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3912" r:id="rId1"/>
    <p:sldMasterId id="2147493949" r:id="rId2"/>
  </p:sldMasterIdLst>
  <p:notesMasterIdLst>
    <p:notesMasterId r:id="rId3"/>
  </p:notesMasterIdLst>
  <p:sldIdLst>
    <p:sldId id="4775" r:id="rId4"/>
    <p:sldId id="4779" r:id="rId5"/>
    <p:sldId id="4782" r:id="rId6"/>
    <p:sldId id="4785" r:id="rId7"/>
    <p:sldId id="4788" r:id="rId8"/>
    <p:sldId id="4791" r:id="rId9"/>
    <p:sldId id="4794" r:id="rId10"/>
    <p:sldId id="4797" r:id="rId11"/>
    <p:sldId id="4800" r:id="rId12"/>
    <p:sldId id="4803" r:id="rId13"/>
    <p:sldId id="4806" r:id="rId14"/>
    <p:sldId id="4809" r:id="rId15"/>
    <p:sldId id="4812" r:id="rId16"/>
    <p:sldId id="4815" r:id="rId17"/>
    <p:sldId id="4818" r:id="rId18"/>
    <p:sldId id="4821" r:id="rId19"/>
    <p:sldId id="4824" r:id="rId20"/>
    <p:sldId id="4827" r:id="rId21"/>
    <p:sldId id="4830" r:id="rId22"/>
    <p:sldId id="4833" r:id="rId23"/>
    <p:sldId id="4836" r:id="rId24"/>
    <p:sldId id="4839" r:id="rId25"/>
    <p:sldId id="4842" r:id="rId26"/>
    <p:sldId id="4845" r:id="rId27"/>
    <p:sldId id="4848" r:id="rId28"/>
    <p:sldId id="4851" r:id="rId29"/>
    <p:sldId id="4854" r:id="rId30"/>
    <p:sldId id="4857" r:id="rId31"/>
    <p:sldId id="4860" r:id="rId32"/>
    <p:sldId id="4863" r:id="rId33"/>
    <p:sldId id="4866" r:id="rId34"/>
    <p:sldId id="4869" r:id="rId35"/>
    <p:sldId id="4872" r:id="rId3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slide" Target="slides/slide33.xml"/><Relationship Id="rId37" Type="http://schemas.openxmlformats.org/officeDocument/2006/relationships/tableStyles" Target="tableStyles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7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pn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image" Target="../media/image2.png"/><Relationship Id="rId8" Type="http://schemas.openxmlformats.org/officeDocument/2006/relationships/tags" Target="../tags/tag6.xml"/><Relationship Id="rId9" Type="http://schemas.openxmlformats.org/officeDocument/2006/relationships/image" Target="../media/image3.png"/><Relationship Id="rId10" Type="http://schemas.openxmlformats.org/officeDocument/2006/relationships/tags" Target="../tags/tag7.xml"/><Relationship Id="rId11" Type="http://schemas.openxmlformats.org/officeDocument/2006/relationships/tags" Target="../tags/tag8.xml"/><Relationship Id="rId12" Type="http://schemas.openxmlformats.org/officeDocument/2006/relationships/tags" Target="../tags/tag9.xml"/><Relationship Id="rId13" Type="http://schemas.openxmlformats.org/officeDocument/2006/relationships/image" Target="../media/image4.png"/><Relationship Id="rId14" Type="http://schemas.openxmlformats.org/officeDocument/2006/relationships/tags" Target="../tags/tag10.xml"/><Relationship Id="rId15" Type="http://schemas.openxmlformats.org/officeDocument/2006/relationships/image" Target="../media/image5.png"/><Relationship Id="rId16" Type="http://schemas.openxmlformats.org/officeDocument/2006/relationships/tags" Target="../tags/tag11.xml"/><Relationship Id="rId17" Type="http://schemas.openxmlformats.org/officeDocument/2006/relationships/tags" Target="../tags/tag12.xml"/><Relationship Id="rId18" Type="http://schemas.openxmlformats.org/officeDocument/2006/relationships/tags" Target="../tags/tag13.xml"/><Relationship Id="rId19" Type="http://schemas.openxmlformats.org/officeDocument/2006/relationships/tags" Target="../tags/tag14.xml"/><Relationship Id="rId2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image" Target="../media/image6.png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tags" Target="../tags/tag19.xml"/><Relationship Id="rId7" Type="http://schemas.openxmlformats.org/officeDocument/2006/relationships/tags" Target="../tags/tag20.xml"/><Relationship Id="rId8" Type="http://schemas.openxmlformats.org/officeDocument/2006/relationships/tags" Target="../tags/tag21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image" Target="../media/image6.png"/><Relationship Id="rId5" Type="http://schemas.openxmlformats.org/officeDocument/2006/relationships/tags" Target="../tags/tag25.xml"/><Relationship Id="rId6" Type="http://schemas.openxmlformats.org/officeDocument/2006/relationships/tags" Target="../tags/tag26.xml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image" Target="../media/image1.png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image" Target="../media/image2.png"/><Relationship Id="rId8" Type="http://schemas.openxmlformats.org/officeDocument/2006/relationships/tags" Target="../tags/tag34.xml"/><Relationship Id="rId9" Type="http://schemas.openxmlformats.org/officeDocument/2006/relationships/image" Target="../media/image3.png"/><Relationship Id="rId10" Type="http://schemas.openxmlformats.org/officeDocument/2006/relationships/tags" Target="../tags/tag35.xml"/><Relationship Id="rId11" Type="http://schemas.openxmlformats.org/officeDocument/2006/relationships/tags" Target="../tags/tag36.xml"/><Relationship Id="rId12" Type="http://schemas.openxmlformats.org/officeDocument/2006/relationships/tags" Target="../tags/tag37.xml"/><Relationship Id="rId13" Type="http://schemas.openxmlformats.org/officeDocument/2006/relationships/image" Target="../media/image4.png"/><Relationship Id="rId14" Type="http://schemas.openxmlformats.org/officeDocument/2006/relationships/tags" Target="../tags/tag38.xml"/><Relationship Id="rId15" Type="http://schemas.openxmlformats.org/officeDocument/2006/relationships/image" Target="../media/image5.png"/><Relationship Id="rId16" Type="http://schemas.openxmlformats.org/officeDocument/2006/relationships/tags" Target="../tags/tag39.xml"/><Relationship Id="rId17" Type="http://schemas.openxmlformats.org/officeDocument/2006/relationships/tags" Target="../tags/tag40.xml"/><Relationship Id="rId18" Type="http://schemas.openxmlformats.org/officeDocument/2006/relationships/tags" Target="../tags/tag41.xml"/><Relationship Id="rId19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image" Target="../media/image6.png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image" Target="../media/image6.png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tags" Target="../tags/tag55.xml"/><Relationship Id="rId8" Type="http://schemas.openxmlformats.org/officeDocument/2006/relationships/tags" Target="../tags/tag56.xml"/><Relationship Id="rId9" Type="http://schemas.openxmlformats.org/officeDocument/2006/relationships/tags" Target="../tags/tag57.xml"/><Relationship Id="rId10" Type="http://schemas.openxmlformats.org/officeDocument/2006/relationships/tags" Target="../tags/tag58.xml"/><Relationship Id="rId11" Type="http://schemas.openxmlformats.org/officeDocument/2006/relationships/tags" Target="../tags/tag59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tags" Target="../tags/tag61.xml"/><Relationship Id="rId3" Type="http://schemas.openxmlformats.org/officeDocument/2006/relationships/image" Target="../media/image6.png"/><Relationship Id="rId4" Type="http://schemas.openxmlformats.org/officeDocument/2006/relationships/tags" Target="../tags/tag62.xml"/><Relationship Id="rId5" Type="http://schemas.openxmlformats.org/officeDocument/2006/relationships/tags" Target="../tags/tag63.xml"/><Relationship Id="rId6" Type="http://schemas.openxmlformats.org/officeDocument/2006/relationships/tags" Target="../tags/tag64.xml"/><Relationship Id="rId7" Type="http://schemas.openxmlformats.org/officeDocument/2006/relationships/tags" Target="../tags/tag65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6.xml"/><Relationship Id="rId2" Type="http://schemas.openxmlformats.org/officeDocument/2006/relationships/image" Target="../media/image6.png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tags" Target="../tags/tag70.xml"/><Relationship Id="rId7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tags" Target="../tags/tag72.xml"/><Relationship Id="rId3" Type="http://schemas.openxmlformats.org/officeDocument/2006/relationships/image" Target="../media/image6.png"/><Relationship Id="rId4" Type="http://schemas.openxmlformats.org/officeDocument/2006/relationships/tags" Target="../tags/tag73.xml"/><Relationship Id="rId5" Type="http://schemas.openxmlformats.org/officeDocument/2006/relationships/tags" Target="../tags/tag74.xml"/><Relationship Id="rId6" Type="http://schemas.openxmlformats.org/officeDocument/2006/relationships/tags" Target="../tags/tag75.xml"/><Relationship Id="rId7" Type="http://schemas.openxmlformats.org/officeDocument/2006/relationships/tags" Target="../tags/tag76.xml"/><Relationship Id="rId8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image" Target="../media/image6.png"/><Relationship Id="rId4" Type="http://schemas.openxmlformats.org/officeDocument/2006/relationships/tags" Target="../tags/tag79.xml"/><Relationship Id="rId5" Type="http://schemas.openxmlformats.org/officeDocument/2006/relationships/tags" Target="../tags/tag80.xml"/><Relationship Id="rId6" Type="http://schemas.openxmlformats.org/officeDocument/2006/relationships/tags" Target="../tags/tag81.xml"/><Relationship Id="rId7" Type="http://schemas.openxmlformats.org/officeDocument/2006/relationships/tags" Target="../tags/tag82.xml"/><Relationship Id="rId8" Type="http://schemas.openxmlformats.org/officeDocument/2006/relationships/tags" Target="../tags/tag83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image" Target="../media/image1.png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image" Target="../media/image2.png"/><Relationship Id="rId8" Type="http://schemas.openxmlformats.org/officeDocument/2006/relationships/tags" Target="../tags/tag89.xml"/><Relationship Id="rId9" Type="http://schemas.openxmlformats.org/officeDocument/2006/relationships/image" Target="../media/image3.png"/><Relationship Id="rId10" Type="http://schemas.openxmlformats.org/officeDocument/2006/relationships/tags" Target="../tags/tag90.xml"/><Relationship Id="rId11" Type="http://schemas.openxmlformats.org/officeDocument/2006/relationships/tags" Target="../tags/tag91.xml"/><Relationship Id="rId12" Type="http://schemas.openxmlformats.org/officeDocument/2006/relationships/image" Target="../media/image4.png"/><Relationship Id="rId13" Type="http://schemas.openxmlformats.org/officeDocument/2006/relationships/tags" Target="../tags/tag92.xml"/><Relationship Id="rId14" Type="http://schemas.openxmlformats.org/officeDocument/2006/relationships/image" Target="../media/image5.png"/><Relationship Id="rId15" Type="http://schemas.openxmlformats.org/officeDocument/2006/relationships/tags" Target="../tags/tag93.xml"/><Relationship Id="rId16" Type="http://schemas.openxmlformats.org/officeDocument/2006/relationships/tags" Target="../tags/tag94.xml"/><Relationship Id="rId17" Type="http://schemas.openxmlformats.org/officeDocument/2006/relationships/tags" Target="../tags/tag95.xml"/><Relationship Id="rId18" Type="http://schemas.openxmlformats.org/officeDocument/2006/relationships/tags" Target="../tags/tag96.xml"/><Relationship Id="rId1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矩形 15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670" name="矩形 14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55" name="图片 1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/>
        </p:spPr>
      </p:pic>
      <p:pic>
        <p:nvPicPr>
          <p:cNvPr id="2097157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/>
        </p:spPr>
      </p:pic>
      <p:pic>
        <p:nvPicPr>
          <p:cNvPr id="2097159" name="图片 11" descr="背景图案  中度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avLst/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161" name="图片 13" descr="桌子上放着许多花  中度可信度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 cstate="print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avLst/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1" h="1832020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672" name="标题 9"/>
          <p:cNvSpPr txBox="1">
            <a:spLocks noGrp="1"/>
          </p:cNvSpPr>
          <p:nvPr>
            <p:ph type="title" idx="5" hasCustomPrompt="1"/>
            <p:custDataLst>
              <p:tags r:id="rId10"/>
            </p:custDataLst>
          </p:nvPr>
        </p:nvSpPr>
        <p:spPr>
          <a:xfrm>
            <a:off x="2757805" y="1013460"/>
            <a:ext cx="6718935" cy="2818765"/>
          </a:xfrm>
          <a:prstGeom prst="rect"/>
          <a:noFill/>
        </p:spPr>
        <p:txBody>
          <a:bodyPr anchor="b" anchorCtr="0" vert="horz" wrap="square">
            <a:noAutofit/>
          </a:bodyPr>
          <a:lstStyle>
            <a:lvl1pPr algn="ctr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lnSpc>
                <a:spcPct val="12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74" name="文本占位符 8"/>
          <p:cNvSpPr txBox="1">
            <a:spLocks noGrp="1"/>
          </p:cNvSpPr>
          <p:nvPr>
            <p:ph type="body" idx="4" hasCustomPrompt="1"/>
            <p:custDataLst>
              <p:tags r:id="rId11"/>
            </p:custDataLst>
          </p:nvPr>
        </p:nvSpPr>
        <p:spPr>
          <a:xfrm>
            <a:off x="2757170" y="4084955"/>
            <a:ext cx="6719570" cy="352425"/>
          </a:xfrm>
          <a:prstGeom prst="rect"/>
          <a:noFill/>
        </p:spPr>
        <p:txBody>
          <a:bodyPr anchor="t" rtlCol="0" wrap="square">
            <a:sp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1" cap="none" sz="1600" i="0" kern="1200" kumimoji="0" noProof="1" normalizeH="0" spc="0" strike="noStrike" u="none">
                <a:solidFill>
                  <a:schemeClr val="accent2">
                    <a:alpha val="4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pic>
        <p:nvPicPr>
          <p:cNvPr id="2097163" name="VCG41N473513072" descr="图片包含 游戏机, 动物, 花, 珊瑚  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 cstate="print"/>
          <a:stretch>
            <a:fillRect/>
          </a:stretch>
        </p:blipFill>
        <p:spPr>
          <a:xfrm rot="5400000">
            <a:off x="323850" y="5396865"/>
            <a:ext cx="1442085" cy="1479550"/>
          </a:xfrm>
          <a:prstGeom prst="rect"/>
        </p:spPr>
      </p:pic>
      <p:pic>
        <p:nvPicPr>
          <p:cNvPr id="2097165" name="图片 7" descr="图片包含 昆虫, 动物, 游戏机  描述已自动生成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xmlns:r="http://schemas.openxmlformats.org/officeDocument/2006/relationships" r:embed="rId15" cstate="print"/>
          <a:stretch>
            <a:fillRect/>
          </a:stretch>
        </p:blipFill>
        <p:spPr>
          <a:xfrm>
            <a:off x="10196830" y="3087370"/>
            <a:ext cx="1533525" cy="1501775"/>
          </a:xfrm>
          <a:prstGeom prst="rect"/>
        </p:spPr>
      </p:pic>
      <p:sp>
        <p:nvSpPr>
          <p:cNvPr id="1048676" name="文本占位符 6"/>
          <p:cNvSpPr>
            <a:spLocks noGrp="1"/>
          </p:cNvSpPr>
          <p:nvPr>
            <p:ph type="body" idx="1" hasCustomPrompt="1"/>
            <p:custDataLst>
              <p:tags r:id="rId16"/>
            </p:custDataLst>
          </p:nvPr>
        </p:nvSpPr>
        <p:spPr>
          <a:xfrm>
            <a:off x="4746625" y="5284470"/>
            <a:ext cx="2740660" cy="567055"/>
          </a:xfrm>
          <a:prstGeom prst="round2DiagRect">
            <a:avLst>
              <a:gd name="adj1" fmla="val 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800" i="0" kern="1200" kumimoji="0" lang="zh-CN" noProof="1" normalizeH="0" spc="0" strike="noStrike" u="none">
                <a:solidFill>
                  <a:schemeClr val="l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8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0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2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4" name="矩形 8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67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686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330" y="608330"/>
            <a:ext cx="10968990" cy="705485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8" name="正文"/>
          <p:cNvSpPr txBox="1">
            <a:spLocks noGrp="1"/>
          </p:cNvSpPr>
          <p:nvPr>
            <p:ph idx="1" hasCustomPrompt="1"/>
            <p:custDataLst>
              <p:tags r:id="rId5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单击此处添加文本</a:t>
            </a:r>
            <a:endParaRPr dirty="0">
              <a:sym typeface="+mn-ea"/>
            </a:endParaRPr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6" name="矩形 6"/>
          <p:cNvSpPr/>
          <p:nvPr>
            <p:custDataLst>
              <p:tags r:id="rId1"/>
            </p:custDataLst>
          </p:nvPr>
        </p:nvSpPr>
        <p:spPr>
          <a:xfrm>
            <a:off x="0" y="6370955"/>
            <a:ext cx="12192000" cy="48641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698" name="标题 5" descr="7b0a20202020227461726765744d6f64756c65223a20226b6f6e6c696e65666f6e7473220a7d0a"/>
          <p:cNvSpPr txBox="1">
            <a:spLocks noGrp="1"/>
          </p:cNvSpPr>
          <p:nvPr>
            <p:ph type="title" idx="3" hasCustomPrompt="1"/>
            <p:custDataLst>
              <p:tags r:id="rId2"/>
            </p:custDataLst>
          </p:nvPr>
        </p:nvSpPr>
        <p:spPr>
          <a:xfrm>
            <a:off x="685800" y="271780"/>
            <a:ext cx="5461000" cy="1396365"/>
          </a:xfrm>
          <a:prstGeom prst="rect"/>
          <a:noFill/>
        </p:spPr>
        <p:txBody>
          <a:bodyPr anchor="b" anchorCtr="0" rtlCol="0" wrap="square">
            <a:no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accent1">
                    <a:lumMod val="75000"/>
                  </a:schemeClr>
                </a:solidFill>
                <a:effectLst/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pic>
        <p:nvPicPr>
          <p:cNvPr id="2097169" name="图片 60" descr="不同颜色的花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t="48205" r="36442"/>
          <a:stretch>
            <a:fillRect/>
          </a:stretch>
        </p:blipFill>
        <p:spPr>
          <a:xfrm rot="1631206">
            <a:off x="8910320" y="-527685"/>
            <a:ext cx="3985260" cy="2016125"/>
          </a:xfrm>
          <a:custGeom>
            <a:avLst/>
            <a:gdLst>
              <a:gd name="connsiteX0" fmla="*/ 1 w 4133035"/>
              <a:gd name="connsiteY0" fmla="*/ 1571167 h 2091230"/>
              <a:gd name="connsiteX1" fmla="*/ 3058899 w 4133035"/>
              <a:gd name="connsiteY1" fmla="*/ 0 h 2091230"/>
              <a:gd name="connsiteX2" fmla="*/ 4133035 w 4133035"/>
              <a:gd name="connsiteY2" fmla="*/ 2091230 h 2091230"/>
              <a:gd name="connsiteX3" fmla="*/ 0 w 4133035"/>
              <a:gd name="connsiteY3" fmla="*/ 2091230 h 2091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33035" h="2091230">
                <a:moveTo>
                  <a:pt x="1" y="1571167"/>
                </a:moveTo>
                <a:lnTo>
                  <a:pt x="3058899" y="0"/>
                </a:lnTo>
                <a:lnTo>
                  <a:pt x="4133035" y="2091230"/>
                </a:lnTo>
                <a:lnTo>
                  <a:pt x="0" y="2091230"/>
                </a:lnTo>
                <a:close/>
              </a:path>
            </a:pathLst>
          </a:custGeom>
        </p:spPr>
      </p:pic>
      <p:pic>
        <p:nvPicPr>
          <p:cNvPr id="2097171" name="图片 33" descr="不同颜色的花  描述已自动生成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45169" r="1742" b="65250"/>
          <a:stretch>
            <a:fillRect/>
          </a:stretch>
        </p:blipFill>
        <p:spPr>
          <a:xfrm rot="1631206">
            <a:off x="-715010" y="5714365"/>
            <a:ext cx="4537710" cy="1844675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00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63DB197-84B0-484E-9C0F-88358ECCB797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4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E077DA78-E013-4A8C-AD75-63A150561B1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矩形 14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08" name="矩形 12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73" name="图片 1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/>
        </p:spPr>
      </p:pic>
      <p:pic>
        <p:nvPicPr>
          <p:cNvPr id="2097175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/>
        </p:spPr>
      </p:pic>
      <p:pic>
        <p:nvPicPr>
          <p:cNvPr id="2097177" name="图片 10" descr="背景图案  中度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avLst/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179" name="图片 13" descr="桌子上放着许多花  中度可信度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 cstate="print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avLst/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1" h="1832020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710" name="标题 9"/>
          <p:cNvSpPr txBox="1">
            <a:spLocks noGrp="1"/>
          </p:cNvSpPr>
          <p:nvPr>
            <p:ph type="title" idx="4" hasCustomPrompt="1"/>
            <p:custDataLst>
              <p:tags r:id="rId10"/>
            </p:custDataLst>
          </p:nvPr>
        </p:nvSpPr>
        <p:spPr>
          <a:xfrm>
            <a:off x="3739515" y="3666490"/>
            <a:ext cx="4823460" cy="2073910"/>
          </a:xfrm>
          <a:prstGeom prst="rect"/>
          <a:noFill/>
        </p:spPr>
        <p:txBody>
          <a:bodyPr wrap="square">
            <a:normAutofit/>
          </a:bodyPr>
          <a:lstStyle>
            <a:lvl1pPr algn="ctr" defTabSz="914400" eaLnBrk="1" fontAlgn="ctr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5400" i="0" kern="1200" kumimoji="0" lang="zh-CN" noProof="1" normalizeH="0" spc="0" strike="noStrike" u="none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fontAlgn="ctr" lvl="0">
              <a:lnSpc>
                <a:spcPct val="100000"/>
              </a:lnSpc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712" name="文本占位符 8"/>
          <p:cNvSpPr txBox="1">
            <a:spLocks noGrp="1"/>
          </p:cNvSpPr>
          <p:nvPr>
            <p:ph type="body" idx="3" hasCustomPrompt="1"/>
            <p:custDataLst>
              <p:tags r:id="rId11"/>
            </p:custDataLst>
          </p:nvPr>
        </p:nvSpPr>
        <p:spPr>
          <a:xfrm>
            <a:off x="3740785" y="1182370"/>
            <a:ext cx="4820920" cy="2487930"/>
          </a:xfrm>
          <a:prstGeom prst="rect"/>
          <a:noFill/>
        </p:spPr>
        <p:txBody>
          <a:bodyPr anchor="b" anchorCtr="0"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sz="10000" i="0" kern="1200" kumimoji="0" lang="en-US" noProof="1" normalizeH="0" spc="0" strike="noStrike" u="none">
                <a:solidFill>
                  <a:schemeClr val="accent1">
                    <a:alpha val="70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pic>
        <p:nvPicPr>
          <p:cNvPr id="2097181" name="VCG41N473513072" descr="图片包含 游戏机, 动物, 花, 珊瑚  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 cstate="print"/>
          <a:stretch>
            <a:fillRect/>
          </a:stretch>
        </p:blipFill>
        <p:spPr>
          <a:xfrm rot="5400000">
            <a:off x="323850" y="5396865"/>
            <a:ext cx="1442085" cy="1479550"/>
          </a:xfrm>
          <a:prstGeom prst="rect"/>
        </p:spPr>
      </p:pic>
      <p:pic>
        <p:nvPicPr>
          <p:cNvPr id="2097183" name="图片 6" descr="图片包含 昆虫, 动物, 游戏机  描述已自动生成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xmlns:r="http://schemas.openxmlformats.org/officeDocument/2006/relationships" r:embed="rId15" cstate="print"/>
          <a:stretch>
            <a:fillRect/>
          </a:stretch>
        </p:blipFill>
        <p:spPr>
          <a:xfrm>
            <a:off x="10196830" y="3087370"/>
            <a:ext cx="1533525" cy="1501775"/>
          </a:xfrm>
          <a:prstGeom prst="rect"/>
        </p:spPr>
      </p:pic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矩形 10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5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3" hasCustomPrompt="1"/>
            <p:custDataLst>
              <p:tags r:id="rId4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单击此处添加文本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2" hasCustomPrompt="1"/>
            <p:custDataLst>
              <p:tags r:id="rId5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单击此处添加文本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8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2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矩形 14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7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36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7965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indent="-227965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indent="-227965"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indent="-227965"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indent="-227965"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indent="-227965"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235200" y="1429200"/>
            <a:ext cx="5342400" cy="41783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2" name="正文"/>
          <p:cNvSpPr txBox="1">
            <a:spLocks noGrp="1"/>
          </p:cNvSpPr>
          <p:nvPr>
            <p:ph idx="2"/>
            <p:custDataLst>
              <p:tags r:id="rId7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7965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indent="-227965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indent="-227965"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indent="-227965"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indent="-227965"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indent="-227965"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4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1429200"/>
            <a:ext cx="5342400" cy="41783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6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0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矩形 6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9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5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6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0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1" name="图片 72" descr="不同颜色的花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62" name="矩形 7"/>
          <p:cNvSpPr/>
          <p:nvPr>
            <p:custDataLst>
              <p:tags r:id="rId3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64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矩形 7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3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72" name="正文"/>
          <p:cNvSpPr txBox="1"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矩形 7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5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82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4" name="副标题"/>
          <p:cNvSpPr txBox="1"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08400" y="1324800"/>
            <a:ext cx="10969200" cy="41783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dk1">
                    <a:lumMod val="75000"/>
                    <a:lumOff val="25000"/>
                  </a:schemeClr>
                </a:solidFill>
                <a:latin typeface="+mj-ea"/>
                <a:ea typeface="+mj-ea"/>
                <a:cs typeface="仿宋" panose="02010609060101010101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86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90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矩形 14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94" name="矩形 12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7" name="图片 1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/>
        </p:spPr>
      </p:pic>
      <p:pic>
        <p:nvPicPr>
          <p:cNvPr id="2097199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/>
        </p:spPr>
      </p:pic>
      <p:pic>
        <p:nvPicPr>
          <p:cNvPr id="2097201" name="图片 9" descr="背景图案  中度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avLst/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203" name="图片 13" descr="桌子上放着许多花  中度可信度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 cstate="print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avLst/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1" h="1832020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796" name="标题 8"/>
          <p:cNvSpPr txBox="1">
            <a:spLocks noGrp="1"/>
          </p:cNvSpPr>
          <p:nvPr>
            <p:ph type="title" idx="4" hasCustomPrompt="1"/>
            <p:custDataLst>
              <p:tags r:id="rId10"/>
            </p:custDataLst>
          </p:nvPr>
        </p:nvSpPr>
        <p:spPr>
          <a:xfrm>
            <a:off x="2757805" y="1012190"/>
            <a:ext cx="6718935" cy="2505075"/>
          </a:xfrm>
          <a:prstGeom prst="rect"/>
          <a:noFill/>
        </p:spPr>
        <p:txBody>
          <a:bodyPr anchor="b" anchorCtr="0" vert="horz" wrap="square">
            <a:noAutofit/>
          </a:bodyPr>
          <a:lstStyle>
            <a:lvl1pPr algn="ctr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lnSpc>
                <a:spcPct val="12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pic>
        <p:nvPicPr>
          <p:cNvPr id="2097205" name="VCG41N473513072" descr="图片包含 游戏机, 动物, 花, 珊瑚  描述已自动生成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xmlns:r="http://schemas.openxmlformats.org/officeDocument/2006/relationships" r:embed="rId12" cstate="print"/>
          <a:stretch>
            <a:fillRect/>
          </a:stretch>
        </p:blipFill>
        <p:spPr>
          <a:xfrm rot="5400000">
            <a:off x="598805" y="5396865"/>
            <a:ext cx="1442085" cy="1479550"/>
          </a:xfrm>
          <a:prstGeom prst="rect"/>
        </p:spPr>
      </p:pic>
      <p:pic>
        <p:nvPicPr>
          <p:cNvPr id="2097207" name="图片 7" descr="图片包含 昆虫, 动物, 游戏机  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tretch>
            <a:fillRect/>
          </a:stretch>
        </p:blipFill>
        <p:spPr>
          <a:xfrm>
            <a:off x="9945370" y="3087370"/>
            <a:ext cx="1533525" cy="1501775"/>
          </a:xfrm>
          <a:prstGeom prst="rect"/>
        </p:spPr>
      </p:pic>
      <p:sp>
        <p:nvSpPr>
          <p:cNvPr id="1048798" name="文本占位符 6"/>
          <p:cNvSpPr>
            <a:spLocks noGrp="1"/>
          </p:cNvSpPr>
          <p:nvPr>
            <p:ph type="body" idx="1" hasCustomPrompt="1"/>
            <p:custDataLst>
              <p:tags r:id="rId15"/>
            </p:custDataLst>
          </p:nvPr>
        </p:nvSpPr>
        <p:spPr>
          <a:xfrm>
            <a:off x="4746625" y="4359910"/>
            <a:ext cx="2740660" cy="567055"/>
          </a:xfrm>
          <a:prstGeom prst="round2DiagRect">
            <a:avLst>
              <a:gd name="adj1" fmla="val 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800" i="0" kern="1200" kumimoji="0" lang="zh-CN" noProof="1" normalizeH="0" spc="0" strike="noStrike" u="none">
                <a:solidFill>
                  <a:schemeClr val="lt1"/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800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2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04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7.xml"/><Relationship Id="rId13" Type="http://schemas.openxmlformats.org/officeDocument/2006/relationships/tags" Target="../tags/tag98.xml"/><Relationship Id="rId14" Type="http://schemas.openxmlformats.org/officeDocument/2006/relationships/image" Target="../media/image6.png"/><Relationship Id="rId15" Type="http://schemas.openxmlformats.org/officeDocument/2006/relationships/tags" Target="../tags/tag99.xml"/><Relationship Id="rId16" Type="http://schemas.openxmlformats.org/officeDocument/2006/relationships/tags" Target="../tags/tag100.xml"/><Relationship Id="rId17" Type="http://schemas.openxmlformats.org/officeDocument/2006/relationships/tags" Target="../tags/tag101.xml"/><Relationship Id="rId18" Type="http://schemas.openxmlformats.org/officeDocument/2006/relationships/tags" Target="../tags/tag102.xml"/><Relationship Id="rId19" Type="http://schemas.openxmlformats.org/officeDocument/2006/relationships/tags" Target="../tags/tag103.xml"/><Relationship Id="rId20" Type="http://schemas.openxmlformats.org/officeDocument/2006/relationships/tags" Target="../tags/tag104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3913" r:id="rId1"/>
    <p:sldLayoutId id="2147493914" r:id="rId2"/>
    <p:sldLayoutId id="2147493915" r:id="rId3"/>
    <p:sldLayoutId id="2147493916" r:id="rId4"/>
    <p:sldLayoutId id="2147493917" r:id="rId5"/>
    <p:sldLayoutId id="2147493918" r:id="rId6"/>
    <p:sldLayoutId id="2147493919" r:id="rId7"/>
    <p:sldLayoutId id="2147493920" r:id="rId8"/>
    <p:sldLayoutId id="2147493921" r:id="rId9"/>
    <p:sldLayoutId id="2147493922" r:id="rId10"/>
    <p:sldLayoutId id="2147493923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矩形 6"/>
          <p:cNvSpPr/>
          <p:nvPr>
            <p:custDataLst>
              <p:tags r:id="rId12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53" name="图片 72" descr="不同颜色的花  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656" name="日期占位符 2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cs typeface="微软雅黑" panose="020B0503020204020204" charset="-122"/>
              </a:defRPr>
            </a:lvl1pPr>
          </a:lstStyle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3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cs typeface="微软雅黑" panose="020B0503020204020204" charset="-122"/>
              </a:defRPr>
            </a:lvl1pPr>
          </a:lstStyle>
          <a:p>
            <a:endParaRPr altLang="en-US" lang="zh-CN"/>
          </a:p>
        </p:txBody>
      </p:sp>
      <p:sp>
        <p:nvSpPr>
          <p:cNvPr id="1048660" name="灯片编号占位符 4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cs typeface="微软雅黑" panose="020B0503020204020204" charset="-122"/>
              </a:defRPr>
            </a:lvl1pPr>
          </a:lstStyle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5125"/>
            <a:ext cx="10515600" cy="773393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algn="ctr"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48664" name="文本占位符 7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297268"/>
            <a:ext cx="10515600" cy="48796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Char char="●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lvl="1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lvl="2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lvl="3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lvl="4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accent2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3950" r:id="rId1"/>
    <p:sldLayoutId id="2147493951" r:id="rId2"/>
    <p:sldLayoutId id="2147493952" r:id="rId3"/>
    <p:sldLayoutId id="2147493953" r:id="rId4"/>
    <p:sldLayoutId id="2147493954" r:id="rId5"/>
    <p:sldLayoutId id="2147493955" r:id="rId6"/>
    <p:sldLayoutId id="2147493956" r:id="rId7"/>
    <p:sldLayoutId id="2147493957" r:id="rId8"/>
    <p:sldLayoutId id="2147493958" r:id="rId9"/>
    <p:sldLayoutId id="2147493959" r:id="rId10"/>
    <p:sldLayoutId id="2147493960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accent1">
              <a:lumMod val="75000"/>
            </a:schemeClr>
          </a:solidFill>
          <a:latin typeface="+mj-ea"/>
          <a:ea typeface="+mj-ea"/>
          <a:cs typeface="微软雅黑" panose="020B0503020204020204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rmalizeH="0" spc="150" strike="noStrike" u="none" smtClean="0">
          <a:ln>
            <a:noFill/>
            <a:prstDash val="sysDot"/>
          </a:ln>
          <a:solidFill>
            <a:schemeClr val="dk1">
              <a:lumMod val="75000"/>
              <a:lumOff val="25000"/>
            </a:schemeClr>
          </a:solidFill>
          <a:latin typeface="+mj-ea"/>
          <a:ea typeface="+mj-ea"/>
          <a:cs typeface="微软雅黑" panose="020B0503020204020204" charset="-122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tags" Target="../tags/tag121.xml"/><Relationship Id="rId14" Type="http://schemas.openxmlformats.org/officeDocument/2006/relationships/tags" Target="../tags/tag122.xml"/><Relationship Id="rId15" Type="http://schemas.openxmlformats.org/officeDocument/2006/relationships/tags" Target="../tags/tag123.xml"/><Relationship Id="rId16" Type="http://schemas.openxmlformats.org/officeDocument/2006/relationships/tags" Target="../tags/tag124.xml"/><Relationship Id="rId17" Type="http://schemas.openxmlformats.org/officeDocument/2006/relationships/tags" Target="../tags/tag125.xml"/><Relationship Id="rId18" Type="http://schemas.openxmlformats.org/officeDocument/2006/relationships/tags" Target="../tags/tag126.xml"/><Relationship Id="rId19" Type="http://schemas.openxmlformats.org/officeDocument/2006/relationships/tags" Target="../tags/tag127.xml"/><Relationship Id="rId20" Type="http://schemas.openxmlformats.org/officeDocument/2006/relationships/tags" Target="../tags/tag128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2.xml"/><Relationship Id="rId2" Type="http://schemas.openxmlformats.org/officeDocument/2006/relationships/tags" Target="../tags/tag133.xml"/><Relationship Id="rId3" Type="http://schemas.openxmlformats.org/officeDocument/2006/relationships/tags" Target="../tags/tag134.xml"/><Relationship Id="rId4" Type="http://schemas.openxmlformats.org/officeDocument/2006/relationships/tags" Target="../tags/tag135.xml"/><Relationship Id="rId5" Type="http://schemas.openxmlformats.org/officeDocument/2006/relationships/tags" Target="../tags/tag136.xml"/><Relationship Id="rId6" Type="http://schemas.openxmlformats.org/officeDocument/2006/relationships/tags" Target="../tags/tag137.xml"/><Relationship Id="rId7" Type="http://schemas.openxmlformats.org/officeDocument/2006/relationships/tags" Target="../tags/tag138.xml"/><Relationship Id="rId8" Type="http://schemas.openxmlformats.org/officeDocument/2006/relationships/tags" Target="../tags/tag139.xml"/><Relationship Id="rId9" Type="http://schemas.openxmlformats.org/officeDocument/2006/relationships/tags" Target="../tags/tag140.xml"/><Relationship Id="rId10" Type="http://schemas.openxmlformats.org/officeDocument/2006/relationships/tags" Target="../tags/tag141.xml"/><Relationship Id="rId11" Type="http://schemas.openxmlformats.org/officeDocument/2006/relationships/tags" Target="../tags/tag142.xml"/><Relationship Id="rId12" Type="http://schemas.openxmlformats.org/officeDocument/2006/relationships/tags" Target="../tags/tag143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44.xml"/><Relationship Id="rId2" Type="http://schemas.openxmlformats.org/officeDocument/2006/relationships/tags" Target="../tags/tag145.xml"/><Relationship Id="rId3" Type="http://schemas.openxmlformats.org/officeDocument/2006/relationships/tags" Target="../tags/tag146.xml"/><Relationship Id="rId4" Type="http://schemas.openxmlformats.org/officeDocument/2006/relationships/tags" Target="../tags/tag147.xml"/><Relationship Id="rId5" Type="http://schemas.openxmlformats.org/officeDocument/2006/relationships/tags" Target="../tags/tag148.xml"/><Relationship Id="rId6" Type="http://schemas.openxmlformats.org/officeDocument/2006/relationships/tags" Target="../tags/tag149.xml"/><Relationship Id="rId7" Type="http://schemas.openxmlformats.org/officeDocument/2006/relationships/tags" Target="../tags/tag150.xml"/><Relationship Id="rId8" Type="http://schemas.openxmlformats.org/officeDocument/2006/relationships/tags" Target="../tags/tag151.xml"/><Relationship Id="rId9" Type="http://schemas.openxmlformats.org/officeDocument/2006/relationships/tags" Target="../tags/tag152.xml"/><Relationship Id="rId10" Type="http://schemas.openxmlformats.org/officeDocument/2006/relationships/tags" Target="../tags/tag153.xml"/><Relationship Id="rId11" Type="http://schemas.openxmlformats.org/officeDocument/2006/relationships/tags" Target="../tags/tag154.xml"/><Relationship Id="rId12" Type="http://schemas.openxmlformats.org/officeDocument/2006/relationships/tags" Target="../tags/tag155.xml"/><Relationship Id="rId13" Type="http://schemas.openxmlformats.org/officeDocument/2006/relationships/tags" Target="../tags/tag156.xml"/><Relationship Id="rId14" Type="http://schemas.openxmlformats.org/officeDocument/2006/relationships/tags" Target="../tags/tag157.xml"/><Relationship Id="rId15" Type="http://schemas.openxmlformats.org/officeDocument/2006/relationships/tags" Target="../tags/tag158.xml"/><Relationship Id="rId16" Type="http://schemas.openxmlformats.org/officeDocument/2006/relationships/tags" Target="../tags/tag159.xml"/><Relationship Id="rId17" Type="http://schemas.openxmlformats.org/officeDocument/2006/relationships/tags" Target="../tags/tag160.xml"/><Relationship Id="rId18" Type="http://schemas.openxmlformats.org/officeDocument/2006/relationships/tags" Target="../tags/tag161.xml"/><Relationship Id="rId19" Type="http://schemas.openxmlformats.org/officeDocument/2006/relationships/tags" Target="../tags/tag162.xml"/><Relationship Id="rId20" Type="http://schemas.openxmlformats.org/officeDocument/2006/relationships/tags" Target="../tags/tag163.xml"/><Relationship Id="rId21" Type="http://schemas.openxmlformats.org/officeDocument/2006/relationships/tags" Target="../tags/tag164.xml"/><Relationship Id="rId22" Type="http://schemas.openxmlformats.org/officeDocument/2006/relationships/tags" Target="../tags/tag165.xml"/><Relationship Id="rId23" Type="http://schemas.openxmlformats.org/officeDocument/2006/relationships/tags" Target="../tags/tag166.xml"/><Relationship Id="rId24" Type="http://schemas.openxmlformats.org/officeDocument/2006/relationships/tags" Target="../tags/tag167.xml"/><Relationship Id="rId25" Type="http://schemas.openxmlformats.org/officeDocument/2006/relationships/tags" Target="../tags/tag168.xml"/><Relationship Id="rId26" Type="http://schemas.openxmlformats.org/officeDocument/2006/relationships/tags" Target="../tags/tag169.xml"/><Relationship Id="rId27" Type="http://schemas.openxmlformats.org/officeDocument/2006/relationships/tags" Target="../tags/tag170.xml"/><Relationship Id="rId28" Type="http://schemas.openxmlformats.org/officeDocument/2006/relationships/tags" Target="../tags/tag171.xml"/><Relationship Id="rId29" Type="http://schemas.openxmlformats.org/officeDocument/2006/relationships/tags" Target="../tags/tag172.xml"/><Relationship Id="rId30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73.xml"/><Relationship Id="rId2" Type="http://schemas.openxmlformats.org/officeDocument/2006/relationships/tags" Target="../tags/tag174.xml"/><Relationship Id="rId3" Type="http://schemas.openxmlformats.org/officeDocument/2006/relationships/tags" Target="../tags/tag175.xml"/><Relationship Id="rId4" Type="http://schemas.openxmlformats.org/officeDocument/2006/relationships/tags" Target="../tags/tag176.xml"/><Relationship Id="rId5" Type="http://schemas.openxmlformats.org/officeDocument/2006/relationships/tags" Target="../tags/tag177.xml"/><Relationship Id="rId6" Type="http://schemas.openxmlformats.org/officeDocument/2006/relationships/tags" Target="../tags/tag178.xml"/><Relationship Id="rId7" Type="http://schemas.openxmlformats.org/officeDocument/2006/relationships/tags" Target="../tags/tag179.xml"/><Relationship Id="rId8" Type="http://schemas.openxmlformats.org/officeDocument/2006/relationships/tags" Target="../tags/tag180.xml"/><Relationship Id="rId9" Type="http://schemas.openxmlformats.org/officeDocument/2006/relationships/tags" Target="../tags/tag181.xml"/><Relationship Id="rId10" Type="http://schemas.openxmlformats.org/officeDocument/2006/relationships/tags" Target="../tags/tag182.xml"/><Relationship Id="rId11" Type="http://schemas.openxmlformats.org/officeDocument/2006/relationships/tags" Target="../tags/tag183.xml"/><Relationship Id="rId12" Type="http://schemas.openxmlformats.org/officeDocument/2006/relationships/tags" Target="../tags/tag184.xml"/><Relationship Id="rId13" Type="http://schemas.openxmlformats.org/officeDocument/2006/relationships/tags" Target="../tags/tag185.xml"/><Relationship Id="rId14" Type="http://schemas.openxmlformats.org/officeDocument/2006/relationships/tags" Target="../tags/tag186.xml"/><Relationship Id="rId15" Type="http://schemas.openxmlformats.org/officeDocument/2006/relationships/tags" Target="../tags/tag187.xml"/><Relationship Id="rId16" Type="http://schemas.openxmlformats.org/officeDocument/2006/relationships/tags" Target="../tags/tag188.xml"/><Relationship Id="rId1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89.xml"/><Relationship Id="rId2" Type="http://schemas.openxmlformats.org/officeDocument/2006/relationships/tags" Target="../tags/tag190.xml"/><Relationship Id="rId3" Type="http://schemas.openxmlformats.org/officeDocument/2006/relationships/tags" Target="../tags/tag191.xml"/><Relationship Id="rId4" Type="http://schemas.openxmlformats.org/officeDocument/2006/relationships/tags" Target="../tags/tag192.xml"/><Relationship Id="rId5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93.xml"/><Relationship Id="rId2" Type="http://schemas.openxmlformats.org/officeDocument/2006/relationships/tags" Target="../tags/tag194.xml"/><Relationship Id="rId3" Type="http://schemas.openxmlformats.org/officeDocument/2006/relationships/tags" Target="../tags/tag195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96.xml"/><Relationship Id="rId2" Type="http://schemas.openxmlformats.org/officeDocument/2006/relationships/tags" Target="../tags/tag197.xml"/><Relationship Id="rId3" Type="http://schemas.openxmlformats.org/officeDocument/2006/relationships/tags" Target="../tags/tag198.xml"/><Relationship Id="rId4" Type="http://schemas.openxmlformats.org/officeDocument/2006/relationships/tags" Target="../tags/tag199.xml"/><Relationship Id="rId5" Type="http://schemas.openxmlformats.org/officeDocument/2006/relationships/tags" Target="../tags/tag200.xml"/><Relationship Id="rId6" Type="http://schemas.openxmlformats.org/officeDocument/2006/relationships/tags" Target="../tags/tag201.xml"/><Relationship Id="rId7" Type="http://schemas.openxmlformats.org/officeDocument/2006/relationships/tags" Target="../tags/tag202.xml"/><Relationship Id="rId8" Type="http://schemas.openxmlformats.org/officeDocument/2006/relationships/tags" Target="../tags/tag203.xml"/><Relationship Id="rId9" Type="http://schemas.openxmlformats.org/officeDocument/2006/relationships/tags" Target="../tags/tag204.xml"/><Relationship Id="rId10" Type="http://schemas.openxmlformats.org/officeDocument/2006/relationships/tags" Target="../tags/tag205.xml"/><Relationship Id="rId11" Type="http://schemas.openxmlformats.org/officeDocument/2006/relationships/tags" Target="../tags/tag206.xml"/><Relationship Id="rId12" Type="http://schemas.openxmlformats.org/officeDocument/2006/relationships/tags" Target="../tags/tag207.xml"/><Relationship Id="rId13" Type="http://schemas.openxmlformats.org/officeDocument/2006/relationships/tags" Target="../tags/tag208.xml"/><Relationship Id="rId14" Type="http://schemas.openxmlformats.org/officeDocument/2006/relationships/tags" Target="../tags/tag209.xml"/><Relationship Id="rId15" Type="http://schemas.openxmlformats.org/officeDocument/2006/relationships/tags" Target="../tags/tag210.xml"/><Relationship Id="rId16" Type="http://schemas.openxmlformats.org/officeDocument/2006/relationships/tags" Target="../tags/tag211.xml"/><Relationship Id="rId17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12.xml"/><Relationship Id="rId2" Type="http://schemas.openxmlformats.org/officeDocument/2006/relationships/tags" Target="../tags/tag213.xml"/><Relationship Id="rId3" Type="http://schemas.openxmlformats.org/officeDocument/2006/relationships/tags" Target="../tags/tag214.xml"/><Relationship Id="rId4" Type="http://schemas.openxmlformats.org/officeDocument/2006/relationships/tags" Target="../tags/tag215.xml"/><Relationship Id="rId5" Type="http://schemas.openxmlformats.org/officeDocument/2006/relationships/tags" Target="../tags/tag216.xml"/><Relationship Id="rId6" Type="http://schemas.openxmlformats.org/officeDocument/2006/relationships/tags" Target="../tags/tag217.xml"/><Relationship Id="rId7" Type="http://schemas.openxmlformats.org/officeDocument/2006/relationships/tags" Target="../tags/tag218.xml"/><Relationship Id="rId8" Type="http://schemas.openxmlformats.org/officeDocument/2006/relationships/tags" Target="../tags/tag219.xml"/><Relationship Id="rId9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20.xml"/><Relationship Id="rId2" Type="http://schemas.openxmlformats.org/officeDocument/2006/relationships/tags" Target="../tags/tag221.xml"/><Relationship Id="rId3" Type="http://schemas.openxmlformats.org/officeDocument/2006/relationships/tags" Target="../tags/tag222.xml"/><Relationship Id="rId4" Type="http://schemas.openxmlformats.org/officeDocument/2006/relationships/tags" Target="../tags/tag223.xml"/><Relationship Id="rId5" Type="http://schemas.openxmlformats.org/officeDocument/2006/relationships/tags" Target="../tags/tag224.xml"/><Relationship Id="rId6" Type="http://schemas.openxmlformats.org/officeDocument/2006/relationships/tags" Target="../tags/tag225.xml"/><Relationship Id="rId7" Type="http://schemas.openxmlformats.org/officeDocument/2006/relationships/tags" Target="../tags/tag226.xml"/><Relationship Id="rId8" Type="http://schemas.openxmlformats.org/officeDocument/2006/relationships/tags" Target="../tags/tag227.xml"/><Relationship Id="rId9" Type="http://schemas.openxmlformats.org/officeDocument/2006/relationships/tags" Target="../tags/tag228.xml"/><Relationship Id="rId10" Type="http://schemas.openxmlformats.org/officeDocument/2006/relationships/tags" Target="../tags/tag229.xml"/><Relationship Id="rId11" Type="http://schemas.openxmlformats.org/officeDocument/2006/relationships/tags" Target="../tags/tag230.xml"/><Relationship Id="rId12" Type="http://schemas.openxmlformats.org/officeDocument/2006/relationships/tags" Target="../tags/tag231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32.xml"/><Relationship Id="rId2" Type="http://schemas.openxmlformats.org/officeDocument/2006/relationships/tags" Target="../tags/tag233.xml"/><Relationship Id="rId3" Type="http://schemas.openxmlformats.org/officeDocument/2006/relationships/tags" Target="../tags/tag234.xml"/><Relationship Id="rId4" Type="http://schemas.openxmlformats.org/officeDocument/2006/relationships/tags" Target="../tags/tag235.xml"/><Relationship Id="rId5" Type="http://schemas.openxmlformats.org/officeDocument/2006/relationships/tags" Target="../tags/tag236.xml"/><Relationship Id="rId6" Type="http://schemas.openxmlformats.org/officeDocument/2006/relationships/tags" Target="../tags/tag237.xml"/><Relationship Id="rId7" Type="http://schemas.openxmlformats.org/officeDocument/2006/relationships/tags" Target="../tags/tag238.xml"/><Relationship Id="rId8" Type="http://schemas.openxmlformats.org/officeDocument/2006/relationships/tags" Target="../tags/tag239.xml"/><Relationship Id="rId9" Type="http://schemas.openxmlformats.org/officeDocument/2006/relationships/tags" Target="../tags/tag240.xml"/><Relationship Id="rId10" Type="http://schemas.openxmlformats.org/officeDocument/2006/relationships/tags" Target="../tags/tag241.xml"/><Relationship Id="rId11" Type="http://schemas.openxmlformats.org/officeDocument/2006/relationships/tags" Target="../tags/tag242.xml"/><Relationship Id="rId12" Type="http://schemas.openxmlformats.org/officeDocument/2006/relationships/tags" Target="../tags/tag243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44.xml"/><Relationship Id="rId2" Type="http://schemas.openxmlformats.org/officeDocument/2006/relationships/tags" Target="../tags/tag245.xml"/><Relationship Id="rId3" Type="http://schemas.openxmlformats.org/officeDocument/2006/relationships/tags" Target="../tags/tag246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47.xml"/><Relationship Id="rId2" Type="http://schemas.openxmlformats.org/officeDocument/2006/relationships/tags" Target="../tags/tag248.xml"/><Relationship Id="rId3" Type="http://schemas.openxmlformats.org/officeDocument/2006/relationships/tags" Target="../tags/tag249.xml"/><Relationship Id="rId4" Type="http://schemas.openxmlformats.org/officeDocument/2006/relationships/tags" Target="../tags/tag250.xml"/><Relationship Id="rId5" Type="http://schemas.openxmlformats.org/officeDocument/2006/relationships/tags" Target="../tags/tag251.xml"/><Relationship Id="rId6" Type="http://schemas.openxmlformats.org/officeDocument/2006/relationships/tags" Target="../tags/tag252.xml"/><Relationship Id="rId7" Type="http://schemas.openxmlformats.org/officeDocument/2006/relationships/tags" Target="../tags/tag253.xml"/><Relationship Id="rId8" Type="http://schemas.openxmlformats.org/officeDocument/2006/relationships/tags" Target="../tags/tag254.xml"/><Relationship Id="rId9" Type="http://schemas.openxmlformats.org/officeDocument/2006/relationships/tags" Target="../tags/tag255.xml"/><Relationship Id="rId10" Type="http://schemas.openxmlformats.org/officeDocument/2006/relationships/tags" Target="../tags/tag256.xml"/><Relationship Id="rId11" Type="http://schemas.openxmlformats.org/officeDocument/2006/relationships/tags" Target="../tags/tag257.xml"/><Relationship Id="rId12" Type="http://schemas.openxmlformats.org/officeDocument/2006/relationships/tags" Target="../tags/tag258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59.xml"/><Relationship Id="rId2" Type="http://schemas.openxmlformats.org/officeDocument/2006/relationships/tags" Target="../tags/tag260.xml"/><Relationship Id="rId3" Type="http://schemas.openxmlformats.org/officeDocument/2006/relationships/tags" Target="../tags/tag261.xml"/><Relationship Id="rId4" Type="http://schemas.openxmlformats.org/officeDocument/2006/relationships/tags" Target="../tags/tag262.xml"/><Relationship Id="rId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63.xml"/><Relationship Id="rId2" Type="http://schemas.openxmlformats.org/officeDocument/2006/relationships/tags" Target="../tags/tag264.xml"/><Relationship Id="rId3" Type="http://schemas.openxmlformats.org/officeDocument/2006/relationships/tags" Target="../tags/tag265.xml"/><Relationship Id="rId4" Type="http://schemas.openxmlformats.org/officeDocument/2006/relationships/tags" Target="../tags/tag266.xml"/><Relationship Id="rId5" Type="http://schemas.openxmlformats.org/officeDocument/2006/relationships/tags" Target="../tags/tag267.xml"/><Relationship Id="rId6" Type="http://schemas.openxmlformats.org/officeDocument/2006/relationships/tags" Target="../tags/tag268.xml"/><Relationship Id="rId7" Type="http://schemas.openxmlformats.org/officeDocument/2006/relationships/tags" Target="../tags/tag269.xml"/><Relationship Id="rId8" Type="http://schemas.openxmlformats.org/officeDocument/2006/relationships/tags" Target="../tags/tag270.xml"/><Relationship Id="rId9" Type="http://schemas.openxmlformats.org/officeDocument/2006/relationships/tags" Target="../tags/tag271.xml"/><Relationship Id="rId10" Type="http://schemas.openxmlformats.org/officeDocument/2006/relationships/tags" Target="../tags/tag272.xml"/><Relationship Id="rId11" Type="http://schemas.openxmlformats.org/officeDocument/2006/relationships/tags" Target="../tags/tag273.xml"/><Relationship Id="rId12" Type="http://schemas.openxmlformats.org/officeDocument/2006/relationships/tags" Target="../tags/tag274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75.xml"/><Relationship Id="rId2" Type="http://schemas.openxmlformats.org/officeDocument/2006/relationships/tags" Target="../tags/tag276.xml"/><Relationship Id="rId3" Type="http://schemas.openxmlformats.org/officeDocument/2006/relationships/tags" Target="../tags/tag277.xml"/><Relationship Id="rId4" Type="http://schemas.openxmlformats.org/officeDocument/2006/relationships/tags" Target="../tags/tag278.xml"/><Relationship Id="rId5" Type="http://schemas.openxmlformats.org/officeDocument/2006/relationships/tags" Target="../tags/tag279.xml"/><Relationship Id="rId6" Type="http://schemas.openxmlformats.org/officeDocument/2006/relationships/tags" Target="../tags/tag280.xml"/><Relationship Id="rId7" Type="http://schemas.openxmlformats.org/officeDocument/2006/relationships/tags" Target="../tags/tag281.xml"/><Relationship Id="rId8" Type="http://schemas.openxmlformats.org/officeDocument/2006/relationships/tags" Target="../tags/tag282.xml"/><Relationship Id="rId9" Type="http://schemas.openxmlformats.org/officeDocument/2006/relationships/tags" Target="../tags/tag283.xml"/><Relationship Id="rId10" Type="http://schemas.openxmlformats.org/officeDocument/2006/relationships/tags" Target="../tags/tag284.xml"/><Relationship Id="rId11" Type="http://schemas.openxmlformats.org/officeDocument/2006/relationships/tags" Target="../tags/tag285.xml"/><Relationship Id="rId12" Type="http://schemas.openxmlformats.org/officeDocument/2006/relationships/tags" Target="../tags/tag286.xml"/><Relationship Id="rId13" Type="http://schemas.openxmlformats.org/officeDocument/2006/relationships/tags" Target="../tags/tag287.xml"/><Relationship Id="rId14" Type="http://schemas.openxmlformats.org/officeDocument/2006/relationships/tags" Target="../tags/tag288.xml"/><Relationship Id="rId15" Type="http://schemas.openxmlformats.org/officeDocument/2006/relationships/tags" Target="../tags/tag289.xml"/><Relationship Id="rId16" Type="http://schemas.openxmlformats.org/officeDocument/2006/relationships/tags" Target="../tags/tag290.xml"/><Relationship Id="rId17" Type="http://schemas.openxmlformats.org/officeDocument/2006/relationships/tags" Target="../tags/tag291.xml"/><Relationship Id="rId18" Type="http://schemas.openxmlformats.org/officeDocument/2006/relationships/tags" Target="../tags/tag292.xml"/><Relationship Id="rId19" Type="http://schemas.openxmlformats.org/officeDocument/2006/relationships/tags" Target="../tags/tag293.xml"/><Relationship Id="rId20" Type="http://schemas.openxmlformats.org/officeDocument/2006/relationships/tags" Target="../tags/tag294.xml"/><Relationship Id="rId21" Type="http://schemas.openxmlformats.org/officeDocument/2006/relationships/tags" Target="../tags/tag295.xml"/><Relationship Id="rId22" Type="http://schemas.openxmlformats.org/officeDocument/2006/relationships/tags" Target="../tags/tag296.xml"/><Relationship Id="rId23" Type="http://schemas.openxmlformats.org/officeDocument/2006/relationships/tags" Target="../tags/tag297.xml"/><Relationship Id="rId24" Type="http://schemas.openxmlformats.org/officeDocument/2006/relationships/tags" Target="../tags/tag298.xml"/><Relationship Id="rId25" Type="http://schemas.openxmlformats.org/officeDocument/2006/relationships/tags" Target="../tags/tag299.xml"/><Relationship Id="rId26" Type="http://schemas.openxmlformats.org/officeDocument/2006/relationships/tags" Target="../tags/tag300.xml"/><Relationship Id="rId27" Type="http://schemas.openxmlformats.org/officeDocument/2006/relationships/tags" Target="../tags/tag301.xml"/><Relationship Id="rId28" Type="http://schemas.openxmlformats.org/officeDocument/2006/relationships/tags" Target="../tags/tag302.xml"/><Relationship Id="rId29" Type="http://schemas.openxmlformats.org/officeDocument/2006/relationships/tags" Target="../tags/tag303.xml"/><Relationship Id="rId30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304.xml"/><Relationship Id="rId2" Type="http://schemas.openxmlformats.org/officeDocument/2006/relationships/tags" Target="../tags/tag305.xml"/><Relationship Id="rId3" Type="http://schemas.openxmlformats.org/officeDocument/2006/relationships/tags" Target="../tags/tag306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07.xml"/><Relationship Id="rId2" Type="http://schemas.openxmlformats.org/officeDocument/2006/relationships/tags" Target="../tags/tag308.xml"/><Relationship Id="rId3" Type="http://schemas.openxmlformats.org/officeDocument/2006/relationships/tags" Target="../tags/tag309.xml"/><Relationship Id="rId4" Type="http://schemas.openxmlformats.org/officeDocument/2006/relationships/tags" Target="../tags/tag310.xml"/><Relationship Id="rId5" Type="http://schemas.openxmlformats.org/officeDocument/2006/relationships/tags" Target="../tags/tag311.xml"/><Relationship Id="rId6" Type="http://schemas.openxmlformats.org/officeDocument/2006/relationships/tags" Target="../tags/tag312.xml"/><Relationship Id="rId7" Type="http://schemas.openxmlformats.org/officeDocument/2006/relationships/tags" Target="../tags/tag313.xml"/><Relationship Id="rId8" Type="http://schemas.openxmlformats.org/officeDocument/2006/relationships/tags" Target="../tags/tag314.xml"/><Relationship Id="rId9" Type="http://schemas.openxmlformats.org/officeDocument/2006/relationships/tags" Target="../tags/tag315.xml"/><Relationship Id="rId10" Type="http://schemas.openxmlformats.org/officeDocument/2006/relationships/tags" Target="../tags/tag316.xml"/><Relationship Id="rId11" Type="http://schemas.openxmlformats.org/officeDocument/2006/relationships/tags" Target="../tags/tag317.xml"/><Relationship Id="rId12" Type="http://schemas.openxmlformats.org/officeDocument/2006/relationships/tags" Target="../tags/tag318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19.xml"/><Relationship Id="rId2" Type="http://schemas.openxmlformats.org/officeDocument/2006/relationships/tags" Target="../tags/tag320.xml"/><Relationship Id="rId3" Type="http://schemas.openxmlformats.org/officeDocument/2006/relationships/tags" Target="../tags/tag321.xml"/><Relationship Id="rId4" Type="http://schemas.openxmlformats.org/officeDocument/2006/relationships/tags" Target="../tags/tag322.xml"/><Relationship Id="rId5" Type="http://schemas.openxmlformats.org/officeDocument/2006/relationships/tags" Target="../tags/tag323.xml"/><Relationship Id="rId6" Type="http://schemas.openxmlformats.org/officeDocument/2006/relationships/tags" Target="../tags/tag324.xml"/><Relationship Id="rId7" Type="http://schemas.openxmlformats.org/officeDocument/2006/relationships/tags" Target="../tags/tag325.xml"/><Relationship Id="rId8" Type="http://schemas.openxmlformats.org/officeDocument/2006/relationships/tags" Target="../tags/tag326.xml"/><Relationship Id="rId9" Type="http://schemas.openxmlformats.org/officeDocument/2006/relationships/tags" Target="../tags/tag327.xml"/><Relationship Id="rId10" Type="http://schemas.openxmlformats.org/officeDocument/2006/relationships/tags" Target="../tags/tag328.xml"/><Relationship Id="rId11" Type="http://schemas.openxmlformats.org/officeDocument/2006/relationships/tags" Target="../tags/tag329.xml"/><Relationship Id="rId12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30.xml"/><Relationship Id="rId2" Type="http://schemas.openxmlformats.org/officeDocument/2006/relationships/tags" Target="../tags/tag331.xml"/><Relationship Id="rId3" Type="http://schemas.openxmlformats.org/officeDocument/2006/relationships/tags" Target="../tags/tag332.xml"/><Relationship Id="rId4" Type="http://schemas.openxmlformats.org/officeDocument/2006/relationships/tags" Target="../tags/tag333.xml"/><Relationship Id="rId5" Type="http://schemas.openxmlformats.org/officeDocument/2006/relationships/tags" Target="../tags/tag334.xml"/><Relationship Id="rId6" Type="http://schemas.openxmlformats.org/officeDocument/2006/relationships/tags" Target="../tags/tag335.xml"/><Relationship Id="rId7" Type="http://schemas.openxmlformats.org/officeDocument/2006/relationships/tags" Target="../tags/tag336.xml"/><Relationship Id="rId8" Type="http://schemas.openxmlformats.org/officeDocument/2006/relationships/tags" Target="../tags/tag337.xml"/><Relationship Id="rId9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38.xml"/><Relationship Id="rId2" Type="http://schemas.openxmlformats.org/officeDocument/2006/relationships/tags" Target="../tags/tag339.xml"/><Relationship Id="rId3" Type="http://schemas.openxmlformats.org/officeDocument/2006/relationships/tags" Target="../tags/tag340.xml"/><Relationship Id="rId4" Type="http://schemas.openxmlformats.org/officeDocument/2006/relationships/tags" Target="../tags/tag341.xml"/><Relationship Id="rId5" Type="http://schemas.openxmlformats.org/officeDocument/2006/relationships/tags" Target="../tags/tag342.xml"/><Relationship Id="rId6" Type="http://schemas.openxmlformats.org/officeDocument/2006/relationships/tags" Target="../tags/tag343.xml"/><Relationship Id="rId7" Type="http://schemas.openxmlformats.org/officeDocument/2006/relationships/tags" Target="../tags/tag344.xml"/><Relationship Id="rId8" Type="http://schemas.openxmlformats.org/officeDocument/2006/relationships/tags" Target="../tags/tag345.xml"/><Relationship Id="rId9" Type="http://schemas.openxmlformats.org/officeDocument/2006/relationships/tags" Target="../tags/tag346.xml"/><Relationship Id="rId10" Type="http://schemas.openxmlformats.org/officeDocument/2006/relationships/tags" Target="../tags/tag347.xml"/><Relationship Id="rId11" Type="http://schemas.openxmlformats.org/officeDocument/2006/relationships/tags" Target="../tags/tag348.xml"/><Relationship Id="rId12" Type="http://schemas.openxmlformats.org/officeDocument/2006/relationships/tags" Target="../tags/tag349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50.xml"/><Relationship Id="rId2" Type="http://schemas.openxmlformats.org/officeDocument/2006/relationships/tags" Target="../tags/tag351.xml"/><Relationship Id="rId3" Type="http://schemas.openxmlformats.org/officeDocument/2006/relationships/tags" Target="../tags/tag352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53.xml"/><Relationship Id="rId2" Type="http://schemas.openxmlformats.org/officeDocument/2006/relationships/tags" Target="../tags/tag354.xml"/><Relationship Id="rId3" Type="http://schemas.openxmlformats.org/officeDocument/2006/relationships/tags" Target="../tags/tag355.xml"/><Relationship Id="rId4" Type="http://schemas.openxmlformats.org/officeDocument/2006/relationships/tags" Target="../tags/tag356.xml"/><Relationship Id="rId5" Type="http://schemas.openxmlformats.org/officeDocument/2006/relationships/tags" Target="../tags/tag357.xml"/><Relationship Id="rId6" Type="http://schemas.openxmlformats.org/officeDocument/2006/relationships/tags" Target="../tags/tag358.xml"/><Relationship Id="rId7" Type="http://schemas.openxmlformats.org/officeDocument/2006/relationships/tags" Target="../tags/tag359.xml"/><Relationship Id="rId8" Type="http://schemas.openxmlformats.org/officeDocument/2006/relationships/tags" Target="../tags/tag360.xml"/><Relationship Id="rId9" Type="http://schemas.openxmlformats.org/officeDocument/2006/relationships/tags" Target="../tags/tag361.xml"/><Relationship Id="rId10" Type="http://schemas.openxmlformats.org/officeDocument/2006/relationships/tags" Target="../tags/tag362.xml"/><Relationship Id="rId11" Type="http://schemas.openxmlformats.org/officeDocument/2006/relationships/tags" Target="../tags/tag363.xml"/><Relationship Id="rId12" Type="http://schemas.openxmlformats.org/officeDocument/2006/relationships/tags" Target="../tags/tag364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65.xml"/><Relationship Id="rId2" Type="http://schemas.openxmlformats.org/officeDocument/2006/relationships/tags" Target="../tags/tag366.xml"/><Relationship Id="rId3" Type="http://schemas.openxmlformats.org/officeDocument/2006/relationships/tags" Target="../tags/tag367.xml"/><Relationship Id="rId4" Type="http://schemas.openxmlformats.org/officeDocument/2006/relationships/tags" Target="../tags/tag368.xml"/><Relationship Id="rId5" Type="http://schemas.openxmlformats.org/officeDocument/2006/relationships/tags" Target="../tags/tag369.xml"/><Relationship Id="rId6" Type="http://schemas.openxmlformats.org/officeDocument/2006/relationships/tags" Target="../tags/tag370.xml"/><Relationship Id="rId7" Type="http://schemas.openxmlformats.org/officeDocument/2006/relationships/tags" Target="../tags/tag371.xml"/><Relationship Id="rId8" Type="http://schemas.openxmlformats.org/officeDocument/2006/relationships/tags" Target="../tags/tag372.xml"/><Relationship Id="rId9" Type="http://schemas.openxmlformats.org/officeDocument/2006/relationships/tags" Target="../tags/tag373.xml"/><Relationship Id="rId10" Type="http://schemas.openxmlformats.org/officeDocument/2006/relationships/tags" Target="../tags/tag374.xml"/><Relationship Id="rId11" Type="http://schemas.openxmlformats.org/officeDocument/2006/relationships/tags" Target="../tags/tag375.xml"/><Relationship Id="rId12" Type="http://schemas.openxmlformats.org/officeDocument/2006/relationships/tags" Target="../tags/tag376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77.xml"/><Relationship Id="rId2" Type="http://schemas.openxmlformats.org/officeDocument/2006/relationships/tags" Target="../tags/tag378.xml"/><Relationship Id="rId3" Type="http://schemas.openxmlformats.org/officeDocument/2006/relationships/tags" Target="../tags/tag379.xml"/><Relationship Id="rId4" Type="http://schemas.openxmlformats.org/officeDocument/2006/relationships/tags" Target="../tags/tag380.xml"/><Relationship Id="rId5" Type="http://schemas.openxmlformats.org/officeDocument/2006/relationships/tags" Target="../tags/tag381.xml"/><Relationship Id="rId6" Type="http://schemas.openxmlformats.org/officeDocument/2006/relationships/tags" Target="../tags/tag382.xml"/><Relationship Id="rId7" Type="http://schemas.openxmlformats.org/officeDocument/2006/relationships/tags" Target="../tags/tag383.xml"/><Relationship Id="rId8" Type="http://schemas.openxmlformats.org/officeDocument/2006/relationships/tags" Target="../tags/tag384.xml"/><Relationship Id="rId9" Type="http://schemas.openxmlformats.org/officeDocument/2006/relationships/tags" Target="../tags/tag385.xml"/><Relationship Id="rId10" Type="http://schemas.openxmlformats.org/officeDocument/2006/relationships/tags" Target="../tags/tag386.xml"/><Relationship Id="rId11" Type="http://schemas.openxmlformats.org/officeDocument/2006/relationships/tags" Target="../tags/tag387.xml"/><Relationship Id="rId12" Type="http://schemas.openxmlformats.org/officeDocument/2006/relationships/tags" Target="../tags/tag388.xml"/><Relationship Id="rId13" Type="http://schemas.openxmlformats.org/officeDocument/2006/relationships/tags" Target="../tags/tag389.xml"/><Relationship Id="rId14" Type="http://schemas.openxmlformats.org/officeDocument/2006/relationships/tags" Target="../tags/tag390.xml"/><Relationship Id="rId15" Type="http://schemas.openxmlformats.org/officeDocument/2006/relationships/tags" Target="../tags/tag391.xml"/><Relationship Id="rId16" Type="http://schemas.openxmlformats.org/officeDocument/2006/relationships/tags" Target="../tags/tag392.xml"/><Relationship Id="rId17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93.xml"/><Relationship Id="rId2" Type="http://schemas.openxmlformats.org/officeDocument/2006/relationships/tags" Target="../tags/tag394.xml"/><Relationship Id="rId3" Type="http://schemas.openxmlformats.org/officeDocument/2006/relationships/tags" Target="../tags/tag395.xml"/><Relationship Id="rId4" Type="http://schemas.openxmlformats.org/officeDocument/2006/relationships/tags" Target="../tags/tag396.xml"/><Relationship Id="rId5" Type="http://schemas.openxmlformats.org/officeDocument/2006/relationships/tags" Target="../tags/tag397.xml"/><Relationship Id="rId6" Type="http://schemas.openxmlformats.org/officeDocument/2006/relationships/tags" Target="../tags/tag398.xml"/><Relationship Id="rId7" Type="http://schemas.openxmlformats.org/officeDocument/2006/relationships/tags" Target="../tags/tag399.xml"/><Relationship Id="rId8" Type="http://schemas.openxmlformats.org/officeDocument/2006/relationships/tags" Target="../tags/tag400.xml"/><Relationship Id="rId9" Type="http://schemas.openxmlformats.org/officeDocument/2006/relationships/tags" Target="../tags/tag401.xml"/><Relationship Id="rId10" Type="http://schemas.openxmlformats.org/officeDocument/2006/relationships/tags" Target="../tags/tag402.xml"/><Relationship Id="rId11" Type="http://schemas.openxmlformats.org/officeDocument/2006/relationships/tags" Target="../tags/tag403.xml"/><Relationship Id="rId12" Type="http://schemas.openxmlformats.org/officeDocument/2006/relationships/tags" Target="../tags/tag404.xml"/><Relationship Id="rId13" Type="http://schemas.openxmlformats.org/officeDocument/2006/relationships/tags" Target="../tags/tag405.xml"/><Relationship Id="rId14" Type="http://schemas.openxmlformats.org/officeDocument/2006/relationships/tags" Target="../tags/tag406.xml"/><Relationship Id="rId15" Type="http://schemas.openxmlformats.org/officeDocument/2006/relationships/tags" Target="../tags/tag407.xml"/><Relationship Id="rId16" Type="http://schemas.openxmlformats.org/officeDocument/2006/relationships/tags" Target="../tags/tag408.xml"/><Relationship Id="rId17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409.xml"/><Relationship Id="rId2" Type="http://schemas.openxmlformats.org/officeDocument/2006/relationships/tags" Target="../tags/tag410.xml"/><Relationship Id="rId3" Type="http://schemas.openxmlformats.org/officeDocument/2006/relationships/tags" Target="../tags/tag411.xml"/><Relationship Id="rId4" Type="http://schemas.openxmlformats.org/officeDocument/2006/relationships/slideLayout" Target="../slideLayouts/slideLayout15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412.xml"/><Relationship Id="rId2" Type="http://schemas.openxmlformats.org/officeDocument/2006/relationships/tags" Target="../tags/tag413.xml"/><Relationship Id="rId3" Type="http://schemas.openxmlformats.org/officeDocument/2006/relationships/tags" Target="../tags/tag414.xml"/><Relationship Id="rId4" Type="http://schemas.openxmlformats.org/officeDocument/2006/relationships/tags" Target="../tags/tag415.xml"/><Relationship Id="rId5" Type="http://schemas.openxmlformats.org/officeDocument/2006/relationships/tags" Target="../tags/tag416.xml"/><Relationship Id="rId6" Type="http://schemas.openxmlformats.org/officeDocument/2006/relationships/tags" Target="../tags/tag417.xml"/><Relationship Id="rId7" Type="http://schemas.openxmlformats.org/officeDocument/2006/relationships/tags" Target="../tags/tag418.xml"/><Relationship Id="rId8" Type="http://schemas.openxmlformats.org/officeDocument/2006/relationships/tags" Target="../tags/tag419.xml"/><Relationship Id="rId9" Type="http://schemas.openxmlformats.org/officeDocument/2006/relationships/tags" Target="../tags/tag420.xml"/><Relationship Id="rId10" Type="http://schemas.openxmlformats.org/officeDocument/2006/relationships/tags" Target="../tags/tag421.xml"/><Relationship Id="rId11" Type="http://schemas.openxmlformats.org/officeDocument/2006/relationships/tags" Target="../tags/tag422.xml"/><Relationship Id="rId12" Type="http://schemas.openxmlformats.org/officeDocument/2006/relationships/tags" Target="../tags/tag423.xml"/><Relationship Id="rId13" Type="http://schemas.openxmlformats.org/officeDocument/2006/relationships/tags" Target="../tags/tag424.xml"/><Relationship Id="rId14" Type="http://schemas.openxmlformats.org/officeDocument/2006/relationships/tags" Target="../tags/tag425.xml"/><Relationship Id="rId15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426.xml"/><Relationship Id="rId2" Type="http://schemas.openxmlformats.org/officeDocument/2006/relationships/tags" Target="../tags/tag427.xml"/><Relationship Id="rId3" Type="http://schemas.openxmlformats.org/officeDocument/2006/relationships/tags" Target="../tags/tag428.xml"/><Relationship Id="rId4" Type="http://schemas.openxmlformats.org/officeDocument/2006/relationships/tags" Target="../tags/tag429.xml"/><Relationship Id="rId5" Type="http://schemas.openxmlformats.org/officeDocument/2006/relationships/tags" Target="../tags/tag430.xml"/><Relationship Id="rId6" Type="http://schemas.openxmlformats.org/officeDocument/2006/relationships/tags" Target="../tags/tag431.xml"/><Relationship Id="rId7" Type="http://schemas.openxmlformats.org/officeDocument/2006/relationships/tags" Target="../tags/tag432.xml"/><Relationship Id="rId8" Type="http://schemas.openxmlformats.org/officeDocument/2006/relationships/tags" Target="../tags/tag433.xml"/><Relationship Id="rId9" Type="http://schemas.openxmlformats.org/officeDocument/2006/relationships/tags" Target="../tags/tag434.xml"/><Relationship Id="rId10" Type="http://schemas.openxmlformats.org/officeDocument/2006/relationships/tags" Target="../tags/tag435.xml"/><Relationship Id="rId11" Type="http://schemas.openxmlformats.org/officeDocument/2006/relationships/tags" Target="../tags/tag436.xml"/><Relationship Id="rId12" Type="http://schemas.openxmlformats.org/officeDocument/2006/relationships/tags" Target="../tags/tag437.xml"/><Relationship Id="rId13" Type="http://schemas.openxmlformats.org/officeDocument/2006/relationships/tags" Target="../tags/tag438.xml"/><Relationship Id="rId14" Type="http://schemas.openxmlformats.org/officeDocument/2006/relationships/tags" Target="../tags/tag439.xml"/><Relationship Id="rId15" Type="http://schemas.openxmlformats.org/officeDocument/2006/relationships/tags" Target="../tags/tag440.xml"/><Relationship Id="rId16" Type="http://schemas.openxmlformats.org/officeDocument/2006/relationships/tags" Target="../tags/tag441.xml"/><Relationship Id="rId17" Type="http://schemas.openxmlformats.org/officeDocument/2006/relationships/tags" Target="../tags/tag442.xml"/><Relationship Id="rId18" Type="http://schemas.openxmlformats.org/officeDocument/2006/relationships/tags" Target="../tags/tag443.xml"/><Relationship Id="rId19" Type="http://schemas.openxmlformats.org/officeDocument/2006/relationships/tags" Target="../tags/tag444.xml"/><Relationship Id="rId20" Type="http://schemas.openxmlformats.org/officeDocument/2006/relationships/tags" Target="../tags/tag445.xml"/><Relationship Id="rId21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446.xml"/><Relationship Id="rId2" Type="http://schemas.openxmlformats.org/officeDocument/2006/relationships/tags" Target="../tags/tag447.xml"/><Relationship Id="rId3" Type="http://schemas.openxmlformats.org/officeDocument/2006/relationships/tags" Target="../tags/tag448.xml"/><Relationship Id="rId4" Type="http://schemas.openxmlformats.org/officeDocument/2006/relationships/tags" Target="../tags/tag449.xml"/><Relationship Id="rId5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450.xml"/><Relationship Id="rId2" Type="http://schemas.openxmlformats.org/officeDocument/2006/relationships/tags" Target="../tags/tag451.xml"/><Relationship Id="rId3" Type="http://schemas.openxmlformats.org/officeDocument/2006/relationships/tags" Target="../tags/tag452.xml"/><Relationship Id="rId4" Type="http://schemas.openxmlformats.org/officeDocument/2006/relationships/tags" Target="../tags/tag453.xml"/><Relationship Id="rId5" Type="http://schemas.openxmlformats.org/officeDocument/2006/relationships/tags" Target="../tags/tag454.xml"/><Relationship Id="rId6" Type="http://schemas.openxmlformats.org/officeDocument/2006/relationships/tags" Target="../tags/tag455.xml"/><Relationship Id="rId7" Type="http://schemas.openxmlformats.org/officeDocument/2006/relationships/tags" Target="../tags/tag456.xml"/><Relationship Id="rId8" Type="http://schemas.openxmlformats.org/officeDocument/2006/relationships/tags" Target="../tags/tag457.xml"/><Relationship Id="rId9" Type="http://schemas.openxmlformats.org/officeDocument/2006/relationships/tags" Target="../tags/tag458.xml"/><Relationship Id="rId10" Type="http://schemas.openxmlformats.org/officeDocument/2006/relationships/tags" Target="../tags/tag459.xml"/><Relationship Id="rId11" Type="http://schemas.openxmlformats.org/officeDocument/2006/relationships/tags" Target="../tags/tag460.xml"/><Relationship Id="rId12" Type="http://schemas.openxmlformats.org/officeDocument/2006/relationships/tags" Target="../tags/tag461.xml"/><Relationship Id="rId13" Type="http://schemas.openxmlformats.org/officeDocument/2006/relationships/slideLayout" Target="../slideLayouts/slideLayout13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tags" Target="../tags/tag462.xml"/><Relationship Id="rId2" Type="http://schemas.openxmlformats.org/officeDocument/2006/relationships/tags" Target="../tags/tag463.xml"/><Relationship Id="rId3" Type="http://schemas.openxmlformats.org/officeDocument/2006/relationships/tags" Target="../tags/tag464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构建全球化视野的小学教育</a:t>
            </a:r>
            <a:endParaRPr altLang="en-US" lang="zh-CN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4"/>
            <p:custDataLst>
              <p:tags r:id="rId2"/>
            </p:custDataLst>
          </p:nvPr>
        </p:nvSpPr>
        <p:spPr>
          <a:xfrm>
            <a:off x="2757170" y="4084955"/>
            <a:ext cx="6719570" cy="352425"/>
          </a:xfrm>
        </p:spPr>
        <p:txBody>
          <a:bodyPr/>
          <a:p>
            <a:r>
              <a:rPr altLang="en-US" lang="zh-CN"/>
              <a:t>XX,a click to unlimited possibilities</a:t>
            </a:r>
            <a:endParaRPr altLang="en-US" lang="zh-CN"/>
          </a:p>
        </p:txBody>
      </p:sp>
      <p:sp>
        <p:nvSpPr>
          <p:cNvPr id="1048652" name="文本占位符 8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标题 2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24" name="圆角矩形 11"/>
          <p:cNvSpPr/>
          <p:nvPr>
            <p:custDataLst>
              <p:tags r:id="rId2"/>
            </p:custDataLst>
          </p:nvPr>
        </p:nvSpPr>
        <p:spPr>
          <a:xfrm>
            <a:off x="1069975" y="206502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26" name="对角圆角矩形 14"/>
          <p:cNvSpPr/>
          <p:nvPr>
            <p:custDataLst>
              <p:tags r:id="rId3"/>
            </p:custDataLst>
          </p:nvPr>
        </p:nvSpPr>
        <p:spPr>
          <a:xfrm flipH="1">
            <a:off x="842645" y="205486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01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28" name="TextBox 8"/>
          <p:cNvSpPr txBox="1"/>
          <p:nvPr>
            <p:custDataLst>
              <p:tags r:id="rId4"/>
            </p:custDataLst>
          </p:nvPr>
        </p:nvSpPr>
        <p:spPr>
          <a:xfrm>
            <a:off x="1967230" y="2252980"/>
            <a:ext cx="4067810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全球化视野的重要性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0" name="圆角矩形 16"/>
          <p:cNvSpPr/>
          <p:nvPr>
            <p:custDataLst>
              <p:tags r:id="rId5"/>
            </p:custDataLst>
          </p:nvPr>
        </p:nvSpPr>
        <p:spPr>
          <a:xfrm>
            <a:off x="6868160" y="206502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32" name="对角圆角矩形 18"/>
          <p:cNvSpPr/>
          <p:nvPr>
            <p:custDataLst>
              <p:tags r:id="rId6"/>
            </p:custDataLst>
          </p:nvPr>
        </p:nvSpPr>
        <p:spPr>
          <a:xfrm flipH="1">
            <a:off x="6640830" y="205486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02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4" name="TextBox 8"/>
          <p:cNvSpPr txBox="1"/>
          <p:nvPr>
            <p:custDataLst>
              <p:tags r:id="rId7"/>
            </p:custDataLst>
          </p:nvPr>
        </p:nvSpPr>
        <p:spPr>
          <a:xfrm>
            <a:off x="7765415" y="2252980"/>
            <a:ext cx="4068445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全球化视野在小学教育中的体现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6" name="圆角矩形 22"/>
          <p:cNvSpPr/>
          <p:nvPr>
            <p:custDataLst>
              <p:tags r:id="rId8"/>
            </p:custDataLst>
          </p:nvPr>
        </p:nvSpPr>
        <p:spPr>
          <a:xfrm>
            <a:off x="1069975" y="331216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38" name="对角圆角矩形 24"/>
          <p:cNvSpPr/>
          <p:nvPr>
            <p:custDataLst>
              <p:tags r:id="rId9"/>
            </p:custDataLst>
          </p:nvPr>
        </p:nvSpPr>
        <p:spPr>
          <a:xfrm flipH="1">
            <a:off x="842645" y="330327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03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0" name="TextBox 8"/>
          <p:cNvSpPr txBox="1"/>
          <p:nvPr>
            <p:custDataLst>
              <p:tags r:id="rId10"/>
            </p:custDataLst>
          </p:nvPr>
        </p:nvSpPr>
        <p:spPr>
          <a:xfrm>
            <a:off x="1967230" y="3500120"/>
            <a:ext cx="4088130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如何构建全球化视野的小学教育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2" name="圆角矩形 26"/>
          <p:cNvSpPr/>
          <p:nvPr>
            <p:custDataLst>
              <p:tags r:id="rId11"/>
            </p:custDataLst>
          </p:nvPr>
        </p:nvSpPr>
        <p:spPr>
          <a:xfrm>
            <a:off x="6868160" y="331216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44" name="对角圆角矩形 27"/>
          <p:cNvSpPr/>
          <p:nvPr>
            <p:custDataLst>
              <p:tags r:id="rId12"/>
            </p:custDataLst>
          </p:nvPr>
        </p:nvSpPr>
        <p:spPr>
          <a:xfrm flipH="1">
            <a:off x="6640830" y="330327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04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6" name="TextBox 8"/>
          <p:cNvSpPr txBox="1"/>
          <p:nvPr>
            <p:custDataLst>
              <p:tags r:id="rId13"/>
            </p:custDataLst>
          </p:nvPr>
        </p:nvSpPr>
        <p:spPr>
          <a:xfrm>
            <a:off x="7765415" y="3500120"/>
            <a:ext cx="4068445" cy="706755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全球化视野小学教育的挑战与应对策略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8" name="圆角矩形 79"/>
          <p:cNvSpPr/>
          <p:nvPr>
            <p:custDataLst>
              <p:tags r:id="rId14"/>
            </p:custDataLst>
          </p:nvPr>
        </p:nvSpPr>
        <p:spPr>
          <a:xfrm>
            <a:off x="1070610" y="456057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50" name="对角圆角矩形 80"/>
          <p:cNvSpPr/>
          <p:nvPr>
            <p:custDataLst>
              <p:tags r:id="rId15"/>
            </p:custDataLst>
          </p:nvPr>
        </p:nvSpPr>
        <p:spPr>
          <a:xfrm flipH="1">
            <a:off x="843280" y="455168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b="1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05</a:t>
            </a:r>
            <a:endParaRPr altLang="zh-CN" b="1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52" name="TextBox 8"/>
          <p:cNvSpPr txBox="1"/>
          <p:nvPr>
            <p:custDataLst>
              <p:tags r:id="rId16"/>
            </p:custDataLst>
          </p:nvPr>
        </p:nvSpPr>
        <p:spPr>
          <a:xfrm>
            <a:off x="1967865" y="4748530"/>
            <a:ext cx="4088130" cy="706755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全球化视野小学教育的成功案例分享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54" name="圆角矩形 83"/>
          <p:cNvSpPr/>
          <p:nvPr>
            <p:custDataLst>
              <p:tags r:id="rId17"/>
            </p:custDataLst>
          </p:nvPr>
        </p:nvSpPr>
        <p:spPr>
          <a:xfrm>
            <a:off x="6868795" y="456057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56" name="对角圆角矩形 84"/>
          <p:cNvSpPr/>
          <p:nvPr>
            <p:custDataLst>
              <p:tags r:id="rId18"/>
            </p:custDataLst>
          </p:nvPr>
        </p:nvSpPr>
        <p:spPr>
          <a:xfrm flipH="1">
            <a:off x="6641465" y="455168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b="1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06</a:t>
            </a:r>
            <a:endParaRPr altLang="zh-CN" b="1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58" name="TextBox 8"/>
          <p:cNvSpPr txBox="1"/>
          <p:nvPr>
            <p:custDataLst>
              <p:tags r:id="rId19"/>
            </p:custDataLst>
          </p:nvPr>
        </p:nvSpPr>
        <p:spPr>
          <a:xfrm>
            <a:off x="7766050" y="4748530"/>
            <a:ext cx="4068445" cy="706755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展望全球化视野小学教育的未来发展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</p:spTree>
    <p:custDataLst>
      <p:tags r:id="rId20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4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全球化视野的重要性</a:t>
            </a:r>
            <a:endParaRPr altLang="en-US" lang="zh-CN"/>
          </a:p>
        </p:txBody>
      </p:sp>
      <p:sp>
        <p:nvSpPr>
          <p:cNvPr id="1048896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01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培养国际视野</a:t>
            </a:r>
            <a:endParaRPr altLang="en-US" lang="zh-CN"/>
          </a:p>
        </p:txBody>
      </p:sp>
      <p:sp>
        <p:nvSpPr>
          <p:cNvPr id="104894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44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46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全球化趋势下，具备国际视野的人才更受欢迎。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4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50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52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国际视野能够拓宽学生的知识面，提高综合素质。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5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56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小学教育是培养国际视野的关键时期，应注重跨文化交流。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58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6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62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64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培养国际视野有助于增强学生的竞争力，为未来的职业生涯打下基础。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提升跨文化交流能力</a:t>
            </a:r>
            <a:endParaRPr altLang="en-US" lang="zh-CN"/>
          </a:p>
        </p:txBody>
      </p:sp>
      <p:sp>
        <p:nvSpPr>
          <p:cNvPr id="1049006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08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10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12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14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16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18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20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22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24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26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28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30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32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34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36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38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40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42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全球化视野能提升跨文化交流能力，帮助学生更好地适应多元化世界。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4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提升跨文化交流能力需要从小培养，学校教育应注重跨文化交流能力的培养。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6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提升跨文化交流能力有助于增进国际友谊与合作，促进世界和平与发展。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8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跨文化交流能力是个人综合素质的重要组成部分，有助于个人职业发展。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适应未来社会发展需求</a:t>
            </a:r>
            <a:endParaRPr altLang="en-US" lang="zh-CN"/>
          </a:p>
        </p:txBody>
      </p:sp>
      <p:sp>
        <p:nvSpPr>
          <p:cNvPr id="104909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全球化视野能够拓宽学生的知识面，使他们更好地理解世界各地的文化、历史和社会现象。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全球化视野能够帮助学生更好地适应未来社会的发展，提高他们在国际舞台上的竞争力。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全球化视野能够培养学生的跨文化交流能力，增强他们的国际交往能力。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全球化视野能够帮助学生更好地应对未来的挑战和机遇，促进他们的个人成长和发展。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拓展职业发展机会</a:t>
            </a:r>
            <a:endParaRPr altLang="en-US" lang="zh-CN"/>
          </a:p>
        </p:txBody>
      </p:sp>
      <p:sp>
        <p:nvSpPr>
          <p:cNvPr id="104916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全球化视野帮助学生了解不同文化，提高跨文化沟通能力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4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全球化视野让学生具备国际视野和竞争力，拓展职业发展机会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全球化视野让学生适应未来社会的发展趋势，成为具有国际竞争力的人才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全球化视野让学生更好地融入全球化进程，为未来的可持续发展做出贡献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8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5556"/>
          </a:bodyPr>
          <a:p>
            <a:r>
              <a:rPr altLang="en-US" lang="zh-CN"/>
              <a:t>全球化视野在小学教育中的体现</a:t>
            </a:r>
            <a:endParaRPr altLang="en-US" lang="zh-CN"/>
          </a:p>
        </p:txBody>
      </p:sp>
      <p:sp>
        <p:nvSpPr>
          <p:cNvPr id="1049210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02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课程设置国际化</a:t>
            </a:r>
            <a:endParaRPr altLang="en-US" lang="zh-CN"/>
          </a:p>
        </p:txBody>
      </p:sp>
      <p:sp>
        <p:nvSpPr>
          <p:cNvPr id="104925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开展国际交流与合作项目，如交换生、海外研学等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引入国际课程，如IB、AP等，拓宽学生的国际视野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开设外语课程，提高学生的语言交流能力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关注全球性问题，培养学生的全球意识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引入多元文化教育</a:t>
            </a:r>
            <a:endParaRPr altLang="en-US" lang="zh-CN"/>
          </a:p>
        </p:txBody>
      </p:sp>
      <p:sp>
        <p:nvSpPr>
          <p:cNvPr id="104932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3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3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3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3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小学教育应注重跨文化交流，让学生了解不同国家的文化传统和价值观。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3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全球化视野要求小学教育关注多元文化，培养学生对不同文化的理解和尊重。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4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在课程设置上应增加多元文化内容，让学生通过学习了解不同文化的特点和精髓。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4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教师需要具备跨文化交流的能力，能够引导学生正确看待和处理不同文化间的差异和冲突。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开展国际交流与合作项目</a:t>
            </a:r>
            <a:endParaRPr altLang="en-US" lang="zh-CN"/>
          </a:p>
        </p:txBody>
      </p:sp>
      <p:sp>
        <p:nvSpPr>
          <p:cNvPr id="104938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8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9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9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0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意义：拓宽师生的国际视野，促进跨文化交流和理解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0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实施建议：制定合理的交流计划和合作方案，加强管理和评估工作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0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目的：加强国际间的教育交流与合作，提升小学教育的质量和水平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0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形式：互派教师和学生，开展学术研讨和课程开发等活动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提高教师队伍的国际化水平</a:t>
            </a:r>
            <a:endParaRPr altLang="en-US" lang="zh-CN"/>
          </a:p>
        </p:txBody>
      </p:sp>
      <p:sp>
        <p:nvSpPr>
          <p:cNvPr id="1049448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引进外籍教师，增强教师队伍的多元文化背景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0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52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54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开展国际交流与合作，提升教师的国际化视野和教学能力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6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58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60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培训教师掌握外语和跨文化沟通技巧，提高教师的跨文化教学水平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2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64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66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鼓励教师参与国际教育项目和学术研讨，拓宽教师的教育视野和学术研究领域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8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70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0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5556"/>
          </a:bodyPr>
          <a:p>
            <a:r>
              <a:rPr altLang="en-US" lang="zh-CN"/>
              <a:t>如何构建全球化视野的小学教育</a:t>
            </a:r>
            <a:endParaRPr altLang="en-US" lang="zh-CN"/>
          </a:p>
        </p:txBody>
      </p:sp>
      <p:sp>
        <p:nvSpPr>
          <p:cNvPr id="1049512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03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更新教育理念</a:t>
            </a:r>
            <a:endParaRPr altLang="en-US" lang="zh-CN"/>
          </a:p>
        </p:txBody>
      </p:sp>
      <p:sp>
        <p:nvSpPr>
          <p:cNvPr id="104955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60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62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强调跨文化交流与合作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6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66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68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培养全球意识与国际视野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7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72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关注多元文化与包容性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74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78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0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提倡创新思维与实践能力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加强国际教育交流与合作</a:t>
            </a:r>
            <a:endParaRPr altLang="en-US" lang="zh-CN"/>
          </a:p>
        </p:txBody>
      </p:sp>
      <p:sp>
        <p:nvSpPr>
          <p:cNvPr id="104962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开展国际教育交流活动，增进师生对不同文化的了解与尊重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4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引进优质教育资源，提升学校教学质量和水平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参与国际教育合作项目，共同研究教育发展问题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加强教师队伍建设，培养具备国际视野和教育素养的专业人才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提升教师国际化素养</a:t>
            </a:r>
            <a:endParaRPr altLang="en-US" lang="zh-CN"/>
          </a:p>
        </p:txBody>
      </p:sp>
      <p:sp>
        <p:nvSpPr>
          <p:cNvPr id="1049670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2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4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培养教师的跨文化沟通能力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676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8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0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提高教师的外语水平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682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4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6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增强教师的国际教育理念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688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0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2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鼓励教师参与国际教育交流与合作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创新教育方法和手段</a:t>
            </a:r>
            <a:endParaRPr altLang="en-US" lang="zh-CN"/>
          </a:p>
        </p:txBody>
      </p:sp>
      <p:sp>
        <p:nvSpPr>
          <p:cNvPr id="1049734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36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38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40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42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44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46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48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50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52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54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56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58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60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62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64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66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68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70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利用信息技术手段，引入全球优质教育资源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2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鼓励学生参与国际交流和竞赛，提高其国际竞争力和跨文化沟通能力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4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培养教师的全球化视野，使其具备跨文化交流与合作的能力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6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开展跨文化交流活动，增进学生对不同文化的了解与尊重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6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全球化视野小学教育的挑战与应对策略</a:t>
            </a:r>
            <a:endParaRPr altLang="en-US" lang="zh-CN"/>
          </a:p>
        </p:txBody>
      </p:sp>
      <p:sp>
        <p:nvSpPr>
          <p:cNvPr id="1049818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04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应对跨文化冲突的策略</a:t>
            </a:r>
            <a:endParaRPr altLang="en-US" lang="zh-CN"/>
          </a:p>
        </p:txBody>
      </p:sp>
      <p:sp>
        <p:nvSpPr>
          <p:cNvPr id="104986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尊重文化差异：理解和接纳不同文化背景下的观念和行为，避免文化冲突的发生。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8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跨文化培训：提供跨文化培训课程，增强教师和学生对于不同文化的敏感性和适应性。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4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建立多元文化交流平台：通过组织文化交流活动、建立国际友好学校等方式，促进不同文化之间的相互了解和尊重。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0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制定灵活的教学策略：根据学生的文化背景和语言能力，制定灵活的教学策略，以满足不同学生的需求。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6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提高教育资源均衡分配</a:t>
            </a:r>
            <a:endParaRPr altLang="en-US" lang="zh-CN"/>
          </a:p>
        </p:txBody>
      </p:sp>
      <p:cxnSp>
        <p:nvCxnSpPr>
          <p:cNvPr id="3145757" name="直接连接符 3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3069534" y="2072228"/>
            <a:ext cx="0" cy="2591078"/>
          </a:xfrm>
          <a:prstGeom prst="line"/>
          <a:ln w="19050">
            <a:gradFill>
              <a:gsLst>
                <a:gs pos="10000">
                  <a:schemeClr val="accent1">
                    <a:alpha val="0"/>
                  </a:schemeClr>
                </a:gs>
                <a:gs pos="50000">
                  <a:schemeClr val="accent1">
                    <a:alpha val="50000"/>
                  </a:schemeClr>
                </a:gs>
                <a:gs pos="90000">
                  <a:schemeClr val="accent1">
                    <a:alpha val="0"/>
                  </a:schemeClr>
                </a:gs>
              </a:gsLst>
              <a:lin ang="16200000" scaled="1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145759" name="直接连接符 6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6066037" y="2072228"/>
            <a:ext cx="0" cy="2591078"/>
          </a:xfrm>
          <a:prstGeom prst="line"/>
          <a:ln w="19050">
            <a:gradFill>
              <a:gsLst>
                <a:gs pos="10000">
                  <a:schemeClr val="accent1">
                    <a:alpha val="0"/>
                  </a:schemeClr>
                </a:gs>
                <a:gs pos="50000">
                  <a:schemeClr val="accent1">
                    <a:alpha val="50000"/>
                  </a:schemeClr>
                </a:gs>
                <a:gs pos="90000">
                  <a:schemeClr val="accent1">
                    <a:alpha val="0"/>
                  </a:schemeClr>
                </a:gs>
              </a:gsLst>
              <a:lin ang="16200000" scaled="1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145761" name="直接连接符 7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9062539" y="2072228"/>
            <a:ext cx="0" cy="2591078"/>
          </a:xfrm>
          <a:prstGeom prst="line"/>
          <a:ln w="19050">
            <a:gradFill>
              <a:gsLst>
                <a:gs pos="10000">
                  <a:schemeClr val="accent1">
                    <a:alpha val="0"/>
                  </a:schemeClr>
                </a:gs>
                <a:gs pos="50000">
                  <a:schemeClr val="accent1">
                    <a:alpha val="50000"/>
                  </a:schemeClr>
                </a:gs>
                <a:gs pos="90000">
                  <a:schemeClr val="accent1">
                    <a:alpha val="0"/>
                  </a:schemeClr>
                </a:gs>
              </a:gsLst>
              <a:lin ang="16200000" scaled="1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9928" name="标题 22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3550976" y="1932539"/>
            <a:ext cx="2141473" cy="1229917"/>
          </a:xfrm>
          <a:prstGeom prst="rect"/>
        </p:spPr>
        <p:txBody>
          <a:bodyPr anchor="b" anchorCtr="0" bIns="46800" lIns="90000" rIns="90000" rtlCol="0" tIns="46800" vert="horz" wrap="square">
            <a:normAutofit/>
          </a:bodyPr>
          <a:lstStyle>
            <a:lvl1pPr algn="ctr" defTabSz="914400" eaLnBrk="1" fontAlgn="auto" hangingPunct="1" latinLnBrk="0" rtl="0">
              <a:lnSpc>
                <a:spcPct val="100000"/>
              </a:lnSpc>
              <a:spcBef>
                <a:spcPct val="0"/>
              </a:spcBef>
              <a:buNone/>
              <a:defRPr baseline="0" b="1" cap="none" sz="6000" kern="1200" normalizeH="0" spc="30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altLang="en-US" sz="1800" lang="zh-CN">
                <a:solidFill>
                  <a:schemeClr val="accent1"/>
                </a:solidFill>
              </a:rPr>
              <a:t>单击添加标题</a:t>
            </a:r>
            <a:endParaRPr altLang="en-US" sz="1800" lang="zh-CN">
              <a:solidFill>
                <a:schemeClr val="accent1"/>
              </a:solidFill>
            </a:endParaRPr>
          </a:p>
        </p:txBody>
      </p:sp>
      <p:sp>
        <p:nvSpPr>
          <p:cNvPr id="1049930" name="正文"/>
          <p:cNvSpPr txBox="1"/>
          <p:nvPr>
            <p:custDataLst>
              <p:tags r:id="rId5"/>
            </p:custDataLst>
          </p:nvPr>
        </p:nvSpPr>
        <p:spPr>
          <a:xfrm>
            <a:off x="3550976" y="3265762"/>
            <a:ext cx="2141473" cy="2541699"/>
          </a:xfrm>
          <a:prstGeom prst="rect"/>
          <a:noFill/>
        </p:spPr>
        <p:txBody>
          <a:bodyPr anchor="t" anchorCtr="0" bIns="46990" lIns="0" rIns="0" rtlCol="0" tIns="0" wrap="square">
            <a:normAutofit/>
          </a:bodyPr>
          <a:lstStyle>
            <a:defPPr>
              <a:defRPr lang="zh-CN"/>
            </a:defPPr>
            <a:lvl1pPr algn="ctr" lvl="0">
              <a:lnSpc>
                <a:spcPct val="130000"/>
              </a:lnSpc>
              <a:buClrTx/>
              <a:buSzTx/>
              <a:buFontTx/>
              <a:defRPr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defRPr>
            </a:lvl1pPr>
          </a:lstStyle>
          <a:p>
            <a:r>
              <a:rPr altLang="en-US" dirty="0" lang="zh-CN">
                <a:sym typeface="+mn-ea"/>
              </a:rPr>
              <a:t>挑战：教育资源不均衡现象严重，如城乡之间、不同地区之间、不同学校之间的教育资源配置差异较大。</a:t>
            </a:r>
            <a:endParaRPr altLang="en-US" dirty="0" lang="zh-CN">
              <a:sym typeface="+mn-ea"/>
            </a:endParaRPr>
          </a:p>
        </p:txBody>
      </p:sp>
      <p:sp>
        <p:nvSpPr>
          <p:cNvPr id="1049932" name="标题 22"/>
          <p:cNvSpPr>
            <a:spLocks noGrp="1"/>
          </p:cNvSpPr>
          <p:nvPr>
            <p:custDataLst>
              <p:tags r:id="rId6"/>
            </p:custDataLst>
          </p:nvPr>
        </p:nvSpPr>
        <p:spPr>
          <a:xfrm>
            <a:off x="9436127" y="1932539"/>
            <a:ext cx="2141473" cy="1229917"/>
          </a:xfrm>
          <a:prstGeom prst="rect"/>
        </p:spPr>
        <p:txBody>
          <a:bodyPr anchor="b" anchorCtr="0" bIns="46800" lIns="90000" rIns="90000" rtlCol="0" tIns="46800" vert="horz" wrap="square">
            <a:normAutofit/>
          </a:bodyPr>
          <a:lstStyle>
            <a:lvl1pPr algn="ctr" defTabSz="914400" eaLnBrk="1" fontAlgn="auto" hangingPunct="1" latinLnBrk="0" rtl="0">
              <a:lnSpc>
                <a:spcPct val="100000"/>
              </a:lnSpc>
              <a:spcBef>
                <a:spcPct val="0"/>
              </a:spcBef>
              <a:buNone/>
              <a:defRPr baseline="0" b="1" cap="none" sz="6000" kern="1200" normalizeH="0" spc="30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altLang="en-US" sz="1800" lang="zh-CN">
                <a:solidFill>
                  <a:schemeClr val="accent1"/>
                </a:solidFill>
                <a:latin typeface="+mj-ea"/>
              </a:rPr>
              <a:t>单击添加标题</a:t>
            </a:r>
            <a:endParaRPr altLang="en-US" sz="1800" lang="zh-CN">
              <a:solidFill>
                <a:schemeClr val="accent1"/>
              </a:solidFill>
              <a:latin typeface="+mj-ea"/>
            </a:endParaRPr>
          </a:p>
        </p:txBody>
      </p:sp>
      <p:sp>
        <p:nvSpPr>
          <p:cNvPr id="1049934" name="正文"/>
          <p:cNvSpPr txBox="1"/>
          <p:nvPr>
            <p:custDataLst>
              <p:tags r:id="rId7"/>
            </p:custDataLst>
          </p:nvPr>
        </p:nvSpPr>
        <p:spPr>
          <a:xfrm>
            <a:off x="9436127" y="3266411"/>
            <a:ext cx="2141473" cy="2541050"/>
          </a:xfrm>
          <a:prstGeom prst="rect"/>
          <a:noFill/>
        </p:spPr>
        <p:txBody>
          <a:bodyPr anchor="t" anchorCtr="0" bIns="46990" lIns="0" rIns="0" rtlCol="0" tIns="0" wrap="square">
            <a:normAutofit/>
          </a:bodyPr>
          <a:lstStyle>
            <a:defPPr>
              <a:defRPr lang="zh-CN"/>
            </a:defPPr>
            <a:lvl1pPr algn="ctr" lvl="0">
              <a:lnSpc>
                <a:spcPct val="130000"/>
              </a:lnSpc>
              <a:buClrTx/>
              <a:buSzTx/>
              <a:buFontTx/>
              <a:defRPr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defRPr>
            </a:lvl1pPr>
          </a:lstStyle>
          <a:p>
            <a:r>
              <a:rPr altLang="en-US" lang="zh-CN">
                <a:sym typeface="+mn-ea"/>
              </a:rPr>
              <a:t>意义：提高教育资源均衡分配有助于缩小城乡和地区之间的教育差距，促进教育公平和社会公正。同时也有助于提高整个国家的教育质量和水平，培养更多具有创新精神和实践能力的人才。</a:t>
            </a:r>
            <a:endParaRPr altLang="en-US" lang="zh-CN">
              <a:sym typeface="+mn-ea"/>
            </a:endParaRPr>
          </a:p>
        </p:txBody>
      </p:sp>
      <p:sp>
        <p:nvSpPr>
          <p:cNvPr id="1049936" name="标题 22"/>
          <p:cNvSpPr>
            <a:spLocks noGrp="1"/>
          </p:cNvSpPr>
          <p:nvPr>
            <p:custDataLst>
              <p:tags r:id="rId8"/>
            </p:custDataLst>
          </p:nvPr>
        </p:nvSpPr>
        <p:spPr>
          <a:xfrm>
            <a:off x="6493552" y="1932539"/>
            <a:ext cx="2141473" cy="1229917"/>
          </a:xfrm>
          <a:prstGeom prst="rect"/>
        </p:spPr>
        <p:txBody>
          <a:bodyPr anchor="b" anchorCtr="0" bIns="46800" lIns="90000" rIns="90000" rtlCol="0" tIns="46800" vert="horz" wrap="square">
            <a:normAutofit/>
          </a:bodyPr>
          <a:lstStyle>
            <a:lvl1pPr algn="ctr" defTabSz="914400" eaLnBrk="1" fontAlgn="auto" hangingPunct="1" latinLnBrk="0" rtl="0">
              <a:lnSpc>
                <a:spcPct val="100000"/>
              </a:lnSpc>
              <a:spcBef>
                <a:spcPct val="0"/>
              </a:spcBef>
              <a:buNone/>
              <a:defRPr baseline="0" b="1" cap="none" sz="6000" kern="1200" normalizeH="0" spc="30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altLang="en-US" sz="1800" lang="zh-CN">
                <a:solidFill>
                  <a:schemeClr val="accent1"/>
                </a:solidFill>
                <a:latin typeface="+mj-ea"/>
              </a:rPr>
              <a:t>单击添加标题</a:t>
            </a:r>
            <a:endParaRPr altLang="en-US" sz="1800" lang="zh-CN">
              <a:solidFill>
                <a:schemeClr val="accent1"/>
              </a:solidFill>
              <a:latin typeface="+mj-ea"/>
            </a:endParaRPr>
          </a:p>
        </p:txBody>
      </p:sp>
      <p:sp>
        <p:nvSpPr>
          <p:cNvPr id="1049938" name="正文"/>
          <p:cNvSpPr txBox="1"/>
          <p:nvPr>
            <p:custDataLst>
              <p:tags r:id="rId9"/>
            </p:custDataLst>
          </p:nvPr>
        </p:nvSpPr>
        <p:spPr>
          <a:xfrm>
            <a:off x="6493552" y="3266411"/>
            <a:ext cx="2141473" cy="2541050"/>
          </a:xfrm>
          <a:prstGeom prst="rect"/>
          <a:noFill/>
        </p:spPr>
        <p:txBody>
          <a:bodyPr anchor="t" anchorCtr="0" bIns="46990" lIns="0" rIns="0" rtlCol="0" tIns="0" wrap="square">
            <a:normAutofit/>
          </a:bodyPr>
          <a:lstStyle>
            <a:defPPr>
              <a:defRPr lang="zh-CN"/>
            </a:defPPr>
            <a:lvl1pPr algn="ctr" lvl="0">
              <a:lnSpc>
                <a:spcPct val="130000"/>
              </a:lnSpc>
              <a:buClrTx/>
              <a:buSzTx/>
              <a:buFontTx/>
              <a:defRPr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defRPr>
            </a:lvl1pPr>
          </a:lstStyle>
          <a:p>
            <a:r>
              <a:rPr altLang="en-US" lang="zh-CN">
                <a:sym typeface="+mn-ea"/>
              </a:rPr>
              <a:t>应对策略：加大政府对薄弱学校的投入，提高教师待遇，吸引优秀教师到农村和边远地区任教；加强数字化教育资源建设，实现优质教育资源共享；鼓励社会力量参与教育资源建设，形成多元化投入机制。</a:t>
            </a:r>
            <a:endParaRPr altLang="en-US" lang="zh-CN">
              <a:sym typeface="+mn-ea"/>
            </a:endParaRPr>
          </a:p>
        </p:txBody>
      </p:sp>
      <p:sp>
        <p:nvSpPr>
          <p:cNvPr id="1049940" name="正文"/>
          <p:cNvSpPr txBox="1"/>
          <p:nvPr>
            <p:custDataLst>
              <p:tags r:id="rId10"/>
            </p:custDataLst>
          </p:nvPr>
        </p:nvSpPr>
        <p:spPr>
          <a:xfrm>
            <a:off x="608400" y="3265762"/>
            <a:ext cx="2141473" cy="2541699"/>
          </a:xfrm>
          <a:prstGeom prst="rect"/>
          <a:noFill/>
        </p:spPr>
        <p:txBody>
          <a:bodyPr anchor="t" anchorCtr="0" bIns="46990" lIns="0" rIns="0" rtlCol="0" tIns="0" wrap="square">
            <a:normAutofit/>
          </a:bodyPr>
          <a:lstStyle>
            <a:defPPr>
              <a:defRPr lang="zh-CN"/>
            </a:defPPr>
            <a:lvl1pPr algn="ctr" lvl="0">
              <a:lnSpc>
                <a:spcPct val="130000"/>
              </a:lnSpc>
              <a:buClrTx/>
              <a:buSzTx/>
              <a:buFontTx/>
              <a:defRPr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defRPr>
            </a:lvl1pPr>
          </a:lstStyle>
          <a:p>
            <a:r>
              <a:rPr altLang="en-US" dirty="0" lang="zh-CN">
                <a:sym typeface="+mn-ea"/>
              </a:rPr>
              <a:t>定义：教育资源均衡分配是指在不同地区、学校和群体之间，合理地分配人力、物力和财力等教育资源，以确保所有学生都能获得优质的教育。</a:t>
            </a:r>
            <a:endParaRPr altLang="en-US" dirty="0" lang="zh-CN">
              <a:sym typeface="+mn-ea"/>
            </a:endParaRPr>
          </a:p>
        </p:txBody>
      </p:sp>
      <p:sp>
        <p:nvSpPr>
          <p:cNvPr id="1049942" name="标题 22"/>
          <p:cNvSpPr>
            <a:spLocks noGrp="1"/>
          </p:cNvSpPr>
          <p:nvPr>
            <p:custDataLst>
              <p:tags r:id="rId11"/>
            </p:custDataLst>
          </p:nvPr>
        </p:nvSpPr>
        <p:spPr>
          <a:xfrm>
            <a:off x="608400" y="1932539"/>
            <a:ext cx="2141473" cy="1229917"/>
          </a:xfrm>
          <a:prstGeom prst="rect"/>
        </p:spPr>
        <p:txBody>
          <a:bodyPr anchor="b" anchorCtr="0" bIns="46800" lIns="90000" rIns="90000" rtlCol="0" tIns="46800" vert="horz" wrap="square">
            <a:normAutofit/>
          </a:bodyPr>
          <a:lstStyle>
            <a:lvl1pPr algn="ctr" defTabSz="914400" eaLnBrk="1" fontAlgn="auto" hangingPunct="1" latinLnBrk="0" rtl="0">
              <a:lnSpc>
                <a:spcPct val="100000"/>
              </a:lnSpc>
              <a:spcBef>
                <a:spcPct val="0"/>
              </a:spcBef>
              <a:buNone/>
              <a:defRPr baseline="0" b="1" cap="none" sz="6000" kern="1200" normalizeH="0" spc="30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altLang="en-US" sz="1800" lang="zh-CN">
                <a:solidFill>
                  <a:schemeClr val="accent1"/>
                </a:solidFill>
              </a:rPr>
              <a:t>单击添加标题</a:t>
            </a:r>
            <a:endParaRPr altLang="en-US" sz="1800" lang="zh-CN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加强国际安全合作</a:t>
            </a:r>
            <a:endParaRPr altLang="en-US" lang="zh-CN"/>
          </a:p>
        </p:txBody>
      </p:sp>
      <p:sp>
        <p:nvSpPr>
          <p:cNvPr id="104998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8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8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9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9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加强国际教育交流与合作，促进文化多样性与理解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9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建立国际安全合作机制，共同应对全球性挑战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9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共同制定国际教育标准与质量保障机制，提高教育质量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9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强化国际安全意识与能力培养，提升学生综合素质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建立有效的国际教育评估体系</a:t>
            </a:r>
            <a:endParaRPr altLang="en-US" lang="zh-CN"/>
          </a:p>
        </p:txBody>
      </p:sp>
      <p:sp>
        <p:nvSpPr>
          <p:cNvPr id="1050040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42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44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评估标准：制定统一的教育评估标准，确保评估结果具有可比性和公正性。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046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48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50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95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评估方式：采用多种评估方式，包括定性和定量评估，确保评估结果的全面性和准确性。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052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54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56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95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评估内容：涵盖知识、技能、态度等多方面，确保评估结果能够全面反映学生的综合素质。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058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60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62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评估人员：建立专业的评估人员队伍，提高评估结果的专业性和可信度。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2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全球化视野小学教育的成功案例分享</a:t>
            </a:r>
            <a:endParaRPr altLang="en-US" lang="zh-CN"/>
          </a:p>
        </p:txBody>
      </p:sp>
      <p:sp>
        <p:nvSpPr>
          <p:cNvPr id="1050104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05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先进学校的经验介绍</a:t>
            </a:r>
            <a:endParaRPr altLang="en-US" lang="zh-CN"/>
          </a:p>
        </p:txBody>
      </p:sp>
      <p:sp>
        <p:nvSpPr>
          <p:cNvPr id="105015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5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5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注重跨文化教育：培养学生的全球意识和跨文化交流能力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5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6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引入国际课程：与国际知名教育机构合作，提供多元化的课程选择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6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6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强化外语教学：提高学生的外语水平，增强国际竞争力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7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7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关注教师培训：为教师提供国际化的培训和学习机会，提升其专业素养和教学水平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教师与学生跨文化交流的故事分享</a:t>
            </a:r>
            <a:endParaRPr altLang="en-US" lang="zh-CN"/>
          </a:p>
        </p:txBody>
      </p:sp>
      <p:sp>
        <p:nvSpPr>
          <p:cNvPr id="105021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1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故事一：一位小学教师如何引导学生了解不同国家的文化和传统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8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2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2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故事二：一位小学生分享他与外国小伙伴的交流经历，如何促进文化理解和友谊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4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2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2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故事三：一位教师讲述她如何帮助学生克服语言障碍，增强跨文化沟通能力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0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3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3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故事四：一位小学生分享他如何通过参与国际交流项目，拓宽视野，增强全球意识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6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7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国际合作项目的成果展示</a:t>
            </a:r>
            <a:endParaRPr altLang="en-US" lang="zh-CN"/>
          </a:p>
        </p:txBody>
      </p:sp>
      <p:sp>
        <p:nvSpPr>
          <p:cNvPr id="105027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合作内容：共享教育资源、教师培训、课程开发等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9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9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合作项目名称：全球小学教育创新计划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9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9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0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参与国家：美国、英国、加拿大、澳大利亚等10个国家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0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0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0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成果展示：提高了小学教育的质量，缩小了各国教育水平的差距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4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成功培养全球化人才的案例分析</a:t>
            </a:r>
            <a:endParaRPr altLang="en-US" lang="zh-CN"/>
          </a:p>
        </p:txBody>
      </p:sp>
      <p:sp>
        <p:nvSpPr>
          <p:cNvPr id="1050350" name="矩形 3"/>
          <p:cNvSpPr/>
          <p:nvPr>
            <p:custDataLst>
              <p:tags r:id="rId1"/>
            </p:custDataLst>
          </p:nvPr>
        </p:nvSpPr>
        <p:spPr>
          <a:xfrm>
            <a:off x="2643997" y="5184059"/>
            <a:ext cx="3618331" cy="396864"/>
          </a:xfrm>
          <a:prstGeom prst="rect"/>
          <a:gradFill>
            <a:gsLst>
              <a:gs pos="47000">
                <a:schemeClr val="accent1"/>
              </a:gs>
              <a:gs pos="86000">
                <a:schemeClr val="accent1">
                  <a:alpha val="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52" name="任意多边形 5"/>
          <p:cNvSpPr/>
          <p:nvPr>
            <p:custDataLst>
              <p:tags r:id="rId2"/>
            </p:custDataLst>
          </p:nvPr>
        </p:nvSpPr>
        <p:spPr>
          <a:xfrm>
            <a:off x="2703873" y="5187922"/>
            <a:ext cx="3020961" cy="394099"/>
          </a:xfrm>
          <a:custGeom>
            <a:avLst/>
            <a:gdLst>
              <a:gd name="adj" fmla="val 45833"/>
              <a:gd name="maxAdj" fmla="*/ 100000 w ss"/>
              <a:gd name="a" fmla="pin 0 adj maxAdj"/>
              <a:gd name="x1" fmla="*/ ss a 200000"/>
              <a:gd name="x2" fmla="*/ ss a 100000"/>
              <a:gd name="x6" fmla="+- r 0 x1"/>
              <a:gd name="x5" fmla="+- r 0 x2"/>
              <a:gd name="x3" fmla="*/ x5 1 2"/>
              <a:gd name="x4" fmla="+- r 0 x3"/>
              <a:gd name="il" fmla="*/ wd2 a maxAdj"/>
              <a:gd name="q1" fmla="*/ 5 a maxAdj"/>
              <a:gd name="q2" fmla="+/ 1 q1 12"/>
              <a:gd name="il-1" fmla="*/ q2 w 1"/>
              <a:gd name="it" fmla="*/ q2 h 1"/>
              <a:gd name="ir" fmla="+- r 0 il-1"/>
              <a:gd name="ib" fmla="+- b 0 it"/>
              <a:gd name="q3" fmla="*/ h hc x2"/>
              <a:gd name="y1" fmla="pin 0 q3 h"/>
              <a:gd name="y2" fmla="+- b 0 y1"/>
            </a:gdLst>
            <a:ahLst/>
            <a:cxnLst>
              <a:cxn ang="3">
                <a:pos x="hc" y="y2"/>
              </a:cxn>
              <a:cxn ang="3">
                <a:pos x="x4" y="t"/>
              </a:cxn>
              <a:cxn ang="0">
                <a:pos x="x6" y="vc"/>
              </a:cxn>
              <a:cxn ang="cd4">
                <a:pos x="x3" y="b"/>
              </a:cxn>
              <a:cxn ang="cd4">
                <a:pos x="hc" y="y1"/>
              </a:cxn>
              <a:cxn ang="cd2">
                <a:pos x="x1" y="vc"/>
              </a:cxn>
            </a:cxnLst>
            <a:rect l="l" t="t" r="r" b="b"/>
            <a:pathLst>
              <a:path w="3639" h="810">
                <a:moveTo>
                  <a:pt x="0" y="0"/>
                </a:moveTo>
                <a:lnTo>
                  <a:pt x="3639" y="0"/>
                </a:lnTo>
                <a:lnTo>
                  <a:pt x="3268" y="810"/>
                </a:lnTo>
                <a:lnTo>
                  <a:pt x="0" y="81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algn="tl" blurRad="127000" dir="2700000" dist="127000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zh-CN" dirty="0" sz="1400" lang="en-US">
              <a:sym typeface="+mn-ea"/>
            </a:endParaRPr>
          </a:p>
        </p:txBody>
      </p:sp>
      <p:sp>
        <p:nvSpPr>
          <p:cNvPr id="1050354" name="正文"/>
          <p:cNvSpPr txBox="1"/>
          <p:nvPr>
            <p:custDataLst>
              <p:tags r:id="rId3"/>
            </p:custDataLst>
          </p:nvPr>
        </p:nvSpPr>
        <p:spPr>
          <a:xfrm>
            <a:off x="3147473" y="5628947"/>
            <a:ext cx="6395175" cy="620511"/>
          </a:xfrm>
          <a:prstGeom prst="rect"/>
          <a:noFill/>
        </p:spPr>
        <p:txBody>
          <a:bodyPr anchor="t" anchorCtr="0" bIns="0" lIns="0" rIns="0" rtlCol="0" tIns="0" wrap="square">
            <a:normAutofit fontScale="77143"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案例总结：赫尔辛基小学的成功经验可以为我国小学教育提供借鉴，通过跨学科学习、多元文化教育和国际交流等方式，培养学生的全球化视野和跨文化沟通能力，为未来的全球化人才打下坚实的基础。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356" name="标题"/>
          <p:cNvSpPr txBox="1"/>
          <p:nvPr>
            <p:custDataLst>
              <p:tags r:id="rId4"/>
            </p:custDataLst>
          </p:nvPr>
        </p:nvSpPr>
        <p:spPr>
          <a:xfrm>
            <a:off x="3105624" y="5183415"/>
            <a:ext cx="2234737" cy="402468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>
              <a:defRPr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单击此处添加标题</a:t>
            </a:r>
            <a:endParaRPr altLang="en-US" dirty="0" lang="zh-CN"/>
          </a:p>
        </p:txBody>
      </p:sp>
      <p:sp>
        <p:nvSpPr>
          <p:cNvPr id="1050358" name="矩形 8"/>
          <p:cNvSpPr/>
          <p:nvPr>
            <p:custDataLst>
              <p:tags r:id="rId5"/>
            </p:custDataLst>
          </p:nvPr>
        </p:nvSpPr>
        <p:spPr>
          <a:xfrm>
            <a:off x="2643997" y="3953054"/>
            <a:ext cx="3618331" cy="396864"/>
          </a:xfrm>
          <a:prstGeom prst="rect"/>
          <a:gradFill>
            <a:gsLst>
              <a:gs pos="47000">
                <a:schemeClr val="accent1"/>
              </a:gs>
              <a:gs pos="86000">
                <a:schemeClr val="accent1">
                  <a:alpha val="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60" name="任意多边形 5"/>
          <p:cNvSpPr/>
          <p:nvPr>
            <p:custDataLst>
              <p:tags r:id="rId6"/>
            </p:custDataLst>
          </p:nvPr>
        </p:nvSpPr>
        <p:spPr>
          <a:xfrm>
            <a:off x="2703873" y="3956917"/>
            <a:ext cx="3020961" cy="394099"/>
          </a:xfrm>
          <a:custGeom>
            <a:avLst/>
            <a:gdLst>
              <a:gd name="adj" fmla="val 45833"/>
              <a:gd name="maxAdj" fmla="*/ 100000 w ss"/>
              <a:gd name="a" fmla="pin 0 adj maxAdj"/>
              <a:gd name="x1" fmla="*/ ss a 200000"/>
              <a:gd name="x2" fmla="*/ ss a 100000"/>
              <a:gd name="x6" fmla="+- r 0 x1"/>
              <a:gd name="x5" fmla="+- r 0 x2"/>
              <a:gd name="x3" fmla="*/ x5 1 2"/>
              <a:gd name="x4" fmla="+- r 0 x3"/>
              <a:gd name="il" fmla="*/ wd2 a maxAdj"/>
              <a:gd name="q1" fmla="*/ 5 a maxAdj"/>
              <a:gd name="q2" fmla="+/ 1 q1 12"/>
              <a:gd name="il-1" fmla="*/ q2 w 1"/>
              <a:gd name="it" fmla="*/ q2 h 1"/>
              <a:gd name="ir" fmla="+- r 0 il-1"/>
              <a:gd name="ib" fmla="+- b 0 it"/>
              <a:gd name="q3" fmla="*/ h hc x2"/>
              <a:gd name="y1" fmla="pin 0 q3 h"/>
              <a:gd name="y2" fmla="+- b 0 y1"/>
            </a:gdLst>
            <a:ahLst/>
            <a:cxnLst>
              <a:cxn ang="3">
                <a:pos x="hc" y="y2"/>
              </a:cxn>
              <a:cxn ang="3">
                <a:pos x="x4" y="t"/>
              </a:cxn>
              <a:cxn ang="0">
                <a:pos x="x6" y="vc"/>
              </a:cxn>
              <a:cxn ang="cd4">
                <a:pos x="x3" y="b"/>
              </a:cxn>
              <a:cxn ang="cd4">
                <a:pos x="hc" y="y1"/>
              </a:cxn>
              <a:cxn ang="cd2">
                <a:pos x="x1" y="vc"/>
              </a:cxn>
            </a:cxnLst>
            <a:rect l="l" t="t" r="r" b="b"/>
            <a:pathLst>
              <a:path w="3639" h="810">
                <a:moveTo>
                  <a:pt x="0" y="0"/>
                </a:moveTo>
                <a:lnTo>
                  <a:pt x="3639" y="0"/>
                </a:lnTo>
                <a:lnTo>
                  <a:pt x="3268" y="810"/>
                </a:lnTo>
                <a:lnTo>
                  <a:pt x="0" y="81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algn="tl" blurRad="127000" dir="2700000" dist="127000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zh-CN" dirty="0" sz="1400" lang="en-US">
              <a:sym typeface="+mn-ea"/>
            </a:endParaRPr>
          </a:p>
        </p:txBody>
      </p:sp>
      <p:sp>
        <p:nvSpPr>
          <p:cNvPr id="1050362" name="正文"/>
          <p:cNvSpPr txBox="1"/>
          <p:nvPr>
            <p:custDataLst>
              <p:tags r:id="rId7"/>
            </p:custDataLst>
          </p:nvPr>
        </p:nvSpPr>
        <p:spPr>
          <a:xfrm>
            <a:off x="3147473" y="4397941"/>
            <a:ext cx="6395175" cy="620511"/>
          </a:xfrm>
          <a:prstGeom prst="rect"/>
          <a:noFill/>
        </p:spPr>
        <p:txBody>
          <a:bodyPr anchor="t" anchorCtr="0" bIns="0" lIns="0" rIns="0" rtlCol="0" tIns="0" wrap="square">
            <a:normAutofit fontScale="70000"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案例分析：赫尔辛基小学注重跨学科学习，将不同学科的知识融合在一起，培养学生的综合素质；同时，学校还开展了多元文化教育，让学生了解不同文化背景下的价值观和思维方式；此外，学校还积极开展国际交流，让学生与不同国家的孩子一起学习和生活，拓展学生的国际视野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364" name="标题"/>
          <p:cNvSpPr txBox="1"/>
          <p:nvPr>
            <p:custDataLst>
              <p:tags r:id="rId8"/>
            </p:custDataLst>
          </p:nvPr>
        </p:nvSpPr>
        <p:spPr>
          <a:xfrm>
            <a:off x="3105624" y="3952410"/>
            <a:ext cx="2234737" cy="402468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>
              <a:defRPr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单击此处添加标题</a:t>
            </a:r>
            <a:endParaRPr altLang="en-US" dirty="0" lang="zh-CN"/>
          </a:p>
        </p:txBody>
      </p:sp>
      <p:sp>
        <p:nvSpPr>
          <p:cNvPr id="1050366" name="矩形 23"/>
          <p:cNvSpPr/>
          <p:nvPr>
            <p:custDataLst>
              <p:tags r:id="rId9"/>
            </p:custDataLst>
          </p:nvPr>
        </p:nvSpPr>
        <p:spPr>
          <a:xfrm>
            <a:off x="2643997" y="1491044"/>
            <a:ext cx="3618331" cy="396864"/>
          </a:xfrm>
          <a:prstGeom prst="rect"/>
          <a:gradFill>
            <a:gsLst>
              <a:gs pos="47000">
                <a:schemeClr val="accent1"/>
              </a:gs>
              <a:gs pos="86000">
                <a:schemeClr val="accent1">
                  <a:alpha val="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68" name="任意多边形 5"/>
          <p:cNvSpPr/>
          <p:nvPr>
            <p:custDataLst>
              <p:tags r:id="rId10"/>
            </p:custDataLst>
          </p:nvPr>
        </p:nvSpPr>
        <p:spPr>
          <a:xfrm>
            <a:off x="2703873" y="1494907"/>
            <a:ext cx="3020961" cy="394099"/>
          </a:xfrm>
          <a:custGeom>
            <a:avLst/>
            <a:gdLst>
              <a:gd name="adj" fmla="val 45833"/>
              <a:gd name="maxAdj" fmla="*/ 100000 w ss"/>
              <a:gd name="a" fmla="pin 0 adj maxAdj"/>
              <a:gd name="x1" fmla="*/ ss a 200000"/>
              <a:gd name="x2" fmla="*/ ss a 100000"/>
              <a:gd name="x6" fmla="+- r 0 x1"/>
              <a:gd name="x5" fmla="+- r 0 x2"/>
              <a:gd name="x3" fmla="*/ x5 1 2"/>
              <a:gd name="x4" fmla="+- r 0 x3"/>
              <a:gd name="il" fmla="*/ wd2 a maxAdj"/>
              <a:gd name="q1" fmla="*/ 5 a maxAdj"/>
              <a:gd name="q2" fmla="+/ 1 q1 12"/>
              <a:gd name="il-1" fmla="*/ q2 w 1"/>
              <a:gd name="it" fmla="*/ q2 h 1"/>
              <a:gd name="ir" fmla="+- r 0 il-1"/>
              <a:gd name="ib" fmla="+- b 0 it"/>
              <a:gd name="q3" fmla="*/ h hc x2"/>
              <a:gd name="y1" fmla="pin 0 q3 h"/>
              <a:gd name="y2" fmla="+- b 0 y1"/>
            </a:gdLst>
            <a:ahLst/>
            <a:cxnLst>
              <a:cxn ang="3">
                <a:pos x="hc" y="y2"/>
              </a:cxn>
              <a:cxn ang="3">
                <a:pos x="x4" y="t"/>
              </a:cxn>
              <a:cxn ang="0">
                <a:pos x="x6" y="vc"/>
              </a:cxn>
              <a:cxn ang="cd4">
                <a:pos x="x3" y="b"/>
              </a:cxn>
              <a:cxn ang="cd4">
                <a:pos x="hc" y="y1"/>
              </a:cxn>
              <a:cxn ang="cd2">
                <a:pos x="x1" y="vc"/>
              </a:cxn>
            </a:cxnLst>
            <a:rect l="l" t="t" r="r" b="b"/>
            <a:pathLst>
              <a:path w="3639" h="810">
                <a:moveTo>
                  <a:pt x="0" y="0"/>
                </a:moveTo>
                <a:lnTo>
                  <a:pt x="3639" y="0"/>
                </a:lnTo>
                <a:lnTo>
                  <a:pt x="3268" y="810"/>
                </a:lnTo>
                <a:lnTo>
                  <a:pt x="0" y="81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algn="tl" blurRad="127000" dir="2700000" dist="127000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zh-CN" dirty="0" sz="1400" lang="en-US">
              <a:sym typeface="+mn-ea"/>
            </a:endParaRPr>
          </a:p>
        </p:txBody>
      </p:sp>
      <p:sp>
        <p:nvSpPr>
          <p:cNvPr id="1050370" name="正文"/>
          <p:cNvSpPr txBox="1"/>
          <p:nvPr>
            <p:custDataLst>
              <p:tags r:id="rId11"/>
            </p:custDataLst>
          </p:nvPr>
        </p:nvSpPr>
        <p:spPr>
          <a:xfrm>
            <a:off x="3147473" y="1935931"/>
            <a:ext cx="6395175" cy="62051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0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案例名称：芬兰赫尔辛基小学</a:t>
            </a:r>
            <a:endParaRPr altLang="en-US" dirty="0" sz="10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372" name="标题"/>
          <p:cNvSpPr txBox="1"/>
          <p:nvPr>
            <p:custDataLst>
              <p:tags r:id="rId12"/>
            </p:custDataLst>
          </p:nvPr>
        </p:nvSpPr>
        <p:spPr>
          <a:xfrm>
            <a:off x="3147473" y="1490400"/>
            <a:ext cx="2192889" cy="402468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>
              <a:defRPr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单击此处添加标题</a:t>
            </a:r>
            <a:endParaRPr altLang="en-US" dirty="0" lang="zh-CN"/>
          </a:p>
        </p:txBody>
      </p:sp>
      <p:sp>
        <p:nvSpPr>
          <p:cNvPr id="1050374" name="矩形 27"/>
          <p:cNvSpPr/>
          <p:nvPr>
            <p:custDataLst>
              <p:tags r:id="rId13"/>
            </p:custDataLst>
          </p:nvPr>
        </p:nvSpPr>
        <p:spPr>
          <a:xfrm>
            <a:off x="2643997" y="2722049"/>
            <a:ext cx="3618331" cy="396864"/>
          </a:xfrm>
          <a:prstGeom prst="rect"/>
          <a:gradFill>
            <a:gsLst>
              <a:gs pos="47000">
                <a:schemeClr val="accent1"/>
              </a:gs>
              <a:gs pos="86000">
                <a:schemeClr val="accent1">
                  <a:alpha val="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76" name="任意多边形 5"/>
          <p:cNvSpPr/>
          <p:nvPr>
            <p:custDataLst>
              <p:tags r:id="rId14"/>
            </p:custDataLst>
          </p:nvPr>
        </p:nvSpPr>
        <p:spPr>
          <a:xfrm>
            <a:off x="2703873" y="2725912"/>
            <a:ext cx="3020961" cy="394099"/>
          </a:xfrm>
          <a:custGeom>
            <a:avLst/>
            <a:gdLst>
              <a:gd name="adj" fmla="val 45833"/>
              <a:gd name="maxAdj" fmla="*/ 100000 w ss"/>
              <a:gd name="a" fmla="pin 0 adj maxAdj"/>
              <a:gd name="x1" fmla="*/ ss a 200000"/>
              <a:gd name="x2" fmla="*/ ss a 100000"/>
              <a:gd name="x6" fmla="+- r 0 x1"/>
              <a:gd name="x5" fmla="+- r 0 x2"/>
              <a:gd name="x3" fmla="*/ x5 1 2"/>
              <a:gd name="x4" fmla="+- r 0 x3"/>
              <a:gd name="il" fmla="*/ wd2 a maxAdj"/>
              <a:gd name="q1" fmla="*/ 5 a maxAdj"/>
              <a:gd name="q2" fmla="+/ 1 q1 12"/>
              <a:gd name="il-1" fmla="*/ q2 w 1"/>
              <a:gd name="it" fmla="*/ q2 h 1"/>
              <a:gd name="ir" fmla="+- r 0 il-1"/>
              <a:gd name="ib" fmla="+- b 0 it"/>
              <a:gd name="q3" fmla="*/ h hc x2"/>
              <a:gd name="y1" fmla="pin 0 q3 h"/>
              <a:gd name="y2" fmla="+- b 0 y1"/>
            </a:gdLst>
            <a:ahLst/>
            <a:cxnLst>
              <a:cxn ang="3">
                <a:pos x="hc" y="y2"/>
              </a:cxn>
              <a:cxn ang="3">
                <a:pos x="x4" y="t"/>
              </a:cxn>
              <a:cxn ang="0">
                <a:pos x="x6" y="vc"/>
              </a:cxn>
              <a:cxn ang="cd4">
                <a:pos x="x3" y="b"/>
              </a:cxn>
              <a:cxn ang="cd4">
                <a:pos x="hc" y="y1"/>
              </a:cxn>
              <a:cxn ang="cd2">
                <a:pos x="x1" y="vc"/>
              </a:cxn>
            </a:cxnLst>
            <a:rect l="l" t="t" r="r" b="b"/>
            <a:pathLst>
              <a:path w="3639" h="810">
                <a:moveTo>
                  <a:pt x="0" y="0"/>
                </a:moveTo>
                <a:lnTo>
                  <a:pt x="3639" y="0"/>
                </a:lnTo>
                <a:lnTo>
                  <a:pt x="3268" y="810"/>
                </a:lnTo>
                <a:lnTo>
                  <a:pt x="0" y="81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algn="tl" blurRad="127000" dir="2700000" dist="127000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zh-CN" dirty="0" sz="1400" lang="en-US">
              <a:sym typeface="+mn-ea"/>
            </a:endParaRPr>
          </a:p>
        </p:txBody>
      </p:sp>
      <p:sp>
        <p:nvSpPr>
          <p:cNvPr id="1050378" name="正文"/>
          <p:cNvSpPr txBox="1"/>
          <p:nvPr>
            <p:custDataLst>
              <p:tags r:id="rId15"/>
            </p:custDataLst>
          </p:nvPr>
        </p:nvSpPr>
        <p:spPr>
          <a:xfrm>
            <a:off x="3147473" y="3166936"/>
            <a:ext cx="6395175" cy="62051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0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案例简介：赫尔辛基小学通过跨学科学习、多元文化教育、国际交流等方式，成功培养了具备全球化视野的人才。</a:t>
            </a:r>
            <a:endParaRPr altLang="en-US" dirty="0" sz="10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380" name="标题"/>
          <p:cNvSpPr txBox="1"/>
          <p:nvPr>
            <p:custDataLst>
              <p:tags r:id="rId16"/>
            </p:custDataLst>
          </p:nvPr>
        </p:nvSpPr>
        <p:spPr>
          <a:xfrm>
            <a:off x="3105624" y="2721405"/>
            <a:ext cx="2234737" cy="402468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>
              <a:defRPr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单击此处添加标题</a:t>
            </a:r>
            <a:endParaRPr altLang="en-US" dirty="0" lang="zh-CN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20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展望全球化视野小学教育的未来发展</a:t>
            </a:r>
            <a:endParaRPr altLang="en-US" lang="zh-CN"/>
          </a:p>
        </p:txBody>
      </p:sp>
      <p:sp>
        <p:nvSpPr>
          <p:cNvPr id="1050422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06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6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未来全球化的趋势预测</a:t>
            </a:r>
            <a:endParaRPr altLang="en-US" lang="zh-CN"/>
          </a:p>
        </p:txBody>
      </p:sp>
      <p:sp>
        <p:nvSpPr>
          <p:cNvPr id="1050468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70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72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74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76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可持续发展和环境意识在教育中的重要性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478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80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82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多元化和包容性的教育理念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84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86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88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全球范围内教育的合作与交流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490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92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94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人工智能和数字化技术的普及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3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教育国际化的发展方向</a:t>
            </a:r>
            <a:endParaRPr altLang="en-US" lang="zh-CN"/>
          </a:p>
        </p:txBody>
      </p:sp>
      <p:sp>
        <p:nvSpPr>
          <p:cNvPr id="105053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3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40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42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4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4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48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50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推动跨文化交流与合作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5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引进国际优质教育资源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55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5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60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62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6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6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68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70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开展国际教育评估与认证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5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培养具有国际视野的人才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1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创新人才培养模式的探索与实践</a:t>
            </a:r>
            <a:endParaRPr altLang="en-US" lang="zh-CN"/>
          </a:p>
        </p:txBody>
      </p:sp>
      <p:sp>
        <p:nvSpPr>
          <p:cNvPr id="1050616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创新教育理念：注重培养学生的创新思维和跨文化交流能力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18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多元化教学模式：利用信息技术手段，开展线上线下相结合的教学方式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20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实践教学体系：加强实践教学环节，提高学生的实践能力和创新能力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22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国际合作与交流：积极开展国际合作与交流，引进国外优质教育资源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6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全球化视野小学教育的可持续发展</a:t>
            </a:r>
            <a:endParaRPr altLang="en-US" lang="zh-CN"/>
          </a:p>
        </p:txBody>
      </p:sp>
      <p:sp>
        <p:nvSpPr>
          <p:cNvPr id="105066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6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6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培养全球意识：引导学生关注世界问题，理解多元文化，培养具有全球视野的人才。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7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7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7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跨文化交流：加强国际教育合作，开展跨国界的教育交流与合作项目，提高小学教育的国际化水平。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7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7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8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创新教育方式：利用现代信息技术手段，开展线上教育、混合式教育等新型教育模式，提高教育效率与质量。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8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8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8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关注可持续发展：将可持续发展的理念融入小学教育中，注重培养学生的环保意识、社会责任意识等。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26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0728" name="文本占位符 6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 文档标题内容"/>
  <p:tag name="KSO_WM_UNIT_NOCLEAR" val="0"/>
  <p:tag name="KSO_WM_UNIT_VALUE" val="18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TEXT_FILL_FORE_SCHEMECOLOR_INDEX_BRIGHTNESS" val="0"/>
  <p:tag name="KSO_WM_UNIT_TEXT_FILL_FORE_SCHEMECOLOR_INDEX" val="6"/>
  <p:tag name="KSO_WM_UNIT_TEXT_FILL_TYPE" val="1"/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SUBTYPE" val="b"/>
  <p:tag name="KSO_WM_UNIT_PRESET_TEXT" val="汇报人：稻小壳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添加文本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UNIT_ISCONTENTSTITLE" val="1"/>
  <p:tag name="KSO_WM_UNIT_ISNUMDGMTITLE" val="0"/>
  <p:tag name="KSO_WM_UNIT_PRESET_TEXT" val="目录"/>
  <p:tag name="KSO_WM_UNIT_NOCLEAR" val="0"/>
  <p:tag name="KSO_WM_UNIT_VALUE" val="7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UNIT_ISCONTENTSTITLE" val="0"/>
  <p:tag name="KSO_WM_UNIT_ISNUMDGMTITLE" val="0"/>
  <p:tag name="KSO_WM_UNIT_PRESET_TEXT" val="添加章节标题"/>
  <p:tag name="KSO_WM_UNIT_NOCLEAR" val="0"/>
  <p:tag name="KSO_WM_UNIT_VALUE" val="14"/>
  <p:tag name="KSO_WM_UNIT_CONTENT_GROUP_TYPE" val="contentchip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UNIT_PRESET_TEXT" val="01"/>
  <p:tag name="KSO_WM_UNIT_NOCLEAR" val="0"/>
  <p:tag name="KSO_WM_UNIT_VALUE" val="4"/>
  <p:tag name="KSO_WM_UNIT_CONTENT_GROUP_TYPE" val="contentchip"/>
  <p:tag name="KSO_WM_UNIT_TYPE" val="e"/>
  <p:tag name="KSO_WM_UNIT_INDEX" val="1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添加文本 第二级 第三级 第四级 第五级"/>
</p:tagLst>
</file>

<file path=ppt/tags/tag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添加文本 第二级 第三级 第四级 第五级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6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6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CONTENT_GROUP_TYPE" val="titlestyle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8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感谢您的观看"/>
  <p:tag name="KSO_WM_UNIT_NOCLEAR" val="1"/>
  <p:tag name="KSO_WM_UNIT_CONTENT_GROUP_TYPE" val="contentchip"/>
  <p:tag name="KSO_WM_UNIT_TYPE" val="a"/>
  <p:tag name="KSO_WM_UNIT_INDEX" val="1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93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1.0"/>
  <p:tag name="KSO_WM_BEAUTIFY_FLAG" val="#wm#"/>
  <p:tag name="KSO_WM_UNIT_SUBTYPE" val="b"/>
  <p:tag name="KSO_WM_UNIT_PRESET_TEXT" val="汇报人：稻小壳"/>
  <p:tag name="KSO_WM_UNIT_NOCLEAR" val="0"/>
  <p:tag name="KSO_WM_UNIT_VALUE" val="22"/>
  <p:tag name="KSO_WM_UNIT_CONTENT_GROUP_TYPE" val="contentchip"/>
  <p:tag name="KSO_WM_UNIT_TYPE" val="f"/>
  <p:tag name="KSO_WM_UNIT_INDEX" val="1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30915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5"/>
</p:tagLst>
</file>

<file path=ppt/tags/tag10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15"/>
  <p:tag name="KSO_WM_TEMPLATE_THUMBS_INDEX" val="1、9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8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custom20230915_1*a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PRESET_TEXT" val="单击此处添加 文档标题内容"/>
</p:tagLst>
</file>

<file path=ppt/tags/tag106.xml><?xml version="1.0" encoding="utf-8"?>
<p:tagLst xmlns:p="http://schemas.openxmlformats.org/presentationml/2006/main">
  <p:tag name="KSO_WM_UNIT_TEXT_FILL_FORE_SCHEMECOLOR_INDEX_BRIGHTNESS" val="0"/>
  <p:tag name="KSO_WM_UNIT_TEXT_FILL_FORE_SCHEMECOLOR_INDEX" val="6"/>
  <p:tag name="KSO_WM_UNIT_TEXT_FILL_TYPE" val="1"/>
  <p:tag name="KSO_WM_UNIT_ISCONTENTSTITLE" val="0"/>
  <p:tag name="KSO_WM_UNIT_ISNUMDGMTITLE" val="0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b"/>
  <p:tag name="KSO_WM_UNIT_INDEX" val="1"/>
  <p:tag name="KSO_WM_UNIT_ID" val="custom20230915_1*b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10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SUBTYPE" val="b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5_1*f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PRESET_TEXT" val="汇报人：WPS"/>
</p:tagLst>
</file>

<file path=ppt/tags/tag108.xml><?xml version="1.0" encoding="utf-8"?>
<p:tagLst xmlns:p="http://schemas.openxmlformats.org/presentationml/2006/main">
  <p:tag name="KSO_WM_SLIDE_ID" val="custom20230915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15"/>
  <p:tag name="KSO_WM_SLIDE_LAYOUT" val="a_b_f"/>
  <p:tag name="KSO_WM_SLIDE_LAYOUT_CNT" val="1_1_1"/>
  <p:tag name="KSO_WM_TEMPLATE_THUMBS_INDEX" val="1、9"/>
  <p:tag name="KSO_WM_SLIDE_CONTENT_AREA" val="{&quot;left&quot;:&quot;209.75&quot;,&quot;top&quot;:&quot;79.75&quot;,&quot;width&quot;:&quot;540.6&quot;,&quot;height&quot;:&quot;409.9&quot;}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6*a*1"/>
  <p:tag name="KSO_WM_TEMPLATE_CATEGORY" val="custom"/>
  <p:tag name="KSO_WM_TEMPLATE_INDEX" val="20230915"/>
  <p:tag name="KSO_WM_UNIT_LAYERLEVEL" val="1"/>
  <p:tag name="KSO_WM_TAG_VERSION" val="1.0"/>
  <p:tag name="KSO_WM_UNIT_ISCONTENTSTITLE" val="1"/>
  <p:tag name="KSO_WM_UNIT_ISNUMDGMTITLE" val="0"/>
  <p:tag name="KSO_WM_UNIT_NOCLEAR" val="0"/>
  <p:tag name="KSO_WM_UNIT_VALUE" val="7"/>
  <p:tag name="KSO_WM_DIAGRAM_GROUP_CODE" val="l1-1"/>
  <p:tag name="KSO_WM_UNIT_TYPE" val="a"/>
  <p:tag name="KSO_WM_UNIT_INDEX" val="1"/>
  <p:tag name="KSO_WM_UNIT_PRESET_TEXT" val="目录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6*l_h_i*1_1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6*l_h_i*1_1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1_2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1_1"/>
  <p:tag name="KSO_WM_UNIT_TYPE" val="l_h_a"/>
  <p:tag name="KSO_WM_UNIT_ID" val="custom20230915_6*l_h_a*1_1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6*l_h_i*1_2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6*l_h_i*1_2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2_2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2_1"/>
  <p:tag name="KSO_WM_UNIT_TYPE" val="l_h_a"/>
  <p:tag name="KSO_WM_UNIT_ID" val="custom20230915_6*l_h_a*1_2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6*l_h_i*1_3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6*l_h_i*1_3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3_2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3_1"/>
  <p:tag name="KSO_WM_UNIT_TYPE" val="l_h_a"/>
  <p:tag name="KSO_WM_UNIT_ID" val="custom20230915_6*l_h_a*1_3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6*l_h_i*1_4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6*l_h_i*1_4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4_2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4_1"/>
  <p:tag name="KSO_WM_UNIT_TYPE" val="l_h_a"/>
  <p:tag name="KSO_WM_UNIT_ID" val="custom20230915_6*l_h_a*1_4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6*l_h_i*1_5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6*l_h_i*1_5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5_2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5_1"/>
  <p:tag name="KSO_WM_UNIT_TYPE" val="l_h_a"/>
  <p:tag name="KSO_WM_UNIT_ID" val="custom20230915_6*l_h_a*1_5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6*l_h_i*1_6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6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6*l_h_i*1_6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6_2"/>
  <p:tag name="KSO_WM_DIAGRAM_VERSION" val="3"/>
  <p:tag name="KSO_WM_UNIT_PRESET_TEXT" val="06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6_1"/>
  <p:tag name="KSO_WM_UNIT_TYPE" val="l_h_a"/>
  <p:tag name="KSO_WM_UNIT_ID" val="custom20230915_6*l_h_a*1_6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SLIDE_ID" val="custom20230915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contents"/>
  <p:tag name="KSO_WM_SLIDE_SUBTYPE" val="diag"/>
  <p:tag name="KSO_WM_DIAGRAM_GROUP_CODE" val="l1-1"/>
  <p:tag name="KSO_WM_SLIDE_DIAGTYPE" val="l"/>
  <p:tag name="KSO_WM_SLIDE_LAYOUT" val="a_l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130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1"/>
</p:tagLst>
</file>

<file path=ppt/tags/tag131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194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2"/>
</p:tagLst>
</file>

<file path=ppt/tags/tag195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245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3"/>
</p:tagLst>
</file>

<file path=ppt/tags/tag246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305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4"/>
</p:tagLst>
</file>

<file path=ppt/tags/tag306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8_3*l_h_i*1_2_1"/>
  <p:tag name="KSO_WM_TEMPLATE_CATEGORY" val="diagram"/>
  <p:tag name="KSO_WM_TEMPLATE_INDEX" val="20231098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98.20001220703125,&quot;width&quot;:869.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10000000149011612,&quot;transparency&quot;:1},{&quot;brightness&quot;:0,&quot;colorType&quot;:1,&quot;foreColorIndex&quot;:5,&quot;pos&quot;:0.5,&quot;transparency&quot;:0.5},{&quot;brightness&quot;:0,&quot;colorType&quot;:1,&quot;foreColorIndex&quot;:5,&quot;pos&quot;:0.899999976158142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8_3*l_h_i*1_3_1"/>
  <p:tag name="KSO_WM_TEMPLATE_CATEGORY" val="diagram"/>
  <p:tag name="KSO_WM_TEMPLATE_INDEX" val="20231098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98.20001220703125,&quot;width&quot;:869.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10000000149011612,&quot;transparency&quot;:1},{&quot;brightness&quot;:0,&quot;colorType&quot;:1,&quot;foreColorIndex&quot;:5,&quot;pos&quot;:0.5,&quot;transparency&quot;:0.5},{&quot;brightness&quot;:0,&quot;colorType&quot;:1,&quot;foreColorIndex&quot;:5,&quot;pos&quot;:0.899999976158142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8_3*l_h_i*1_4_1"/>
  <p:tag name="KSO_WM_TEMPLATE_CATEGORY" val="diagram"/>
  <p:tag name="KSO_WM_TEMPLATE_INDEX" val="20231098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98.20001220703125,&quot;width&quot;:869.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10000000149011612,&quot;transparency&quot;:1},{&quot;brightness&quot;:0,&quot;colorType&quot;:1,&quot;foreColorIndex&quot;:5,&quot;pos&quot;:0.5,&quot;transparency&quot;:0.5},{&quot;brightness&quot;:0,&quot;colorType&quot;:1,&quot;foreColorIndex&quot;:5,&quot;pos&quot;:0.899999976158142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2.xml><?xml version="1.0" encoding="utf-8"?>
<p:tagLst xmlns:p="http://schemas.openxmlformats.org/presentationml/2006/main">
  <p:tag name="KSO_WM_BEAUTIFY_FLAG" val="#wm#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diagram20231098_3*l_h_a*1_2_1"/>
  <p:tag name="KSO_WM_TEMPLATE_CATEGORY" val="diagram"/>
  <p:tag name="KSO_WM_TEMPLATE_INDEX" val="2023109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PRESET_TEXT_INDEX" val="0"/>
  <p:tag name="KSO_WM_UNIT_PRESET_TEXT_LEN" val="0"/>
  <p:tag name="KSO_WM_UNIT_NOCLEAR" val="0"/>
  <p:tag name="KSO_WM_DIAGRAM_GROUP_CODE" val="l1-1"/>
  <p:tag name="KSO_WM_UNIT_TYPE" val="l_h_a"/>
  <p:tag name="KSO_WM_UNIT_INDEX" val="1_2_1"/>
  <p:tag name="KSO_WM_UNIT_PRESET_TEXT" val="单击添加标题"/>
  <p:tag name="KSO_WM_UNIT_TEXT_FILL_FORE_SCHEMECOLOR_INDEX" val="5"/>
  <p:tag name="KSO_WM_DIAGRAM_MAX_ITEMCNT" val="6"/>
  <p:tag name="KSO_WM_DIAGRAM_MIN_ITEMCNT" val="2"/>
  <p:tag name="KSO_WM_DIAGRAM_VIRTUALLY_FRAME" val="{&quot;height&quot;:298.20001220703125,&quot;width&quot;:869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098_3*l_h_f*1_2_1"/>
  <p:tag name="KSO_WM_TEMPLATE_CATEGORY" val="diagram"/>
  <p:tag name="KSO_WM_TEMPLATE_INDEX" val="20231098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此处输入你的正文，文字是您思想提炼请尽量言简意赅的阐述观点"/>
  <p:tag name="KSO_WM_DIAGRAM_MAX_ITEMCNT" val="6"/>
  <p:tag name="KSO_WM_DIAGRAM_MIN_ITEMCNT" val="2"/>
  <p:tag name="KSO_WM_DIAGRAM_VIRTUALLY_FRAME" val="{&quot;height&quot;:298.20001220703125,&quot;width&quot;:869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BEAUTIFY_FLAG" val="#wm#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diagram20231098_3*l_h_a*1_4_1"/>
  <p:tag name="KSO_WM_TEMPLATE_CATEGORY" val="diagram"/>
  <p:tag name="KSO_WM_TEMPLATE_INDEX" val="2023109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PRESET_TEXT_INDEX" val="0"/>
  <p:tag name="KSO_WM_UNIT_PRESET_TEXT_LEN" val="0"/>
  <p:tag name="KSO_WM_UNIT_NOCLEAR" val="0"/>
  <p:tag name="KSO_WM_DIAGRAM_GROUP_CODE" val="l1-1"/>
  <p:tag name="KSO_WM_UNIT_TYPE" val="l_h_a"/>
  <p:tag name="KSO_WM_UNIT_INDEX" val="1_4_1"/>
  <p:tag name="KSO_WM_UNIT_VALUE" val="32"/>
  <p:tag name="KSO_WM_UNIT_PRESET_TEXT" val="单击添加标题"/>
  <p:tag name="KSO_WM_UNIT_TEXT_FILL_FORE_SCHEMECOLOR_INDEX" val="5"/>
  <p:tag name="KSO_WM_DIAGRAM_MAX_ITEMCNT" val="6"/>
  <p:tag name="KSO_WM_DIAGRAM_MIN_ITEMCNT" val="2"/>
  <p:tag name="KSO_WM_DIAGRAM_VIRTUALLY_FRAME" val="{&quot;height&quot;:298.20001220703125,&quot;width&quot;:869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098_3*l_h_f*1_4_1"/>
  <p:tag name="KSO_WM_TEMPLATE_CATEGORY" val="diagram"/>
  <p:tag name="KSO_WM_TEMPLATE_INDEX" val="20231098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此处输入你的正文，文字是您思想提炼请尽量言简意赅的阐述观点"/>
  <p:tag name="KSO_WM_DIAGRAM_MAX_ITEMCNT" val="6"/>
  <p:tag name="KSO_WM_DIAGRAM_MIN_ITEMCNT" val="2"/>
  <p:tag name="KSO_WM_DIAGRAM_VIRTUALLY_FRAME" val="{&quot;height&quot;:298.20001220703125,&quot;width&quot;:869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BEAUTIFY_FLAG" val="#wm#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diagram20231098_3*l_h_a*1_3_1"/>
  <p:tag name="KSO_WM_TEMPLATE_CATEGORY" val="diagram"/>
  <p:tag name="KSO_WM_TEMPLATE_INDEX" val="2023109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PRESET_TEXT_INDEX" val="0"/>
  <p:tag name="KSO_WM_UNIT_PRESET_TEXT_LEN" val="0"/>
  <p:tag name="KSO_WM_UNIT_NOCLEAR" val="0"/>
  <p:tag name="KSO_WM_DIAGRAM_GROUP_CODE" val="l1-1"/>
  <p:tag name="KSO_WM_UNIT_TYPE" val="l_h_a"/>
  <p:tag name="KSO_WM_UNIT_INDEX" val="1_3_1"/>
  <p:tag name="KSO_WM_UNIT_PRESET_TEXT" val="单击添加标题"/>
  <p:tag name="KSO_WM_UNIT_TEXT_FILL_FORE_SCHEMECOLOR_INDEX" val="5"/>
  <p:tag name="KSO_WM_DIAGRAM_MAX_ITEMCNT" val="6"/>
  <p:tag name="KSO_WM_DIAGRAM_MIN_ITEMCNT" val="2"/>
  <p:tag name="KSO_WM_DIAGRAM_VIRTUALLY_FRAME" val="{&quot;height&quot;:298.20001220703125,&quot;width&quot;:869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098_3*l_h_f*1_3_1"/>
  <p:tag name="KSO_WM_TEMPLATE_CATEGORY" val="diagram"/>
  <p:tag name="KSO_WM_TEMPLATE_INDEX" val="20231098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此处输入你的正文，文字是您思想提炼请尽量言简意赅的阐述观点"/>
  <p:tag name="KSO_WM_DIAGRAM_MAX_ITEMCNT" val="6"/>
  <p:tag name="KSO_WM_DIAGRAM_MIN_ITEMCNT" val="2"/>
  <p:tag name="KSO_WM_DIAGRAM_VIRTUALLY_FRAME" val="{&quot;height&quot;:298.20001220703125,&quot;width&quot;:869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098_3*l_h_f*1_1_1"/>
  <p:tag name="KSO_WM_TEMPLATE_CATEGORY" val="diagram"/>
  <p:tag name="KSO_WM_TEMPLATE_INDEX" val="20231098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此处输入你的正文，文字是您思想提炼请尽量言简意赅的阐述观点"/>
  <p:tag name="KSO_WM_DIAGRAM_MAX_ITEMCNT" val="6"/>
  <p:tag name="KSO_WM_DIAGRAM_MIN_ITEMCNT" val="2"/>
  <p:tag name="KSO_WM_DIAGRAM_VIRTUALLY_FRAME" val="{&quot;height&quot;:298.20001220703125,&quot;width&quot;:869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BEAUTIFY_FLAG" val="#wm#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diagram20231098_3*l_h_a*1_1_1"/>
  <p:tag name="KSO_WM_TEMPLATE_CATEGORY" val="diagram"/>
  <p:tag name="KSO_WM_TEMPLATE_INDEX" val="2023109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PRESET_TEXT_INDEX" val="0"/>
  <p:tag name="KSO_WM_UNIT_PRESET_TEXT_LEN" val="0"/>
  <p:tag name="KSO_WM_UNIT_NOCLEAR" val="0"/>
  <p:tag name="KSO_WM_DIAGRAM_GROUP_CODE" val="l1-1"/>
  <p:tag name="KSO_WM_UNIT_TYPE" val="l_h_a"/>
  <p:tag name="KSO_WM_UNIT_INDEX" val="1_1_1"/>
  <p:tag name="KSO_WM_UNIT_PRESET_TEXT" val="单击添加标题"/>
  <p:tag name="KSO_WM_UNIT_TEXT_FILL_FORE_SCHEMECOLOR_INDEX" val="5"/>
  <p:tag name="KSO_WM_DIAGRAM_MAX_ITEMCNT" val="6"/>
  <p:tag name="KSO_WM_DIAGRAM_MIN_ITEMCNT" val="2"/>
  <p:tag name="KSO_WM_DIAGRAM_VIRTUALLY_FRAME" val="{&quot;height&quot;:298.20001220703125,&quot;width&quot;:869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351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5"/>
</p:tagLst>
</file>

<file path=ppt/tags/tag352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4_1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gradient&quot;:[{&quot;brightness&quot;:0,&quot;colorType&quot;:1,&quot;foreColorIndex&quot;:5,&quot;pos&quot;:0.4699999988079071,&quot;transparency&quot;:0},{&quot;brightness&quot;:0,&quot;colorType&quot;:1,&quot;foreColorIndex&quot;:5,&quot;pos&quot;:0.8600000143051147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4_2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8_4*l_h_f*1_4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你的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8_4*l_h_a*1_4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3_1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gradient&quot;:[{&quot;brightness&quot;:0,&quot;colorType&quot;:1,&quot;foreColorIndex&quot;:5,&quot;pos&quot;:0.4699999988079071,&quot;transparency&quot;:0},{&quot;brightness&quot;:0,&quot;colorType&quot;:1,&quot;foreColorIndex&quot;:5,&quot;pos&quot;:0.8600000143051147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3_2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8_4*l_h_f*1_3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你的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8_4*l_h_a*1_3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1_1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gradient&quot;:[{&quot;brightness&quot;:0,&quot;colorType&quot;:1,&quot;foreColorIndex&quot;:5,&quot;pos&quot;:0.4699999988079071,&quot;transparency&quot;:0},{&quot;brightness&quot;:0,&quot;colorType&quot;:1,&quot;foreColorIndex&quot;:5,&quot;pos&quot;:0.8600000143051147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1_2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8_4*l_h_f*1_1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你的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8_4*l_h_a*1_1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2_1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gradient&quot;:[{&quot;brightness&quot;:0,&quot;colorType&quot;:1,&quot;foreColorIndex&quot;:5,&quot;pos&quot;:0.4699999988079071,&quot;transparency&quot;:0},{&quot;brightness&quot;:0,&quot;colorType&quot;:1,&quot;foreColorIndex&quot;:5,&quot;pos&quot;:0.8600000143051147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2_2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8_4*l_h_f*1_2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你的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8_4*l_h_a*1_2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410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6"/>
</p:tagLst>
</file>

<file path=ppt/tags/tag411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41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5_9*a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CONTENT_GROUP_TYPE" val="contentchip"/>
  <p:tag name="KSO_WM_UNIT_TYPE" val="a"/>
  <p:tag name="KSO_WM_UNIT_INDEX" val="1"/>
  <p:tag name="KSO_WM_UNIT_PRESET_TEXT" val="感谢您的观看"/>
</p:tagLst>
</file>

<file path=ppt/tags/tag463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915_9*f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22"/>
  <p:tag name="KSO_WM_UNIT_TYPE" val="f"/>
  <p:tag name="KSO_WM_UNIT_INDEX" val="1"/>
  <p:tag name="KSO_WM_UNIT_PRESET_TEXT" val="汇报人：WPS"/>
</p:tagLst>
</file>

<file path=ppt/tags/tag464.xml><?xml version="1.0" encoding="utf-8"?>
<p:tagLst xmlns:p="http://schemas.openxmlformats.org/presentationml/2006/main">
  <p:tag name="KSO_WM_SLIDE_ID" val="custom2023091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endPage"/>
  <p:tag name="KSO_WM_SLIDE_SUBTYPE" val="pureTxt"/>
  <p:tag name="KSO_WM_SLIDE_LAYOUT" val="a_f"/>
  <p:tag name="KSO_WM_SLIDE_CONTENT_AREA" val="{&quot;left&quot;:&quot;209.75&quot;,&quot;top&quot;:&quot;79.75&quot;,&quot;width&quot;:&quot;540.6&quot;,&quot;height&quot;:&quot;409.9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90">
      <a:dk1>
        <a:srgbClr val="000000"/>
      </a:dk1>
      <a:lt1>
        <a:srgbClr val="FFFFFF"/>
      </a:lt1>
      <a:dk2>
        <a:srgbClr val="233D31"/>
      </a:dk2>
      <a:lt2>
        <a:srgbClr val="FFFCF2"/>
      </a:lt2>
      <a:accent1>
        <a:srgbClr val="305242"/>
      </a:accent1>
      <a:accent2>
        <a:srgbClr val="526435"/>
      </a:accent2>
      <a:accent3>
        <a:srgbClr val="747628"/>
      </a:accent3>
      <a:accent4>
        <a:srgbClr val="97881A"/>
      </a:accent4>
      <a:accent5>
        <a:srgbClr val="B99A0D"/>
      </a:accent5>
      <a:accent6>
        <a:srgbClr val="DBAC00"/>
      </a:accent6>
      <a:hlink>
        <a:srgbClr val="0563C1"/>
      </a:hlink>
      <a:folHlink>
        <a:srgbClr val="954F72"/>
      </a:folHlink>
    </a:clrScheme>
    <a:fontScheme name="稻壳儿-常规宋体05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>
          <a:noFill/>
          <a:prstDash val="solid"/>
        </a:ln>
      </a:spPr>
      <a:bodyPr anchor="ctr" rtlCol="0" wrap="square">
        <a:noAutofit/>
      </a:bodyPr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2024-01-03T10:07:19Z</dcterms:created>
  <dcterms:modified xsi:type="dcterms:W3CDTF">2024-01-03T10:07:19Z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1e2513830d2e44bc8b811200900e469d_21</vt:lpwstr>
  </property>
</Properties>
</file>