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960" r:id="rId1"/>
    <p:sldMasterId id="2147487997" r:id="rId2"/>
  </p:sldMasterIdLst>
  <p:notesMasterIdLst>
    <p:notesMasterId r:id="rId3"/>
  </p:notesMasterIdLst>
  <p:sldIdLst>
    <p:sldId id="2408" r:id="rId4"/>
    <p:sldId id="2412" r:id="rId5"/>
    <p:sldId id="2415" r:id="rId6"/>
    <p:sldId id="2418" r:id="rId7"/>
    <p:sldId id="2424" r:id="rId9"/>
    <p:sldId id="2427" r:id="rId10"/>
    <p:sldId id="2430" r:id="rId11"/>
    <p:sldId id="2433" r:id="rId12"/>
    <p:sldId id="2439" r:id="rId14"/>
    <p:sldId id="2442" r:id="rId15"/>
    <p:sldId id="2445" r:id="rId16"/>
    <p:sldId id="2448" r:id="rId17"/>
    <p:sldId id="2454" r:id="rId19"/>
    <p:sldId id="2457" r:id="rId20"/>
    <p:sldId id="2460" r:id="rId21"/>
    <p:sldId id="2463" r:id="rId22"/>
    <p:sldId id="2469" r:id="rId24"/>
    <p:sldId id="2472" r:id="rId25"/>
    <p:sldId id="2475" r:id="rId26"/>
    <p:sldId id="2478" r:id="rId27"/>
    <p:sldId id="2484" r:id="rId29"/>
    <p:sldId id="2487" r:id="rId30"/>
    <p:sldId id="2490" r:id="rId31"/>
    <p:sldId id="2493" r:id="rId3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tableStyles" Target="tableStyles.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8" name="幻灯片图像占位符 1"/>
          <p:cNvSpPr>
            <a:spLocks noChangeAspect="1" noRot="1" noGrp="1"/>
          </p:cNvSpPr>
          <p:nvPr>
            <p:ph type="sldImg" idx="2"/>
          </p:nvPr>
        </p:nvSpPr>
        <p:spPr/>
      </p:sp>
      <p:sp>
        <p:nvSpPr>
          <p:cNvPr id="104868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tags" Target="../tags/tag21.xml"/><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image" Target="../media/image2.png"/><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tags" Target="../tags/tag29.xml"/><Relationship Id="rId12" Type="http://schemas.openxmlformats.org/officeDocument/2006/relationships/tags" Target="../tags/tag30.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image" Target="../media/image2.png"/><Relationship Id="rId9" Type="http://schemas.openxmlformats.org/officeDocument/2006/relationships/tags" Target="../tags/tag38.xml"/><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tags" Target="../tags/tag53.xml"/><Relationship Id="rId7" Type="http://schemas.openxmlformats.org/officeDocument/2006/relationships/tags" Target="../tags/tag54.xml"/><Relationship Id="rId8" Type="http://schemas.openxmlformats.org/officeDocument/2006/relationships/tags" Target="../tags/tag55.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tags" Target="../tags/tag62.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tags" Target="../tags/tag71.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image" Target="../media/image1.png"/><Relationship Id="rId7" Type="http://schemas.openxmlformats.org/officeDocument/2006/relationships/tags" Target="../tags/tag77.xml"/><Relationship Id="rId8" Type="http://schemas.openxmlformats.org/officeDocument/2006/relationships/tags" Target="../tags/tag78.xml"/><Relationship Id="rId9" Type="http://schemas.openxmlformats.org/officeDocument/2006/relationships/tags" Target="../tags/tag79.xml"/><Relationship Id="rId10" Type="http://schemas.openxmlformats.org/officeDocument/2006/relationships/tags" Target="../tags/tag80.xml"/><Relationship Id="rId11" Type="http://schemas.openxmlformats.org/officeDocument/2006/relationships/tags" Target="../tags/tag81.xml"/><Relationship Id="rId12" Type="http://schemas.openxmlformats.org/officeDocument/2006/relationships/tags" Target="../tags/tag82.xml"/><Relationship Id="rId13" Type="http://schemas.openxmlformats.org/officeDocument/2006/relationships/tags" Target="../tags/tag83.xml"/><Relationship Id="rId14" Type="http://schemas.openxmlformats.org/officeDocument/2006/relationships/tags" Target="../tags/tag84.xml"/><Relationship Id="rId15" Type="http://schemas.openxmlformats.org/officeDocument/2006/relationships/tags" Target="../tags/tag85.xml"/><Relationship Id="rId16" Type="http://schemas.openxmlformats.org/officeDocument/2006/relationships/tags" Target="../tags/tag86.xml"/><Relationship Id="rId17" Type="http://schemas.openxmlformats.org/officeDocument/2006/relationships/tags" Target="../tags/tag87.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8"/>
          <p:cNvCxnSpPr>
            <a:cxnSpLocks/>
          </p:cNvCxnSpPr>
          <p:nvPr userDrawn="1">
            <p:custDataLst>
              <p:tags r:id="rId2"/>
            </p:custDataLst>
          </p:nvPr>
        </p:nvCxnSpPr>
        <p:spPr>
          <a:xfrm>
            <a:off x="2376170"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678" name="任意多边形: 形状 26"/>
          <p:cNvSpPr/>
          <p:nvPr userDrawn="1">
            <p:custDataLst>
              <p:tags r:id="rId3"/>
            </p:custDataLst>
          </p:nvPr>
        </p:nvSpPr>
        <p:spPr>
          <a:xfrm>
            <a:off x="32956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80" name="任意多边形: 形状 13"/>
          <p:cNvSpPr/>
          <p:nvPr userDrawn="1">
            <p:custDataLst>
              <p:tags r:id="rId4"/>
            </p:custDataLst>
          </p:nvPr>
        </p:nvSpPr>
        <p:spPr>
          <a:xfrm>
            <a:off x="-571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82" name="标题 1"/>
          <p:cNvSpPr>
            <a:spLocks noGrp="1"/>
          </p:cNvSpPr>
          <p:nvPr>
            <p:ph type="ctrTitle" hasCustomPrompt="1"/>
            <p:custDataLst>
              <p:tags r:id="rId5"/>
            </p:custDataLst>
          </p:nvPr>
        </p:nvSpPr>
        <p:spPr>
          <a:xfrm>
            <a:off x="5189220" y="1579880"/>
            <a:ext cx="6164580" cy="2418080"/>
          </a:xfrm>
        </p:spPr>
        <p:txBody>
          <a:bodyPr anchor="b">
            <a:noAutofit/>
          </a:bodyPr>
          <a:lstStyle>
            <a:lvl1pPr algn="r">
              <a:lnSpc>
                <a:spcPct val="100000"/>
              </a:lnSpc>
              <a:defRPr sz="7200"/>
            </a:lvl1pPr>
          </a:lstStyle>
          <a:p>
            <a:r>
              <a:rPr altLang="en-US" dirty="0" lang="zh-CN"/>
              <a:t>单击此处</a:t>
            </a:r>
            <a:br>
              <a:rPr altLang="en-US" dirty="0" lang="zh-CN"/>
            </a:br>
            <a:r>
              <a:rPr altLang="en-US" dirty="0" lang="zh-CN"/>
              <a:t>添加文档标题</a:t>
            </a:r>
            <a:endParaRPr altLang="en-US" dirty="0" lang="zh-CN"/>
          </a:p>
        </p:txBody>
      </p:sp>
      <p:sp>
        <p:nvSpPr>
          <p:cNvPr id="1048684" name="副标题 2"/>
          <p:cNvSpPr>
            <a:spLocks noGrp="1"/>
          </p:cNvSpPr>
          <p:nvPr>
            <p:ph type="subTitle" idx="1" hasCustomPrompt="1"/>
            <p:custDataLst>
              <p:tags r:id="rId6"/>
            </p:custDataLst>
          </p:nvPr>
        </p:nvSpPr>
        <p:spPr>
          <a:xfrm>
            <a:off x="6083935" y="4084955"/>
            <a:ext cx="5269865" cy="634365"/>
          </a:xfrm>
        </p:spPr>
        <p:txBody>
          <a:bodyPr bIns="0" lIns="0" rIns="0" rtlCol="0" tIns="0" vert="horz">
            <a:normAutofit/>
          </a:bodyPr>
          <a:lstStyle>
            <a:lvl1pPr algn="r"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sym typeface="+mn-ea"/>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单击此处添加文档副标题</a:t>
            </a:r>
            <a:endParaRPr>
              <a:sym typeface="+mn-ea"/>
            </a:endParaRPr>
          </a:p>
        </p:txBody>
      </p:sp>
      <p:sp>
        <p:nvSpPr>
          <p:cNvPr id="1048686" name="文本占位符 9"/>
          <p:cNvSpPr>
            <a:spLocks noGrp="1"/>
          </p:cNvSpPr>
          <p:nvPr>
            <p:ph type="body" sz="quarter" idx="13" hasCustomPrompt="1"/>
            <p:custDataLst>
              <p:tags r:id="rId7"/>
            </p:custDataLst>
          </p:nvPr>
        </p:nvSpPr>
        <p:spPr>
          <a:xfrm>
            <a:off x="8614409" y="504000"/>
            <a:ext cx="274319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defRPr>
            </a:lvl1pPr>
          </a:lstStyle>
          <a:p>
            <a:pPr lvl="0"/>
            <a:r>
              <a:rPr>
                <a:sym typeface="+mn-ea"/>
              </a:rPr>
              <a:t>公司名占位符</a:t>
            </a:r>
            <a:endParaRPr>
              <a:sym typeface="+mn-ea"/>
            </a:endParaRPr>
          </a:p>
        </p:txBody>
      </p:sp>
      <p:sp>
        <p:nvSpPr>
          <p:cNvPr id="1048688" name="文本占位符 23"/>
          <p:cNvSpPr txBox="1">
            <a:spLocks noGrp="1"/>
          </p:cNvSpPr>
          <p:nvPr>
            <p:ph type="body" sz="quarter" idx="17" hasCustomPrompt="1"/>
            <p:custDataLst>
              <p:tags r:id="rId8"/>
            </p:custDataLst>
          </p:nvPr>
        </p:nvSpPr>
        <p:spPr>
          <a:xfrm>
            <a:off x="8614410" y="5061400"/>
            <a:ext cx="2743200" cy="504000"/>
          </a:xfrm>
          <a:prstGeom prst="roundRect">
            <a:avLst>
              <a:gd name="adj" fmla="val 50000"/>
            </a:avLst>
          </a:prstGeom>
          <a:gradFill flip="none" rotWithShape="1">
            <a:gsLst>
              <a:gs pos="0">
                <a:schemeClr val="accent1"/>
              </a:gs>
              <a:gs pos="100000">
                <a:schemeClr val="accent4"/>
              </a:gs>
            </a:gsLst>
            <a:lin ang="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anchor="ctr" anchorCtr="0" bIns="0" compatLnSpc="1" fromWordArt="0" horzOverflow="overflow" lIns="0" numCol="1" rIns="0" rtlCol="0" spcCol="0" tIns="0" vert="horz" vertOverflow="overflow" wrap="square">
            <a:noAutofit/>
          </a:bodyPr>
          <a:lstStyle>
            <a:defPPr>
              <a:defRPr lang="zh-CN"/>
            </a:defPPr>
            <a:lvl1pPr algn="ctr" defTabSz="914400" eaLnBrk="1" fontAlgn="auto" hangingPunct="1" indent="-228600" latinLnBrk="0" lvl="0" marL="0" marR="0" rtl="0">
              <a:lnSpc>
                <a:spcPct val="100000"/>
              </a:lnSpc>
              <a:spcBef>
                <a:spcPts val="1000"/>
              </a:spcBef>
              <a:buClrTx/>
              <a:buSzTx/>
              <a:buFontTx/>
              <a:buNone/>
              <a:defRPr altLang="en-US" baseline="0" b="1" cap="none" dirty="0" sz="1400" i="0" kern="1200" kumimoji="0" lang="zh-CN" noProof="1" normalizeH="0" spc="0" strike="noStrike" u="none">
                <a:solidFill>
                  <a:srgbClr val="0C1813"/>
                </a:solidFill>
                <a:latin typeface="+mn-lt"/>
                <a:ea typeface="+mn-ea"/>
                <a:cs typeface="+mn-cs"/>
                <a:sym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r>
              <a:rPr>
                <a:sym typeface="+mn-ea"/>
              </a:rPr>
              <a:t>署名占位符</a:t>
            </a:r>
            <a:endParaRPr>
              <a:sym typeface="+mn-ea"/>
            </a:endParaRPr>
          </a:p>
        </p:txBody>
      </p:sp>
      <p:cxnSp>
        <p:nvCxnSpPr>
          <p:cNvPr id="3145735" name="直接连接符 33"/>
          <p:cNvCxnSpPr>
            <a:cxnSpLocks/>
          </p:cNvCxnSpPr>
          <p:nvPr userDrawn="1">
            <p:custDataLst>
              <p:tags r:id="rId9"/>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7" name="直接连接符 8"/>
          <p:cNvCxnSpPr>
            <a:cxnSpLocks/>
          </p:cNvCxnSpPr>
          <p:nvPr userDrawn="1">
            <p:custDataLst>
              <p:tags r:id="rId10"/>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2097153" name="图片 22"/>
          <p:cNvPicPr>
            <a:picLocks noChangeAspect="1"/>
          </p:cNvPicPr>
          <p:nvPr userDrawn="1">
            <p:custDataLst>
              <p:tags r:id="rId11"/>
            </p:custDataLst>
          </p:nvPr>
        </p:nvPicPr>
        <p:blipFill rotWithShape="1">
          <a:blip xmlns:r="http://schemas.openxmlformats.org/officeDocument/2006/relationships" r:embed="rId12"/>
          <a:srcRect l="21480" b="29853"/>
          <a:stretch>
            <a:fillRect/>
          </a:stretch>
        </p:blipFill>
        <p:spPr>
          <a:xfrm>
            <a:off x="0" y="1076333"/>
            <a:ext cx="6471739" cy="5781667"/>
          </a:xfrm>
          <a:prstGeom prst="rect"/>
        </p:spPr>
      </p:pic>
      <p:sp>
        <p:nvSpPr>
          <p:cNvPr id="1048690" name="矩形 10"/>
          <p:cNvSpPr/>
          <p:nvPr userDrawn="1">
            <p:custDataLst>
              <p:tags r:id="rId13"/>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692" name="矩形 24"/>
          <p:cNvSpPr/>
          <p:nvPr userDrawn="1">
            <p:custDataLst>
              <p:tags r:id="rId14"/>
            </p:custDataLst>
          </p:nvPr>
        </p:nvSpPr>
        <p:spPr>
          <a:xfrm>
            <a:off x="0" y="5895975"/>
            <a:ext cx="12192000" cy="9620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4" name="文本占位符 13"/>
          <p:cNvSpPr>
            <a:spLocks noGrp="1"/>
          </p:cNvSpPr>
          <p:nvPr>
            <p:ph type="body" sz="quarter" idx="14" hasCustomPrompt="1"/>
            <p:custDataLst>
              <p:tags r:id="rId15"/>
            </p:custDataLst>
          </p:nvPr>
        </p:nvSpPr>
        <p:spPr>
          <a:xfrm>
            <a:off x="835025" y="6220460"/>
            <a:ext cx="2879725" cy="313055"/>
          </a:xfrm>
        </p:spPr>
        <p:txBody>
          <a:bodyPr anchor="ctr" bIns="0" lIns="0" rIns="0" rtlCol="0" tIns="0" vert="horz">
            <a:normAutofit/>
          </a:bodyPr>
          <a:lstStyle>
            <a:lvl1pPr algn="l" defTabSz="914400" eaLnBrk="1" fontAlgn="auto" hangingPunct="1" latinLnBrk="0" marL="0" marR="0" rtl="0">
              <a:lnSpc>
                <a:spcPct val="100000"/>
              </a:lnSpc>
              <a:spcBef>
                <a:spcPts val="1000"/>
              </a:spcBef>
              <a:buClrTx/>
              <a:buSzTx/>
              <a:buFont typeface="Arial" panose="02080604020202020204" pitchFamily="34" charset="0"/>
              <a:buNone/>
              <a:defRPr altLang="zh-CN" baseline="0" b="0" cap="none" sz="1800" i="0" kern="1200" kumimoji="0" lang="en-US" noProof="1" normalizeH="0" spc="0" strike="noStrike" u="none">
                <a:solidFill>
                  <a:schemeClr val="tx1">
                    <a:lumMod val="65000"/>
                  </a:schemeClr>
                </a:solidFill>
                <a:latin typeface="+mn-lt"/>
                <a:ea typeface="+mn-ea"/>
                <a:cs typeface="+mn-cs"/>
              </a:defRPr>
            </a:lvl1pPr>
          </a:lstStyle>
          <a:p>
            <a:pPr lvl="0"/>
            <a:r>
              <a:rPr>
                <a:sym typeface="+mn-ea"/>
              </a:rPr>
              <a:t>日期时间占位符</a:t>
            </a:r>
            <a:endParaRPr>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2" name="页脚占位符 4"/>
          <p:cNvSpPr>
            <a:spLocks noGrp="1"/>
          </p:cNvSpPr>
          <p:nvPr>
            <p:ph type="ftr" sz="quarter" idx="11"/>
            <p:custDataLst>
              <p:tags r:id="rId4"/>
            </p:custDataLst>
          </p:nvPr>
        </p:nvSpPr>
        <p:spPr/>
        <p:txBody>
          <a:bodyPr/>
          <a:p>
            <a:endParaRPr altLang="en-US" lang="zh-CN"/>
          </a:p>
        </p:txBody>
      </p:sp>
      <p:sp>
        <p:nvSpPr>
          <p:cNvPr id="104870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8" name="任意多边形: 形状 62"/>
          <p:cNvSpPr/>
          <p:nvPr userDrawn="1">
            <p:custDataLst>
              <p:tags r:id="rId2"/>
            </p:custDataLst>
          </p:nvPr>
        </p:nvSpPr>
        <p:spPr>
          <a:xfrm>
            <a:off x="0" y="3799927"/>
            <a:ext cx="3713440" cy="3058073"/>
          </a:xfrm>
          <a:custGeom>
            <a:avLst/>
            <a:gdLst>
              <a:gd name="connsiteX0" fmla="*/ 1219440 w 3713440"/>
              <a:gd name="connsiteY0" fmla="*/ 0 h 3058073"/>
              <a:gd name="connsiteX1" fmla="*/ 3713440 w 3713440"/>
              <a:gd name="connsiteY1" fmla="*/ 3058073 h 3058073"/>
              <a:gd name="connsiteX2" fmla="*/ 0 w 3713440"/>
              <a:gd name="connsiteY2" fmla="*/ 3058073 h 3058073"/>
              <a:gd name="connsiteX3" fmla="*/ 0 w 3713440"/>
              <a:gd name="connsiteY3" fmla="*/ 1157584 h 3058073"/>
              <a:gd name="connsiteX4" fmla="*/ 581316 w 3713440"/>
              <a:gd name="connsiteY4" fmla="*/ 600693 h 3058073"/>
              <a:gd name="connsiteX5" fmla="*/ 1219440 w 3713440"/>
              <a:gd name="connsiteY5" fmla="*/ 0 h 305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3440" h="3058073">
                <a:moveTo>
                  <a:pt x="1219440" y="0"/>
                </a:moveTo>
                <a:lnTo>
                  <a:pt x="3713440" y="3058073"/>
                </a:lnTo>
                <a:lnTo>
                  <a:pt x="0" y="3058073"/>
                </a:lnTo>
                <a:lnTo>
                  <a:pt x="0" y="1157584"/>
                </a:lnTo>
                <a:lnTo>
                  <a:pt x="581316" y="600693"/>
                </a:lnTo>
                <a:cubicBezTo>
                  <a:pt x="794024" y="398102"/>
                  <a:pt x="1006732" y="197281"/>
                  <a:pt x="1219440"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10" name="任意多边形: 形状 56"/>
          <p:cNvSpPr/>
          <p:nvPr userDrawn="1">
            <p:custDataLst>
              <p:tags r:id="rId3"/>
            </p:custDataLst>
          </p:nvPr>
        </p:nvSpPr>
        <p:spPr>
          <a:xfrm>
            <a:off x="-1" y="2324472"/>
            <a:ext cx="1637930" cy="2005807"/>
          </a:xfrm>
          <a:custGeom>
            <a:avLst/>
            <a:gdLst>
              <a:gd name="connsiteX0" fmla="*/ 0 w 2700670"/>
              <a:gd name="connsiteY0" fmla="*/ 0 h 2434856"/>
              <a:gd name="connsiteX1" fmla="*/ 1988289 w 2700670"/>
              <a:gd name="connsiteY1" fmla="*/ 2434856 h 2434856"/>
              <a:gd name="connsiteX2" fmla="*/ 2700670 w 2700670"/>
              <a:gd name="connsiteY2" fmla="*/ 1754373 h 2434856"/>
              <a:gd name="connsiteX0-1" fmla="*/ 0 w 1988289"/>
              <a:gd name="connsiteY0-2" fmla="*/ 0 h 2434856"/>
              <a:gd name="connsiteX1-3" fmla="*/ 1988289 w 1988289"/>
              <a:gd name="connsiteY1-4" fmla="*/ 2434856 h 2434856"/>
            </a:gdLst>
            <a:ahLst/>
            <a:cxnLst>
              <a:cxn ang="0">
                <a:pos x="connsiteX0-1" y="connsiteY0-2"/>
              </a:cxn>
              <a:cxn ang="0">
                <a:pos x="connsiteX1-3" y="connsiteY1-4"/>
              </a:cxn>
            </a:cxnLst>
            <a:rect l="l" t="t" r="r" b="b"/>
            <a:pathLst>
              <a:path w="1988289" h="2434856">
                <a:moveTo>
                  <a:pt x="0" y="0"/>
                </a:moveTo>
                <a:lnTo>
                  <a:pt x="1988289" y="2434856"/>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2" name="标题 1"/>
          <p:cNvSpPr>
            <a:spLocks noGrp="1"/>
          </p:cNvSpPr>
          <p:nvPr>
            <p:ph type="title" hasCustomPrompt="1"/>
            <p:custDataLst>
              <p:tags r:id="rId4"/>
            </p:custDataLst>
          </p:nvPr>
        </p:nvSpPr>
        <p:spPr>
          <a:xfrm>
            <a:off x="1866900" y="1542415"/>
            <a:ext cx="1875790" cy="1081405"/>
          </a:xfrm>
        </p:spPr>
        <p:txBody>
          <a:bodyPr anchor="b">
            <a:normAutofit/>
          </a:bodyPr>
          <a:lstStyle>
            <a:lvl1pPr algn="ctr">
              <a:defRPr sz="6000"/>
            </a:lvl1pPr>
          </a:lstStyle>
          <a:p>
            <a:r>
              <a:rPr altLang="en-US" dirty="0" lang="zh-CN"/>
              <a:t>标题</a:t>
            </a:r>
            <a:endParaRPr altLang="en-US" dirty="0" lang="zh-CN"/>
          </a:p>
        </p:txBody>
      </p:sp>
      <p:sp>
        <p:nvSpPr>
          <p:cNvPr id="1048714" name="文本占位符 2"/>
          <p:cNvSpPr>
            <a:spLocks noGrp="1"/>
          </p:cNvSpPr>
          <p:nvPr>
            <p:ph type="body" idx="1" hasCustomPrompt="1"/>
            <p:custDataLst>
              <p:tags r:id="rId5"/>
            </p:custDataLst>
          </p:nvPr>
        </p:nvSpPr>
        <p:spPr>
          <a:xfrm>
            <a:off x="1866900" y="2626360"/>
            <a:ext cx="1875790" cy="504190"/>
          </a:xfrm>
        </p:spPr>
        <p:txBody>
          <a:bodyPr anchor="t"/>
          <a:lstStyle>
            <a:lvl1pPr algn="ct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pic>
        <p:nvPicPr>
          <p:cNvPr id="2097155" name="图片 49"/>
          <p:cNvPicPr>
            <a:picLocks noChangeAspect="1"/>
          </p:cNvPicPr>
          <p:nvPr userDrawn="1">
            <p:custDataLst>
              <p:tags r:id="rId6"/>
            </p:custDataLst>
          </p:nvPr>
        </p:nvPicPr>
        <p:blipFill rotWithShape="1">
          <a:blip xmlns:r="http://schemas.openxmlformats.org/officeDocument/2006/relationships" r:embed="rId7"/>
          <a:srcRect r="-426"/>
          <a:stretch>
            <a:fillRect/>
          </a:stretch>
        </p:blipFill>
        <p:spPr>
          <a:xfrm>
            <a:off x="0" y="2130788"/>
            <a:ext cx="4618744" cy="4727212"/>
          </a:xfrm>
          <a:prstGeom prst="rect"/>
        </p:spPr>
      </p:pic>
      <p:sp>
        <p:nvSpPr>
          <p:cNvPr id="1048716" name="日期占位符 6"/>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718" name="页脚占位符 7"/>
          <p:cNvSpPr>
            <a:spLocks noGrp="1"/>
          </p:cNvSpPr>
          <p:nvPr>
            <p:ph type="ftr" sz="quarter" idx="11"/>
            <p:custDataLst>
              <p:tags r:id="rId9"/>
            </p:custDataLst>
          </p:nvPr>
        </p:nvSpPr>
        <p:spPr/>
        <p:txBody>
          <a:bodyPr/>
          <a:p>
            <a:endParaRPr altLang="en-US" lang="zh-CN"/>
          </a:p>
        </p:txBody>
      </p:sp>
      <p:sp>
        <p:nvSpPr>
          <p:cNvPr id="1048720" name="灯片编号占位符 8"/>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sp>
        <p:nvSpPr>
          <p:cNvPr id="1048722" name="任意多边形: 形状 8"/>
          <p:cNvSpPr/>
          <p:nvPr userDrawn="1">
            <p:custDataLst>
              <p:tags r:id="rId11"/>
            </p:custDataLst>
          </p:nvPr>
        </p:nvSpPr>
        <p:spPr>
          <a:xfrm flipH="1" flipV="1">
            <a:off x="11539855" y="0"/>
            <a:ext cx="653415" cy="56388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24" name="任意多边形: 形状 9"/>
          <p:cNvSpPr/>
          <p:nvPr userDrawn="1">
            <p:custDataLst>
              <p:tags r:id="rId12"/>
            </p:custDataLst>
          </p:nvPr>
        </p:nvSpPr>
        <p:spPr>
          <a:xfrm>
            <a:off x="11421110" y="1270"/>
            <a:ext cx="774700" cy="698500"/>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2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8" name="标题 1"/>
          <p:cNvSpPr>
            <a:spLocks noGrp="1"/>
          </p:cNvSpPr>
          <p:nvPr>
            <p:ph type="title" hasCustomPrompt="1"/>
            <p:custDataLst>
              <p:tags r:id="rId2"/>
            </p:custDataLst>
          </p:nvPr>
        </p:nvSpPr>
        <p:spPr>
          <a:xfrm>
            <a:off x="828040" y="2859405"/>
            <a:ext cx="7275195" cy="1151890"/>
          </a:xfrm>
        </p:spPr>
        <p:txBody>
          <a:bodyPr anchor="b"/>
          <a:lstStyle>
            <a:lvl1pPr algn="l">
              <a:defRPr sz="5400"/>
            </a:lvl1pPr>
          </a:lstStyle>
          <a:p>
            <a:r>
              <a:rPr altLang="en-US" dirty="0" lang="zh-CN"/>
              <a:t>单击此处添加章节标题</a:t>
            </a:r>
            <a:endParaRPr altLang="en-US" dirty="0" lang="zh-CN"/>
          </a:p>
        </p:txBody>
      </p:sp>
      <p:sp>
        <p:nvSpPr>
          <p:cNvPr id="1048730" name="文本占位符 2"/>
          <p:cNvSpPr>
            <a:spLocks noGrp="1"/>
          </p:cNvSpPr>
          <p:nvPr>
            <p:ph type="body" idx="1"/>
            <p:custDataLst>
              <p:tags r:id="rId3"/>
            </p:custDataLst>
          </p:nvPr>
        </p:nvSpPr>
        <p:spPr>
          <a:xfrm>
            <a:off x="828040" y="4119480"/>
            <a:ext cx="9144000" cy="936000"/>
          </a:xfrm>
        </p:spPr>
        <p:txBody>
          <a:bodyPr bIns="0" lIns="0" rIns="0" rtlCol="0" tIns="0" vert="horz">
            <a:normAutofit/>
          </a:bodyPr>
          <a:lstStyle>
            <a:lvl1pPr algn="l"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单击此处编辑母版文本样式</a:t>
            </a:r>
            <a:endParaRPr>
              <a:sym typeface="+mn-ea"/>
            </a:endParaRPr>
          </a:p>
        </p:txBody>
      </p:sp>
      <p:sp>
        <p:nvSpPr>
          <p:cNvPr id="1048732" name="文本占位符 7"/>
          <p:cNvSpPr txBox="1">
            <a:spLocks noGrp="1"/>
          </p:cNvSpPr>
          <p:nvPr>
            <p:ph type="body" sz="quarter" idx="13" hasCustomPrompt="1"/>
            <p:custDataLst>
              <p:tags r:id="rId4"/>
            </p:custDataLst>
          </p:nvPr>
        </p:nvSpPr>
        <p:spPr>
          <a:xfrm>
            <a:off x="816610" y="1813560"/>
            <a:ext cx="3092450" cy="1015365"/>
          </a:xfrm>
          <a:noFill/>
        </p:spPr>
        <p:txBody>
          <a:bodyPr anchor="t" bIns="0" lIns="0" rIns="0" rtlCol="0" tIns="0" vert="horz" wrap="square">
            <a:spAutoFit/>
          </a:bodyPr>
          <a:lstStyle>
            <a:lvl1pPr algn="l" defTabSz="914400" eaLnBrk="1" fontAlgn="auto" hangingPunct="1" indent="-228600" latinLnBrk="0" lvl="0" marL="0" marR="0" rtl="0">
              <a:lnSpc>
                <a:spcPct val="100000"/>
              </a:lnSpc>
              <a:spcBef>
                <a:spcPts val="1000"/>
              </a:spcBef>
              <a:buClrTx/>
              <a:buSzTx/>
              <a:buFontTx/>
              <a:buNone/>
              <a:defRPr altLang="zh-CN" baseline="0" b="1" cap="none" dirty="0" sz="6600" i="0" kern="1200" kumimoji="0" lang="en-US" noProof="1" normalizeH="0" spc="0" strike="noStrike" u="none">
                <a:gradFill flip="none" rotWithShape="1">
                  <a:gsLst>
                    <a:gs pos="40000">
                      <a:schemeClr val="accent1"/>
                    </a:gs>
                    <a:gs pos="100000">
                      <a:schemeClr val="accent4"/>
                    </a:gs>
                  </a:gsLst>
                  <a:lin ang="13500000" scaled="1"/>
                </a:gradFill>
                <a:latin typeface="+mj-ea"/>
                <a:ea typeface="+mj-ea"/>
                <a:cs typeface="+mn-cs"/>
                <a:sym typeface="+mn-ea"/>
              </a:defRPr>
            </a:lvl1pPr>
          </a:lstStyle>
          <a:p>
            <a:pPr lvl="0"/>
            <a:r>
              <a:rPr>
                <a:sym typeface="+mn-ea"/>
              </a:rPr>
              <a:t>节编号</a:t>
            </a:r>
            <a:endParaRPr>
              <a:sym typeface="+mn-ea"/>
            </a:endParaRPr>
          </a:p>
        </p:txBody>
      </p:sp>
      <p:cxnSp>
        <p:nvCxnSpPr>
          <p:cNvPr id="3145739" name="直接箭头连接符 41"/>
          <p:cNvCxnSpPr>
            <a:cxnSpLocks/>
          </p:cNvCxnSpPr>
          <p:nvPr userDrawn="1">
            <p:custDataLst>
              <p:tags r:id="rId5"/>
            </p:custDataLst>
          </p:nvPr>
        </p:nvCxnSpPr>
        <p:spPr>
          <a:xfrm>
            <a:off x="4096792" y="2321243"/>
            <a:ext cx="3455670" cy="0"/>
          </a:xfrm>
          <a:prstGeom prst="straightConnector1"/>
          <a:noFill/>
          <a:ln w="25400">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
        <p:nvSpPr>
          <p:cNvPr id="1048734" name="任意多边形: 形状 9"/>
          <p:cNvSpPr/>
          <p:nvPr userDrawn="1">
            <p:custDataLst>
              <p:tags r:id="rId6"/>
            </p:custDataLst>
          </p:nvPr>
        </p:nvSpPr>
        <p:spPr>
          <a:xfrm flipH="1">
            <a:off x="5900420" y="2684145"/>
            <a:ext cx="4340225" cy="4178935"/>
          </a:xfrm>
          <a:custGeom>
            <a:avLst/>
            <a:gdLst>
              <a:gd name="connsiteX0" fmla="*/ 121433 w 3669392"/>
              <a:gd name="connsiteY0" fmla="*/ 0 h 3533321"/>
              <a:gd name="connsiteX1" fmla="*/ 97562 w 3669392"/>
              <a:gd name="connsiteY1" fmla="*/ 18637 h 3533321"/>
              <a:gd name="connsiteX2" fmla="*/ 97562 w 3669392"/>
              <a:gd name="connsiteY2" fmla="*/ 992503 h 3533321"/>
              <a:gd name="connsiteX3" fmla="*/ 0 w 3669392"/>
              <a:gd name="connsiteY3" fmla="*/ 1036775 h 3533321"/>
              <a:gd name="connsiteX4" fmla="*/ 0 w 3669392"/>
              <a:gd name="connsiteY4" fmla="*/ 3533321 h 3533321"/>
              <a:gd name="connsiteX5" fmla="*/ 3669392 w 3669392"/>
              <a:gd name="connsiteY5" fmla="*/ 3533321 h 3533321"/>
              <a:gd name="connsiteX6" fmla="*/ 121433 w 3669392"/>
              <a:gd name="connsiteY6" fmla="*/ 0 h 353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9392" h="3533321">
                <a:moveTo>
                  <a:pt x="121433" y="0"/>
                </a:moveTo>
                <a:lnTo>
                  <a:pt x="97562" y="18637"/>
                </a:lnTo>
                <a:lnTo>
                  <a:pt x="97562" y="992503"/>
                </a:lnTo>
                <a:lnTo>
                  <a:pt x="0" y="1036775"/>
                </a:lnTo>
                <a:lnTo>
                  <a:pt x="0" y="3533321"/>
                </a:lnTo>
                <a:lnTo>
                  <a:pt x="3669392" y="3533321"/>
                </a:lnTo>
                <a:cubicBezTo>
                  <a:pt x="2525444" y="2355547"/>
                  <a:pt x="1265381" y="1177774"/>
                  <a:pt x="121433"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pic>
        <p:nvPicPr>
          <p:cNvPr id="2097157" name="图片 8"/>
          <p:cNvPicPr>
            <a:picLocks noChangeAspect="1"/>
          </p:cNvPicPr>
          <p:nvPr userDrawn="1">
            <p:custDataLst>
              <p:tags r:id="rId7"/>
            </p:custDataLst>
          </p:nvPr>
        </p:nvPicPr>
        <p:blipFill rotWithShape="1">
          <a:blip xmlns:r="http://schemas.openxmlformats.org/officeDocument/2006/relationships" r:embed="rId8"/>
          <a:srcRect l="50234" b="27809"/>
          <a:stretch>
            <a:fillRect/>
          </a:stretch>
        </p:blipFill>
        <p:spPr>
          <a:xfrm flipH="1">
            <a:off x="6569710" y="213995"/>
            <a:ext cx="5622290" cy="6650355"/>
          </a:xfrm>
          <a:custGeom>
            <a:avLst/>
            <a:gdLst>
              <a:gd name="connsiteX0" fmla="*/ 4753433 w 4753433"/>
              <a:gd name="connsiteY0" fmla="*/ 0 h 5622086"/>
              <a:gd name="connsiteX1" fmla="*/ 0 w 4753433"/>
              <a:gd name="connsiteY1" fmla="*/ 0 h 5622086"/>
              <a:gd name="connsiteX2" fmla="*/ 0 w 4753433"/>
              <a:gd name="connsiteY2" fmla="*/ 5622086 h 5622086"/>
              <a:gd name="connsiteX3" fmla="*/ 4753433 w 4753433"/>
              <a:gd name="connsiteY3" fmla="*/ 5622086 h 5622086"/>
            </a:gdLst>
            <a:ahLst/>
            <a:cxnLst>
              <a:cxn ang="0">
                <a:pos x="connsiteX0" y="connsiteY0"/>
              </a:cxn>
              <a:cxn ang="0">
                <a:pos x="connsiteX1" y="connsiteY1"/>
              </a:cxn>
              <a:cxn ang="0">
                <a:pos x="connsiteX2" y="connsiteY2"/>
              </a:cxn>
              <a:cxn ang="0">
                <a:pos x="connsiteX3" y="connsiteY3"/>
              </a:cxn>
            </a:cxnLst>
            <a:rect l="l" t="t" r="r" b="b"/>
            <a:pathLst>
              <a:path w="4753433" h="5622086">
                <a:moveTo>
                  <a:pt x="4753433" y="0"/>
                </a:moveTo>
                <a:lnTo>
                  <a:pt x="0" y="0"/>
                </a:lnTo>
                <a:lnTo>
                  <a:pt x="0" y="5622086"/>
                </a:lnTo>
                <a:lnTo>
                  <a:pt x="4753433" y="5622086"/>
                </a:lnTo>
                <a:close/>
              </a:path>
            </a:pathLst>
          </a:custGeom>
          <a:ln w="22225">
            <a:noFill/>
          </a:ln>
        </p:spPr>
      </p:pic>
      <p:sp>
        <p:nvSpPr>
          <p:cNvPr id="1048736" name="任意多边形: 形状 58"/>
          <p:cNvSpPr/>
          <p:nvPr userDrawn="1">
            <p:custDataLst>
              <p:tags r:id="rId9"/>
            </p:custDataLst>
          </p:nvPr>
        </p:nvSpPr>
        <p:spPr>
          <a:xfrm>
            <a:off x="9868535" y="611505"/>
            <a:ext cx="2321560" cy="2321560"/>
          </a:xfrm>
          <a:custGeom>
            <a:avLst/>
            <a:gdLst>
              <a:gd name="connsiteX0" fmla="*/ 0 w 1727200"/>
              <a:gd name="connsiteY0" fmla="*/ 1727200 h 1727200"/>
              <a:gd name="connsiteX1" fmla="*/ 1727200 w 1727200"/>
              <a:gd name="connsiteY1" fmla="*/ 0 h 1727200"/>
              <a:gd name="connsiteX2" fmla="*/ 1727200 w 1727200"/>
              <a:gd name="connsiteY2" fmla="*/ 943428 h 1727200"/>
              <a:gd name="connsiteX0-1" fmla="*/ 0 w 1727200"/>
              <a:gd name="connsiteY0-2" fmla="*/ 1727200 h 1727200"/>
              <a:gd name="connsiteX1-3" fmla="*/ 1727200 w 1727200"/>
              <a:gd name="connsiteY1-4" fmla="*/ 0 h 1727200"/>
            </a:gdLst>
            <a:ahLst/>
            <a:cxnLst>
              <a:cxn ang="0">
                <a:pos x="connsiteX0-1" y="connsiteY0-2"/>
              </a:cxn>
              <a:cxn ang="0">
                <a:pos x="connsiteX1-3" y="connsiteY1-4"/>
              </a:cxn>
            </a:cxnLst>
            <a:rect l="l" t="t" r="r" b="b"/>
            <a:pathLst>
              <a:path w="1727200" h="1727200">
                <a:moveTo>
                  <a:pt x="0" y="1727200"/>
                </a:moveTo>
                <a:lnTo>
                  <a:pt x="1727200" y="0"/>
                </a:lnTo>
              </a:path>
            </a:pathLst>
          </a:custGeom>
          <a:noFill/>
          <a:ln w="222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8"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40" name="页脚占位符 4"/>
          <p:cNvSpPr>
            <a:spLocks noGrp="1"/>
          </p:cNvSpPr>
          <p:nvPr>
            <p:ph type="ftr" sz="quarter" idx="11"/>
            <p:custDataLst>
              <p:tags r:id="rId11"/>
            </p:custDataLst>
          </p:nvPr>
        </p:nvSpPr>
        <p:spPr/>
        <p:txBody>
          <a:bodyPr/>
          <a:p>
            <a:endParaRPr altLang="en-US" lang="zh-CN"/>
          </a:p>
        </p:txBody>
      </p:sp>
      <p:sp>
        <p:nvSpPr>
          <p:cNvPr id="1048742"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52" name="页脚占位符 5"/>
          <p:cNvSpPr>
            <a:spLocks noGrp="1"/>
          </p:cNvSpPr>
          <p:nvPr>
            <p:ph type="ftr" sz="quarter" idx="11"/>
            <p:custDataLst>
              <p:tags r:id="rId5"/>
            </p:custDataLst>
          </p:nvPr>
        </p:nvSpPr>
        <p:spPr/>
        <p:txBody>
          <a:bodyPr/>
          <a:p>
            <a:endParaRPr altLang="en-US" lang="zh-CN"/>
          </a:p>
        </p:txBody>
      </p:sp>
      <p:sp>
        <p:nvSpPr>
          <p:cNvPr id="104875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8" name="页脚占位符 7"/>
          <p:cNvSpPr>
            <a:spLocks noGrp="1"/>
          </p:cNvSpPr>
          <p:nvPr>
            <p:ph type="ftr" sz="quarter" idx="11"/>
            <p:custDataLst>
              <p:tags r:id="rId7"/>
            </p:custDataLst>
          </p:nvPr>
        </p:nvSpPr>
        <p:spPr/>
        <p:txBody>
          <a:bodyPr/>
          <a:p>
            <a:endParaRPr altLang="en-US" lang="zh-CN"/>
          </a:p>
        </p:txBody>
      </p:sp>
      <p:sp>
        <p:nvSpPr>
          <p:cNvPr id="104877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7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3"/>
          <p:cNvSpPr>
            <a:spLocks noGrp="1"/>
          </p:cNvSpPr>
          <p:nvPr>
            <p:ph type="ftr" sz="quarter" idx="11"/>
            <p:custDataLst>
              <p:tags r:id="rId3"/>
            </p:custDataLst>
          </p:nvPr>
        </p:nvSpPr>
        <p:spPr/>
        <p:txBody>
          <a:bodyPr/>
          <a:p>
            <a:endParaRPr altLang="en-US" lang="zh-CN"/>
          </a:p>
        </p:txBody>
      </p:sp>
      <p:sp>
        <p:nvSpPr>
          <p:cNvPr id="104877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8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82" name="页脚占位符 2"/>
          <p:cNvSpPr>
            <a:spLocks noGrp="1"/>
          </p:cNvSpPr>
          <p:nvPr>
            <p:ph type="ftr" sz="quarter" idx="11"/>
            <p:custDataLst>
              <p:tags r:id="rId2"/>
            </p:custDataLst>
          </p:nvPr>
        </p:nvSpPr>
        <p:spPr/>
        <p:txBody>
          <a:bodyPr/>
          <a:p>
            <a:endParaRPr altLang="en-US" lang="zh-CN"/>
          </a:p>
        </p:txBody>
      </p:sp>
      <p:sp>
        <p:nvSpPr>
          <p:cNvPr id="104878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90" name="页脚占位符 4"/>
          <p:cNvSpPr>
            <a:spLocks noGrp="1"/>
          </p:cNvSpPr>
          <p:nvPr>
            <p:ph type="ftr" sz="quarter" idx="11"/>
            <p:custDataLst>
              <p:tags r:id="rId3"/>
            </p:custDataLst>
          </p:nvPr>
        </p:nvSpPr>
        <p:spPr/>
        <p:txBody>
          <a:bodyPr/>
          <a:p>
            <a:endParaRPr altLang="en-US" lang="zh-CN"/>
          </a:p>
        </p:txBody>
      </p:sp>
      <p:sp>
        <p:nvSpPr>
          <p:cNvPr id="104879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800" name="页脚占位符 7"/>
          <p:cNvSpPr>
            <a:spLocks noGrp="1"/>
          </p:cNvSpPr>
          <p:nvPr>
            <p:ph type="ftr" sz="quarter" idx="11"/>
            <p:custDataLst>
              <p:tags r:id="rId4"/>
            </p:custDataLst>
          </p:nvPr>
        </p:nvSpPr>
        <p:spPr/>
        <p:txBody>
          <a:bodyPr/>
          <a:p>
            <a:endParaRPr altLang="en-US" lang="zh-CN"/>
          </a:p>
        </p:txBody>
      </p:sp>
      <p:sp>
        <p:nvSpPr>
          <p:cNvPr id="104880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804"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41" name="直接连接符 18"/>
          <p:cNvCxnSpPr>
            <a:cxnSpLocks/>
          </p:cNvCxnSpPr>
          <p:nvPr userDrawn="1">
            <p:custDataLst>
              <p:tags r:id="rId2"/>
            </p:custDataLst>
          </p:nvPr>
        </p:nvCxnSpPr>
        <p:spPr>
          <a:xfrm flipH="1">
            <a:off x="9810115"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806" name="任意多边形: 形状 26"/>
          <p:cNvSpPr/>
          <p:nvPr userDrawn="1">
            <p:custDataLst>
              <p:tags r:id="rId3"/>
            </p:custDataLst>
          </p:nvPr>
        </p:nvSpPr>
        <p:spPr>
          <a:xfrm flipH="1">
            <a:off x="54800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808" name="任意多边形: 形状 13"/>
          <p:cNvSpPr/>
          <p:nvPr userDrawn="1">
            <p:custDataLst>
              <p:tags r:id="rId4"/>
            </p:custDataLst>
          </p:nvPr>
        </p:nvSpPr>
        <p:spPr>
          <a:xfrm flipH="1">
            <a:off x="881189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pic>
        <p:nvPicPr>
          <p:cNvPr id="2097159" name="图片 22"/>
          <p:cNvPicPr>
            <a:picLocks noChangeAspect="1"/>
          </p:cNvPicPr>
          <p:nvPr userDrawn="1">
            <p:custDataLst>
              <p:tags r:id="rId5"/>
            </p:custDataLst>
          </p:nvPr>
        </p:nvPicPr>
        <p:blipFill rotWithShape="1">
          <a:blip xmlns:r="http://schemas.openxmlformats.org/officeDocument/2006/relationships" r:embed="rId6"/>
          <a:srcRect l="21480" b="29853"/>
          <a:stretch>
            <a:fillRect/>
          </a:stretch>
        </p:blipFill>
        <p:spPr>
          <a:xfrm flipH="1">
            <a:off x="5714365" y="1070610"/>
            <a:ext cx="6471920" cy="5781675"/>
          </a:xfrm>
          <a:prstGeom prst="rect"/>
        </p:spPr>
      </p:pic>
      <p:sp>
        <p:nvSpPr>
          <p:cNvPr id="1048810" name="标题 1"/>
          <p:cNvSpPr>
            <a:spLocks noGrp="1"/>
          </p:cNvSpPr>
          <p:nvPr>
            <p:ph type="ctrTitle" hasCustomPrompt="1"/>
            <p:custDataLst>
              <p:tags r:id="rId7"/>
            </p:custDataLst>
          </p:nvPr>
        </p:nvSpPr>
        <p:spPr>
          <a:xfrm>
            <a:off x="838200" y="1744980"/>
            <a:ext cx="4391025" cy="1800225"/>
          </a:xfrm>
        </p:spPr>
        <p:txBody>
          <a:bodyPr anchor="b"/>
          <a:lstStyle>
            <a:lvl1pPr algn="l">
              <a:lnSpc>
                <a:spcPct val="100000"/>
              </a:lnSpc>
              <a:defRPr sz="7200"/>
            </a:lvl1pPr>
          </a:lstStyle>
          <a:p>
            <a:r>
              <a:rPr altLang="en-US" dirty="0" lang="zh-CN"/>
              <a:t>感谢观看</a:t>
            </a:r>
            <a:endParaRPr altLang="en-US" dirty="0" lang="zh-CN"/>
          </a:p>
        </p:txBody>
      </p:sp>
      <p:sp>
        <p:nvSpPr>
          <p:cNvPr id="1048812" name="副标题 2"/>
          <p:cNvSpPr>
            <a:spLocks noGrp="1"/>
          </p:cNvSpPr>
          <p:nvPr>
            <p:ph type="subTitle" idx="1" hasCustomPrompt="1"/>
            <p:custDataLst>
              <p:tags r:id="rId8"/>
            </p:custDataLst>
          </p:nvPr>
        </p:nvSpPr>
        <p:spPr>
          <a:xfrm>
            <a:off x="838200" y="3567430"/>
            <a:ext cx="5549900" cy="972185"/>
          </a:xfrm>
        </p:spPr>
        <p:txBody>
          <a:bodyPr/>
          <a:lstStyle>
            <a:lvl1pPr algn="l" defTabSz="914400" eaLnBrk="1" fontAlgn="auto" hangingPunct="1" indent="0" latinLnBrk="0" lvl="0" marL="0" marR="0" rtl="0">
              <a:lnSpc>
                <a:spcPct val="100000"/>
              </a:lnSpc>
              <a:spcBef>
                <a:spcPts val="1000"/>
              </a:spcBef>
              <a:buClrTx/>
              <a:buSzTx/>
              <a:buFontTx/>
              <a:buNone/>
              <a:defRPr altLang="zh-CN" baseline="0" b="1" cap="all" dirty="0" sz="6600" i="0" kern="1200" kumimoji="0" lang="en-US" noProof="1" normalizeH="0" spc="0" strike="noStrike" u="none">
                <a:solidFill>
                  <a:schemeClr val="tx1">
                    <a:alpha val="20000"/>
                  </a:schemeClr>
                </a:solidFill>
                <a:latin typeface="+中文标题" charset="0"/>
                <a:ea typeface="+mj-ea"/>
                <a:cs typeface="+mn-cs"/>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THANK YOU</a:t>
            </a:r>
            <a:endParaRPr altLang="zh-CN" dirty="0" lang="en-US"/>
          </a:p>
        </p:txBody>
      </p:sp>
      <p:sp>
        <p:nvSpPr>
          <p:cNvPr id="1048814" name="文本占位符 9"/>
          <p:cNvSpPr>
            <a:spLocks noGrp="1"/>
          </p:cNvSpPr>
          <p:nvPr>
            <p:ph type="body" sz="quarter" idx="13" hasCustomPrompt="1"/>
            <p:custDataLst>
              <p:tags r:id="rId9"/>
            </p:custDataLst>
          </p:nvPr>
        </p:nvSpPr>
        <p:spPr>
          <a:xfrm>
            <a:off x="8731214" y="504000"/>
            <a:ext cx="265706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sym typeface="+mn-ea"/>
              </a:defRPr>
            </a:lvl1pPr>
          </a:lstStyle>
          <a:p>
            <a:pPr lvl="0"/>
            <a:r>
              <a:rPr>
                <a:sym typeface="+mn-ea"/>
              </a:rPr>
              <a:t>公司名占位符</a:t>
            </a:r>
            <a:endParaRPr>
              <a:sym typeface="+mn-ea"/>
            </a:endParaRPr>
          </a:p>
        </p:txBody>
      </p:sp>
      <p:cxnSp>
        <p:nvCxnSpPr>
          <p:cNvPr id="3145743" name="直接连接符 12"/>
          <p:cNvCxnSpPr>
            <a:cxnSpLocks/>
          </p:cNvCxnSpPr>
          <p:nvPr userDrawn="1">
            <p:custDataLst>
              <p:tags r:id="rId10"/>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4"/>
          <p:cNvCxnSpPr>
            <a:cxnSpLocks/>
          </p:cNvCxnSpPr>
          <p:nvPr userDrawn="1">
            <p:custDataLst>
              <p:tags r:id="rId11"/>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816" name="矩形 16"/>
          <p:cNvSpPr/>
          <p:nvPr userDrawn="1">
            <p:custDataLst>
              <p:tags r:id="rId12"/>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818" name="矩形 24"/>
          <p:cNvSpPr/>
          <p:nvPr userDrawn="1">
            <p:custDataLst>
              <p:tags r:id="rId13"/>
            </p:custDataLst>
          </p:nvPr>
        </p:nvSpPr>
        <p:spPr>
          <a:xfrm flipH="1">
            <a:off x="0" y="5997575"/>
            <a:ext cx="12192000" cy="8604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0" name="日期占位符 3"/>
          <p:cNvSpPr>
            <a:spLocks noGrp="1"/>
          </p:cNvSpPr>
          <p:nvPr>
            <p:ph type="dt" sz="half" idx="10"/>
            <p:custDataLst>
              <p:tags r:id="rId14"/>
            </p:custDataLst>
          </p:nvPr>
        </p:nvSpPr>
        <p:spPr/>
        <p:txBody>
          <a:bodyPr/>
          <a:p>
            <a:fld id="{5592522B-0F24-4480-B9DD-A9474A6880D6}" type="datetimeFigureOut">
              <a:rPr altLang="en-US" lang="zh-CN" smtClean="0"/>
            </a:fld>
            <a:endParaRPr altLang="en-US" lang="zh-CN"/>
          </a:p>
        </p:txBody>
      </p:sp>
      <p:sp>
        <p:nvSpPr>
          <p:cNvPr id="1048822" name="页脚占位符 4"/>
          <p:cNvSpPr>
            <a:spLocks noGrp="1"/>
          </p:cNvSpPr>
          <p:nvPr>
            <p:ph type="ftr" sz="quarter" idx="11"/>
            <p:custDataLst>
              <p:tags r:id="rId15"/>
            </p:custDataLst>
          </p:nvPr>
        </p:nvSpPr>
        <p:spPr/>
        <p:txBody>
          <a:bodyPr/>
          <a:p>
            <a:endParaRPr altLang="en-US" lang="zh-CN"/>
          </a:p>
        </p:txBody>
      </p:sp>
      <p:sp>
        <p:nvSpPr>
          <p:cNvPr id="1048824" name="灯片编号占位符 5"/>
          <p:cNvSpPr>
            <a:spLocks noGrp="1"/>
          </p:cNvSpPr>
          <p:nvPr>
            <p:ph type="sldNum" sz="quarter" idx="12"/>
            <p:custDataLst>
              <p:tags r:id="rId16"/>
            </p:custDataLst>
          </p:nvPr>
        </p:nvSpPr>
        <p:spPr>
          <a:xfrm>
            <a:off x="8610600" y="6356350"/>
            <a:ext cx="2743200" cy="365125"/>
          </a:xfrm>
        </p:spPr>
        <p:txBody>
          <a:bodyPr/>
          <a:p>
            <a:fld id="{BE5F26B5-172A-4DC2-B0B7-181CFC56B87C}" type="slidenum">
              <a:rPr altLang="en-US" lang="zh-CN" smtClean="0"/>
            </a:fld>
            <a:endParaRPr altLang="en-US" lang="zh-CN"/>
          </a:p>
        </p:txBody>
      </p:sp>
      <p:cxnSp>
        <p:nvCxnSpPr>
          <p:cNvPr id="3145747" name="直接箭头连接符 25"/>
          <p:cNvCxnSpPr>
            <a:cxnSpLocks/>
          </p:cNvCxnSpPr>
          <p:nvPr userDrawn="1">
            <p:custDataLst>
              <p:tags r:id="rId17"/>
            </p:custDataLst>
          </p:nvPr>
        </p:nvCxnSpPr>
        <p:spPr>
          <a:xfrm>
            <a:off x="847766" y="4895982"/>
            <a:ext cx="1694862" cy="0"/>
          </a:xfrm>
          <a:prstGeom prst="straightConnector1"/>
          <a:noFill/>
          <a:ln w="28575">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image" Target="../media/image3.png"/><Relationship Id="rId13" Type="http://schemas.openxmlformats.org/officeDocument/2006/relationships/tags" Target="../tags/tag88.xml"/><Relationship Id="rId14" Type="http://schemas.openxmlformats.org/officeDocument/2006/relationships/tags" Target="../tags/tag89.xml"/><Relationship Id="rId15" Type="http://schemas.openxmlformats.org/officeDocument/2006/relationships/tags" Target="../tags/tag90.xml"/><Relationship Id="rId16" Type="http://schemas.openxmlformats.org/officeDocument/2006/relationships/tags" Target="../tags/tag91.xml"/><Relationship Id="rId17" Type="http://schemas.openxmlformats.org/officeDocument/2006/relationships/tags" Target="../tags/tag92.xml"/><Relationship Id="rId18" Type="http://schemas.openxmlformats.org/officeDocument/2006/relationships/tags" Target="../tags/tag93.xml"/><Relationship Id="rId19" Type="http://schemas.openxmlformats.org/officeDocument/2006/relationships/tags" Target="../tags/tag94.xml"/><Relationship Id="rId20" Type="http://schemas.openxmlformats.org/officeDocument/2006/relationships/tags" Target="../tags/tag95.xml"/><Relationship Id="rId21" Type="http://schemas.openxmlformats.org/officeDocument/2006/relationships/tags" Target="../tags/tag96.xml"/><Relationship Id="rId22" Type="http://schemas.openxmlformats.org/officeDocument/2006/relationships/tags" Target="../tags/tag97.xml"/><Relationship Id="rId23" Type="http://schemas.openxmlformats.org/officeDocument/2006/relationships/tags" Target="../tags/tag98.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961" r:id="rId1"/>
    <p:sldLayoutId id="2147487962" r:id="rId2"/>
    <p:sldLayoutId id="2147487963" r:id="rId3"/>
    <p:sldLayoutId id="2147487964" r:id="rId4"/>
    <p:sldLayoutId id="2147487965" r:id="rId5"/>
    <p:sldLayoutId id="2147487966" r:id="rId6"/>
    <p:sldLayoutId id="2147487967" r:id="rId7"/>
    <p:sldLayoutId id="2147487968" r:id="rId8"/>
    <p:sldLayoutId id="2147487969" r:id="rId9"/>
    <p:sldLayoutId id="2147487970" r:id="rId10"/>
    <p:sldLayoutId id="214748797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2"/>
          <a:stretch>
            <a:fillRect/>
          </a:stretch>
        </a:blipFill>
        <a:effectLst/>
      </p:bgPr>
    </p:bg>
    <p:spTree>
      <p:nvGrpSpPr>
        <p:cNvPr id="31" name=""/>
        <p:cNvGrpSpPr/>
        <p:nvPr/>
      </p:nvGrpSpPr>
      <p:grpSpPr>
        <a:xfrm>
          <a:off x="0" y="0"/>
          <a:ext cx="0" cy="0"/>
          <a:chOff x="0" y="0"/>
          <a:chExt cx="0" cy="0"/>
        </a:xfrm>
      </p:grpSpPr>
      <p:sp>
        <p:nvSpPr>
          <p:cNvPr id="1048658" name="矩形 15"/>
          <p:cNvSpPr/>
          <p:nvPr userDrawn="1">
            <p:custDataLst>
              <p:tags r:id="rId13"/>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cxnSp>
        <p:nvCxnSpPr>
          <p:cNvPr id="3145729" name="直接连接符 18"/>
          <p:cNvCxnSpPr>
            <a:cxnSpLocks/>
          </p:cNvCxnSpPr>
          <p:nvPr userDrawn="1">
            <p:custDataLst>
              <p:tags r:id="rId19"/>
            </p:custDataLst>
          </p:nvPr>
        </p:nvCxnSpPr>
        <p:spPr>
          <a:xfrm>
            <a:off x="912495" y="1212215"/>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9"/>
          <p:cNvCxnSpPr>
            <a:cxnSpLocks/>
          </p:cNvCxnSpPr>
          <p:nvPr userDrawn="1">
            <p:custDataLst>
              <p:tags r:id="rId20"/>
            </p:custDataLst>
          </p:nvPr>
        </p:nvCxnSpPr>
        <p:spPr>
          <a:xfrm>
            <a:off x="848995" y="1212215"/>
            <a:ext cx="818515"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670" name="任意多边形: 形状 8"/>
          <p:cNvSpPr/>
          <p:nvPr userDrawn="1">
            <p:custDataLst>
              <p:tags r:id="rId21"/>
            </p:custDataLst>
          </p:nvPr>
        </p:nvSpPr>
        <p:spPr>
          <a:xfrm flipH="1" flipV="1">
            <a:off x="11292840" y="0"/>
            <a:ext cx="899160" cy="77597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72" name="任意多边形: 形状 9"/>
          <p:cNvSpPr/>
          <p:nvPr userDrawn="1">
            <p:custDataLst>
              <p:tags r:id="rId22"/>
            </p:custDataLst>
          </p:nvPr>
        </p:nvSpPr>
        <p:spPr>
          <a:xfrm>
            <a:off x="11129645" y="1905"/>
            <a:ext cx="1066165" cy="960755"/>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4"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7998" r:id="rId1"/>
    <p:sldLayoutId id="2147487999" r:id="rId2"/>
    <p:sldLayoutId id="2147488000" r:id="rId3"/>
    <p:sldLayoutId id="2147488001" r:id="rId4"/>
    <p:sldLayoutId id="2147488002" r:id="rId5"/>
    <p:sldLayoutId id="2147488003" r:id="rId6"/>
    <p:sldLayoutId id="2147488004" r:id="rId7"/>
    <p:sldLayoutId id="2147488005" r:id="rId8"/>
    <p:sldLayoutId id="2147488006" r:id="rId9"/>
    <p:sldLayoutId id="2147488007" r:id="rId10"/>
    <p:sldLayoutId id="214748800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8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slideLayout" Target="../slideLayouts/slideLayout12.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tags" Target="../tags/tag117.xml"/><Relationship Id="rId14" Type="http://schemas.openxmlformats.org/officeDocument/2006/relationships/tags" Target="../tags/tag118.xml"/><Relationship Id="rId15" Type="http://schemas.openxmlformats.org/officeDocument/2006/relationships/tags" Target="../tags/tag119.xml"/><Relationship Id="rId16" Type="http://schemas.openxmlformats.org/officeDocument/2006/relationships/tags" Target="../tags/tag120.xml"/><Relationship Id="rId17" Type="http://schemas.openxmlformats.org/officeDocument/2006/relationships/tags" Target="../tags/tag121.xml"/><Relationship Id="rId18" Type="http://schemas.openxmlformats.org/officeDocument/2006/relationships/tags" Target="../tags/tag122.xml"/><Relationship Id="rId19" Type="http://schemas.openxmlformats.org/officeDocument/2006/relationships/tags" Target="../tags/tag123.xml"/><Relationship Id="rId20" Type="http://schemas.openxmlformats.org/officeDocument/2006/relationships/tags" Target="../tags/tag124.xml"/><Relationship Id="rId21" Type="http://schemas.openxmlformats.org/officeDocument/2006/relationships/tags" Target="../tags/tag125.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tags" Target="../tags/tag170.xml"/><Relationship Id="rId14" Type="http://schemas.openxmlformats.org/officeDocument/2006/relationships/tags" Target="../tags/tag171.xml"/><Relationship Id="rId15" Type="http://schemas.openxmlformats.org/officeDocument/2006/relationships/tags" Target="../tags/tag172.xml"/><Relationship Id="rId16"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tags" Target="../tags/tag203.xml"/><Relationship Id="rId14" Type="http://schemas.openxmlformats.org/officeDocument/2006/relationships/tags" Target="../tags/tag204.xml"/><Relationship Id="rId15" Type="http://schemas.openxmlformats.org/officeDocument/2006/relationships/tags" Target="../tags/tag205.xml"/><Relationship Id="rId16"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tags" Target="../tags/tag214.xml"/><Relationship Id="rId6" Type="http://schemas.openxmlformats.org/officeDocument/2006/relationships/tags" Target="../tags/tag215.xml"/><Relationship Id="rId7" Type="http://schemas.openxmlformats.org/officeDocument/2006/relationships/tags" Target="../tags/tag216.xml"/><Relationship Id="rId8" Type="http://schemas.openxmlformats.org/officeDocument/2006/relationships/tags" Target="../tags/tag217.xml"/><Relationship Id="rId9" Type="http://schemas.openxmlformats.org/officeDocument/2006/relationships/tags" Target="../tags/tag218.xml"/><Relationship Id="rId10" Type="http://schemas.openxmlformats.org/officeDocument/2006/relationships/tags" Target="../tags/tag219.xml"/><Relationship Id="rId11" Type="http://schemas.openxmlformats.org/officeDocument/2006/relationships/tags" Target="../tags/tag220.xml"/><Relationship Id="rId12" Type="http://schemas.openxmlformats.org/officeDocument/2006/relationships/tags" Target="../tags/tag221.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tags" Target="../tags/tag226.xml"/><Relationship Id="rId6" Type="http://schemas.openxmlformats.org/officeDocument/2006/relationships/tags" Target="../tags/tag227.xml"/><Relationship Id="rId7" Type="http://schemas.openxmlformats.org/officeDocument/2006/relationships/tags" Target="../tags/tag228.xml"/><Relationship Id="rId8" Type="http://schemas.openxmlformats.org/officeDocument/2006/relationships/tags" Target="../tags/tag229.xml"/><Relationship Id="rId9" Type="http://schemas.openxmlformats.org/officeDocument/2006/relationships/tags" Target="../tags/tag230.xml"/><Relationship Id="rId10" Type="http://schemas.openxmlformats.org/officeDocument/2006/relationships/tags" Target="../tags/tag231.xml"/><Relationship Id="rId11" Type="http://schemas.openxmlformats.org/officeDocument/2006/relationships/tags" Target="../tags/tag232.xml"/><Relationship Id="rId12" Type="http://schemas.openxmlformats.org/officeDocument/2006/relationships/tags" Target="../tags/tag233.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tags" Target="../tags/tag253.xml"/><Relationship Id="rId5" Type="http://schemas.openxmlformats.org/officeDocument/2006/relationships/tags" Target="../tags/tag254.xml"/><Relationship Id="rId6" Type="http://schemas.openxmlformats.org/officeDocument/2006/relationships/tags" Target="../tags/tag255.xml"/><Relationship Id="rId7" Type="http://schemas.openxmlformats.org/officeDocument/2006/relationships/tags" Target="../tags/tag256.xml"/><Relationship Id="rId8" Type="http://schemas.openxmlformats.org/officeDocument/2006/relationships/tags" Target="../tags/tag257.xml"/><Relationship Id="rId9" Type="http://schemas.openxmlformats.org/officeDocument/2006/relationships/tags" Target="../tags/tag258.xml"/><Relationship Id="rId10" Type="http://schemas.openxmlformats.org/officeDocument/2006/relationships/tags" Target="../tags/tag259.xml"/><Relationship Id="rId11" Type="http://schemas.openxmlformats.org/officeDocument/2006/relationships/tags" Target="../tags/tag260.xml"/><Relationship Id="rId12" Type="http://schemas.openxmlformats.org/officeDocument/2006/relationships/tags" Target="../tags/tag261.xml"/><Relationship Id="rId13" Type="http://schemas.openxmlformats.org/officeDocument/2006/relationships/tags" Target="../tags/tag262.xml"/><Relationship Id="rId14" Type="http://schemas.openxmlformats.org/officeDocument/2006/relationships/tags" Target="../tags/tag263.xml"/><Relationship Id="rId15" Type="http://schemas.openxmlformats.org/officeDocument/2006/relationships/tags" Target="../tags/tag264.xml"/><Relationship Id="rId16" Type="http://schemas.openxmlformats.org/officeDocument/2006/relationships/tags" Target="../tags/tag265.xml"/><Relationship Id="rId17" Type="http://schemas.openxmlformats.org/officeDocument/2006/relationships/tags" Target="../tags/tag266.xml"/><Relationship Id="rId18" Type="http://schemas.openxmlformats.org/officeDocument/2006/relationships/tags" Target="../tags/tag267.xml"/><Relationship Id="rId19" Type="http://schemas.openxmlformats.org/officeDocument/2006/relationships/tags" Target="../tags/tag268.xml"/><Relationship Id="rId20" Type="http://schemas.openxmlformats.org/officeDocument/2006/relationships/tags" Target="../tags/tag269.xml"/><Relationship Id="rId21" Type="http://schemas.openxmlformats.org/officeDocument/2006/relationships/tags" Target="../tags/tag270.xml"/><Relationship Id="rId22" Type="http://schemas.openxmlformats.org/officeDocument/2006/relationships/tags" Target="../tags/tag271.xml"/><Relationship Id="rId23" Type="http://schemas.openxmlformats.org/officeDocument/2006/relationships/tags" Target="../tags/tag272.xml"/><Relationship Id="rId24" Type="http://schemas.openxmlformats.org/officeDocument/2006/relationships/tags" Target="../tags/tag273.xml"/><Relationship Id="rId25" Type="http://schemas.openxmlformats.org/officeDocument/2006/relationships/tags" Target="../tags/tag274.xml"/><Relationship Id="rId26" Type="http://schemas.openxmlformats.org/officeDocument/2006/relationships/tags" Target="../tags/tag275.xml"/><Relationship Id="rId27" Type="http://schemas.openxmlformats.org/officeDocument/2006/relationships/tags" Target="../tags/tag276.xml"/><Relationship Id="rId28" Type="http://schemas.openxmlformats.org/officeDocument/2006/relationships/tags" Target="../tags/tag277.xml"/><Relationship Id="rId29" Type="http://schemas.openxmlformats.org/officeDocument/2006/relationships/tags" Target="../tags/tag278.xml"/><Relationship Id="rId30" Type="http://schemas.openxmlformats.org/officeDocument/2006/relationships/tags" Target="../tags/tag279.xml"/><Relationship Id="rId31" Type="http://schemas.openxmlformats.org/officeDocument/2006/relationships/tags" Target="../tags/tag280.xml"/><Relationship Id="rId32" Type="http://schemas.openxmlformats.org/officeDocument/2006/relationships/tags" Target="../tags/tag281.xml"/><Relationship Id="rId33" Type="http://schemas.openxmlformats.org/officeDocument/2006/relationships/tags" Target="../tags/tag282.xml"/><Relationship Id="rId34" Type="http://schemas.openxmlformats.org/officeDocument/2006/relationships/tags" Target="../tags/tag283.xml"/><Relationship Id="rId35" Type="http://schemas.openxmlformats.org/officeDocument/2006/relationships/tags" Target="../tags/tag284.xml"/><Relationship Id="rId36" Type="http://schemas.openxmlformats.org/officeDocument/2006/relationships/tags" Target="../tags/tag285.xml"/><Relationship Id="rId37" Type="http://schemas.openxmlformats.org/officeDocument/2006/relationships/tags" Target="../tags/tag286.xml"/><Relationship Id="rId38" Type="http://schemas.openxmlformats.org/officeDocument/2006/relationships/tags" Target="../tags/tag287.xml"/><Relationship Id="rId39" Type="http://schemas.openxmlformats.org/officeDocument/2006/relationships/tags" Target="../tags/tag288.xml"/><Relationship Id="rId40" Type="http://schemas.openxmlformats.org/officeDocument/2006/relationships/tags" Target="../tags/tag289.xml"/><Relationship Id="rId4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tags" Target="../tags/tag302.xml"/><Relationship Id="rId6" Type="http://schemas.openxmlformats.org/officeDocument/2006/relationships/tags" Target="../tags/tag303.xml"/><Relationship Id="rId7" Type="http://schemas.openxmlformats.org/officeDocument/2006/relationships/tags" Target="../tags/tag304.xml"/><Relationship Id="rId8" Type="http://schemas.openxmlformats.org/officeDocument/2006/relationships/tags" Target="../tags/tag305.xml"/><Relationship Id="rId9" Type="http://schemas.openxmlformats.org/officeDocument/2006/relationships/tags" Target="../tags/tag306.xml"/><Relationship Id="rId10" Type="http://schemas.openxmlformats.org/officeDocument/2006/relationships/tags" Target="../tags/tag307.xml"/><Relationship Id="rId11" Type="http://schemas.openxmlformats.org/officeDocument/2006/relationships/tags" Target="../tags/tag308.xml"/><Relationship Id="rId12" Type="http://schemas.openxmlformats.org/officeDocument/2006/relationships/tags" Target="../tags/tag309.xml"/><Relationship Id="rId13" Type="http://schemas.openxmlformats.org/officeDocument/2006/relationships/tags" Target="../tags/tag310.xml"/><Relationship Id="rId14" Type="http://schemas.openxmlformats.org/officeDocument/2006/relationships/tags" Target="../tags/tag311.xml"/><Relationship Id="rId15" Type="http://schemas.openxmlformats.org/officeDocument/2006/relationships/tags" Target="../tags/tag312.xml"/><Relationship Id="rId16" Type="http://schemas.openxmlformats.org/officeDocument/2006/relationships/tags" Target="../tags/tag313.xml"/><Relationship Id="rId17" Type="http://schemas.openxmlformats.org/officeDocument/2006/relationships/tags" Target="../tags/tag314.xml"/><Relationship Id="rId18" Type="http://schemas.openxmlformats.org/officeDocument/2006/relationships/tags" Target="../tags/tag315.xml"/><Relationship Id="rId19" Type="http://schemas.openxmlformats.org/officeDocument/2006/relationships/tags" Target="../tags/tag316.xml"/><Relationship Id="rId20" Type="http://schemas.openxmlformats.org/officeDocument/2006/relationships/tags" Target="../tags/tag317.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tags" Target="../tags/tag321.xml"/><Relationship Id="rId5"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tags" Target="../tags/tag326.xml"/><Relationship Id="rId6" Type="http://schemas.openxmlformats.org/officeDocument/2006/relationships/tags" Target="../tags/tag327.xml"/><Relationship Id="rId7" Type="http://schemas.openxmlformats.org/officeDocument/2006/relationships/tags" Target="../tags/tag328.xml"/><Relationship Id="rId8" Type="http://schemas.openxmlformats.org/officeDocument/2006/relationships/tags" Target="../tags/tag329.xml"/><Relationship Id="rId9" Type="http://schemas.openxmlformats.org/officeDocument/2006/relationships/tags" Target="../tags/tag330.xml"/><Relationship Id="rId10" Type="http://schemas.openxmlformats.org/officeDocument/2006/relationships/tags" Target="../tags/tag331.xml"/><Relationship Id="rId11" Type="http://schemas.openxmlformats.org/officeDocument/2006/relationships/tags" Target="../tags/tag332.xml"/><Relationship Id="rId12" Type="http://schemas.openxmlformats.org/officeDocument/2006/relationships/tags" Target="../tags/tag333.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tags" Target="../tags/tag337.xml"/><Relationship Id="rId5" Type="http://schemas.openxmlformats.org/officeDocument/2006/relationships/tags" Target="../tags/tag338.xml"/><Relationship Id="rId6" Type="http://schemas.openxmlformats.org/officeDocument/2006/relationships/tags" Target="../tags/tag339.xml"/><Relationship Id="rId7" Type="http://schemas.openxmlformats.org/officeDocument/2006/relationships/tags" Target="../tags/tag340.xml"/><Relationship Id="rId8" Type="http://schemas.openxmlformats.org/officeDocument/2006/relationships/tags" Target="../tags/tag341.xml"/><Relationship Id="rId9" Type="http://schemas.openxmlformats.org/officeDocument/2006/relationships/tags" Target="../tags/tag342.xml"/><Relationship Id="rId10" Type="http://schemas.openxmlformats.org/officeDocument/2006/relationships/tags" Target="../tags/tag343.xml"/><Relationship Id="rId11" Type="http://schemas.openxmlformats.org/officeDocument/2006/relationships/tags" Target="../tags/tag344.xml"/><Relationship Id="rId12" Type="http://schemas.openxmlformats.org/officeDocument/2006/relationships/tags" Target="../tags/tag345.xml"/><Relationship Id="rId13" Type="http://schemas.openxmlformats.org/officeDocument/2006/relationships/tags" Target="../tags/tag346.xml"/><Relationship Id="rId14" Type="http://schemas.openxmlformats.org/officeDocument/2006/relationships/tags" Target="../tags/tag347.xml"/><Relationship Id="rId15" Type="http://schemas.openxmlformats.org/officeDocument/2006/relationships/tags" Target="../tags/tag348.xml"/><Relationship Id="rId16" Type="http://schemas.openxmlformats.org/officeDocument/2006/relationships/tags" Target="../tags/tag349.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tags" Target="../tags/tag353.xml"/><Relationship Id="rId5" Type="http://schemas.openxmlformats.org/officeDocument/2006/relationships/tags" Target="../tags/tag354.xml"/><Relationship Id="rId6" Type="http://schemas.openxmlformats.org/officeDocument/2006/relationships/tags" Target="../tags/tag355.xml"/><Relationship Id="rId7" Type="http://schemas.openxmlformats.org/officeDocument/2006/relationships/tags" Target="../tags/tag356.xml"/><Relationship Id="rId8" Type="http://schemas.openxmlformats.org/officeDocument/2006/relationships/tags" Target="../tags/tag357.xml"/><Relationship Id="rId9" Type="http://schemas.openxmlformats.org/officeDocument/2006/relationships/tags" Target="../tags/tag358.xml"/><Relationship Id="rId10" Type="http://schemas.openxmlformats.org/officeDocument/2006/relationships/tags" Target="../tags/tag359.xml"/><Relationship Id="rId11" Type="http://schemas.openxmlformats.org/officeDocument/2006/relationships/tags" Target="../tags/tag360.xml"/><Relationship Id="rId12" Type="http://schemas.openxmlformats.org/officeDocument/2006/relationships/tags" Target="../tags/tag361.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副标题"/>
          <p:cNvSpPr>
            <a:spLocks noGrp="1"/>
          </p:cNvSpPr>
          <p:nvPr>
            <p:ph type="subTitle" idx="1"/>
            <p:custDataLst>
              <p:tags r:id="rId1"/>
            </p:custDataLst>
          </p:nvPr>
        </p:nvSpPr>
        <p:spPr/>
        <p:txBody>
          <a:bodyPr/>
          <a:p>
            <a:r>
              <a:rPr altLang="en-US" lang="zh-CN"/>
              <a:t>单击此处添加副标题</a:t>
            </a:r>
            <a:endParaRPr altLang="en-US" lang="zh-CN"/>
          </a:p>
        </p:txBody>
      </p:sp>
      <p:sp>
        <p:nvSpPr>
          <p:cNvPr id="1048650" name="公司名"/>
          <p:cNvSpPr>
            <a:spLocks noGrp="1"/>
          </p:cNvSpPr>
          <p:nvPr>
            <p:ph type="body" sz="quarter" idx="13"/>
            <p:custDataLst>
              <p:tags r:id="rId2"/>
            </p:custDataLst>
          </p:nvPr>
        </p:nvSpPr>
        <p:spPr/>
        <p:txBody>
          <a:bodyPr/>
          <a:p>
            <a:r>
              <a:rPr altLang="en-US" lang="zh-CN"/>
              <a:t>xxx学院</a:t>
            </a:r>
            <a:endParaRPr altLang="en-US" lang="zh-CN"/>
          </a:p>
        </p:txBody>
      </p:sp>
      <p:sp>
        <p:nvSpPr>
          <p:cNvPr id="1048652" name="日期时间"/>
          <p:cNvSpPr>
            <a:spLocks noGrp="1"/>
          </p:cNvSpPr>
          <p:nvPr>
            <p:ph type="body" sz="quarter" idx="14"/>
            <p:custDataLst>
              <p:tags r:id="rId3"/>
            </p:custDataLst>
          </p:nvPr>
        </p:nvSpPr>
        <p:spPr/>
        <p:txBody>
          <a:bodyPr/>
          <a:p>
            <a:r>
              <a:rPr altLang="zh-CN" lang="en-US"/>
              <a:t>20XX/01/01</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
        <p:nvSpPr>
          <p:cNvPr id="1048656" name="标题 2"/>
          <p:cNvSpPr>
            <a:spLocks noGrp="1"/>
          </p:cNvSpPr>
          <p:nvPr>
            <p:ph type="ctrTitle"/>
            <p:custDataLst>
              <p:tags r:id="rId5"/>
            </p:custDataLst>
          </p:nvPr>
        </p:nvSpPr>
        <p:spPr/>
        <p:txBody>
          <a:bodyPr/>
          <a:p>
            <a:r>
              <a:rPr altLang="en-US" lang="zh-CN"/>
              <a:t>企业管理的财务与会计管理</a:t>
            </a:r>
            <a:endParaRPr altLang="en-US"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6" name="标题"/>
          <p:cNvSpPr>
            <a:spLocks noGrp="1"/>
          </p:cNvSpPr>
          <p:nvPr>
            <p:ph type="title"/>
            <p:custDataLst>
              <p:tags r:id="rId1"/>
            </p:custDataLst>
          </p:nvPr>
        </p:nvSpPr>
        <p:spPr/>
        <p:txBody>
          <a:bodyPr/>
          <a:p>
            <a:r>
              <a:rPr altLang="en-US" lang="zh-CN"/>
              <a:t>目录</a:t>
            </a:r>
            <a:endParaRPr altLang="en-US" lang="zh-CN"/>
          </a:p>
        </p:txBody>
      </p:sp>
      <p:sp>
        <p:nvSpPr>
          <p:cNvPr id="1048848" name="副标题"/>
          <p:cNvSpPr>
            <a:spLocks noGrp="1"/>
          </p:cNvSpPr>
          <p:nvPr>
            <p:ph type="body" idx="1"/>
            <p:custDataLst>
              <p:tags r:id="rId2"/>
            </p:custDataLst>
          </p:nvPr>
        </p:nvSpPr>
        <p:spPr/>
        <p:txBody>
          <a:bodyPr/>
          <a:p>
            <a:r>
              <a:rPr altLang="zh-CN" lang="en-US"/>
              <a:t>CONTENTS</a:t>
            </a:r>
            <a:endParaRPr altLang="zh-CN" lang="en-US"/>
          </a:p>
        </p:txBody>
      </p:sp>
      <p:sp>
        <p:nvSpPr>
          <p:cNvPr id="1048850" name="文本框 1"/>
          <p:cNvSpPr txBox="1"/>
          <p:nvPr>
            <p:custDataLst>
              <p:tags r:id="rId3"/>
            </p:custDataLst>
          </p:nvPr>
        </p:nvSpPr>
        <p:spPr>
          <a:xfrm>
            <a:off x="5483225" y="72390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01.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52" name="文本框 10"/>
          <p:cNvSpPr txBox="1"/>
          <p:nvPr>
            <p:custDataLst>
              <p:tags r:id="rId4"/>
            </p:custDataLst>
          </p:nvPr>
        </p:nvSpPr>
        <p:spPr>
          <a:xfrm>
            <a:off x="7139940" y="897890"/>
            <a:ext cx="4293235" cy="398780"/>
          </a:xfrm>
          <a:prstGeom prst="rect"/>
          <a:noFill/>
        </p:spPr>
        <p:txBody>
          <a:bodyPr rtlCol="0" wrap="square">
            <a:spAutoFit/>
          </a:bodyPr>
          <a:p>
            <a:pPr algn="r"/>
            <a:r>
              <a:rPr altLang="zh-CN" b="1" dirty="0" sz="2000" lang="en-US">
                <a:solidFill>
                  <a:schemeClr val="tx1"/>
                </a:solidFill>
                <a:latin typeface="+mj-ea"/>
                <a:ea typeface="+mj-ea"/>
              </a:rPr>
              <a:t>单击添加目录项标题</a:t>
            </a:r>
            <a:endParaRPr altLang="zh-CN" b="1" dirty="0" sz="2000" lang="en-US">
              <a:solidFill>
                <a:schemeClr val="tx1"/>
              </a:solidFill>
              <a:latin typeface="+mj-ea"/>
              <a:ea typeface="+mj-ea"/>
            </a:endParaRPr>
          </a:p>
        </p:txBody>
      </p:sp>
      <p:cxnSp>
        <p:nvCxnSpPr>
          <p:cNvPr id="3145755" name="直接连接符 22"/>
          <p:cNvCxnSpPr>
            <a:cxnSpLocks/>
          </p:cNvCxnSpPr>
          <p:nvPr>
            <p:custDataLst>
              <p:tags r:id="rId5"/>
            </p:custDataLst>
          </p:nvPr>
        </p:nvCxnSpPr>
        <p:spPr>
          <a:xfrm>
            <a:off x="5634355" y="14782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4" name="文本框 8"/>
          <p:cNvSpPr txBox="1"/>
          <p:nvPr>
            <p:custDataLst>
              <p:tags r:id="rId6"/>
            </p:custDataLst>
          </p:nvPr>
        </p:nvSpPr>
        <p:spPr>
          <a:xfrm>
            <a:off x="5483225" y="16954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02.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56" name="文本框 15"/>
          <p:cNvSpPr txBox="1"/>
          <p:nvPr>
            <p:custDataLst>
              <p:tags r:id="rId7"/>
            </p:custDataLst>
          </p:nvPr>
        </p:nvSpPr>
        <p:spPr>
          <a:xfrm>
            <a:off x="7139940" y="1847215"/>
            <a:ext cx="4293235" cy="398780"/>
          </a:xfrm>
          <a:prstGeom prst="rect"/>
          <a:noFill/>
        </p:spPr>
        <p:txBody>
          <a:bodyPr rtlCol="0" wrap="square">
            <a:spAutoFit/>
          </a:bodyPr>
          <a:p>
            <a:pPr algn="r"/>
            <a:r>
              <a:rPr altLang="zh-CN" b="1" dirty="0" sz="2000" lang="en-US">
                <a:solidFill>
                  <a:schemeClr val="tx1"/>
                </a:solidFill>
                <a:latin typeface="+mj-ea"/>
                <a:ea typeface="+mj-ea"/>
              </a:rPr>
              <a:t>财务管理的目标与原则</a:t>
            </a:r>
            <a:endParaRPr altLang="zh-CN" b="1" dirty="0" sz="2000" lang="en-US">
              <a:solidFill>
                <a:schemeClr val="tx1"/>
              </a:solidFill>
              <a:latin typeface="+mj-ea"/>
              <a:ea typeface="+mj-ea"/>
            </a:endParaRPr>
          </a:p>
        </p:txBody>
      </p:sp>
      <p:cxnSp>
        <p:nvCxnSpPr>
          <p:cNvPr id="3145757" name="直接连接符 25"/>
          <p:cNvCxnSpPr>
            <a:cxnSpLocks/>
          </p:cNvCxnSpPr>
          <p:nvPr>
            <p:custDataLst>
              <p:tags r:id="rId8"/>
            </p:custDataLst>
          </p:nvPr>
        </p:nvCxnSpPr>
        <p:spPr>
          <a:xfrm>
            <a:off x="5634355" y="242760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8" name="文本框 2"/>
          <p:cNvSpPr txBox="1"/>
          <p:nvPr>
            <p:custDataLst>
              <p:tags r:id="rId9"/>
            </p:custDataLst>
          </p:nvPr>
        </p:nvSpPr>
        <p:spPr>
          <a:xfrm>
            <a:off x="5483225" y="2644775"/>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03.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0" name="文本框 14"/>
          <p:cNvSpPr txBox="1"/>
          <p:nvPr>
            <p:custDataLst>
              <p:tags r:id="rId10"/>
            </p:custDataLst>
          </p:nvPr>
        </p:nvSpPr>
        <p:spPr>
          <a:xfrm>
            <a:off x="7139940" y="2774315"/>
            <a:ext cx="4293235" cy="398780"/>
          </a:xfrm>
          <a:prstGeom prst="rect"/>
          <a:noFill/>
        </p:spPr>
        <p:txBody>
          <a:bodyPr rtlCol="0" wrap="square">
            <a:spAutoFit/>
          </a:bodyPr>
          <a:p>
            <a:pPr algn="r"/>
            <a:r>
              <a:rPr altLang="zh-CN" b="1" dirty="0" sz="2000" lang="en-US">
                <a:solidFill>
                  <a:schemeClr val="tx1"/>
                </a:solidFill>
                <a:latin typeface="+mj-ea"/>
                <a:ea typeface="+mj-ea"/>
              </a:rPr>
              <a:t>会计管理的内容与特点</a:t>
            </a:r>
            <a:endParaRPr altLang="zh-CN" b="1" dirty="0" sz="2000" lang="en-US">
              <a:solidFill>
                <a:schemeClr val="tx1"/>
              </a:solidFill>
              <a:latin typeface="+mj-ea"/>
              <a:ea typeface="+mj-ea"/>
            </a:endParaRPr>
          </a:p>
        </p:txBody>
      </p:sp>
      <p:cxnSp>
        <p:nvCxnSpPr>
          <p:cNvPr id="3145759" name="直接连接符 26"/>
          <p:cNvCxnSpPr>
            <a:cxnSpLocks/>
          </p:cNvCxnSpPr>
          <p:nvPr>
            <p:custDataLst>
              <p:tags r:id="rId11"/>
            </p:custDataLst>
          </p:nvPr>
        </p:nvCxnSpPr>
        <p:spPr>
          <a:xfrm>
            <a:off x="5634355" y="335470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2" name="文本框 9"/>
          <p:cNvSpPr txBox="1"/>
          <p:nvPr>
            <p:custDataLst>
              <p:tags r:id="rId12"/>
            </p:custDataLst>
          </p:nvPr>
        </p:nvSpPr>
        <p:spPr>
          <a:xfrm>
            <a:off x="5483225" y="3571875"/>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04.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4" name="文本框 18"/>
          <p:cNvSpPr txBox="1"/>
          <p:nvPr>
            <p:custDataLst>
              <p:tags r:id="rId13"/>
            </p:custDataLst>
          </p:nvPr>
        </p:nvSpPr>
        <p:spPr>
          <a:xfrm>
            <a:off x="7139940" y="3679825"/>
            <a:ext cx="4293235" cy="398780"/>
          </a:xfrm>
          <a:prstGeom prst="rect"/>
          <a:noFill/>
        </p:spPr>
        <p:txBody>
          <a:bodyPr rtlCol="0" wrap="square">
            <a:spAutoFit/>
          </a:bodyPr>
          <a:p>
            <a:pPr algn="r"/>
            <a:r>
              <a:rPr altLang="zh-CN" b="1" dirty="0" sz="2000" lang="en-US">
                <a:solidFill>
                  <a:schemeClr val="tx1"/>
                </a:solidFill>
                <a:latin typeface="+mj-ea"/>
                <a:ea typeface="+mj-ea"/>
              </a:rPr>
              <a:t>财务与会计管理的关系与协调</a:t>
            </a:r>
            <a:endParaRPr altLang="zh-CN" b="1" dirty="0" sz="2000" lang="en-US">
              <a:solidFill>
                <a:schemeClr val="tx1"/>
              </a:solidFill>
              <a:latin typeface="+mj-ea"/>
              <a:ea typeface="+mj-ea"/>
            </a:endParaRPr>
          </a:p>
        </p:txBody>
      </p:sp>
      <p:cxnSp>
        <p:nvCxnSpPr>
          <p:cNvPr id="3145761" name="直接连接符 27"/>
          <p:cNvCxnSpPr>
            <a:cxnSpLocks/>
          </p:cNvCxnSpPr>
          <p:nvPr>
            <p:custDataLst>
              <p:tags r:id="rId14"/>
            </p:custDataLst>
          </p:nvPr>
        </p:nvCxnSpPr>
        <p:spPr>
          <a:xfrm>
            <a:off x="5634355" y="42595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6" name="文本框 13"/>
          <p:cNvSpPr txBox="1"/>
          <p:nvPr>
            <p:custDataLst>
              <p:tags r:id="rId15"/>
            </p:custDataLst>
          </p:nvPr>
        </p:nvSpPr>
        <p:spPr>
          <a:xfrm>
            <a:off x="5483225" y="44767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05.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8" name="文本框 16"/>
          <p:cNvSpPr txBox="1"/>
          <p:nvPr>
            <p:custDataLst>
              <p:tags r:id="rId16"/>
            </p:custDataLst>
          </p:nvPr>
        </p:nvSpPr>
        <p:spPr>
          <a:xfrm>
            <a:off x="7139940" y="4606290"/>
            <a:ext cx="4293235" cy="398780"/>
          </a:xfrm>
          <a:prstGeom prst="rect"/>
          <a:noFill/>
        </p:spPr>
        <p:txBody>
          <a:bodyPr rtlCol="0" wrap="square">
            <a:spAutoFit/>
          </a:bodyPr>
          <a:p>
            <a:pPr algn="r"/>
            <a:r>
              <a:rPr altLang="zh-CN" b="1" dirty="0" sz="2000" lang="en-US">
                <a:solidFill>
                  <a:schemeClr val="tx1"/>
                </a:solidFill>
                <a:latin typeface="+mj-ea"/>
                <a:ea typeface="+mj-ea"/>
              </a:rPr>
              <a:t>企业财务与会计管理的实践应用</a:t>
            </a:r>
            <a:endParaRPr altLang="zh-CN" b="1" dirty="0" sz="2000" lang="en-US">
              <a:solidFill>
                <a:schemeClr val="tx1"/>
              </a:solidFill>
              <a:latin typeface="+mj-ea"/>
              <a:ea typeface="+mj-ea"/>
            </a:endParaRPr>
          </a:p>
        </p:txBody>
      </p:sp>
      <p:cxnSp>
        <p:nvCxnSpPr>
          <p:cNvPr id="3145763" name="直接连接符 17"/>
          <p:cNvCxnSpPr>
            <a:cxnSpLocks/>
          </p:cNvCxnSpPr>
          <p:nvPr>
            <p:custDataLst>
              <p:tags r:id="rId17"/>
            </p:custDataLst>
          </p:nvPr>
        </p:nvCxnSpPr>
        <p:spPr>
          <a:xfrm>
            <a:off x="5634355" y="51866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70" name="文本框 20"/>
          <p:cNvSpPr txBox="1"/>
          <p:nvPr>
            <p:custDataLst>
              <p:tags r:id="rId18"/>
            </p:custDataLst>
          </p:nvPr>
        </p:nvSpPr>
        <p:spPr>
          <a:xfrm>
            <a:off x="5483225" y="54038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06.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72" name="文本框 21"/>
          <p:cNvSpPr txBox="1"/>
          <p:nvPr>
            <p:custDataLst>
              <p:tags r:id="rId19"/>
            </p:custDataLst>
          </p:nvPr>
        </p:nvSpPr>
        <p:spPr>
          <a:xfrm>
            <a:off x="7139940" y="5511800"/>
            <a:ext cx="4293235" cy="398780"/>
          </a:xfrm>
          <a:prstGeom prst="rect"/>
          <a:noFill/>
        </p:spPr>
        <p:txBody>
          <a:bodyPr rtlCol="0" wrap="square">
            <a:spAutoFit/>
          </a:bodyPr>
          <a:p>
            <a:pPr algn="r"/>
            <a:r>
              <a:rPr altLang="zh-CN" b="1" dirty="0" sz="2000" lang="en-US">
                <a:solidFill>
                  <a:schemeClr val="tx1"/>
                </a:solidFill>
                <a:latin typeface="+mj-ea"/>
                <a:ea typeface="+mj-ea"/>
              </a:rPr>
              <a:t>企业财务与会计管理的挑战与对策</a:t>
            </a:r>
            <a:endParaRPr altLang="zh-CN" b="1" dirty="0" sz="2000" lang="en-US">
              <a:solidFill>
                <a:schemeClr val="tx1"/>
              </a:solidFill>
              <a:latin typeface="+mj-ea"/>
              <a:ea typeface="+mj-ea"/>
            </a:endParaRPr>
          </a:p>
        </p:txBody>
      </p:sp>
      <p:cxnSp>
        <p:nvCxnSpPr>
          <p:cNvPr id="3145765" name="直接连接符 23"/>
          <p:cNvCxnSpPr>
            <a:cxnSpLocks/>
          </p:cNvCxnSpPr>
          <p:nvPr>
            <p:custDataLst>
              <p:tags r:id="rId20"/>
            </p:custDataLst>
          </p:nvPr>
        </p:nvCxnSpPr>
        <p:spPr>
          <a:xfrm>
            <a:off x="5634355" y="609155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32" name="副标题"/>
          <p:cNvSpPr>
            <a:spLocks noGrp="1"/>
          </p:cNvSpPr>
          <p:nvPr>
            <p:ph type="body" idx="1"/>
            <p:custDataLst>
              <p:tags r:id="rId1"/>
            </p:custDataLst>
          </p:nvPr>
        </p:nvSpPr>
        <p:spPr/>
        <p:txBody>
          <a:bodyPr/>
          <a:p>
            <a:r>
              <a:rPr altLang="en-US" lang="zh-CN"/>
              <a:t>章节副标题</a:t>
            </a:r>
            <a:endParaRPr altLang="en-US" lang="zh-CN"/>
          </a:p>
        </p:txBody>
      </p:sp>
      <p:sp>
        <p:nvSpPr>
          <p:cNvPr id="1048934" name="节编号"/>
          <p:cNvSpPr>
            <a:spLocks noGrp="1"/>
          </p:cNvSpPr>
          <p:nvPr>
            <p:ph type="body" sz="quarter" idx="13"/>
            <p:custDataLst>
              <p:tags r:id="rId2"/>
            </p:custDataLst>
          </p:nvPr>
        </p:nvSpPr>
        <p:spPr>
          <a:xfrm>
            <a:off x="835025" y="1830070"/>
            <a:ext cx="1943735" cy="977901"/>
          </a:xfrm>
        </p:spPr>
        <p:txBody>
          <a:bodyPr/>
          <a:p>
            <a:r>
              <a:rPr altLang="zh-CN" lang="en-US"/>
              <a:t>01</a:t>
            </a:r>
            <a:endParaRPr altLang="zh-CN" lang="en-US"/>
          </a:p>
        </p:txBody>
      </p:sp>
      <p:sp>
        <p:nvSpPr>
          <p:cNvPr id="1048936" name="标题 1"/>
          <p:cNvSpPr>
            <a:spLocks noGrp="1"/>
          </p:cNvSpPr>
          <p:nvPr>
            <p:ph type="title"/>
            <p:custDataLst>
              <p:tags r:id="rId3"/>
            </p:custDataLst>
          </p:nvPr>
        </p:nvSpPr>
        <p:spPr/>
        <p:txBody>
          <a:bodyPr/>
          <a:p>
            <a:r>
              <a:rPr altLang="en-US" lang="zh-CN"/>
              <a:t>单击此处添加章节标题</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92" name="副标题"/>
          <p:cNvSpPr>
            <a:spLocks noGrp="1"/>
          </p:cNvSpPr>
          <p:nvPr>
            <p:ph type="body" idx="1"/>
            <p:custDataLst>
              <p:tags r:id="rId1"/>
            </p:custDataLst>
          </p:nvPr>
        </p:nvSpPr>
        <p:spPr/>
        <p:txBody>
          <a:bodyPr/>
          <a:p>
            <a:r>
              <a:rPr altLang="en-US" lang="zh-CN"/>
              <a:t>章节副标题</a:t>
            </a:r>
            <a:endParaRPr altLang="en-US" lang="zh-CN"/>
          </a:p>
        </p:txBody>
      </p:sp>
      <p:sp>
        <p:nvSpPr>
          <p:cNvPr id="1048994" name="节编号"/>
          <p:cNvSpPr>
            <a:spLocks noGrp="1"/>
          </p:cNvSpPr>
          <p:nvPr>
            <p:ph type="body" sz="quarter" idx="13"/>
            <p:custDataLst>
              <p:tags r:id="rId2"/>
            </p:custDataLst>
          </p:nvPr>
        </p:nvSpPr>
        <p:spPr>
          <a:xfrm>
            <a:off x="835025" y="1830070"/>
            <a:ext cx="1943735" cy="977901"/>
          </a:xfrm>
        </p:spPr>
        <p:txBody>
          <a:bodyPr/>
          <a:p>
            <a:r>
              <a:rPr altLang="zh-CN" lang="en-US"/>
              <a:t>02</a:t>
            </a:r>
            <a:endParaRPr altLang="zh-CN" lang="en-US"/>
          </a:p>
        </p:txBody>
      </p:sp>
      <p:sp>
        <p:nvSpPr>
          <p:cNvPr id="1048996" name="标题 1"/>
          <p:cNvSpPr>
            <a:spLocks noGrp="1"/>
          </p:cNvSpPr>
          <p:nvPr>
            <p:ph type="title"/>
            <p:custDataLst>
              <p:tags r:id="rId3"/>
            </p:custDataLst>
          </p:nvPr>
        </p:nvSpPr>
        <p:spPr/>
        <p:txBody>
          <a:bodyPr/>
          <a:p>
            <a:r>
              <a:rPr altLang="en-US" lang="zh-CN"/>
              <a:t>财务管理的目标与原则</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86" name="标题 1"/>
          <p:cNvSpPr>
            <a:spLocks noGrp="1"/>
          </p:cNvSpPr>
          <p:nvPr>
            <p:ph type="title"/>
          </p:nvPr>
        </p:nvSpPr>
        <p:spPr/>
        <p:txBody>
          <a:bodyPr/>
          <a:p>
            <a:r>
              <a:rPr altLang="en-US" lang="zh-CN"/>
              <a:t>财务管理的定义与重要性</a:t>
            </a:r>
            <a:endParaRPr altLang="en-US" lang="zh-CN"/>
          </a:p>
        </p:txBody>
      </p:sp>
      <p:sp>
        <p:nvSpPr>
          <p:cNvPr id="104908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财务管理的定义：财务管理是企业组织财务活动、处理财务关系的一项综合性管理工作。</a:t>
            </a:r>
            <a:endParaRPr altLang="en-US" dirty="0" sz="1200" lang="zh-CN" spc="150">
              <a:solidFill>
                <a:schemeClr val="tx1">
                  <a:lumMod val="85000"/>
                  <a:lumOff val="15000"/>
                </a:schemeClr>
              </a:solidFill>
              <a:latin typeface="+mn-ea"/>
              <a:sym typeface="+mn-ea"/>
            </a:endParaRPr>
          </a:p>
        </p:txBody>
      </p:sp>
      <p:sp>
        <p:nvSpPr>
          <p:cNvPr id="104909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财务管理的重要性：财务管理是企业管理的核心，对于企业的生存和发展具有至关重要的作用。</a:t>
            </a:r>
            <a:endParaRPr altLang="en-US" dirty="0" sz="1200" lang="zh-CN" spc="150">
              <a:solidFill>
                <a:schemeClr val="tx1">
                  <a:lumMod val="85000"/>
                  <a:lumOff val="15000"/>
                </a:schemeClr>
              </a:solidFill>
              <a:latin typeface="+mn-ea"/>
              <a:sym typeface="+mn-ea"/>
            </a:endParaRPr>
          </a:p>
        </p:txBody>
      </p:sp>
      <p:sp>
        <p:nvSpPr>
          <p:cNvPr id="104909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财务管理的目标：实现企业价值最大化，确保企业财务状况的稳健和可持续发展。</a:t>
            </a:r>
            <a:endParaRPr altLang="en-US" dirty="0" sz="1200" lang="zh-CN" spc="150">
              <a:solidFill>
                <a:schemeClr val="tx1">
                  <a:lumMod val="85000"/>
                  <a:lumOff val="15000"/>
                </a:schemeClr>
              </a:solidFill>
              <a:latin typeface="+mn-ea"/>
              <a:sym typeface="+mn-ea"/>
            </a:endParaRPr>
          </a:p>
        </p:txBody>
      </p:sp>
      <p:sp>
        <p:nvSpPr>
          <p:cNvPr id="104910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财务管理的原则：遵循法律法规，坚持诚信原则，注重风险管理，强调决策的科学性和有效性。</a:t>
            </a:r>
            <a:endParaRPr altLang="en-US" dirty="0" sz="1200" lang="zh-CN" spc="150">
              <a:solidFill>
                <a:schemeClr val="tx1">
                  <a:lumMod val="85000"/>
                  <a:lumOff val="15000"/>
                </a:schemeClr>
              </a:solidFill>
              <a:latin typeface="+mn-ea"/>
              <a:sym typeface="+mn-ea"/>
            </a:endParaRPr>
          </a:p>
        </p:txBody>
      </p:sp>
      <p:sp>
        <p:nvSpPr>
          <p:cNvPr id="104910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1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50" name="标题 1"/>
          <p:cNvSpPr>
            <a:spLocks noGrp="1"/>
          </p:cNvSpPr>
          <p:nvPr>
            <p:ph type="title"/>
          </p:nvPr>
        </p:nvSpPr>
        <p:spPr/>
        <p:txBody>
          <a:bodyPr/>
          <a:p>
            <a:r>
              <a:rPr altLang="en-US" lang="zh-CN"/>
              <a:t>财务管理的目标</a:t>
            </a:r>
            <a:endParaRPr altLang="en-US" lang="zh-CN"/>
          </a:p>
        </p:txBody>
      </p:sp>
      <p:sp>
        <p:nvSpPr>
          <p:cNvPr id="104915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5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实现企业价值最大化</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5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6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确保企业财务状况稳健</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6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6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满足企业各利益相关者的需求</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6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7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实现企业战略发展目标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14" name="标题 1"/>
          <p:cNvSpPr>
            <a:spLocks noGrp="1"/>
          </p:cNvSpPr>
          <p:nvPr>
            <p:ph type="title"/>
          </p:nvPr>
        </p:nvSpPr>
        <p:spPr/>
        <p:txBody>
          <a:bodyPr/>
          <a:p>
            <a:r>
              <a:rPr altLang="en-US" lang="zh-CN"/>
              <a:t>财务管理的原则</a:t>
            </a:r>
            <a:endParaRPr altLang="en-US" lang="zh-CN"/>
          </a:p>
        </p:txBody>
      </p:sp>
      <p:sp>
        <p:nvSpPr>
          <p:cNvPr id="1049216" name="任意多边形: 形状 2"/>
          <p:cNvSpPr/>
          <p:nvPr>
            <p:custDataLst>
              <p:tags r:id="rId1"/>
            </p:custDataLst>
          </p:nvPr>
        </p:nvSpPr>
        <p:spPr>
          <a:xfrm rot="10800000">
            <a:off x="2702202" y="3901273"/>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18" name="矩形 4"/>
          <p:cNvSpPr/>
          <p:nvPr>
            <p:custDataLst>
              <p:tags r:id="rId2"/>
            </p:custDataLst>
          </p:nvPr>
        </p:nvSpPr>
        <p:spPr>
          <a:xfrm>
            <a:off x="2616368" y="4246436"/>
            <a:ext cx="171469" cy="17278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0" name="文本框 5"/>
          <p:cNvSpPr txBox="1"/>
          <p:nvPr>
            <p:custDataLst>
              <p:tags r:id="rId3"/>
            </p:custDataLst>
          </p:nvPr>
        </p:nvSpPr>
        <p:spPr>
          <a:xfrm>
            <a:off x="2902482" y="4204432"/>
            <a:ext cx="2914426" cy="1209828"/>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rPr>
              <a:t>决策支持：为企业管理层提供准确、及时的财务信息，支持决策制定</a:t>
            </a:r>
            <a:endPar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22" name="任意多边形: 形状 56"/>
          <p:cNvSpPr/>
          <p:nvPr>
            <p:custDataLst>
              <p:tags r:id="rId4"/>
            </p:custDataLst>
          </p:nvPr>
        </p:nvSpPr>
        <p:spPr>
          <a:xfrm rot="10800000">
            <a:off x="6259755" y="3901273"/>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24" name="矩形 57"/>
          <p:cNvSpPr/>
          <p:nvPr>
            <p:custDataLst>
              <p:tags r:id="rId5"/>
            </p:custDataLst>
          </p:nvPr>
        </p:nvSpPr>
        <p:spPr>
          <a:xfrm>
            <a:off x="6173920" y="4246436"/>
            <a:ext cx="171469" cy="17278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6" name="文本框 58"/>
          <p:cNvSpPr txBox="1"/>
          <p:nvPr>
            <p:custDataLst>
              <p:tags r:id="rId6"/>
            </p:custDataLst>
          </p:nvPr>
        </p:nvSpPr>
        <p:spPr>
          <a:xfrm>
            <a:off x="6460034" y="4204432"/>
            <a:ext cx="2914426" cy="1209828"/>
          </a:xfrm>
          <a:prstGeom prst="rect"/>
          <a:noFill/>
        </p:spPr>
        <p:txBody>
          <a:bodyPr anchor="t" anchorCtr="0" bIns="46800" lIns="90000" rIns="90000" rtlCol="0" tIns="46800" vert="horz" wrap="square">
            <a:normAutofit fontScale="90000"/>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透明度与沟通：保持财务信息的透明度和沟通，确保内部和外部利益相关者的信任</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28" name="任意多边形: 形状 64"/>
          <p:cNvSpPr/>
          <p:nvPr>
            <p:custDataLst>
              <p:tags r:id="rId7"/>
            </p:custDataLst>
          </p:nvPr>
        </p:nvSpPr>
        <p:spPr>
          <a:xfrm rot="10800000">
            <a:off x="923425" y="1501569"/>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30" name="矩形 65"/>
          <p:cNvSpPr/>
          <p:nvPr>
            <p:custDataLst>
              <p:tags r:id="rId8"/>
            </p:custDataLst>
          </p:nvPr>
        </p:nvSpPr>
        <p:spPr>
          <a:xfrm>
            <a:off x="838200" y="1846123"/>
            <a:ext cx="171469" cy="17278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2" name="文本框 66"/>
          <p:cNvSpPr txBox="1"/>
          <p:nvPr>
            <p:custDataLst>
              <p:tags r:id="rId9"/>
            </p:custDataLst>
          </p:nvPr>
        </p:nvSpPr>
        <p:spPr>
          <a:xfrm>
            <a:off x="1124314" y="1804119"/>
            <a:ext cx="2914426" cy="1209828"/>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lt1">
                    <a:lumMod val="100000"/>
                  </a:schemeClr>
                </a:solidFill>
                <a:latin typeface="Arial" panose="02080604020202020204" pitchFamily="34" charset="0"/>
                <a:ea typeface="微软雅黑" panose="020B0503020204020204" charset="-122"/>
                <a:sym typeface="+mn-ea"/>
              </a:rPr>
              <a:t>明确管理目标：确保企业财务状况的稳健和可持续发展</a:t>
            </a:r>
            <a:endParaRPr altLang="en-US" dirty="0" sz="16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34" name="任意多边形: 形状 68"/>
          <p:cNvSpPr/>
          <p:nvPr>
            <p:custDataLst>
              <p:tags r:id="rId10"/>
            </p:custDataLst>
          </p:nvPr>
        </p:nvSpPr>
        <p:spPr>
          <a:xfrm rot="10800000">
            <a:off x="4480978" y="1501569"/>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36" name="矩形 69"/>
          <p:cNvSpPr/>
          <p:nvPr>
            <p:custDataLst>
              <p:tags r:id="rId11"/>
            </p:custDataLst>
          </p:nvPr>
        </p:nvSpPr>
        <p:spPr>
          <a:xfrm>
            <a:off x="4395144" y="1846123"/>
            <a:ext cx="171469" cy="17278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8" name="文本框 70"/>
          <p:cNvSpPr txBox="1"/>
          <p:nvPr>
            <p:custDataLst>
              <p:tags r:id="rId12"/>
            </p:custDataLst>
          </p:nvPr>
        </p:nvSpPr>
        <p:spPr>
          <a:xfrm>
            <a:off x="4681258" y="1804119"/>
            <a:ext cx="2914426" cy="1209828"/>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rPr>
              <a:t>遵守法律法规：遵守国家法律法规和企业内部财务管理制度</a:t>
            </a:r>
            <a:endPar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40" name="任意多边形: 形状 72"/>
          <p:cNvSpPr/>
          <p:nvPr>
            <p:custDataLst>
              <p:tags r:id="rId13"/>
            </p:custDataLst>
          </p:nvPr>
        </p:nvSpPr>
        <p:spPr>
          <a:xfrm rot="10800000">
            <a:off x="8038531" y="1501569"/>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42" name="文本框 74"/>
          <p:cNvSpPr txBox="1"/>
          <p:nvPr>
            <p:custDataLst>
              <p:tags r:id="rId14"/>
            </p:custDataLst>
          </p:nvPr>
        </p:nvSpPr>
        <p:spPr>
          <a:xfrm>
            <a:off x="8238811" y="1804119"/>
            <a:ext cx="2914426" cy="1209828"/>
          </a:xfrm>
          <a:prstGeom prst="rect"/>
          <a:noFill/>
        </p:spPr>
        <p:txBody>
          <a:bodyPr anchor="t" anchorCtr="0" bIns="46800" lIns="90000" rIns="90000" rtlCol="0" tIns="46800" vert="horz" wrap="square">
            <a:normAutofit/>
          </a:bodyPr>
          <a:p>
            <a:pPr>
              <a:lnSpc>
                <a:spcPct val="140000"/>
              </a:lnSpc>
            </a:pPr>
            <a:r>
              <a:rPr altLang="en-US" dirty="0" sz="1600" lang="zh-CN" spc="150">
                <a:solidFill>
                  <a:schemeClr val="lt1">
                    <a:lumMod val="100000"/>
                  </a:schemeClr>
                </a:solidFill>
                <a:latin typeface="Arial" panose="02080604020202020204" pitchFamily="34" charset="0"/>
                <a:ea typeface="微软雅黑" panose="020B0503020204020204" charset="-122"/>
                <a:sym typeface="+mn-ea"/>
              </a:rPr>
              <a:t>风险管理：识别、评估和控制财务风险，降低企业风险</a:t>
            </a:r>
            <a:endParaRPr altLang="en-US" dirty="0" sz="16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44" name="矩形 73"/>
          <p:cNvSpPr/>
          <p:nvPr>
            <p:custDataLst>
              <p:tags r:id="rId15"/>
            </p:custDataLst>
          </p:nvPr>
        </p:nvSpPr>
        <p:spPr>
          <a:xfrm>
            <a:off x="7952697" y="1846123"/>
            <a:ext cx="171469" cy="17278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84" name="副标题"/>
          <p:cNvSpPr>
            <a:spLocks noGrp="1"/>
          </p:cNvSpPr>
          <p:nvPr>
            <p:ph type="body" idx="1"/>
            <p:custDataLst>
              <p:tags r:id="rId1"/>
            </p:custDataLst>
          </p:nvPr>
        </p:nvSpPr>
        <p:spPr/>
        <p:txBody>
          <a:bodyPr/>
          <a:p>
            <a:r>
              <a:rPr altLang="en-US" lang="zh-CN"/>
              <a:t>章节副标题</a:t>
            </a:r>
            <a:endParaRPr altLang="en-US" lang="zh-CN"/>
          </a:p>
        </p:txBody>
      </p:sp>
      <p:sp>
        <p:nvSpPr>
          <p:cNvPr id="1049286" name="节编号"/>
          <p:cNvSpPr>
            <a:spLocks noGrp="1"/>
          </p:cNvSpPr>
          <p:nvPr>
            <p:ph type="body" sz="quarter" idx="13"/>
            <p:custDataLst>
              <p:tags r:id="rId2"/>
            </p:custDataLst>
          </p:nvPr>
        </p:nvSpPr>
        <p:spPr>
          <a:xfrm>
            <a:off x="835025" y="1830070"/>
            <a:ext cx="1943735" cy="977901"/>
          </a:xfrm>
        </p:spPr>
        <p:txBody>
          <a:bodyPr/>
          <a:p>
            <a:r>
              <a:rPr altLang="zh-CN" lang="en-US"/>
              <a:t>03</a:t>
            </a:r>
            <a:endParaRPr altLang="zh-CN" lang="en-US"/>
          </a:p>
        </p:txBody>
      </p:sp>
      <p:sp>
        <p:nvSpPr>
          <p:cNvPr id="1049288" name="标题 1"/>
          <p:cNvSpPr>
            <a:spLocks noGrp="1"/>
          </p:cNvSpPr>
          <p:nvPr>
            <p:ph type="title"/>
            <p:custDataLst>
              <p:tags r:id="rId3"/>
            </p:custDataLst>
          </p:nvPr>
        </p:nvSpPr>
        <p:spPr/>
        <p:txBody>
          <a:bodyPr/>
          <a:p>
            <a:r>
              <a:rPr altLang="en-US" lang="zh-CN"/>
              <a:t>会计管理的内容与特点</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78" name="标题 1"/>
          <p:cNvSpPr>
            <a:spLocks noGrp="1"/>
          </p:cNvSpPr>
          <p:nvPr>
            <p:ph type="title"/>
          </p:nvPr>
        </p:nvSpPr>
        <p:spPr/>
        <p:txBody>
          <a:bodyPr/>
          <a:p>
            <a:r>
              <a:rPr altLang="en-US" lang="zh-CN"/>
              <a:t>会计管理的定义与重要性</a:t>
            </a:r>
            <a:endParaRPr altLang="en-US" lang="zh-CN"/>
          </a:p>
        </p:txBody>
      </p:sp>
      <p:sp>
        <p:nvSpPr>
          <p:cNvPr id="1049380" name="图形"/>
          <p:cNvSpPr/>
          <p:nvPr>
            <p:custDataLst>
              <p:tags r:id="rId1"/>
            </p:custDataLst>
          </p:nvPr>
        </p:nvSpPr>
        <p:spPr>
          <a:xfrm>
            <a:off x="838200" y="2252770"/>
            <a:ext cx="10515600" cy="1282643"/>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sz="2400" lang="zh-CN">
              <a:latin typeface="+mj-ea"/>
              <a:ea typeface="+mj-ea"/>
              <a:sym typeface="+mn-lt"/>
            </a:endParaRPr>
          </a:p>
        </p:txBody>
      </p:sp>
      <p:sp>
        <p:nvSpPr>
          <p:cNvPr id="1049382" name="任意多边形 18"/>
          <p:cNvSpPr/>
          <p:nvPr>
            <p:custDataLst>
              <p:tags r:id="rId2"/>
            </p:custDataLst>
          </p:nvPr>
        </p:nvSpPr>
        <p:spPr>
          <a:xfrm>
            <a:off x="10281177" y="2252770"/>
            <a:ext cx="1072800" cy="1119555"/>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sz="2400" lang="zh-CN">
              <a:solidFill>
                <a:schemeClr val="tx1"/>
              </a:solidFill>
            </a:endParaRPr>
          </a:p>
        </p:txBody>
      </p:sp>
      <p:sp>
        <p:nvSpPr>
          <p:cNvPr id="1049384" name="标题"/>
          <p:cNvSpPr txBox="1"/>
          <p:nvPr>
            <p:custDataLst>
              <p:tags r:id="rId3"/>
            </p:custDataLst>
          </p:nvPr>
        </p:nvSpPr>
        <p:spPr>
          <a:xfrm>
            <a:off x="872290" y="2396436"/>
            <a:ext cx="1170488" cy="994593"/>
          </a:xfrm>
          <a:prstGeom prst="rect"/>
          <a:noFill/>
        </p:spPr>
        <p:txBody>
          <a:bodyPr anchor="ctr" bIns="0" lIns="90000" rIns="90000" rtlCol="0" tIns="46800" wrap="square">
            <a:normAutofit/>
          </a:bodyPr>
          <a:p>
            <a:pPr algn="ctr">
              <a:lnSpc>
                <a:spcPct val="100000"/>
              </a:lnSpc>
            </a:pPr>
            <a:r>
              <a:rPr altLang="en-US" b="1" dirty="0" sz="2600" lang="zh-CN" spc="300">
                <a:solidFill>
                  <a:schemeClr val="accent1"/>
                </a:solidFill>
                <a:latin typeface="+mj-ea"/>
                <a:ea typeface="+mj-ea"/>
              </a:rPr>
              <a:t>添加标题</a:t>
            </a:r>
            <a:endParaRPr altLang="en-US" b="1" dirty="0" sz="2600" lang="zh-CN" spc="300">
              <a:solidFill>
                <a:schemeClr val="accent1"/>
              </a:solidFill>
              <a:latin typeface="+mj-ea"/>
              <a:ea typeface="+mj-ea"/>
            </a:endParaRPr>
          </a:p>
        </p:txBody>
      </p:sp>
      <p:sp>
        <p:nvSpPr>
          <p:cNvPr id="1049386" name="正文"/>
          <p:cNvSpPr txBox="1"/>
          <p:nvPr>
            <p:custDataLst>
              <p:tags r:id="rId4"/>
            </p:custDataLst>
          </p:nvPr>
        </p:nvSpPr>
        <p:spPr>
          <a:xfrm>
            <a:off x="2153107" y="2396436"/>
            <a:ext cx="9200723" cy="995444"/>
          </a:xfrm>
          <a:prstGeom prst="rect"/>
          <a:noFill/>
        </p:spPr>
        <p:txBody>
          <a:bodyPr anchor="ctr" anchorCtr="0" bIns="46800" lIns="90000" rIns="90000" rtlCol="0" tIns="46800" wrap="square">
            <a:normAutofit/>
          </a:bodyPr>
          <a:p>
            <a:pPr>
              <a:lnSpc>
                <a:spcPct val="100000"/>
              </a:lnSpc>
              <a:spcAft>
                <a:spcPts val="1000"/>
              </a:spcAft>
            </a:pPr>
            <a:r>
              <a:rPr altLang="en-US" dirty="0" lang="zh-CN">
                <a:solidFill>
                  <a:schemeClr val="tx1">
                    <a:lumMod val="65000"/>
                    <a:lumOff val="35000"/>
                  </a:schemeClr>
                </a:solidFill>
                <a:latin typeface="+中文正文" charset="0"/>
              </a:rPr>
              <a:t>会计管理的定义：会计管理是企业通过记录和分析经济活动，提供财务信息，帮助决策者做出决策的过程。</a:t>
            </a:r>
            <a:endParaRPr altLang="en-US" dirty="0" lang="zh-CN">
              <a:solidFill>
                <a:schemeClr val="tx1">
                  <a:lumMod val="65000"/>
                  <a:lumOff val="35000"/>
                </a:schemeClr>
              </a:solidFill>
              <a:latin typeface="+中文正文" charset="0"/>
            </a:endParaRPr>
          </a:p>
        </p:txBody>
      </p:sp>
      <p:cxnSp>
        <p:nvCxnSpPr>
          <p:cNvPr id="3145815" name="直接连接符 5"/>
          <p:cNvCxnSpPr>
            <a:cxnSpLocks/>
          </p:cNvCxnSpPr>
          <p:nvPr>
            <p:custDataLst>
              <p:tags r:id="rId5"/>
            </p:custDataLst>
          </p:nvPr>
        </p:nvCxnSpPr>
        <p:spPr>
          <a:xfrm>
            <a:off x="2042922" y="2507837"/>
            <a:ext cx="0" cy="771872"/>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49388" name="图形"/>
          <p:cNvSpPr/>
          <p:nvPr>
            <p:custDataLst>
              <p:tags r:id="rId6"/>
            </p:custDataLst>
          </p:nvPr>
        </p:nvSpPr>
        <p:spPr>
          <a:xfrm>
            <a:off x="838200" y="4007196"/>
            <a:ext cx="10515600" cy="1282643"/>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sz="2400" lang="zh-CN">
              <a:latin typeface="+mj-ea"/>
              <a:ea typeface="+mj-ea"/>
              <a:sym typeface="+mn-lt"/>
            </a:endParaRPr>
          </a:p>
        </p:txBody>
      </p:sp>
      <p:sp>
        <p:nvSpPr>
          <p:cNvPr id="1049390" name="任意多边形 22"/>
          <p:cNvSpPr/>
          <p:nvPr>
            <p:custDataLst>
              <p:tags r:id="rId7"/>
            </p:custDataLst>
          </p:nvPr>
        </p:nvSpPr>
        <p:spPr>
          <a:xfrm>
            <a:off x="10281177" y="4007196"/>
            <a:ext cx="1072800" cy="1119555"/>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sz="2400" lang="zh-CN">
              <a:solidFill>
                <a:schemeClr val="tx1"/>
              </a:solidFill>
            </a:endParaRPr>
          </a:p>
        </p:txBody>
      </p:sp>
      <p:sp>
        <p:nvSpPr>
          <p:cNvPr id="1049392" name="标题"/>
          <p:cNvSpPr txBox="1"/>
          <p:nvPr>
            <p:custDataLst>
              <p:tags r:id="rId8"/>
            </p:custDataLst>
          </p:nvPr>
        </p:nvSpPr>
        <p:spPr>
          <a:xfrm>
            <a:off x="872290" y="4151471"/>
            <a:ext cx="1170488" cy="994593"/>
          </a:xfrm>
          <a:prstGeom prst="rect"/>
          <a:noFill/>
        </p:spPr>
        <p:txBody>
          <a:bodyPr anchor="ctr" bIns="0" lIns="90000" rIns="90000" rtlCol="0" tIns="46800" wrap="square">
            <a:normAutofit/>
          </a:bodyPr>
          <a:p>
            <a:pPr algn="ctr">
              <a:lnSpc>
                <a:spcPct val="100000"/>
              </a:lnSpc>
            </a:pPr>
            <a:r>
              <a:rPr altLang="en-US" b="1" dirty="0" sz="2600" lang="zh-CN" spc="300">
                <a:solidFill>
                  <a:schemeClr val="accent1"/>
                </a:solidFill>
                <a:latin typeface="+mj-ea"/>
                <a:ea typeface="+mj-ea"/>
              </a:rPr>
              <a:t>添加标题</a:t>
            </a:r>
            <a:endParaRPr altLang="en-US" b="1" dirty="0" sz="2600" lang="zh-CN" spc="300">
              <a:solidFill>
                <a:schemeClr val="accent1"/>
              </a:solidFill>
              <a:latin typeface="+mj-ea"/>
              <a:ea typeface="+mj-ea"/>
            </a:endParaRPr>
          </a:p>
        </p:txBody>
      </p:sp>
      <p:sp>
        <p:nvSpPr>
          <p:cNvPr id="1049394" name="正文"/>
          <p:cNvSpPr txBox="1"/>
          <p:nvPr>
            <p:custDataLst>
              <p:tags r:id="rId9"/>
            </p:custDataLst>
          </p:nvPr>
        </p:nvSpPr>
        <p:spPr>
          <a:xfrm>
            <a:off x="2153107" y="4150862"/>
            <a:ext cx="9200723" cy="995444"/>
          </a:xfrm>
          <a:prstGeom prst="rect"/>
          <a:noFill/>
        </p:spPr>
        <p:txBody>
          <a:bodyPr anchor="ctr" anchorCtr="0" bIns="46800" lIns="90000" rIns="90000" rtlCol="0" tIns="46800" wrap="square">
            <a:normAutofit/>
          </a:bodyPr>
          <a:p>
            <a:pPr>
              <a:lnSpc>
                <a:spcPct val="100000"/>
              </a:lnSpc>
              <a:spcAft>
                <a:spcPts val="1000"/>
              </a:spcAft>
            </a:pPr>
            <a:r>
              <a:rPr altLang="en-US" dirty="0" lang="zh-CN">
                <a:solidFill>
                  <a:schemeClr val="tx1">
                    <a:lumMod val="65000"/>
                    <a:lumOff val="35000"/>
                  </a:schemeClr>
                </a:solidFill>
                <a:latin typeface="+中文正文" charset="0"/>
              </a:rPr>
              <a:t>会计管理的重要性：会计管理对于企业的运营和发展至关重要，它能够提供准确、及时的财务信息，帮助企业做出正确的决策，提高经济效益。同时，会计管理也是企业内部控制的重要手段，能够保障企业的资产安全和财务信息的真实可靠。</a:t>
            </a:r>
            <a:endParaRPr altLang="en-US" dirty="0" lang="zh-CN">
              <a:solidFill>
                <a:schemeClr val="tx1">
                  <a:lumMod val="65000"/>
                  <a:lumOff val="35000"/>
                </a:schemeClr>
              </a:solidFill>
              <a:latin typeface="+中文正文" charset="0"/>
            </a:endParaRPr>
          </a:p>
        </p:txBody>
      </p:sp>
      <p:cxnSp>
        <p:nvCxnSpPr>
          <p:cNvPr id="3145817" name="直接连接符 27"/>
          <p:cNvCxnSpPr>
            <a:cxnSpLocks/>
          </p:cNvCxnSpPr>
          <p:nvPr>
            <p:custDataLst>
              <p:tags r:id="rId10"/>
            </p:custDataLst>
          </p:nvPr>
        </p:nvCxnSpPr>
        <p:spPr>
          <a:xfrm>
            <a:off x="2042922" y="4262872"/>
            <a:ext cx="0" cy="771872"/>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34" name="标题 1"/>
          <p:cNvSpPr>
            <a:spLocks noGrp="1"/>
          </p:cNvSpPr>
          <p:nvPr>
            <p:ph type="title"/>
          </p:nvPr>
        </p:nvSpPr>
        <p:spPr/>
        <p:txBody>
          <a:bodyPr/>
          <a:p>
            <a:r>
              <a:rPr altLang="en-US" lang="zh-CN"/>
              <a:t>会计管理的内容</a:t>
            </a:r>
            <a:endParaRPr altLang="en-US" lang="zh-CN"/>
          </a:p>
        </p:txBody>
      </p:sp>
      <p:sp>
        <p:nvSpPr>
          <p:cNvPr id="104943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会计基础工作：包括会计核算、会计监督、会计预测与决策等</a:t>
            </a:r>
            <a:endParaRPr altLang="en-US" dirty="0" sz="1200" lang="zh-CN" spc="150">
              <a:solidFill>
                <a:schemeClr val="tx1">
                  <a:lumMod val="65000"/>
                  <a:lumOff val="35000"/>
                </a:schemeClr>
              </a:solidFill>
              <a:latin typeface="+mn-ea"/>
              <a:sym typeface="+mn-ea"/>
            </a:endParaRPr>
          </a:p>
        </p:txBody>
      </p:sp>
      <p:sp>
        <p:nvSpPr>
          <p:cNvPr id="104943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会计信息系统：建立和维护会计信息系统，确保数据的准确性和完整性</a:t>
            </a:r>
            <a:endParaRPr altLang="en-US" dirty="0" sz="1200" lang="zh-CN" spc="150">
              <a:solidFill>
                <a:schemeClr val="tx1">
                  <a:lumMod val="65000"/>
                  <a:lumOff val="35000"/>
                </a:schemeClr>
              </a:solidFill>
              <a:latin typeface="+mn-ea"/>
              <a:sym typeface="+mn-ea"/>
            </a:endParaRPr>
          </a:p>
        </p:txBody>
      </p:sp>
      <p:sp>
        <p:nvSpPr>
          <p:cNvPr id="104944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会计内部控制：制定和执行内部控制制度，确保企业财务安全</a:t>
            </a:r>
            <a:endParaRPr altLang="en-US" dirty="0" sz="1200" lang="zh-CN" spc="150">
              <a:solidFill>
                <a:schemeClr val="tx1">
                  <a:lumMod val="65000"/>
                  <a:lumOff val="35000"/>
                </a:schemeClr>
              </a:solidFill>
              <a:latin typeface="+mn-ea"/>
              <a:sym typeface="+mn-ea"/>
            </a:endParaRPr>
          </a:p>
        </p:txBody>
      </p:sp>
      <p:sp>
        <p:nvSpPr>
          <p:cNvPr id="104944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会计档案管理：妥善保管会计档案，确保其完整性和安全性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82" name="标题 1"/>
          <p:cNvSpPr>
            <a:spLocks noGrp="1"/>
          </p:cNvSpPr>
          <p:nvPr>
            <p:ph type="title"/>
          </p:nvPr>
        </p:nvSpPr>
        <p:spPr/>
        <p:txBody>
          <a:bodyPr/>
          <a:p>
            <a:r>
              <a:rPr altLang="en-US" lang="zh-CN"/>
              <a:t>会计管理的特点</a:t>
            </a:r>
            <a:endParaRPr altLang="en-US" lang="zh-CN"/>
          </a:p>
        </p:txBody>
      </p:sp>
      <p:sp>
        <p:nvSpPr>
          <p:cNvPr id="1049484" name="任意多边形 20"/>
          <p:cNvSpPr/>
          <p:nvPr>
            <p:custDataLst>
              <p:tags r:id="rId1"/>
            </p:custDataLst>
          </p:nvPr>
        </p:nvSpPr>
        <p:spPr>
          <a:xfrm rot="2700000">
            <a:off x="1160566" y="1605964"/>
            <a:ext cx="1162268" cy="116428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86" name="文本框 24"/>
          <p:cNvSpPr txBox="1"/>
          <p:nvPr>
            <p:custDataLst>
              <p:tags r:id="rId2"/>
            </p:custDataLst>
          </p:nvPr>
        </p:nvSpPr>
        <p:spPr bwMode="auto">
          <a:xfrm>
            <a:off x="838200" y="3179434"/>
            <a:ext cx="1807808" cy="2757274"/>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综合性：会计管理涉及企业的各个方面，包括财务、会计、税务、法律等方面。</a:t>
            </a:r>
            <a:endParaRPr altLang="en-US" dirty="0" lang="zh-CN" spc="150">
              <a:solidFill>
                <a:schemeClr val="tx1">
                  <a:lumMod val="75000"/>
                  <a:lumOff val="25000"/>
                </a:schemeClr>
              </a:solidFill>
              <a:latin typeface="+mn-ea"/>
              <a:sym typeface="+mn-ea"/>
            </a:endParaRPr>
          </a:p>
        </p:txBody>
      </p:sp>
      <p:sp>
        <p:nvSpPr>
          <p:cNvPr id="1049488" name="矩形 42"/>
          <p:cNvSpPr/>
          <p:nvPr>
            <p:custDataLst>
              <p:tags r:id="rId3"/>
            </p:custDataLst>
          </p:nvPr>
        </p:nvSpPr>
        <p:spPr>
          <a:xfrm>
            <a:off x="957994" y="2837551"/>
            <a:ext cx="1568086" cy="111045"/>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90" name="任意多边形 18"/>
          <p:cNvSpPr/>
          <p:nvPr>
            <p:custDataLst>
              <p:tags r:id="rId4"/>
            </p:custDataLst>
          </p:nvPr>
        </p:nvSpPr>
        <p:spPr>
          <a:xfrm rot="5400000">
            <a:off x="3338389" y="1605964"/>
            <a:ext cx="1162268" cy="116428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92" name="文本框 27"/>
          <p:cNvSpPr txBox="1"/>
          <p:nvPr>
            <p:custDataLst>
              <p:tags r:id="rId5"/>
            </p:custDataLst>
          </p:nvPr>
        </p:nvSpPr>
        <p:spPr bwMode="auto">
          <a:xfrm>
            <a:off x="3015350" y="3179434"/>
            <a:ext cx="1807808" cy="2757274"/>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复杂性：会计管理需要处理大量的数据和信息，包括财务数据、非财务数据、内部数据和外部数据等。</a:t>
            </a:r>
            <a:endParaRPr altLang="en-US" dirty="0" lang="zh-CN" spc="150">
              <a:solidFill>
                <a:schemeClr val="tx1">
                  <a:lumMod val="75000"/>
                  <a:lumOff val="25000"/>
                </a:schemeClr>
              </a:solidFill>
              <a:latin typeface="+mn-ea"/>
              <a:sym typeface="+mn-ea"/>
            </a:endParaRPr>
          </a:p>
        </p:txBody>
      </p:sp>
      <p:sp>
        <p:nvSpPr>
          <p:cNvPr id="1049494" name="矩形 43"/>
          <p:cNvSpPr/>
          <p:nvPr>
            <p:custDataLst>
              <p:tags r:id="rId6"/>
            </p:custDataLst>
          </p:nvPr>
        </p:nvSpPr>
        <p:spPr>
          <a:xfrm>
            <a:off x="3135144" y="2837551"/>
            <a:ext cx="1568086" cy="111045"/>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96" name="任意多边形 21"/>
          <p:cNvSpPr/>
          <p:nvPr>
            <p:custDataLst>
              <p:tags r:id="rId7"/>
            </p:custDataLst>
          </p:nvPr>
        </p:nvSpPr>
        <p:spPr>
          <a:xfrm rot="18900000" flipH="1">
            <a:off x="5514866" y="1605964"/>
            <a:ext cx="1162268" cy="116428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98" name="文本框 30"/>
          <p:cNvSpPr txBox="1"/>
          <p:nvPr>
            <p:custDataLst>
              <p:tags r:id="rId8"/>
            </p:custDataLst>
          </p:nvPr>
        </p:nvSpPr>
        <p:spPr bwMode="auto">
          <a:xfrm>
            <a:off x="5191827" y="3179434"/>
            <a:ext cx="1807808" cy="2757274"/>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规范性：会计管理需要遵循一定的规范和标准，如会计准则、会计制度等。</a:t>
            </a:r>
            <a:endParaRPr altLang="en-US" dirty="0" lang="zh-CN" spc="150">
              <a:solidFill>
                <a:schemeClr val="tx1">
                  <a:lumMod val="75000"/>
                  <a:lumOff val="25000"/>
                </a:schemeClr>
              </a:solidFill>
              <a:latin typeface="+mn-ea"/>
              <a:sym typeface="+mn-ea"/>
            </a:endParaRPr>
          </a:p>
        </p:txBody>
      </p:sp>
      <p:sp>
        <p:nvSpPr>
          <p:cNvPr id="1049500" name="矩形 44"/>
          <p:cNvSpPr/>
          <p:nvPr>
            <p:custDataLst>
              <p:tags r:id="rId9"/>
            </p:custDataLst>
          </p:nvPr>
        </p:nvSpPr>
        <p:spPr>
          <a:xfrm>
            <a:off x="5312293" y="2837551"/>
            <a:ext cx="1568086" cy="111045"/>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02" name="任意多边形 22"/>
          <p:cNvSpPr/>
          <p:nvPr>
            <p:custDataLst>
              <p:tags r:id="rId10"/>
            </p:custDataLst>
          </p:nvPr>
        </p:nvSpPr>
        <p:spPr>
          <a:xfrm rot="2700000" flipH="1" flipV="1">
            <a:off x="7692016" y="1605964"/>
            <a:ext cx="1162268" cy="116428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04" name="文本框 33"/>
          <p:cNvSpPr txBox="1"/>
          <p:nvPr>
            <p:custDataLst>
              <p:tags r:id="rId11"/>
            </p:custDataLst>
          </p:nvPr>
        </p:nvSpPr>
        <p:spPr bwMode="auto">
          <a:xfrm>
            <a:off x="7368976" y="3179434"/>
            <a:ext cx="1807808" cy="2757274"/>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动态性：会计管理需要随着企业内外部环境的变化而不断调整和优化。</a:t>
            </a:r>
            <a:endParaRPr altLang="en-US" dirty="0" lang="zh-CN" spc="150">
              <a:solidFill>
                <a:schemeClr val="tx1">
                  <a:lumMod val="75000"/>
                  <a:lumOff val="25000"/>
                </a:schemeClr>
              </a:solidFill>
              <a:latin typeface="+mn-ea"/>
              <a:sym typeface="+mn-ea"/>
            </a:endParaRPr>
          </a:p>
        </p:txBody>
      </p:sp>
      <p:sp>
        <p:nvSpPr>
          <p:cNvPr id="1049506" name="矩形 45"/>
          <p:cNvSpPr/>
          <p:nvPr>
            <p:custDataLst>
              <p:tags r:id="rId12"/>
            </p:custDataLst>
          </p:nvPr>
        </p:nvSpPr>
        <p:spPr>
          <a:xfrm>
            <a:off x="7488770" y="2837551"/>
            <a:ext cx="1568086" cy="111045"/>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08" name="任意多边形 3"/>
          <p:cNvSpPr/>
          <p:nvPr>
            <p:custDataLst>
              <p:tags r:id="rId13"/>
            </p:custDataLst>
          </p:nvPr>
        </p:nvSpPr>
        <p:spPr>
          <a:xfrm rot="16200000" flipV="1">
            <a:off x="9869839" y="1605964"/>
            <a:ext cx="1162268" cy="116428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10" name="文本框 4"/>
          <p:cNvSpPr txBox="1"/>
          <p:nvPr>
            <p:custDataLst>
              <p:tags r:id="rId14"/>
            </p:custDataLst>
          </p:nvPr>
        </p:nvSpPr>
        <p:spPr bwMode="auto">
          <a:xfrm>
            <a:off x="9546126" y="3179434"/>
            <a:ext cx="1807808" cy="2757274"/>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决策性：会计管理需要为企业决策提供准确、及时的数据支持，帮助企业做出正确的决策。</a:t>
            </a:r>
            <a:endParaRPr altLang="en-US" dirty="0" lang="zh-CN" spc="150">
              <a:solidFill>
                <a:schemeClr val="tx1">
                  <a:lumMod val="75000"/>
                  <a:lumOff val="25000"/>
                </a:schemeClr>
              </a:solidFill>
              <a:latin typeface="+mn-ea"/>
              <a:sym typeface="+mn-ea"/>
            </a:endParaRPr>
          </a:p>
        </p:txBody>
      </p:sp>
      <p:sp>
        <p:nvSpPr>
          <p:cNvPr id="1049512" name="矩形 5"/>
          <p:cNvSpPr/>
          <p:nvPr>
            <p:custDataLst>
              <p:tags r:id="rId15"/>
            </p:custDataLst>
          </p:nvPr>
        </p:nvSpPr>
        <p:spPr>
          <a:xfrm>
            <a:off x="9665920" y="2837551"/>
            <a:ext cx="1568086" cy="111045"/>
          </a:xfrm>
          <a:prstGeom prst="rect"/>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52" name="副标题"/>
          <p:cNvSpPr>
            <a:spLocks noGrp="1"/>
          </p:cNvSpPr>
          <p:nvPr>
            <p:ph type="body" idx="1"/>
            <p:custDataLst>
              <p:tags r:id="rId1"/>
            </p:custDataLst>
          </p:nvPr>
        </p:nvSpPr>
        <p:spPr/>
        <p:txBody>
          <a:bodyPr/>
          <a:p>
            <a:r>
              <a:rPr altLang="en-US" lang="zh-CN"/>
              <a:t>章节副标题</a:t>
            </a:r>
            <a:endParaRPr altLang="en-US" lang="zh-CN"/>
          </a:p>
        </p:txBody>
      </p:sp>
      <p:sp>
        <p:nvSpPr>
          <p:cNvPr id="1049554" name="节编号"/>
          <p:cNvSpPr>
            <a:spLocks noGrp="1"/>
          </p:cNvSpPr>
          <p:nvPr>
            <p:ph type="body" sz="quarter" idx="13"/>
            <p:custDataLst>
              <p:tags r:id="rId2"/>
            </p:custDataLst>
          </p:nvPr>
        </p:nvSpPr>
        <p:spPr>
          <a:xfrm>
            <a:off x="835025" y="1830070"/>
            <a:ext cx="1943735" cy="977901"/>
          </a:xfrm>
        </p:spPr>
        <p:txBody>
          <a:bodyPr/>
          <a:p>
            <a:r>
              <a:rPr altLang="zh-CN" lang="en-US"/>
              <a:t>04</a:t>
            </a:r>
            <a:endParaRPr altLang="zh-CN" lang="en-US"/>
          </a:p>
        </p:txBody>
      </p:sp>
      <p:sp>
        <p:nvSpPr>
          <p:cNvPr id="1049556" name="标题 1"/>
          <p:cNvSpPr>
            <a:spLocks noGrp="1"/>
          </p:cNvSpPr>
          <p:nvPr>
            <p:ph type="title"/>
            <p:custDataLst>
              <p:tags r:id="rId3"/>
            </p:custDataLst>
          </p:nvPr>
        </p:nvSpPr>
        <p:spPr/>
        <p:txBody>
          <a:bodyPr>
            <a:normAutofit fontScale="90000"/>
          </a:bodyPr>
          <a:p>
            <a:r>
              <a:rPr altLang="en-US" lang="zh-CN"/>
              <a:t>财务与会计管理的关系与协调</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46" name="标题 1"/>
          <p:cNvSpPr>
            <a:spLocks noGrp="1"/>
          </p:cNvSpPr>
          <p:nvPr>
            <p:ph type="title"/>
          </p:nvPr>
        </p:nvSpPr>
        <p:spPr/>
        <p:txBody>
          <a:bodyPr/>
          <a:p>
            <a:r>
              <a:rPr altLang="en-US" lang="zh-CN"/>
              <a:t>财务与会计管理的关系</a:t>
            </a:r>
            <a:endParaRPr altLang="en-US" lang="zh-CN"/>
          </a:p>
        </p:txBody>
      </p:sp>
      <p:sp>
        <p:nvSpPr>
          <p:cNvPr id="104964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5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5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财务与会计管理的定义与职责</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5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5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5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财务与会计管理的关系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6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6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6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协调财务与会计管理的重要性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6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6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7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协调财务与会计管理的具体措施</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10" name="标题 1"/>
          <p:cNvSpPr>
            <a:spLocks noGrp="1"/>
          </p:cNvSpPr>
          <p:nvPr>
            <p:ph type="title"/>
          </p:nvPr>
        </p:nvSpPr>
        <p:spPr/>
        <p:txBody>
          <a:bodyPr/>
          <a:p>
            <a:r>
              <a:rPr altLang="en-US" lang="zh-CN"/>
              <a:t>财务与会计管理的协调</a:t>
            </a:r>
            <a:endParaRPr altLang="en-US" lang="zh-CN"/>
          </a:p>
        </p:txBody>
      </p:sp>
      <p:sp>
        <p:nvSpPr>
          <p:cNvPr id="104971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1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1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1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2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2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2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2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2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统一核算方法：财务与会计部门应采用统一的核算方法，确保数据的一致性和可比性，避免出现数据差异和矛盾。</a:t>
            </a:r>
            <a:endParaRPr altLang="en-US" dirty="0" sz="2400" lang="zh-CN">
              <a:latin typeface="+mn-ea"/>
              <a:ea typeface="+mn-ea"/>
            </a:endParaRPr>
          </a:p>
        </p:txBody>
      </p:sp>
      <p:sp>
        <p:nvSpPr>
          <p:cNvPr id="104973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强化信息共享：两个部门之间应实现信息共享，及时传递相关数据和信息，提高工作效率和准确性。</a:t>
            </a:r>
            <a:endParaRPr altLang="en-US" dirty="0" sz="2400" lang="zh-CN">
              <a:latin typeface="+mn-ea"/>
              <a:ea typeface="+mn-ea"/>
            </a:endParaRPr>
          </a:p>
        </p:txBody>
      </p:sp>
      <p:sp>
        <p:nvSpPr>
          <p:cNvPr id="104973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明确职责分工：财务与会计部门应明确各自的职责范围，避免工作重叠和冲突。</a:t>
            </a:r>
            <a:endParaRPr altLang="en-US" dirty="0" sz="2400" lang="zh-CN">
              <a:latin typeface="+mn-ea"/>
              <a:ea typeface="+mn-ea"/>
            </a:endParaRPr>
          </a:p>
        </p:txBody>
      </p:sp>
      <p:sp>
        <p:nvSpPr>
          <p:cNvPr id="104973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建立沟通机制：两个部门之间应建立有效的沟通机制，及时交流工作进展和遇到的问题，共同寻求解决方案。</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74" name="标题 1"/>
          <p:cNvSpPr>
            <a:spLocks noGrp="1"/>
          </p:cNvSpPr>
          <p:nvPr>
            <p:ph type="title"/>
          </p:nvPr>
        </p:nvSpPr>
        <p:spPr/>
        <p:txBody>
          <a:bodyPr/>
          <a:p>
            <a:r>
              <a:rPr altLang="en-US" lang="zh-CN"/>
              <a:t>财务与会计管理的协同作用</a:t>
            </a:r>
            <a:endParaRPr altLang="en-US" lang="zh-CN"/>
          </a:p>
        </p:txBody>
      </p:sp>
      <p:sp>
        <p:nvSpPr>
          <p:cNvPr id="104977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财务与会计管理的定义与职责</a:t>
            </a:r>
            <a:endParaRPr altLang="en-US" dirty="0" sz="2000" lang="zh-CN" spc="150">
              <a:solidFill>
                <a:schemeClr val="tx1">
                  <a:lumMod val="85000"/>
                  <a:lumOff val="15000"/>
                </a:schemeClr>
              </a:solidFill>
              <a:latin typeface="+mn-ea"/>
              <a:sym typeface="+mn-ea"/>
            </a:endParaRPr>
          </a:p>
        </p:txBody>
      </p:sp>
      <p:sp>
        <p:nvSpPr>
          <p:cNvPr id="104978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财务与会计管理在企业管理中的重要性</a:t>
            </a:r>
            <a:endParaRPr altLang="en-US" dirty="0" sz="2000" lang="zh-CN" spc="150">
              <a:solidFill>
                <a:schemeClr val="tx1">
                  <a:lumMod val="85000"/>
                  <a:lumOff val="15000"/>
                </a:schemeClr>
              </a:solidFill>
              <a:latin typeface="+mn-ea"/>
              <a:sym typeface="+mn-ea"/>
            </a:endParaRPr>
          </a:p>
        </p:txBody>
      </p:sp>
      <p:sp>
        <p:nvSpPr>
          <p:cNvPr id="104978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财务与会计管理在协同中的作用</a:t>
            </a:r>
            <a:endParaRPr altLang="en-US" dirty="0" sz="2000" lang="zh-CN" spc="150">
              <a:solidFill>
                <a:schemeClr val="tx1">
                  <a:lumMod val="85000"/>
                  <a:lumOff val="15000"/>
                </a:schemeClr>
              </a:solidFill>
              <a:latin typeface="+mn-ea"/>
              <a:sym typeface="+mn-ea"/>
            </a:endParaRPr>
          </a:p>
        </p:txBody>
      </p:sp>
      <p:sp>
        <p:nvSpPr>
          <p:cNvPr id="104979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如何实现财务与会计管理的协同作用</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38" name="副标题"/>
          <p:cNvSpPr>
            <a:spLocks noGrp="1"/>
          </p:cNvSpPr>
          <p:nvPr>
            <p:ph type="body" idx="1"/>
            <p:custDataLst>
              <p:tags r:id="rId1"/>
            </p:custDataLst>
          </p:nvPr>
        </p:nvSpPr>
        <p:spPr/>
        <p:txBody>
          <a:bodyPr/>
          <a:p>
            <a:r>
              <a:rPr altLang="en-US" lang="zh-CN"/>
              <a:t>章节副标题</a:t>
            </a:r>
            <a:endParaRPr altLang="en-US" lang="zh-CN"/>
          </a:p>
        </p:txBody>
      </p:sp>
      <p:sp>
        <p:nvSpPr>
          <p:cNvPr id="1049840" name="节编号"/>
          <p:cNvSpPr>
            <a:spLocks noGrp="1"/>
          </p:cNvSpPr>
          <p:nvPr>
            <p:ph type="body" sz="quarter" idx="13"/>
            <p:custDataLst>
              <p:tags r:id="rId2"/>
            </p:custDataLst>
          </p:nvPr>
        </p:nvSpPr>
        <p:spPr>
          <a:xfrm>
            <a:off x="835025" y="1830070"/>
            <a:ext cx="1943735" cy="977901"/>
          </a:xfrm>
        </p:spPr>
        <p:txBody>
          <a:bodyPr/>
          <a:p>
            <a:r>
              <a:rPr altLang="zh-CN" lang="en-US"/>
              <a:t>05</a:t>
            </a:r>
            <a:endParaRPr altLang="zh-CN" lang="en-US"/>
          </a:p>
        </p:txBody>
      </p:sp>
      <p:sp>
        <p:nvSpPr>
          <p:cNvPr id="1049842" name="标题 1"/>
          <p:cNvSpPr>
            <a:spLocks noGrp="1"/>
          </p:cNvSpPr>
          <p:nvPr>
            <p:ph type="title"/>
            <p:custDataLst>
              <p:tags r:id="rId3"/>
            </p:custDataLst>
          </p:nvPr>
        </p:nvSpPr>
        <p:spPr/>
        <p:txBody>
          <a:bodyPr>
            <a:normAutofit fontScale="90000"/>
          </a:bodyPr>
          <a:p>
            <a:r>
              <a:rPr altLang="en-US" lang="zh-CN"/>
              <a:t>企业财务与会计管理的实践应用</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32" name="标题 1"/>
          <p:cNvSpPr>
            <a:spLocks noGrp="1"/>
          </p:cNvSpPr>
          <p:nvPr>
            <p:ph type="title"/>
          </p:nvPr>
        </p:nvSpPr>
        <p:spPr/>
        <p:txBody>
          <a:bodyPr/>
          <a:p>
            <a:r>
              <a:rPr altLang="en-US" lang="zh-CN"/>
              <a:t>企业财务管理的实践应用</a:t>
            </a:r>
            <a:endParaRPr altLang="en-US" lang="zh-CN"/>
          </a:p>
        </p:txBody>
      </p:sp>
      <p:sp>
        <p:nvSpPr>
          <p:cNvPr id="1049934" name="任意多边形: 形状 16"/>
          <p:cNvSpPr/>
          <p:nvPr>
            <p:custDataLst>
              <p:tags r:id="rId1"/>
            </p:custDataLst>
          </p:nvPr>
        </p:nvSpPr>
        <p:spPr>
          <a:xfrm>
            <a:off x="838200" y="1505405"/>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9936" name="Freeform 488"/>
          <p:cNvSpPr/>
          <p:nvPr>
            <p:custDataLst>
              <p:tags r:id="rId2"/>
            </p:custDataLst>
          </p:nvPr>
        </p:nvSpPr>
        <p:spPr>
          <a:xfrm rot="5400000">
            <a:off x="5252564" y="1491224"/>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938" name="序号"/>
          <p:cNvSpPr txBox="1"/>
          <p:nvPr>
            <p:custDataLst>
              <p:tags r:id="rId3"/>
            </p:custDataLst>
          </p:nvPr>
        </p:nvSpPr>
        <p:spPr>
          <a:xfrm>
            <a:off x="5374116" y="1712044"/>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rPr>
              <a:t>01</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endParaRPr>
          </a:p>
        </p:txBody>
      </p:sp>
      <p:sp>
        <p:nvSpPr>
          <p:cNvPr id="1049940" name="标题"/>
          <p:cNvSpPr txBox="1"/>
          <p:nvPr>
            <p:custDataLst>
              <p:tags r:id="rId4"/>
            </p:custDataLst>
          </p:nvPr>
        </p:nvSpPr>
        <p:spPr>
          <a:xfrm>
            <a:off x="1210284" y="1556052"/>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预算管理：通过预算编制、执行和监控，实现企业资源的合理配置和有效利用</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49942" name="正文"/>
          <p:cNvSpPr txBox="1"/>
          <p:nvPr>
            <p:custDataLst>
              <p:tags r:id="rId5"/>
            </p:custDataLst>
          </p:nvPr>
        </p:nvSpPr>
        <p:spPr>
          <a:xfrm>
            <a:off x="1210284" y="1997016"/>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944" name="任意多边形: 形状 17"/>
          <p:cNvSpPr/>
          <p:nvPr>
            <p:custDataLst>
              <p:tags r:id="rId6"/>
            </p:custDataLst>
          </p:nvPr>
        </p:nvSpPr>
        <p:spPr>
          <a:xfrm flipH="1">
            <a:off x="6037925" y="2029430"/>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9946" name="Freeform 488"/>
          <p:cNvSpPr/>
          <p:nvPr>
            <p:custDataLst>
              <p:tags r:id="rId7"/>
            </p:custDataLst>
          </p:nvPr>
        </p:nvSpPr>
        <p:spPr>
          <a:xfrm rot="5400000">
            <a:off x="6147997" y="2015249"/>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948" name="序号"/>
          <p:cNvSpPr txBox="1"/>
          <p:nvPr>
            <p:custDataLst>
              <p:tags r:id="rId8"/>
            </p:custDataLst>
          </p:nvPr>
        </p:nvSpPr>
        <p:spPr>
          <a:xfrm>
            <a:off x="6251992" y="2230666"/>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effectLst>
                  <a:outerShdw algn="ctr" blurRad="101600" rotWithShape="0" sx="102000" sy="102000">
                    <a:schemeClr val="accent4">
                      <a:alpha val="48000"/>
                    </a:schemeClr>
                  </a:outerShdw>
                </a:effectLst>
              </a:rPr>
              <a:t>02</a:t>
            </a:r>
            <a:endParaRPr dirty="0" lang="en-US">
              <a:effectLst>
                <a:outerShdw algn="ctr" blurRad="101600" rotWithShape="0" sx="102000" sy="102000">
                  <a:schemeClr val="accent4">
                    <a:alpha val="48000"/>
                  </a:schemeClr>
                </a:outerShdw>
              </a:effectLst>
            </a:endParaRPr>
          </a:p>
        </p:txBody>
      </p:sp>
      <p:sp>
        <p:nvSpPr>
          <p:cNvPr id="1049950" name="任意多边形: 形状 2"/>
          <p:cNvSpPr/>
          <p:nvPr>
            <p:custDataLst>
              <p:tags r:id="rId9"/>
            </p:custDataLst>
          </p:nvPr>
        </p:nvSpPr>
        <p:spPr>
          <a:xfrm>
            <a:off x="838200" y="2553454"/>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952" name="Freeform 488"/>
          <p:cNvSpPr/>
          <p:nvPr>
            <p:custDataLst>
              <p:tags r:id="rId10"/>
            </p:custDataLst>
          </p:nvPr>
        </p:nvSpPr>
        <p:spPr>
          <a:xfrm rot="5400000">
            <a:off x="5252564" y="2539273"/>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954" name="序号"/>
          <p:cNvSpPr txBox="1"/>
          <p:nvPr>
            <p:custDataLst>
              <p:tags r:id="rId11"/>
            </p:custDataLst>
          </p:nvPr>
        </p:nvSpPr>
        <p:spPr>
          <a:xfrm>
            <a:off x="5374116" y="2759417"/>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03</a:t>
            </a:r>
            <a:endParaRPr dirty="0" lang="en-US"/>
          </a:p>
        </p:txBody>
      </p:sp>
      <p:sp>
        <p:nvSpPr>
          <p:cNvPr id="1049956" name="任意多边形: 形状 32"/>
          <p:cNvSpPr/>
          <p:nvPr>
            <p:custDataLst>
              <p:tags r:id="rId12"/>
            </p:custDataLst>
          </p:nvPr>
        </p:nvSpPr>
        <p:spPr>
          <a:xfrm flipH="1">
            <a:off x="6037925" y="3072751"/>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958" name="Freeform 488"/>
          <p:cNvSpPr/>
          <p:nvPr>
            <p:custDataLst>
              <p:tags r:id="rId13"/>
            </p:custDataLst>
          </p:nvPr>
        </p:nvSpPr>
        <p:spPr>
          <a:xfrm rot="5400000">
            <a:off x="6147997" y="3059245"/>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960" name="序号"/>
          <p:cNvSpPr txBox="1"/>
          <p:nvPr>
            <p:custDataLst>
              <p:tags r:id="rId14"/>
            </p:custDataLst>
          </p:nvPr>
        </p:nvSpPr>
        <p:spPr>
          <a:xfrm>
            <a:off x="6251992" y="3271286"/>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04</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962" name="任意多边形: 形状 12"/>
          <p:cNvSpPr/>
          <p:nvPr>
            <p:custDataLst>
              <p:tags r:id="rId15"/>
            </p:custDataLst>
          </p:nvPr>
        </p:nvSpPr>
        <p:spPr>
          <a:xfrm>
            <a:off x="838200" y="3600827"/>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964" name="Freeform 488"/>
          <p:cNvSpPr/>
          <p:nvPr>
            <p:custDataLst>
              <p:tags r:id="rId16"/>
            </p:custDataLst>
          </p:nvPr>
        </p:nvSpPr>
        <p:spPr>
          <a:xfrm rot="5400000">
            <a:off x="5252564" y="3587321"/>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966" name="序号"/>
          <p:cNvSpPr txBox="1"/>
          <p:nvPr>
            <p:custDataLst>
              <p:tags r:id="rId17"/>
            </p:custDataLst>
          </p:nvPr>
        </p:nvSpPr>
        <p:spPr>
          <a:xfrm>
            <a:off x="5374116" y="3807466"/>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05</a:t>
            </a:r>
            <a:endParaRPr dirty="0" lang="en-US"/>
          </a:p>
        </p:txBody>
      </p:sp>
      <p:sp>
        <p:nvSpPr>
          <p:cNvPr id="1049968" name="任意多边形: 形状 22"/>
          <p:cNvSpPr/>
          <p:nvPr>
            <p:custDataLst>
              <p:tags r:id="rId18"/>
            </p:custDataLst>
          </p:nvPr>
        </p:nvSpPr>
        <p:spPr>
          <a:xfrm flipH="1">
            <a:off x="6037925" y="4116748"/>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970" name="Freeform 488"/>
          <p:cNvSpPr/>
          <p:nvPr>
            <p:custDataLst>
              <p:tags r:id="rId19"/>
            </p:custDataLst>
          </p:nvPr>
        </p:nvSpPr>
        <p:spPr>
          <a:xfrm rot="5400000">
            <a:off x="6147997" y="4102567"/>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972" name="序号"/>
          <p:cNvSpPr txBox="1"/>
          <p:nvPr>
            <p:custDataLst>
              <p:tags r:id="rId20"/>
            </p:custDataLst>
          </p:nvPr>
        </p:nvSpPr>
        <p:spPr>
          <a:xfrm>
            <a:off x="6251992" y="4314608"/>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06</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974" name="任意多边形: 形状 27"/>
          <p:cNvSpPr/>
          <p:nvPr>
            <p:custDataLst>
              <p:tags r:id="rId21"/>
            </p:custDataLst>
          </p:nvPr>
        </p:nvSpPr>
        <p:spPr>
          <a:xfrm>
            <a:off x="838200" y="4648876"/>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976" name="Freeform 488"/>
          <p:cNvSpPr/>
          <p:nvPr>
            <p:custDataLst>
              <p:tags r:id="rId22"/>
            </p:custDataLst>
          </p:nvPr>
        </p:nvSpPr>
        <p:spPr>
          <a:xfrm rot="5400000">
            <a:off x="5252564" y="4634695"/>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978" name="序号"/>
          <p:cNvSpPr txBox="1"/>
          <p:nvPr>
            <p:custDataLst>
              <p:tags r:id="rId23"/>
            </p:custDataLst>
          </p:nvPr>
        </p:nvSpPr>
        <p:spPr>
          <a:xfrm>
            <a:off x="5374116" y="4855514"/>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07</a:t>
            </a:r>
            <a:endParaRPr dirty="0" lang="en-US"/>
          </a:p>
        </p:txBody>
      </p:sp>
      <p:sp>
        <p:nvSpPr>
          <p:cNvPr id="1049980" name="任意多边形: 形状 37"/>
          <p:cNvSpPr/>
          <p:nvPr>
            <p:custDataLst>
              <p:tags r:id="rId24"/>
            </p:custDataLst>
          </p:nvPr>
        </p:nvSpPr>
        <p:spPr>
          <a:xfrm flipH="1">
            <a:off x="6037925" y="5160069"/>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982" name="Freeform 488"/>
          <p:cNvSpPr/>
          <p:nvPr>
            <p:custDataLst>
              <p:tags r:id="rId25"/>
            </p:custDataLst>
          </p:nvPr>
        </p:nvSpPr>
        <p:spPr>
          <a:xfrm rot="5400000">
            <a:off x="6147997" y="5146564"/>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984" name="序号"/>
          <p:cNvSpPr txBox="1"/>
          <p:nvPr>
            <p:custDataLst>
              <p:tags r:id="rId26"/>
            </p:custDataLst>
          </p:nvPr>
        </p:nvSpPr>
        <p:spPr>
          <a:xfrm>
            <a:off x="6251992" y="5358604"/>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08</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986" name="标题"/>
          <p:cNvSpPr txBox="1"/>
          <p:nvPr>
            <p:custDataLst>
              <p:tags r:id="rId27"/>
            </p:custDataLst>
          </p:nvPr>
        </p:nvSpPr>
        <p:spPr>
          <a:xfrm>
            <a:off x="7392555" y="2069272"/>
            <a:ext cx="3589122" cy="375184"/>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成本控制：通过成本核算、分析和控制，降低企业运营成本，提高盈利能力</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49988" name="正文"/>
          <p:cNvSpPr txBox="1"/>
          <p:nvPr>
            <p:custDataLst>
              <p:tags r:id="rId28"/>
            </p:custDataLst>
          </p:nvPr>
        </p:nvSpPr>
        <p:spPr>
          <a:xfrm>
            <a:off x="7392555" y="2509560"/>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990" name="标题"/>
          <p:cNvSpPr txBox="1"/>
          <p:nvPr>
            <p:custDataLst>
              <p:tags r:id="rId29"/>
            </p:custDataLst>
          </p:nvPr>
        </p:nvSpPr>
        <p:spPr>
          <a:xfrm>
            <a:off x="1210284" y="2605451"/>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资金管理：通过资金筹措、使用和监控，确保企业资金的安全和流动性</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49992" name="正文"/>
          <p:cNvSpPr txBox="1"/>
          <p:nvPr>
            <p:custDataLst>
              <p:tags r:id="rId30"/>
            </p:custDataLst>
          </p:nvPr>
        </p:nvSpPr>
        <p:spPr>
          <a:xfrm>
            <a:off x="1210284" y="3045740"/>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994" name="标题"/>
          <p:cNvSpPr txBox="1"/>
          <p:nvPr>
            <p:custDataLst>
              <p:tags r:id="rId31"/>
            </p:custDataLst>
          </p:nvPr>
        </p:nvSpPr>
        <p:spPr>
          <a:xfrm>
            <a:off x="7392555" y="3117996"/>
            <a:ext cx="3589122" cy="375184"/>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财务分析：通过财务报表分析、财务指标分析和财务预测，为企业决策提供支持  企业会计管理的实践应用</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49996" name="正文"/>
          <p:cNvSpPr txBox="1"/>
          <p:nvPr>
            <p:custDataLst>
              <p:tags r:id="rId32"/>
            </p:custDataLst>
          </p:nvPr>
        </p:nvSpPr>
        <p:spPr>
          <a:xfrm>
            <a:off x="7392555" y="3558284"/>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企业会计管理的实践应用</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998" name="标题"/>
          <p:cNvSpPr txBox="1"/>
          <p:nvPr>
            <p:custDataLst>
              <p:tags r:id="rId33"/>
            </p:custDataLst>
          </p:nvPr>
        </p:nvSpPr>
        <p:spPr>
          <a:xfrm>
            <a:off x="1210284" y="3647422"/>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会计核算：按照会计准则和制度，对企业经济业务进行确认、计量和记录</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50000" name="正文"/>
          <p:cNvSpPr txBox="1"/>
          <p:nvPr>
            <p:custDataLst>
              <p:tags r:id="rId34"/>
            </p:custDataLst>
          </p:nvPr>
        </p:nvSpPr>
        <p:spPr>
          <a:xfrm>
            <a:off x="1210284" y="4087710"/>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002" name="标题"/>
          <p:cNvSpPr txBox="1"/>
          <p:nvPr>
            <p:custDataLst>
              <p:tags r:id="rId35"/>
            </p:custDataLst>
          </p:nvPr>
        </p:nvSpPr>
        <p:spPr>
          <a:xfrm>
            <a:off x="7392555" y="4170096"/>
            <a:ext cx="3589122" cy="375184"/>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税务管理：按照税法规定，对企业涉税事项进行管理，确保企业合法纳税</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50004" name="正文"/>
          <p:cNvSpPr txBox="1"/>
          <p:nvPr>
            <p:custDataLst>
              <p:tags r:id="rId36"/>
            </p:custDataLst>
          </p:nvPr>
        </p:nvSpPr>
        <p:spPr>
          <a:xfrm>
            <a:off x="7392555" y="4610384"/>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006" name="标题"/>
          <p:cNvSpPr txBox="1"/>
          <p:nvPr>
            <p:custDataLst>
              <p:tags r:id="rId37"/>
            </p:custDataLst>
          </p:nvPr>
        </p:nvSpPr>
        <p:spPr>
          <a:xfrm>
            <a:off x="1210284" y="4681965"/>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内部控制：通过建立健全内部控制体系，防范财务风险，保障企业资产安全</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50008" name="正文"/>
          <p:cNvSpPr txBox="1"/>
          <p:nvPr>
            <p:custDataLst>
              <p:tags r:id="rId38"/>
            </p:custDataLst>
          </p:nvPr>
        </p:nvSpPr>
        <p:spPr>
          <a:xfrm>
            <a:off x="1210284" y="5122928"/>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010" name="标题"/>
          <p:cNvSpPr txBox="1"/>
          <p:nvPr>
            <p:custDataLst>
              <p:tags r:id="rId39"/>
            </p:custDataLst>
          </p:nvPr>
        </p:nvSpPr>
        <p:spPr>
          <a:xfrm>
            <a:off x="7392555" y="5206664"/>
            <a:ext cx="3589122" cy="375184"/>
          </a:xfrm>
          <a:prstGeom prst="rect"/>
          <a:noFill/>
        </p:spPr>
        <p:txBody>
          <a:bodyPr anchor="b" bIns="0" lIns="0" rIns="0" rtlCol="0" tIns="0" wrap="square">
            <a:normAutofit fontScale="9000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信息披露：按照信息披露要求，向投资者、监管机构和社会公众提供真实、准确、完整的会计信息</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50012" name="正文"/>
          <p:cNvSpPr txBox="1"/>
          <p:nvPr>
            <p:custDataLst>
              <p:tags r:id="rId40"/>
            </p:custDataLst>
          </p:nvPr>
        </p:nvSpPr>
        <p:spPr>
          <a:xfrm>
            <a:off x="7392555" y="5647628"/>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52" name="标题 1"/>
          <p:cNvSpPr>
            <a:spLocks noGrp="1"/>
          </p:cNvSpPr>
          <p:nvPr>
            <p:ph type="title"/>
          </p:nvPr>
        </p:nvSpPr>
        <p:spPr/>
        <p:txBody>
          <a:bodyPr/>
          <a:p>
            <a:r>
              <a:rPr altLang="en-US" lang="zh-CN"/>
              <a:t>企业会计管理的实践应用</a:t>
            </a:r>
            <a:endParaRPr altLang="en-US" lang="zh-CN"/>
          </a:p>
        </p:txBody>
      </p:sp>
      <p:sp>
        <p:nvSpPr>
          <p:cNvPr id="1050054" name="矩形: 圆角 4"/>
          <p:cNvSpPr/>
          <p:nvPr>
            <p:custDataLst>
              <p:tags r:id="rId1"/>
            </p:custDataLst>
          </p:nvPr>
        </p:nvSpPr>
        <p:spPr>
          <a:xfrm>
            <a:off x="838200" y="3290466"/>
            <a:ext cx="2456181"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50056" name="正文"/>
          <p:cNvSpPr txBox="1"/>
          <p:nvPr>
            <p:custDataLst>
              <p:tags r:id="rId2"/>
            </p:custDataLst>
          </p:nvPr>
        </p:nvSpPr>
        <p:spPr>
          <a:xfrm>
            <a:off x="1001124" y="3487561"/>
            <a:ext cx="2129603" cy="578471"/>
          </a:xfrm>
          <a:prstGeom prst="rect"/>
          <a:noFill/>
        </p:spPr>
        <p:txBody>
          <a:bodyPr anchor="t" anchorCtr="0" bIns="0" lIns="0" rIns="0" rtlCol="0" tIns="0" wrap="square">
            <a:normAutofit lnSpcReduction="20000"/>
          </a:bodyPr>
          <a:p>
            <a:pPr algn="l" fontAlgn="auto" indent="0">
              <a:lnSpc>
                <a:spcPct val="130000"/>
              </a:lnSpc>
            </a:pPr>
            <a:r>
              <a:rPr altLang="en-US" dirty="0" sz="1600" lang="zh-CN" spc="150">
                <a:solidFill>
                  <a:schemeClr val="tx1"/>
                </a:solidFill>
                <a:latin typeface="+mn-ea"/>
              </a:rPr>
              <a:t>会计报表的编制与分析</a:t>
            </a:r>
            <a:endParaRPr altLang="en-US" dirty="0" sz="1600" lang="zh-CN" spc="150">
              <a:solidFill>
                <a:schemeClr val="tx1"/>
              </a:solidFill>
              <a:latin typeface="+mn-ea"/>
            </a:endParaRPr>
          </a:p>
        </p:txBody>
      </p:sp>
      <p:sp>
        <p:nvSpPr>
          <p:cNvPr id="1050058" name="矩形: 圆角 4"/>
          <p:cNvSpPr/>
          <p:nvPr>
            <p:custDataLst>
              <p:tags r:id="rId3"/>
            </p:custDataLst>
          </p:nvPr>
        </p:nvSpPr>
        <p:spPr>
          <a:xfrm>
            <a:off x="8898350" y="329107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50060" name="正文"/>
          <p:cNvSpPr txBox="1"/>
          <p:nvPr>
            <p:custDataLst>
              <p:tags r:id="rId4"/>
            </p:custDataLst>
          </p:nvPr>
        </p:nvSpPr>
        <p:spPr>
          <a:xfrm>
            <a:off x="9061273" y="348817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内部审计与外部审计</a:t>
            </a:r>
            <a:endParaRPr altLang="en-US" dirty="0" sz="1600" lang="zh-CN" spc="150">
              <a:solidFill>
                <a:schemeClr val="tx1"/>
              </a:solidFill>
              <a:latin typeface="+mn-ea"/>
            </a:endParaRPr>
          </a:p>
        </p:txBody>
      </p:sp>
      <p:sp>
        <p:nvSpPr>
          <p:cNvPr id="1050062" name="矩形: 圆角 4"/>
          <p:cNvSpPr/>
          <p:nvPr>
            <p:custDataLst>
              <p:tags r:id="rId5"/>
            </p:custDataLst>
          </p:nvPr>
        </p:nvSpPr>
        <p:spPr>
          <a:xfrm>
            <a:off x="3524917" y="329168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50064" name="正文"/>
          <p:cNvSpPr txBox="1"/>
          <p:nvPr>
            <p:custDataLst>
              <p:tags r:id="rId6"/>
            </p:custDataLst>
          </p:nvPr>
        </p:nvSpPr>
        <p:spPr>
          <a:xfrm>
            <a:off x="3688451" y="3488782"/>
            <a:ext cx="2129603" cy="578471"/>
          </a:xfrm>
          <a:prstGeom prst="rect"/>
          <a:noFill/>
        </p:spPr>
        <p:txBody>
          <a:bodyPr anchor="t" anchorCtr="0" bIns="0" lIns="0" rIns="0" rtlCol="0" tIns="0" wrap="square">
            <a:normAutofit lnSpcReduction="20000"/>
          </a:bodyPr>
          <a:p>
            <a:pPr algn="l" fontAlgn="auto" indent="0">
              <a:lnSpc>
                <a:spcPct val="130000"/>
              </a:lnSpc>
            </a:pPr>
            <a:r>
              <a:rPr altLang="en-US" dirty="0" sz="1600" lang="zh-CN" spc="150">
                <a:solidFill>
                  <a:schemeClr val="tx1"/>
                </a:solidFill>
                <a:latin typeface="+mn-ea"/>
              </a:rPr>
              <a:t>财务预算的制定与执行</a:t>
            </a:r>
            <a:endParaRPr altLang="en-US" dirty="0" sz="1600" lang="zh-CN" spc="150">
              <a:solidFill>
                <a:schemeClr val="tx1"/>
              </a:solidFill>
              <a:latin typeface="+mn-ea"/>
            </a:endParaRPr>
          </a:p>
        </p:txBody>
      </p:sp>
      <p:sp>
        <p:nvSpPr>
          <p:cNvPr id="1050066" name="矩形: 圆角 4"/>
          <p:cNvSpPr/>
          <p:nvPr>
            <p:custDataLst>
              <p:tags r:id="rId7"/>
            </p:custDataLst>
          </p:nvPr>
        </p:nvSpPr>
        <p:spPr>
          <a:xfrm>
            <a:off x="6211633" y="329229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50068" name="正文"/>
          <p:cNvSpPr txBox="1"/>
          <p:nvPr>
            <p:custDataLst>
              <p:tags r:id="rId8"/>
            </p:custDataLst>
          </p:nvPr>
        </p:nvSpPr>
        <p:spPr>
          <a:xfrm>
            <a:off x="6374557" y="348939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成本控制与风险管理</a:t>
            </a:r>
            <a:endParaRPr altLang="en-US" dirty="0" sz="1600" lang="zh-CN" spc="150">
              <a:solidFill>
                <a:schemeClr val="tx1"/>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108" name="标题 1"/>
          <p:cNvSpPr>
            <a:spLocks noGrp="1"/>
          </p:cNvSpPr>
          <p:nvPr>
            <p:ph type="title"/>
          </p:nvPr>
        </p:nvSpPr>
        <p:spPr/>
        <p:txBody>
          <a:bodyPr/>
          <a:p>
            <a:r>
              <a:rPr altLang="en-US" lang="zh-CN"/>
              <a:t>企业财务与会计管理的综合应用</a:t>
            </a:r>
            <a:endParaRPr altLang="en-US" lang="zh-CN"/>
          </a:p>
        </p:txBody>
      </p:sp>
      <p:sp>
        <p:nvSpPr>
          <p:cNvPr id="105011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财务与会计管理的目标：实现企业价值最大化，提高经济效益</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财务与会计管理的综合应用：将财务管理与会计管理相结合，实现企业资源的优化配置</a:t>
            </a:r>
            <a:endParaRPr dirty="0" sz="2000" err="1">
              <a:solidFill>
                <a:schemeClr val="tx1">
                  <a:lumMod val="75000"/>
                  <a:lumOff val="25000"/>
                </a:schemeClr>
              </a:solidFill>
              <a:latin typeface="+mn-ea"/>
              <a:ea typeface="+mn-ea"/>
              <a:cs typeface="+mn-ea"/>
              <a:sym typeface="+mn-lt"/>
            </a:endParaRPr>
          </a:p>
        </p:txBody>
      </p:sp>
      <p:sp>
        <p:nvSpPr>
          <p:cNvPr id="105013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3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财务与会计管理的未来发展趋势：数字化、智能化、精细化等</a:t>
            </a:r>
            <a:endParaRPr dirty="0" err="1">
              <a:solidFill>
                <a:schemeClr val="tx1">
                  <a:lumMod val="75000"/>
                  <a:lumOff val="25000"/>
                </a:schemeClr>
              </a:solidFill>
              <a:latin typeface="+mn-ea"/>
              <a:ea typeface="+mn-ea"/>
              <a:cs typeface="+mn-ea"/>
              <a:sym typeface="+mn-lt"/>
            </a:endParaRPr>
          </a:p>
        </p:txBody>
      </p:sp>
      <p:sp>
        <p:nvSpPr>
          <p:cNvPr id="10501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财务与会计管理的实践应用：制定预算、控制成本、编制报表、税务筹划等</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88" name="副标题"/>
          <p:cNvSpPr>
            <a:spLocks noGrp="1"/>
          </p:cNvSpPr>
          <p:nvPr>
            <p:ph type="body" idx="1"/>
            <p:custDataLst>
              <p:tags r:id="rId1"/>
            </p:custDataLst>
          </p:nvPr>
        </p:nvSpPr>
        <p:spPr/>
        <p:txBody>
          <a:bodyPr/>
          <a:p>
            <a:r>
              <a:rPr altLang="en-US" lang="zh-CN"/>
              <a:t>章节副标题</a:t>
            </a:r>
            <a:endParaRPr altLang="en-US" lang="zh-CN"/>
          </a:p>
        </p:txBody>
      </p:sp>
      <p:sp>
        <p:nvSpPr>
          <p:cNvPr id="1050190" name="节编号"/>
          <p:cNvSpPr>
            <a:spLocks noGrp="1"/>
          </p:cNvSpPr>
          <p:nvPr>
            <p:ph type="body" sz="quarter" idx="13"/>
            <p:custDataLst>
              <p:tags r:id="rId2"/>
            </p:custDataLst>
          </p:nvPr>
        </p:nvSpPr>
        <p:spPr>
          <a:xfrm>
            <a:off x="835025" y="1830070"/>
            <a:ext cx="1943735" cy="977901"/>
          </a:xfrm>
        </p:spPr>
        <p:txBody>
          <a:bodyPr/>
          <a:p>
            <a:r>
              <a:rPr altLang="zh-CN" lang="en-US"/>
              <a:t>06</a:t>
            </a:r>
            <a:endParaRPr altLang="zh-CN" lang="en-US"/>
          </a:p>
        </p:txBody>
      </p:sp>
      <p:sp>
        <p:nvSpPr>
          <p:cNvPr id="1050192" name="标题 1"/>
          <p:cNvSpPr>
            <a:spLocks noGrp="1"/>
          </p:cNvSpPr>
          <p:nvPr>
            <p:ph type="title"/>
            <p:custDataLst>
              <p:tags r:id="rId3"/>
            </p:custDataLst>
          </p:nvPr>
        </p:nvSpPr>
        <p:spPr/>
        <p:txBody>
          <a:bodyPr>
            <a:normAutofit fontScale="90000"/>
          </a:bodyPr>
          <a:p>
            <a:r>
              <a:rPr altLang="en-US" lang="zh-CN"/>
              <a:t>企业财务与会计管理的挑战与对策</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82" name="标题 1"/>
          <p:cNvSpPr>
            <a:spLocks noGrp="1"/>
          </p:cNvSpPr>
          <p:nvPr>
            <p:ph type="title"/>
          </p:nvPr>
        </p:nvSpPr>
        <p:spPr/>
        <p:txBody>
          <a:bodyPr/>
          <a:p>
            <a:r>
              <a:rPr altLang="en-US" lang="zh-CN"/>
              <a:t>企业财务与会计管理的挑战</a:t>
            </a:r>
            <a:endParaRPr altLang="en-US" lang="zh-CN"/>
          </a:p>
        </p:txBody>
      </p:sp>
      <p:sp>
        <p:nvSpPr>
          <p:cNvPr id="105028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8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28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市场竞争激烈：企业需要不断提高财务管理水平，以应对市场竞争的压力</a:t>
            </a:r>
            <a:endParaRPr altLang="en-US" dirty="0" sz="2000" lang="zh-CN" spc="200">
              <a:solidFill>
                <a:schemeClr val="tx1">
                  <a:lumMod val="85000"/>
                  <a:lumOff val="15000"/>
                </a:schemeClr>
              </a:solidFill>
              <a:latin typeface="+mn-ea"/>
              <a:sym typeface="+mn-ea"/>
            </a:endParaRPr>
          </a:p>
        </p:txBody>
      </p:sp>
      <p:sp>
        <p:nvSpPr>
          <p:cNvPr id="105029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9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9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法规政策变化：法规政策的变化对企业财务管理提出了更高的要求</a:t>
            </a:r>
            <a:endParaRPr altLang="en-US" dirty="0" sz="2000" lang="zh-CN" spc="200">
              <a:solidFill>
                <a:schemeClr val="tx1">
                  <a:lumMod val="85000"/>
                  <a:lumOff val="15000"/>
                </a:schemeClr>
              </a:solidFill>
              <a:latin typeface="+mn-ea"/>
              <a:sym typeface="+mn-ea"/>
            </a:endParaRPr>
          </a:p>
        </p:txBody>
      </p:sp>
      <p:sp>
        <p:nvSpPr>
          <p:cNvPr id="105029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9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0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信息化技术应用：信息化技术的应用对企业财务管理带来了新的挑战</a:t>
            </a:r>
            <a:endParaRPr altLang="en-US" dirty="0" sz="2000" lang="zh-CN" spc="200">
              <a:solidFill>
                <a:schemeClr val="tx1">
                  <a:lumMod val="85000"/>
                  <a:lumOff val="15000"/>
                </a:schemeClr>
              </a:solidFill>
              <a:latin typeface="+mn-ea"/>
              <a:sym typeface="+mn-ea"/>
            </a:endParaRPr>
          </a:p>
        </p:txBody>
      </p:sp>
      <p:sp>
        <p:nvSpPr>
          <p:cNvPr id="105030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0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0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风险管理：企业需要加强风险管理，确保财务和会计管理的安全性和稳定性</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346" name="标题 1"/>
          <p:cNvSpPr>
            <a:spLocks noGrp="1"/>
          </p:cNvSpPr>
          <p:nvPr>
            <p:ph type="title"/>
          </p:nvPr>
        </p:nvSpPr>
        <p:spPr/>
        <p:txBody>
          <a:bodyPr/>
          <a:p>
            <a:r>
              <a:rPr altLang="en-US" lang="zh-CN"/>
              <a:t>企业财务与会计管理的对策</a:t>
            </a:r>
            <a:endParaRPr altLang="en-US" lang="zh-CN"/>
          </a:p>
        </p:txBody>
      </p:sp>
      <p:sp>
        <p:nvSpPr>
          <p:cNvPr id="105034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4"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提高人员素质：加强财务与会计人员的培训和教育，提高其专业素养和职业道德水平，确保企业财务与会计管理的专业性和可靠性。</a:t>
            </a:r>
            <a:endParaRPr altLang="zh-CN" dirty="0" lang="en-US">
              <a:solidFill>
                <a:schemeClr val="dk1">
                  <a:lumMod val="80000"/>
                  <a:lumOff val="20000"/>
                </a:schemeClr>
              </a:solidFill>
              <a:latin typeface="+mn-ea"/>
              <a:sym typeface="+mn-ea"/>
            </a:endParaRPr>
          </a:p>
        </p:txBody>
      </p:sp>
      <p:sp>
        <p:nvSpPr>
          <p:cNvPr id="105035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2"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完善内部控制制度：建立科学、合理、有效的内部控制制度，确保企业财务与会计管理的规范性和有效性。</a:t>
            </a:r>
            <a:endParaRPr altLang="en-US" dirty="0" lang="zh-CN">
              <a:solidFill>
                <a:schemeClr val="dk1">
                  <a:lumMod val="80000"/>
                  <a:lumOff val="20000"/>
                </a:schemeClr>
              </a:solidFill>
              <a:latin typeface="+mn-ea"/>
              <a:sym typeface="+mn-ea"/>
            </a:endParaRPr>
          </a:p>
        </p:txBody>
      </p:sp>
      <p:sp>
        <p:nvSpPr>
          <p:cNvPr id="105036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0"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加强风险管理：建立风险预警机制，及时发现和应对财务风险，确保企业财务与会计管理的稳健性。</a:t>
            </a:r>
            <a:endParaRPr altLang="en-US" dirty="0" lang="zh-CN">
              <a:solidFill>
                <a:schemeClr val="dk1">
                  <a:lumMod val="80000"/>
                  <a:lumOff val="20000"/>
                </a:schemeClr>
              </a:solidFill>
              <a:latin typeface="+mn-ea"/>
              <a:sym typeface="+mn-ea"/>
            </a:endParaRPr>
          </a:p>
        </p:txBody>
      </p:sp>
      <p:sp>
        <p:nvSpPr>
          <p:cNvPr id="105037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推进信息化建设：利用信息技术手段，提高企业财务与会计管理的效率和准确性，降低人为因素对管理的影响。</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418" name="标题 1"/>
          <p:cNvSpPr>
            <a:spLocks noGrp="1"/>
          </p:cNvSpPr>
          <p:nvPr>
            <p:ph type="title"/>
          </p:nvPr>
        </p:nvSpPr>
        <p:spPr/>
        <p:txBody>
          <a:bodyPr/>
          <a:p>
            <a:r>
              <a:rPr altLang="en-US" lang="zh-CN"/>
              <a:t>企业财务与会计管理的未来发展趋势</a:t>
            </a:r>
            <a:endParaRPr altLang="en-US" lang="zh-CN"/>
          </a:p>
        </p:txBody>
      </p:sp>
      <p:sp>
        <p:nvSpPr>
          <p:cNvPr id="105042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2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数字化和自动化：随着科技的发展，企业财务与会计管理将更加数字化和自动化，提高效率和准确性。</a:t>
            </a:r>
            <a:endParaRPr altLang="en-US" dirty="0" sz="2000" lang="zh-CN" spc="150">
              <a:solidFill>
                <a:schemeClr val="tx1">
                  <a:lumMod val="85000"/>
                  <a:lumOff val="15000"/>
                </a:schemeClr>
              </a:solidFill>
              <a:latin typeface="+mn-ea"/>
              <a:sym typeface="+mn-ea"/>
            </a:endParaRPr>
          </a:p>
        </p:txBody>
      </p:sp>
      <p:sp>
        <p:nvSpPr>
          <p:cNvPr id="105042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人工智能和大数据：人工智能和大数据的应用将为企业财务与会计管理提供更强大的支持，帮助企业更好地分析和预测未来趋势。</a:t>
            </a:r>
            <a:endParaRPr altLang="en-US" dirty="0" sz="2000" lang="zh-CN" spc="150">
              <a:solidFill>
                <a:schemeClr val="tx1">
                  <a:lumMod val="85000"/>
                  <a:lumOff val="15000"/>
                </a:schemeClr>
              </a:solidFill>
              <a:latin typeface="+mn-ea"/>
              <a:sym typeface="+mn-ea"/>
            </a:endParaRPr>
          </a:p>
        </p:txBody>
      </p:sp>
      <p:sp>
        <p:nvSpPr>
          <p:cNvPr id="105043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风险管理：随着企业财务与会计管理的复杂度增加，风险管理将成为未来发展的重要趋势，企业需要更加注重风险识别和防范。</a:t>
            </a:r>
            <a:endParaRPr altLang="en-US" dirty="0" sz="2000" lang="zh-CN" spc="150">
              <a:solidFill>
                <a:schemeClr val="tx1">
                  <a:lumMod val="85000"/>
                  <a:lumOff val="15000"/>
                </a:schemeClr>
              </a:solidFill>
              <a:latin typeface="+mn-ea"/>
              <a:sym typeface="+mn-ea"/>
            </a:endParaRPr>
          </a:p>
        </p:txBody>
      </p:sp>
      <p:sp>
        <p:nvSpPr>
          <p:cNvPr id="105043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4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4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可持续发展：随着社会对可持续发展的关注度提高，企业财务与会计管理也需要更加注重可持续发展，推动企业实现长期稳定的发展。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482" name="副标题"/>
          <p:cNvSpPr>
            <a:spLocks noGrp="1"/>
          </p:cNvSpPr>
          <p:nvPr>
            <p:ph type="subTitle" idx="1"/>
            <p:custDataLst>
              <p:tags r:id="rId1"/>
            </p:custDataLst>
          </p:nvPr>
        </p:nvSpPr>
        <p:spPr/>
        <p:txBody>
          <a:bodyPr>
            <a:normAutofit lnSpcReduction="10000"/>
          </a:bodyPr>
          <a:p>
            <a:r>
              <a:rPr altLang="zh-CN" lang="en-US"/>
              <a:t>Thank you</a:t>
            </a:r>
            <a:endParaRPr altLang="zh-CN" lang="en-US"/>
          </a:p>
        </p:txBody>
      </p:sp>
      <p:sp>
        <p:nvSpPr>
          <p:cNvPr id="1050484" name="公司名"/>
          <p:cNvSpPr>
            <a:spLocks noGrp="1"/>
          </p:cNvSpPr>
          <p:nvPr>
            <p:ph type="body" sz="quarter" idx="13"/>
            <p:custDataLst>
              <p:tags r:id="rId2"/>
            </p:custDataLst>
          </p:nvPr>
        </p:nvSpPr>
        <p:spPr/>
        <p:txBody>
          <a:bodyPr/>
          <a:p>
            <a:r>
              <a:rPr altLang="en-US" lang="zh-CN"/>
              <a:t>xxx学院</a:t>
            </a:r>
            <a:endParaRPr altLang="en-US" lang="zh-CN"/>
          </a:p>
        </p:txBody>
      </p:sp>
      <p:sp>
        <p:nvSpPr>
          <p:cNvPr id="1050486" name="标题 1"/>
          <p:cNvSpPr>
            <a:spLocks noGrp="1"/>
          </p:cNvSpPr>
          <p:nvPr>
            <p:ph type="ctrTitle"/>
            <p:custDataLst>
              <p:tags r:id="rId3"/>
            </p:custDataLst>
          </p:nvPr>
        </p:nvSpPr>
        <p:spPr/>
        <p:txBody>
          <a:bodyPr/>
          <a:p>
            <a:r>
              <a:rPr altLang="en-US" lang="zh-CN"/>
              <a:t>感谢观看</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1"/>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2"/>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UNIT_TYPE" val="i"/>
  <p:tag name="KSO_WM_UNIT_INDEX" val="5"/>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3.0"/>
  <p:tag name="KSO_WM_UNIT_TYPE" val="i"/>
  <p:tag name="KSO_WM_UNIT_INDEX" val="6"/>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3.0"/>
  <p:tag name="KSO_WM_UNIT_TYPE" val="i"/>
  <p:tag name="KSO_WM_UNIT_INDEX" val="7"/>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3.0"/>
  <p:tag name="KSO_WM_UNIT_TYPE" val="i"/>
  <p:tag name="KSO_WM_UNIT_INDEX" val="8"/>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3.0"/>
  <p:tag name="KSO_WM_UNIT_TYPE" val="i"/>
  <p:tag name="KSO_WM_UNIT_INDEX" val="9"/>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3.0"/>
  <p:tag name="KSO_WM_BEAUTIFY_FLAG" val="#wm#"/>
  <p:tag name="KSO_WM_UNIT_NOCLEAR" val="0"/>
  <p:tag name="KSO_WM_UNIT_SUBTYPE" val="c"/>
  <p:tag name="KSO_WM_UNIT_PRESET_TEXT" val="日期时间占位符"/>
  <p:tag name="KSO_WM_UNIT_VALUE" val="12"/>
  <p:tag name="KSO_WM_UNIT_TYPE" val="f"/>
  <p:tag name="KSO_WM_UNIT_INDEX" val="3"/>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UNIT_TYPE" val="i"/>
  <p:tag name="KSO_WM_UNIT_INDEX" val="1"/>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UNIT_TYPE" val="i"/>
  <p:tag name="KSO_WM_UNIT_INDEX" val="3"/>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3.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3.0"/>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3.0"/>
  <p:tag name="KSO_WM_UNIT_TYPE" val="i"/>
  <p:tag name="KSO_WM_UNIT_INDEX" val="5"/>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3.0"/>
  <p:tag name="KSO_WM_UNIT_TYPE" val="i"/>
  <p:tag name="KSO_WM_UNIT_INDEX" val="6"/>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f*1"/>
  <p:tag name="KSO_WM_UNIT_LAYERLEVEL" val="1"/>
  <p:tag name="KSO_WM_TAG_VERSION" val="3.0"/>
  <p:tag name="KSO_WM_BEAUTIFY_FLAG" val="#wm#"/>
  <p:tag name="KSO_WM_UNIT_SUBTYPE" val="a"/>
  <p:tag name="KSO_WM_UNIT_PRESET_TEXT" val="单击此处编辑母版文本样式"/>
  <p:tag name="KSO_WM_UNIT_NOCLEAR" val="0"/>
  <p:tag name="KSO_WM_UNIT_VALUE" val="29"/>
  <p:tag name="KSO_WM_UNIT_TYPE" val="f"/>
  <p:tag name="KSO_WM_UNIT_INDEX" val="1"/>
</p:tagLst>
</file>

<file path=ppt/tags/tag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UNIT_TYPE" val="i"/>
  <p:tag name="KSO_WM_UNIT_INDEX" val="2"/>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TYPE" val="i"/>
  <p:tag name="KSO_WM_UNIT_INDEX" val="4"/>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UNIT_TYPE" val="i"/>
  <p:tag name="KSO_WM_UNIT_INDEX" val="5"/>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73"/>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273"/>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1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2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UNIT_TYPE" val="i"/>
  <p:tag name="KSO_WM_UNIT_INDEX" val="1"/>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TYPE" val="i"/>
  <p:tag name="KSO_WM_UNIT_INDEX" val="4"/>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UNIT_TYPE" val="i"/>
  <p:tag name="KSO_WM_UNIT_INDEX" val="5"/>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3.0"/>
  <p:tag name="KSO_WM_UNIT_TYPE" val="i"/>
  <p:tag name="KSO_WM_UNIT_INDEX" val="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3.0"/>
  <p:tag name="KSO_WM_UNIT_TYPE" val="i"/>
  <p:tag name="KSO_WM_UNIT_INDEX" val="7"/>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3.0"/>
  <p:tag name="KSO_WM_UNIT_TYPE" val="i"/>
  <p:tag name="KSO_WM_UNIT_INDEX" val="8"/>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3.0"/>
  <p:tag name="KSO_WM_UNIT_TYPE" val="i"/>
  <p:tag name="KSO_WM_UNIT_INDEX" val="9"/>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3.0"/>
  <p:tag name="KSO_WM_UNIT_TYPE" val="i"/>
  <p:tag name="KSO_WM_UNIT_INDEX" val="10"/>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3.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3.0"/>
  <p:tag name="KSO_WM_UNIT_TYPE" val="i"/>
  <p:tag name="KSO_WM_UNIT_INDEX" val="5"/>
</p:tagLst>
</file>

<file path=ppt/tags/tag9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24"/>
  <p:tag name="KSO_WM_TEMPLATE_THUMBS_INDEX" val="1、9"/>
</p:tagLst>
</file>

<file path=ppt/tags/tag9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24_1*b*1"/>
  <p:tag name="KSO_WM_TEMPLATE_CATEGORY" val="custom"/>
  <p:tag name="KSO_WM_TEMPLATE_INDEX" val="20231224"/>
  <p:tag name="KSO_WM_UNIT_LAYERLEVEL" val="1"/>
  <p:tag name="KSO_WM_TAG_VERSION" val="3.0"/>
  <p:tag name="KSO_WM_BEAUTIFY_FLAG" val="#wm#"/>
  <p:tag name="KSO_WM_UNIT_PRESET_TEXT" val="单击此处添加副标题"/>
</p:tagLst>
</file>

<file path=ppt/tags/tag100.xml><?xml version="1.0" encoding="utf-8"?>
<p:tagLst xmlns:p="http://schemas.openxmlformats.org/presentationml/2006/main">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1224_1*f*3"/>
  <p:tag name="KSO_WM_TEMPLATE_CATEGORY" val="custom"/>
  <p:tag name="KSO_WM_TEMPLATE_INDEX" val="20231224"/>
  <p:tag name="KSO_WM_UNIT_LAYERLEVEL" val="1"/>
  <p:tag name="KSO_WM_TAG_VERSION" val="3.0"/>
  <p:tag name="KSO_WM_BEAUTIFY_FLAG" val="#wm#"/>
  <p:tag name="KSO_WM_UNIT_SUBTYPE" val="g"/>
  <p:tag name="KSO_WM_UNIT_PRESET_TEXT" val="稻壳学院"/>
</p:tagLst>
</file>

<file path=ppt/tags/tag101.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1224_1*f*1"/>
  <p:tag name="KSO_WM_TEMPLATE_CATEGORY" val="custom"/>
  <p:tag name="KSO_WM_TEMPLATE_INDEX" val="20231224"/>
  <p:tag name="KSO_WM_UNIT_LAYERLEVEL" val="1"/>
  <p:tag name="KSO_WM_TAG_VERSION" val="3.0"/>
  <p:tag name="KSO_WM_BEAUTIFY_FLAG" val="#wm#"/>
  <p:tag name="KSO_WM_UNIT_PRESET_TEXT" val="20XX/01/01"/>
</p:tagLst>
</file>

<file path=ppt/tags/tag102.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1224_1*f*2"/>
  <p:tag name="KSO_WM_TEMPLATE_CATEGORY" val="custom"/>
  <p:tag name="KSO_WM_TEMPLATE_INDEX" val="20231224"/>
  <p:tag name="KSO_WM_UNIT_LAYERLEVEL" val="1"/>
  <p:tag name="KSO_WM_TAG_VERSION" val="3.0"/>
  <p:tag name="KSO_WM_BEAUTIFY_FLAG" val="#wm#"/>
  <p:tag name="KSO_WM_UNIT_PRESET_TEXT" val="汇报人：WPS"/>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224_1*a*1"/>
  <p:tag name="KSO_WM_TEMPLATE_CATEGORY" val="custom"/>
  <p:tag name="KSO_WM_TEMPLATE_INDEX" val="20231224"/>
  <p:tag name="KSO_WM_UNIT_LAYERLEVEL" val="1"/>
  <p:tag name="KSO_WM_TAG_VERSION" val="3.0"/>
  <p:tag name="KSO_WM_BEAUTIFY_FLAG" val="#wm#"/>
  <p:tag name="KSO_WM_UNIT_VALUE" val="14"/>
  <p:tag name="KSO_WM_UNIT_PRESET_TEXT" val="单击此处 添加文档标题"/>
</p:tagLst>
</file>

<file path=ppt/tags/tag104.xml><?xml version="1.0" encoding="utf-8"?>
<p:tagLst xmlns:p="http://schemas.openxmlformats.org/presentationml/2006/main">
  <p:tag name="KSO_WM_SLIDE_ID" val="custom20231224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24"/>
  <p:tag name="KSO_WM_SLIDE_LAYOUT" val="a_b_f"/>
  <p:tag name="KSO_WM_SLIDE_LAYOUT_CNT" val="1_1_3"/>
  <p:tag name="KSO_WM_SLIDE_TYPE" val="title"/>
  <p:tag name="KSO_WM_SLIDE_SUBTYPE" val="pureTxt"/>
  <p:tag name="KSO_WM_TEMPLATE_THUMBS_INDEX" val="1、9"/>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6*a*1"/>
  <p:tag name="KSO_WM_TEMPLATE_CATEGORY" val="custom"/>
  <p:tag name="KSO_WM_TEMPLATE_INDEX" val="20231224"/>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6*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1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1_1"/>
  <p:tag name="KSO_WM_DIAGRAM_VERSION" val="3"/>
  <p:tag name="KSO_WM_DIAGRAM_COLOR_TRICK" val="1"/>
  <p:tag name="KSO_WM_DIAGRAM_COLOR_TEXT_CAN_REMOVE" val="n"/>
  <p:tag name="KSO_WM_UNIT_PRESET_TEXT" val="01.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1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1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1_2"/>
  <p:tag name="KSO_WM_TEMPLATE_CATEGORY" val="custom"/>
  <p:tag name="KSO_WM_TEMPLATE_INDEX" val="20231224"/>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2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2_1"/>
  <p:tag name="KSO_WM_DIAGRAM_VERSION" val="3"/>
  <p:tag name="KSO_WM_DIAGRAM_COLOR_TRICK" val="1"/>
  <p:tag name="KSO_WM_DIAGRAM_COLOR_TEXT_CAN_REMOVE" val="n"/>
  <p:tag name="KSO_WM_UNIT_PRESET_TEXT" val="02.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2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2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2_2"/>
  <p:tag name="KSO_WM_TEMPLATE_CATEGORY" val="custom"/>
  <p:tag name="KSO_WM_TEMPLATE_INDEX" val="20231224"/>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3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3_1"/>
  <p:tag name="KSO_WM_DIAGRAM_VERSION" val="3"/>
  <p:tag name="KSO_WM_DIAGRAM_COLOR_TRICK" val="1"/>
  <p:tag name="KSO_WM_DIAGRAM_COLOR_TEXT_CAN_REMOVE" val="n"/>
  <p:tag name="KSO_WM_UNIT_PRESET_TEXT" val="03.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3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3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3_2"/>
  <p:tag name="KSO_WM_TEMPLATE_CATEGORY" val="custom"/>
  <p:tag name="KSO_WM_TEMPLATE_INDEX" val="20231224"/>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4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4_1"/>
  <p:tag name="KSO_WM_DIAGRAM_VERSION" val="3"/>
  <p:tag name="KSO_WM_DIAGRAM_COLOR_TRICK" val="1"/>
  <p:tag name="KSO_WM_DIAGRAM_COLOR_TEXT_CAN_REMOVE" val="n"/>
  <p:tag name="KSO_WM_UNIT_PRESET_TEXT" val="04.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4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4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4_2"/>
  <p:tag name="KSO_WM_TEMPLATE_CATEGORY" val="custom"/>
  <p:tag name="KSO_WM_TEMPLATE_INDEX" val="20231224"/>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5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5_1"/>
  <p:tag name="KSO_WM_DIAGRAM_VERSION" val="3"/>
  <p:tag name="KSO_WM_DIAGRAM_COLOR_TRICK" val="1"/>
  <p:tag name="KSO_WM_DIAGRAM_COLOR_TEXT_CAN_REMOVE" val="n"/>
  <p:tag name="KSO_WM_UNIT_PRESET_TEXT" val="05.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5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5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5_2"/>
  <p:tag name="KSO_WM_TEMPLATE_CATEGORY" val="custom"/>
  <p:tag name="KSO_WM_TEMPLATE_INDEX" val="20231224"/>
  <p:tag name="KSO_WM_UNIT_LAYERLEVEL" val="1_1_1"/>
  <p:tag name="KSO_WM_TAG_VERSION" val="3.0"/>
  <p:tag name="KSO_WM_DIAGRAM_GROUP_CODE" val="l1-1"/>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6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6_1"/>
  <p:tag name="KSO_WM_DIAGRAM_VERSION" val="3"/>
  <p:tag name="KSO_WM_DIAGRAM_COLOR_TRICK" val="1"/>
  <p:tag name="KSO_WM_DIAGRAM_COLOR_TEXT_CAN_REMOVE" val="n"/>
  <p:tag name="KSO_WM_UNIT_PRESET_TEXT" val="06.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6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6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6_2"/>
  <p:tag name="KSO_WM_TEMPLATE_CATEGORY" val="custom"/>
  <p:tag name="KSO_WM_TEMPLATE_INDEX" val="20231224"/>
  <p:tag name="KSO_WM_UNIT_LAYERLEVEL" val="1_1_1"/>
  <p:tag name="KSO_WM_TAG_VERSION" val="3.0"/>
  <p:tag name="KSO_WM_DIAGRAM_GROUP_CODE" val="l1-1"/>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5.xml><?xml version="1.0" encoding="utf-8"?>
<p:tagLst xmlns:p="http://schemas.openxmlformats.org/presentationml/2006/main">
  <p:tag name="KSO_WM_SLIDE_ID" val="custom20231224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24"/>
  <p:tag name="KSO_WM_SLIDE_LAYOUT" val="a_b_l"/>
  <p:tag name="KSO_WM_SLIDE_LAYOUT_CNT" val="1_1_1"/>
  <p:tag name="KSO_WM_SLIDE_TYPE" val="contents"/>
  <p:tag name="KSO_WM_SLIDE_SUBTYPE" val="diag"/>
  <p:tag name="KSO_WM_DIAGRAM_GROUP_CODE" val="l1-1"/>
  <p:tag name="KSO_WM_SLIDE_DIAGTYPE" val="l"/>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1"/>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29.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2"/>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33.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4*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4*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4*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4*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4*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4*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4*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4*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4*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4*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4*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4*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4*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4*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4*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7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3"/>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76.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77.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72_1*l_h_i*1_1_2"/>
  <p:tag name="KSO_WM_TEMPLATE_CATEGORY" val="diagram"/>
  <p:tag name="KSO_WM_TEMPLATE_INDEX" val="20231672"/>
  <p:tag name="KSO_WM_UNIT_LAYERLEVEL" val="1_1_1"/>
  <p:tag name="KSO_WM_TAG_VERSION" val="3.0"/>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672_1*l_h_i*1_1_3"/>
  <p:tag name="KSO_WM_TEMPLATE_CATEGORY" val="diagram"/>
  <p:tag name="KSO_WM_TEMPLATE_INDEX" val="20231672"/>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2_1*l_h_a*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2_1*l_h_f*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72_1*l_h_i*1_1_1"/>
  <p:tag name="KSO_WM_TEMPLATE_CATEGORY" val="diagram"/>
  <p:tag name="KSO_WM_TEMPLATE_INDEX" val="20231672"/>
  <p:tag name="KSO_WM_UNIT_LAYERLEVEL" val="1_1_1"/>
  <p:tag name="KSO_WM_TAG_VERSION" val="3.0"/>
  <p:tag name="KSO_WM_BEAUTIFY_FLAG" val="#wm#"/>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2.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72_1*l_h_i*1_2_2"/>
  <p:tag name="KSO_WM_TEMPLATE_CATEGORY" val="diagram"/>
  <p:tag name="KSO_WM_TEMPLATE_INDEX" val="20231672"/>
  <p:tag name="KSO_WM_UNIT_LAYERLEVEL" val="1_1_1"/>
  <p:tag name="KSO_WM_TAG_VERSION" val="3.0"/>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672_1*l_h_i*1_2_3"/>
  <p:tag name="KSO_WM_TEMPLATE_CATEGORY" val="diagram"/>
  <p:tag name="KSO_WM_TEMPLATE_INDEX" val="20231672"/>
  <p:tag name="KSO_WM_UNIT_LAYERLEVEL" val="1_1_1"/>
  <p:tag name="KSO_WM_TAG_VERSION" val="3.0"/>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2_1*l_h_a*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2_1*l_h_f*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72_1*l_h_i*1_2_1"/>
  <p:tag name="KSO_WM_TEMPLATE_CATEGORY" val="diagram"/>
  <p:tag name="KSO_WM_TEMPLATE_INDEX" val="20231672"/>
  <p:tag name="KSO_WM_UNIT_LAYERLEVEL" val="1_1_1"/>
  <p:tag name="KSO_WM_TAG_VERSION" val="3.0"/>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5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5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5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0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4"/>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09.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4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5"/>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49.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01_7*l_h_i*1_1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01_7*l_h_i*1_1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401_7*l_h_i*1_1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1_7*l_h_a*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01_7*l_h_f*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01_7*l_h_i*1_2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01_7*l_h_i*1_2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401_7*l_h_i*1_2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01_7*l_h_i*1_3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01_7*l_h_i*1_3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401_7*l_h_i*1_3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01_7*l_h_i*1_4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01_7*l_h_i*1_4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401_7*l_h_i*1_4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01_7*l_h_i*1_5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01_7*l_h_i*1_5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diagram20231401_7*l_h_i*1_5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01_7*l_h_i*1_6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401_7*l_h_i*1_6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diagram20231401_7*l_h_i*1_6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2"/>
  <p:tag name="KSO_WM_UNIT_ID" val="diagram20231401_7*l_h_i*1_7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3"/>
  <p:tag name="KSO_WM_UNIT_ID" val="diagram20231401_7*l_h_i*1_7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diagram20231401_7*l_h_i*1_7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2"/>
  <p:tag name="KSO_WM_UNIT_ID" val="diagram20231401_7*l_h_i*1_8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3"/>
  <p:tag name="KSO_WM_UNIT_ID" val="diagram20231401_7*l_h_i*1_8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8_1"/>
  <p:tag name="KSO_WM_UNIT_ID" val="diagram20231401_7*l_h_i*1_8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401_7*l_h_a*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01_7*l_h_f*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401_7*l_h_a*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01_7*l_h_f*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401_7*l_h_a*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01_7*l_h_f*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401_7*l_h_a*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01_7*l_h_f*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401_7*l_h_a*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01_7*l_h_f*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7_1"/>
  <p:tag name="KSO_WM_UNIT_ID" val="diagram20231401_7*l_h_a*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7_1"/>
  <p:tag name="KSO_WM_UNIT_ID" val="diagram20231401_7*l_h_f*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8_1"/>
  <p:tag name="KSO_WM_UNIT_ID" val="diagram20231401_7*l_h_a*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8_1"/>
  <p:tag name="KSO_WM_UNIT_ID" val="diagram20231401_7*l_h_f*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3*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3*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3*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3*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3*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3*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3*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3*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31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6"/>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321.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f*1"/>
  <p:tag name="KSO_WM_TEMPLATE_CATEGORY" val="custom"/>
  <p:tag name="KSO_WM_TEMPLATE_INDEX" val="20231224"/>
  <p:tag name="KSO_WM_UNIT_LAYERLEVEL" val="1"/>
  <p:tag name="KSO_WM_TAG_VERSION" val="3.0"/>
  <p:tag name="KSO_WM_BEAUTIFY_FLAG" val="#wm#"/>
  <p:tag name="KSO_WM_UNIT_NOCLEAR" val="0"/>
  <p:tag name="KSO_WM_UNIT_VALUE" val="8"/>
  <p:tag name="KSO_WM_UNIT_TYPE" val="f"/>
  <p:tag name="KSO_WM_UNIT_INDEX" val="1"/>
  <p:tag name="KSO_WM_UNIT_SUBTYPE" val="g"/>
  <p:tag name="KSO_WM_UNIT_PRESET_TEXT" val="稻壳学院"/>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65.xml><?xml version="1.0" encoding="utf-8"?>
<p:tagLst xmlns:p="http://schemas.openxmlformats.org/presentationml/2006/main">
  <p:tag name="KSO_WM_SLIDE_ID" val="custom20231224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24"/>
  <p:tag name="KSO_WM_SLIDE_TYPE" val="endPage"/>
  <p:tag name="KSO_WM_SLIDE_SUBTYPE" val="pureTxt"/>
  <p:tag name="KSO_WM_SLIDE_LAYOUT" val="a_b_f"/>
  <p:tag name="KSO_WM_SLIDE_LAYOUT_CNT" val="1_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7.30  /2">
      <a:dk1>
        <a:srgbClr val="333333"/>
      </a:dk1>
      <a:lt1>
        <a:srgbClr val="FFFFFF"/>
      </a:lt1>
      <a:dk2>
        <a:srgbClr val="000000"/>
      </a:dk2>
      <a:lt2>
        <a:srgbClr val="F4FEF8"/>
      </a:lt2>
      <a:accent1>
        <a:srgbClr val="14D663"/>
      </a:accent1>
      <a:accent2>
        <a:srgbClr val="FFCC00"/>
      </a:accent2>
      <a:accent3>
        <a:srgbClr val="1ECBF6"/>
      </a:accent3>
      <a:accent4>
        <a:srgbClr val="9AD02A"/>
      </a:accent4>
      <a:accent5>
        <a:srgbClr val="E94520"/>
      </a:accent5>
      <a:accent6>
        <a:srgbClr val="F37F3F"/>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2023-12-19T11:02:29Z</dcterms:created>
  <dcterms:modified xsi:type="dcterms:W3CDTF">2023-12-19T11:02:29Z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acbab434befc4eeb87cc8de8bfc40dc0_21</vt:lpwstr>
  </property>
</Properties>
</file>