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046" r:id="rId1"/>
    <p:sldMasterId id="2147486083" r:id="rId2"/>
  </p:sldMasterIdLst>
  <p:notesMasterIdLst>
    <p:notesMasterId r:id="rId3"/>
  </p:notesMasterIdLst>
  <p:sldIdLst>
    <p:sldId id="1377" r:id="rId4"/>
    <p:sldId id="1381" r:id="rId5"/>
    <p:sldId id="1384" r:id="rId6"/>
    <p:sldId id="1387" r:id="rId7"/>
    <p:sldId id="1393" r:id="rId9"/>
    <p:sldId id="1396" r:id="rId10"/>
    <p:sldId id="1399" r:id="rId11"/>
    <p:sldId id="1402" r:id="rId12"/>
    <p:sldId id="1405" r:id="rId13"/>
    <p:sldId id="1411" r:id="rId15"/>
    <p:sldId id="1414" r:id="rId16"/>
    <p:sldId id="1417" r:id="rId17"/>
    <p:sldId id="1420" r:id="rId18"/>
    <p:sldId id="1426" r:id="rId20"/>
    <p:sldId id="1429" r:id="rId21"/>
    <p:sldId id="1432" r:id="rId22"/>
    <p:sldId id="1435" r:id="rId23"/>
    <p:sldId id="1441" r:id="rId25"/>
    <p:sldId id="1444" r:id="rId26"/>
    <p:sldId id="1447" r:id="rId27"/>
    <p:sldId id="1450" r:id="rId28"/>
    <p:sldId id="1456" r:id="rId30"/>
    <p:sldId id="1459" r:id="rId31"/>
    <p:sldId id="1462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047" r:id="rId1"/>
    <p:sldLayoutId id="2147486048" r:id="rId2"/>
    <p:sldLayoutId id="2147486049" r:id="rId3"/>
    <p:sldLayoutId id="2147486050" r:id="rId4"/>
    <p:sldLayoutId id="2147486051" r:id="rId5"/>
    <p:sldLayoutId id="2147486052" r:id="rId6"/>
    <p:sldLayoutId id="2147486053" r:id="rId7"/>
    <p:sldLayoutId id="2147486054" r:id="rId8"/>
    <p:sldLayoutId id="2147486055" r:id="rId9"/>
    <p:sldLayoutId id="2147486056" r:id="rId10"/>
    <p:sldLayoutId id="214748605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084" r:id="rId1"/>
    <p:sldLayoutId id="2147486085" r:id="rId2"/>
    <p:sldLayoutId id="2147486086" r:id="rId3"/>
    <p:sldLayoutId id="2147486087" r:id="rId4"/>
    <p:sldLayoutId id="2147486088" r:id="rId5"/>
    <p:sldLayoutId id="2147486089" r:id="rId6"/>
    <p:sldLayoutId id="2147486090" r:id="rId7"/>
    <p:sldLayoutId id="2147486091" r:id="rId8"/>
    <p:sldLayoutId id="2147486092" r:id="rId9"/>
    <p:sldLayoutId id="2147486093" r:id="rId10"/>
    <p:sldLayoutId id="214748609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tags" Target="../tags/tag198.xml"/><Relationship Id="rId18" Type="http://schemas.openxmlformats.org/officeDocument/2006/relationships/tags" Target="../tags/tag199.xml"/><Relationship Id="rId19" Type="http://schemas.openxmlformats.org/officeDocument/2006/relationships/tags" Target="../tags/tag200.xml"/><Relationship Id="rId20" Type="http://schemas.openxmlformats.org/officeDocument/2006/relationships/tags" Target="../tags/tag201.xml"/><Relationship Id="rId21" Type="http://schemas.openxmlformats.org/officeDocument/2006/relationships/tags" Target="../tags/tag202.xml"/><Relationship Id="rId22" Type="http://schemas.openxmlformats.org/officeDocument/2006/relationships/tags" Target="../tags/tag203.xml"/><Relationship Id="rId23" Type="http://schemas.openxmlformats.org/officeDocument/2006/relationships/tags" Target="../tags/tag204.xml"/><Relationship Id="rId24" Type="http://schemas.openxmlformats.org/officeDocument/2006/relationships/tags" Target="../tags/tag205.xml"/><Relationship Id="rId25" Type="http://schemas.openxmlformats.org/officeDocument/2006/relationships/tags" Target="../tags/tag206.xml"/><Relationship Id="rId26" Type="http://schemas.openxmlformats.org/officeDocument/2006/relationships/tags" Target="../tags/tag207.xml"/><Relationship Id="rId27" Type="http://schemas.openxmlformats.org/officeDocument/2006/relationships/tags" Target="../tags/tag208.xml"/><Relationship Id="rId28" Type="http://schemas.openxmlformats.org/officeDocument/2006/relationships/tags" Target="../tags/tag209.xml"/><Relationship Id="rId29" Type="http://schemas.openxmlformats.org/officeDocument/2006/relationships/tags" Target="../tags/tag210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tags" Target="../tags/tag247.xml"/><Relationship Id="rId14" Type="http://schemas.openxmlformats.org/officeDocument/2006/relationships/tags" Target="../tags/tag248.xml"/><Relationship Id="rId15" Type="http://schemas.openxmlformats.org/officeDocument/2006/relationships/tags" Target="../tags/tag249.xml"/><Relationship Id="rId16" Type="http://schemas.openxmlformats.org/officeDocument/2006/relationships/tags" Target="../tags/tag250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tags" Target="../tags/tag278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tags" Target="../tags/tag309.xml"/><Relationship Id="rId16" Type="http://schemas.openxmlformats.org/officeDocument/2006/relationships/tags" Target="../tags/tag310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tags" Target="../tags/tag347.xml"/><Relationship Id="rId14" Type="http://schemas.openxmlformats.org/officeDocument/2006/relationships/tags" Target="../tags/tag348.xml"/><Relationship Id="rId15" Type="http://schemas.openxmlformats.org/officeDocument/2006/relationships/tags" Target="../tags/tag349.xml"/><Relationship Id="rId16" Type="http://schemas.openxmlformats.org/officeDocument/2006/relationships/tags" Target="../tags/tag350.xml"/><Relationship Id="rId17" Type="http://schemas.openxmlformats.org/officeDocument/2006/relationships/tags" Target="../tags/tag351.xml"/><Relationship Id="rId18" Type="http://schemas.openxmlformats.org/officeDocument/2006/relationships/tags" Target="../tags/tag352.xml"/><Relationship Id="rId19" Type="http://schemas.openxmlformats.org/officeDocument/2006/relationships/tags" Target="../tags/tag353.xml"/><Relationship Id="rId20" Type="http://schemas.openxmlformats.org/officeDocument/2006/relationships/tags" Target="../tags/tag354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2024交通运输行业岗位工作总结与展望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工作总结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行业发展与趋势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个人成长与提升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展望未来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总结与反思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岗位工作内容概述</a:t>
            </a:r>
            <a:endParaRPr altLang="en-US" lang="zh-CN"/>
          </a:p>
        </p:txBody>
      </p:sp>
      <p:sp>
        <p:nvSpPr>
          <p:cNvPr id="10490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岗位职责：明确岗位的主要职责和工作内容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工作流程：详细介绍岗位工作的流程和步骤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工作成果：总结岗位工作取得的成果和业绩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工作亮点：突出岗位工作的亮点和特色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完成的主要工作</a:t>
            </a:r>
            <a:endParaRPr altLang="en-US" lang="zh-CN"/>
          </a:p>
        </p:txBody>
      </p:sp>
      <p:sp>
        <p:nvSpPr>
          <p:cNvPr id="104915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实施交通工程建设项目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完成交通规划与设计工作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开展交通运输行业监管工作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推动交通运输行业科技创新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工作成果与亮点</a:t>
            </a:r>
            <a:endParaRPr altLang="en-US" lang="zh-CN"/>
          </a:p>
        </p:txBody>
      </p:sp>
      <p:sp>
        <p:nvSpPr>
          <p:cNvPr id="10492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完成项目数量与质量：详细列举所完成的项目及其成果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创新与突破：介绍在工作中所取得的独特创新和突破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团队协作与沟通：强调团队成员之间的协作和沟通，以及在项目中的贡献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客户满意度：介绍客户对工作的满意度和反馈情况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遇到的问题与解决方案</a:t>
            </a:r>
            <a:endParaRPr altLang="en-US" lang="zh-CN"/>
          </a:p>
        </p:txBody>
      </p:sp>
      <p:sp>
        <p:nvSpPr>
          <p:cNvPr id="10492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遇到的问题：交通拥堵、环境污染、能源消耗等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解决方案：推广新能源汽车、加强交通管理、提高运输效率等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遇到的问题：信息化程度不高、数据共享不畅等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解决方案：加强信息化建设、推动数字化转型、提高数据共享水平等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3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33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行业发展与趋势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交通运输行业现状</a:t>
            </a:r>
            <a:endParaRPr altLang="en-US" lang="zh-CN"/>
          </a:p>
        </p:txBody>
      </p:sp>
      <p:sp>
        <p:nvSpPr>
          <p:cNvPr id="104943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行业规模：交通运输行业是国民经济的基础性行业，规模庞大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面临的挑战：交通拥堵、环境污染等问题是交通运输行业面临的挑战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发展趋势：智能化、绿色化、综合化是交通运输行业的发展趋势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运输方式：包括公路、铁路、水路、航空等多种运输方式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51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共享出行和自动驾驶技术发展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智能化和电动化趋势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绿色出行和低碳交通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数字化和智能化管理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岗位发展趋势</a:t>
            </a:r>
            <a:endParaRPr altLang="en-US" lang="zh-CN"/>
          </a:p>
        </p:txBody>
      </p:sp>
      <p:sp>
        <p:nvSpPr>
          <p:cNvPr id="104957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7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智能化趋势：随着科技的发展，交通运输行业将更加智能化，提高运输效率和安全性。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绿色化趋势：环保意识的提高，交通运输行业将更加注重环保和可持续发展。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多元化趋势：随着消费者需求的多样化，交通运输行业将提供更加多元化、个性化的服务。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9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国际化趋势：随着全球化的加速，交通运输行业将更加注重国际化发展，提高国际竞争力。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6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6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个人成长与提升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个人能力提升</a:t>
            </a:r>
            <a:endParaRPr altLang="en-US" lang="zh-CN"/>
          </a:p>
        </p:txBody>
      </p:sp>
      <p:sp>
        <p:nvSpPr>
          <p:cNvPr id="104972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团队协作能力提升：积极参与团队项目，提高自己的团队协作能力和领导能力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专业技能提升：通过不断学习和实践，提高自己在交通运输行业的专业水平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沟通能力提升：加强与同事、客户和领导的沟通，提高自己的沟通技巧和表达能力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创新能力提升：关注行业动态和技术发展趋势，不断学习和掌握新知识和新技术，提高自己的创新能力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技能提升与学习成果</a:t>
            </a:r>
            <a:endParaRPr altLang="en-US" lang="zh-CN"/>
          </a:p>
        </p:txBody>
      </p:sp>
      <p:sp>
        <p:nvSpPr>
          <p:cNvPr id="10498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掌握新技能：通过培训、实践等方式，掌握交通运输行业的新技能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提升工作效率：通过学习，提高工作效率，减少工作失误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拓展知识面：通过学习，拓展知识面，增强综合素质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获得荣誉与奖励：通过努力学习和实践，获得行业内的荣誉和奖励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团队协作与沟通能力的提升</a:t>
            </a:r>
            <a:endParaRPr altLang="en-US" lang="zh-CN"/>
          </a:p>
        </p:txBody>
      </p:sp>
      <p:sp>
        <p:nvSpPr>
          <p:cNvPr id="1049864" name="Rectangle 6"/>
          <p:cNvSpPr/>
          <p:nvPr>
            <p:custDataLst>
              <p:tags r:id="rId1"/>
            </p:custDataLst>
          </p:nvPr>
        </p:nvSpPr>
        <p:spPr>
          <a:xfrm>
            <a:off x="1032008" y="1776851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866" name="Rectangle 6"/>
          <p:cNvSpPr/>
          <p:nvPr>
            <p:custDataLst>
              <p:tags r:id="rId2"/>
            </p:custDataLst>
          </p:nvPr>
        </p:nvSpPr>
        <p:spPr>
          <a:xfrm>
            <a:off x="1032008" y="2865344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868" name="Rectangle 6"/>
          <p:cNvSpPr/>
          <p:nvPr>
            <p:custDataLst>
              <p:tags r:id="rId3"/>
            </p:custDataLst>
          </p:nvPr>
        </p:nvSpPr>
        <p:spPr>
          <a:xfrm>
            <a:off x="1032008" y="3954447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870" name="Rectangle 6"/>
          <p:cNvSpPr/>
          <p:nvPr>
            <p:custDataLst>
              <p:tags r:id="rId4"/>
            </p:custDataLst>
          </p:nvPr>
        </p:nvSpPr>
        <p:spPr>
          <a:xfrm>
            <a:off x="1032008" y="5042940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872" name="矩形: 圆角 26"/>
          <p:cNvSpPr/>
          <p:nvPr>
            <p:custDataLst>
              <p:tags r:id="rId5"/>
            </p:custDataLst>
          </p:nvPr>
        </p:nvSpPr>
        <p:spPr>
          <a:xfrm>
            <a:off x="838200" y="2862907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874" name="矩形: 圆角 27"/>
          <p:cNvSpPr/>
          <p:nvPr>
            <p:custDataLst>
              <p:tags r:id="rId6"/>
            </p:custDataLst>
          </p:nvPr>
        </p:nvSpPr>
        <p:spPr>
          <a:xfrm>
            <a:off x="838200" y="177441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876" name="矩形: 圆角 28"/>
          <p:cNvSpPr/>
          <p:nvPr>
            <p:custDataLst>
              <p:tags r:id="rId7"/>
            </p:custDataLst>
          </p:nvPr>
        </p:nvSpPr>
        <p:spPr>
          <a:xfrm>
            <a:off x="838200" y="503989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878" name="矩形: 圆角 29"/>
          <p:cNvSpPr/>
          <p:nvPr>
            <p:custDataLst>
              <p:tags r:id="rId8"/>
            </p:custDataLst>
          </p:nvPr>
        </p:nvSpPr>
        <p:spPr>
          <a:xfrm>
            <a:off x="838200" y="3951400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880" name="正文"/>
          <p:cNvSpPr txBox="1"/>
          <p:nvPr>
            <p:custDataLst>
              <p:tags r:id="rId9"/>
            </p:custDataLst>
          </p:nvPr>
        </p:nvSpPr>
        <p:spPr>
          <a:xfrm>
            <a:off x="2932909" y="178111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团队协作：在交通运输行业岗位工作中，需要与不同部门、不同岗位的人员进行紧密合作，共同完成工作任务。通过团队协作，可以锻炼自己的沟通能力和协作能力，提高工作效率和质量。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82" name="标题"/>
          <p:cNvSpPr txBox="1"/>
          <p:nvPr>
            <p:custDataLst>
              <p:tags r:id="rId10"/>
            </p:custDataLst>
          </p:nvPr>
        </p:nvSpPr>
        <p:spPr>
          <a:xfrm>
            <a:off x="937542" y="178111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84" name="正文"/>
          <p:cNvSpPr txBox="1"/>
          <p:nvPr>
            <p:custDataLst>
              <p:tags r:id="rId11"/>
            </p:custDataLst>
          </p:nvPr>
        </p:nvSpPr>
        <p:spPr>
          <a:xfrm>
            <a:off x="2932909" y="2869611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沟通能力：在交通运输行业岗位工作中，需要与各种人员打交道，包括同事、领导、客户等。良好的沟通能力是完成任务的关键，通过沟通可以更好地理解对方的需求和意图，达成共识和合作。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86" name="标题"/>
          <p:cNvSpPr txBox="1"/>
          <p:nvPr>
            <p:custDataLst>
              <p:tags r:id="rId12"/>
            </p:custDataLst>
          </p:nvPr>
        </p:nvSpPr>
        <p:spPr>
          <a:xfrm>
            <a:off x="937542" y="2869611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88" name="正文"/>
          <p:cNvSpPr txBox="1"/>
          <p:nvPr>
            <p:custDataLst>
              <p:tags r:id="rId13"/>
            </p:custDataLst>
          </p:nvPr>
        </p:nvSpPr>
        <p:spPr>
          <a:xfrm>
            <a:off x="2932909" y="3958104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提升方法：为了提高团队协作和沟通能力，可以采取多种方法，如参加培训、学习沟通技巧、多与不同背景的人交流等。同时，也需要注重自身素质的提升，包括知识储备、语言表达能力等方面。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90" name="标题"/>
          <p:cNvSpPr txBox="1"/>
          <p:nvPr>
            <p:custDataLst>
              <p:tags r:id="rId14"/>
            </p:custDataLst>
          </p:nvPr>
        </p:nvSpPr>
        <p:spPr>
          <a:xfrm>
            <a:off x="937542" y="3958104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92" name="正文"/>
          <p:cNvSpPr txBox="1"/>
          <p:nvPr>
            <p:custDataLst>
              <p:tags r:id="rId15"/>
            </p:custDataLst>
          </p:nvPr>
        </p:nvSpPr>
        <p:spPr>
          <a:xfrm>
            <a:off x="2932909" y="504659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7143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实际应用：在交通运输行业岗位工作中，需要将团队协作和沟通能力应用到实际工作中，如组织会议、协调资源、处理投诉等。通过实际应用，可以不断积累经验和提升能力，为未来的职业发展打下坚实的基础。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94" name="标题"/>
          <p:cNvSpPr txBox="1"/>
          <p:nvPr>
            <p:custDataLst>
              <p:tags r:id="rId16"/>
            </p:custDataLst>
          </p:nvPr>
        </p:nvSpPr>
        <p:spPr>
          <a:xfrm>
            <a:off x="937542" y="504659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9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4993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展望未来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未来工作计划与目标</a:t>
            </a:r>
            <a:endParaRPr altLang="en-US" lang="zh-CN"/>
          </a:p>
        </p:txBody>
      </p:sp>
      <p:sp>
        <p:nvSpPr>
          <p:cNvPr id="105003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提升服务质量：加强员工培训，提高服务水平，满足客户需求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拓展市场份额：加大市场推广力度，扩大业务范围，提高市场占有率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推进技术创新：加强技术研发，提高产品技术含量，增强企业竞争力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加强团队建设：加强内部管理，提高员工素质，打造高效团队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行业发展趋势下的个人发展计划</a:t>
            </a:r>
            <a:endParaRPr altLang="en-US" lang="zh-CN"/>
          </a:p>
        </p:txBody>
      </p:sp>
      <p:sp>
        <p:nvSpPr>
          <p:cNvPr id="105009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制定个人发展计划：结合行业发展趋势和自身能力提升情况，制定个人发展计划，明确发展目标、路径和时间表。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了解行业发展趋势：深入研究交通运输行业的未来发展方向，包括新技术、新模式等，为个人发展提供方向。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提升个人能力：根据行业发展趋势，针对性地提升个人能力，如学习新技术、提高沟通能力等，以适应行业发展的需求。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不断学习和实践：保持不断学习和实践的态度，紧跟行业发展的步伐，不断调整个人发展计划，实现个人与行业的共同发展。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对行业的建议与期望</a:t>
            </a:r>
            <a:endParaRPr altLang="en-US" lang="zh-CN"/>
          </a:p>
        </p:txBody>
      </p:sp>
      <p:sp>
        <p:nvSpPr>
          <p:cNvPr id="105016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7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7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优化城市交通规划，缓解城市拥堵问题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8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提升服务质量，满足人民群众出行需求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8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推动科技创新，提高交通运输效率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8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加强绿色发展，推广清洁能源交通工具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2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23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总结与反思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工作总结与反思</a:t>
            </a:r>
            <a:endParaRPr altLang="en-US" lang="zh-CN"/>
          </a:p>
        </p:txBody>
      </p:sp>
      <p:sp>
        <p:nvSpPr>
          <p:cNvPr id="105032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3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3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工作中遇到的问题及解决方案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2024年交通运输行业岗位工作成果总结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行业发展趋势分析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未来工作计划与展望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对未来的展望与期待</a:t>
            </a:r>
            <a:endParaRPr altLang="en-US" lang="zh-CN"/>
          </a:p>
        </p:txBody>
      </p:sp>
      <p:sp>
        <p:nvSpPr>
          <p:cNvPr id="10503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交通运输行业发展趋势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行业技术创新与升级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政策法规对行业的影响与挑战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未来岗位工作重点与方向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46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462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8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34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82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2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58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2023-12-17T14:00:19Z</dcterms:created>
  <dcterms:modified xsi:type="dcterms:W3CDTF">2023-12-17T14:00:19Z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0207dbb2aeab4643af96a4760fb4b3c2_21</vt:lpwstr>
  </property>
</Properties>
</file>