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slide" Target="slides/slide25.xml" /><Relationship Id="rId3" Type="http://schemas.openxmlformats.org/officeDocument/2006/relationships/slideMaster" Target="slideMasters/slideMaster2.xml" /><Relationship Id="rId30" Type="http://schemas.openxmlformats.org/officeDocument/2006/relationships/slide" Target="slides/slide26.xml" /><Relationship Id="rId31" Type="http://schemas.openxmlformats.org/officeDocument/2006/relationships/slide" Target="slides/slide27.xml" /><Relationship Id="rId32" Type="http://schemas.openxmlformats.org/officeDocument/2006/relationships/tags" Target="tags/tag617.xml" /><Relationship Id="rId33" Type="http://schemas.openxmlformats.org/officeDocument/2006/relationships/presProps" Target="presProps.xml" /><Relationship Id="rId34" Type="http://schemas.openxmlformats.org/officeDocument/2006/relationships/viewProps" Target="viewProps.xml" /><Relationship Id="rId35" Type="http://schemas.openxmlformats.org/officeDocument/2006/relationships/theme" Target="theme/theme1.xml" /><Relationship Id="rId36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0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2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tags" Target="../tags/tag12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0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6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7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tags" Target="../tags/tag174.xml" /><Relationship Id="rId9" Type="http://schemas.openxmlformats.org/officeDocument/2006/relationships/tags" Target="../tags/tag175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6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0" name="任意多边形 9"/>
          <p:cNvSpPr/>
          <p:nvPr>
            <p:custDataLst>
              <p:tags r:id="rId3"/>
            </p:custDataLst>
          </p:nvPr>
        </p:nvSpPr>
        <p:spPr>
          <a:xfrm>
            <a:off x="-44450" y="1242558"/>
            <a:ext cx="12305030" cy="4506200"/>
          </a:xfrm>
          <a:custGeom>
            <a:gdLst>
              <a:gd name="connsiteX0" fmla="*/ 0 w 19378"/>
              <a:gd name="connsiteY0" fmla="*/ 1639 h 7096"/>
              <a:gd name="connsiteX1" fmla="*/ 7688 w 19378"/>
              <a:gd name="connsiteY1" fmla="*/ 188 h 7096"/>
              <a:gd name="connsiteX2" fmla="*/ 9837 w 19378"/>
              <a:gd name="connsiteY2" fmla="*/ 4965 h 7096"/>
              <a:gd name="connsiteX3" fmla="*/ 13096 w 19378"/>
              <a:gd name="connsiteY3" fmla="*/ 4693 h 7096"/>
              <a:gd name="connsiteX4" fmla="*/ 14336 w 19378"/>
              <a:gd name="connsiteY4" fmla="*/ 3323 h 7096"/>
              <a:gd name="connsiteX5" fmla="*/ 15434 w 19378"/>
              <a:gd name="connsiteY5" fmla="*/ 3531 h 7096"/>
              <a:gd name="connsiteX6" fmla="*/ 16305 w 19378"/>
              <a:gd name="connsiteY6" fmla="*/ 1167 h 7096"/>
              <a:gd name="connsiteX7" fmla="*/ 17430 w 19378"/>
              <a:gd name="connsiteY7" fmla="*/ 1500 h 7096"/>
              <a:gd name="connsiteX8" fmla="*/ 17973 w 19378"/>
              <a:gd name="connsiteY8" fmla="*/ 4440 h 7096"/>
              <a:gd name="connsiteX9" fmla="*/ 18658 w 19378"/>
              <a:gd name="connsiteY9" fmla="*/ 6707 h 7096"/>
              <a:gd name="connsiteX10" fmla="*/ 19378 w 19378"/>
              <a:gd name="connsiteY10" fmla="*/ 6990 h 7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78" h="7095">
                <a:moveTo>
                  <a:pt x="0" y="1639"/>
                </a:moveTo>
                <a:cubicBezTo>
                  <a:pt x="1502" y="1279"/>
                  <a:pt x="5692" y="-591"/>
                  <a:pt x="7688" y="188"/>
                </a:cubicBezTo>
                <a:cubicBezTo>
                  <a:pt x="9684" y="967"/>
                  <a:pt x="8609" y="3500"/>
                  <a:pt x="9837" y="4965"/>
                </a:cubicBezTo>
                <a:cubicBezTo>
                  <a:pt x="11065" y="6430"/>
                  <a:pt x="12624" y="5189"/>
                  <a:pt x="13096" y="4693"/>
                </a:cubicBezTo>
                <a:cubicBezTo>
                  <a:pt x="13568" y="4197"/>
                  <a:pt x="13875" y="3583"/>
                  <a:pt x="14336" y="3323"/>
                </a:cubicBezTo>
                <a:cubicBezTo>
                  <a:pt x="14797" y="3063"/>
                  <a:pt x="15080" y="3861"/>
                  <a:pt x="15434" y="3531"/>
                </a:cubicBezTo>
                <a:cubicBezTo>
                  <a:pt x="15788" y="3201"/>
                  <a:pt x="15937" y="1708"/>
                  <a:pt x="16305" y="1167"/>
                </a:cubicBezTo>
                <a:cubicBezTo>
                  <a:pt x="16673" y="626"/>
                  <a:pt x="17123" y="650"/>
                  <a:pt x="17430" y="1500"/>
                </a:cubicBezTo>
                <a:cubicBezTo>
                  <a:pt x="17737" y="2350"/>
                  <a:pt x="17760" y="3248"/>
                  <a:pt x="17973" y="4440"/>
                </a:cubicBezTo>
                <a:cubicBezTo>
                  <a:pt x="18186" y="5632"/>
                  <a:pt x="18363" y="6145"/>
                  <a:pt x="18658" y="6707"/>
                </a:cubicBezTo>
                <a:cubicBezTo>
                  <a:pt x="18953" y="7269"/>
                  <a:pt x="19319" y="7085"/>
                  <a:pt x="19378" y="6990"/>
                </a:cubicBezTo>
              </a:path>
            </a:pathLst>
          </a:custGeom>
          <a:noFill/>
          <a:ln w="114300">
            <a:gradFill>
              <a:gsLst>
                <a:gs pos="0">
                  <a:schemeClr val="accent6"/>
                </a:gs>
                <a:gs pos="28000">
                  <a:schemeClr val="accent5"/>
                </a:gs>
                <a:gs pos="47000">
                  <a:schemeClr val="accent4">
                    <a:alpha val="20000"/>
                  </a:schemeClr>
                </a:gs>
                <a:gs pos="74000">
                  <a:schemeClr val="accent3"/>
                </a:gs>
                <a:gs pos="8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署名"/>
          <p:cNvSpPr txBox="1"/>
          <p:nvPr>
            <p:ph type="body" idx="3" hasCustomPrompt="1"/>
            <p:custDataLst>
              <p:tags r:id="rId4"/>
            </p:custDataLst>
          </p:nvPr>
        </p:nvSpPr>
        <p:spPr>
          <a:xfrm>
            <a:off x="1308734" y="4063074"/>
            <a:ext cx="2124000" cy="504000"/>
          </a:xfrm>
          <a:prstGeom prst="roundRect">
            <a:avLst>
              <a:gd name="adj" fmla="val 18085"/>
            </a:avLst>
          </a:prstGeom>
          <a:solidFill>
            <a:schemeClr val="accent6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8" name="副标题"/>
          <p:cNvSpPr txBox="1"/>
          <p:nvPr>
            <p:ph type="body" idx="2" hasCustomPrompt="1"/>
            <p:custDataLst>
              <p:tags r:id="rId5"/>
            </p:custDataLst>
          </p:nvPr>
        </p:nvSpPr>
        <p:spPr>
          <a:xfrm>
            <a:off x="1308734" y="3261390"/>
            <a:ext cx="8281669" cy="801684"/>
          </a:xfrm>
          <a:prstGeom prst="rect">
            <a:avLst/>
          </a:prstGeom>
          <a:noFill/>
        </p:spPr>
        <p:txBody>
          <a:bodyPr wrap="square" lIns="7200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300" normalizeH="0" baseline="0" noProof="1" err="1"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6"/>
            </p:custDataLst>
          </p:nvPr>
        </p:nvSpPr>
        <p:spPr>
          <a:xfrm>
            <a:off x="1308735" y="1881505"/>
            <a:ext cx="8281670" cy="1246505"/>
          </a:xfrm>
          <a:prstGeom prst="rect">
            <a:avLst/>
          </a:prstGeom>
          <a:noFill/>
        </p:spPr>
        <p:txBody>
          <a:bodyPr wrap="square" lIns="7200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8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0" name="任意多边形 9"/>
          <p:cNvSpPr/>
          <p:nvPr>
            <p:custDataLst>
              <p:tags r:id="rId3"/>
            </p:custDataLst>
          </p:nvPr>
        </p:nvSpPr>
        <p:spPr>
          <a:xfrm flipH="1">
            <a:off x="-44450" y="1242558"/>
            <a:ext cx="12305030" cy="4506200"/>
          </a:xfrm>
          <a:custGeom>
            <a:gdLst>
              <a:gd name="connsiteX0" fmla="*/ 0 w 19378"/>
              <a:gd name="connsiteY0" fmla="*/ 1639 h 7096"/>
              <a:gd name="connsiteX1" fmla="*/ 7688 w 19378"/>
              <a:gd name="connsiteY1" fmla="*/ 188 h 7096"/>
              <a:gd name="connsiteX2" fmla="*/ 9837 w 19378"/>
              <a:gd name="connsiteY2" fmla="*/ 4965 h 7096"/>
              <a:gd name="connsiteX3" fmla="*/ 13096 w 19378"/>
              <a:gd name="connsiteY3" fmla="*/ 4693 h 7096"/>
              <a:gd name="connsiteX4" fmla="*/ 14336 w 19378"/>
              <a:gd name="connsiteY4" fmla="*/ 3323 h 7096"/>
              <a:gd name="connsiteX5" fmla="*/ 15434 w 19378"/>
              <a:gd name="connsiteY5" fmla="*/ 3531 h 7096"/>
              <a:gd name="connsiteX6" fmla="*/ 16305 w 19378"/>
              <a:gd name="connsiteY6" fmla="*/ 1167 h 7096"/>
              <a:gd name="connsiteX7" fmla="*/ 17430 w 19378"/>
              <a:gd name="connsiteY7" fmla="*/ 1500 h 7096"/>
              <a:gd name="connsiteX8" fmla="*/ 17973 w 19378"/>
              <a:gd name="connsiteY8" fmla="*/ 4440 h 7096"/>
              <a:gd name="connsiteX9" fmla="*/ 18658 w 19378"/>
              <a:gd name="connsiteY9" fmla="*/ 6707 h 7096"/>
              <a:gd name="connsiteX10" fmla="*/ 19378 w 19378"/>
              <a:gd name="connsiteY10" fmla="*/ 6990 h 7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78" h="7095">
                <a:moveTo>
                  <a:pt x="0" y="1639"/>
                </a:moveTo>
                <a:cubicBezTo>
                  <a:pt x="1502" y="1279"/>
                  <a:pt x="5692" y="-591"/>
                  <a:pt x="7688" y="188"/>
                </a:cubicBezTo>
                <a:cubicBezTo>
                  <a:pt x="9684" y="967"/>
                  <a:pt x="8609" y="3500"/>
                  <a:pt x="9837" y="4965"/>
                </a:cubicBezTo>
                <a:cubicBezTo>
                  <a:pt x="11065" y="6430"/>
                  <a:pt x="12624" y="5189"/>
                  <a:pt x="13096" y="4693"/>
                </a:cubicBezTo>
                <a:cubicBezTo>
                  <a:pt x="13568" y="4197"/>
                  <a:pt x="13875" y="3583"/>
                  <a:pt x="14336" y="3323"/>
                </a:cubicBezTo>
                <a:cubicBezTo>
                  <a:pt x="14797" y="3063"/>
                  <a:pt x="15080" y="3861"/>
                  <a:pt x="15434" y="3531"/>
                </a:cubicBezTo>
                <a:cubicBezTo>
                  <a:pt x="15788" y="3201"/>
                  <a:pt x="15937" y="1708"/>
                  <a:pt x="16305" y="1167"/>
                </a:cubicBezTo>
                <a:cubicBezTo>
                  <a:pt x="16673" y="626"/>
                  <a:pt x="17123" y="650"/>
                  <a:pt x="17430" y="1500"/>
                </a:cubicBezTo>
                <a:cubicBezTo>
                  <a:pt x="17737" y="2350"/>
                  <a:pt x="17760" y="3248"/>
                  <a:pt x="17973" y="4440"/>
                </a:cubicBezTo>
                <a:cubicBezTo>
                  <a:pt x="18186" y="5632"/>
                  <a:pt x="18363" y="6145"/>
                  <a:pt x="18658" y="6707"/>
                </a:cubicBezTo>
                <a:cubicBezTo>
                  <a:pt x="18953" y="7269"/>
                  <a:pt x="19319" y="7085"/>
                  <a:pt x="19378" y="6990"/>
                </a:cubicBezTo>
              </a:path>
            </a:pathLst>
          </a:custGeom>
          <a:noFill/>
          <a:ln w="114300">
            <a:gradFill>
              <a:gsLst>
                <a:gs pos="0">
                  <a:schemeClr val="accent6"/>
                </a:gs>
                <a:gs pos="28000">
                  <a:schemeClr val="accent5"/>
                </a:gs>
                <a:gs pos="47000">
                  <a:schemeClr val="accent4">
                    <a:alpha val="20000"/>
                  </a:schemeClr>
                </a:gs>
                <a:gs pos="74000">
                  <a:schemeClr val="accent3"/>
                </a:gs>
                <a:gs pos="8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b="1">
              <a:cs typeface="微软雅黑" panose="020b0503020204020204" charset="-122"/>
              <a:sym typeface="+mn-ea"/>
            </a:endParaRPr>
          </a:p>
        </p:txBody>
      </p:sp>
      <p:sp>
        <p:nvSpPr>
          <p:cNvPr id="9" name="日期"/>
          <p:cNvSpPr txBox="1"/>
          <p:nvPr>
            <p:ph type="body" idx="3" hasCustomPrompt="1"/>
            <p:custDataLst>
              <p:tags r:id="rId4"/>
            </p:custDataLst>
          </p:nvPr>
        </p:nvSpPr>
        <p:spPr>
          <a:xfrm>
            <a:off x="8711565" y="6039870"/>
            <a:ext cx="1754505" cy="29400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en-US" altLang="zh-CN" sz="1400" b="1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8" name="节编号"/>
          <p:cNvSpPr txBox="1"/>
          <p:nvPr>
            <p:ph type="body" idx="2" hasCustomPrompt="1"/>
            <p:custDataLst>
              <p:tags r:id="rId5"/>
            </p:custDataLst>
          </p:nvPr>
        </p:nvSpPr>
        <p:spPr>
          <a:xfrm>
            <a:off x="3042285" y="1996274"/>
            <a:ext cx="7423785" cy="8654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bg1">
                    <a:alpha val="28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/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6"/>
            </p:custDataLst>
          </p:nvPr>
        </p:nvSpPr>
        <p:spPr>
          <a:xfrm>
            <a:off x="3042285" y="2889885"/>
            <a:ext cx="7423785" cy="19456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0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4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73350" y="-2667000"/>
            <a:ext cx="6858000" cy="12192000"/>
          </a:xfrm>
          <a:prstGeom prst="rect">
            <a:avLst/>
          </a:prstGeom>
        </p:spPr>
      </p:pic>
      <p:sp>
        <p:nvSpPr>
          <p:cNvPr id="17" name="任意多边形 16"/>
          <p:cNvSpPr/>
          <p:nvPr>
            <p:custDataLst>
              <p:tags r:id="rId3"/>
            </p:custDataLst>
          </p:nvPr>
        </p:nvSpPr>
        <p:spPr>
          <a:xfrm>
            <a:off x="6350" y="5287860"/>
            <a:ext cx="12183110" cy="917344"/>
          </a:xfrm>
          <a:custGeom>
            <a:gdLst>
              <a:gd name="connsiteX0" fmla="*/ 0 w 19186"/>
              <a:gd name="connsiteY0" fmla="*/ 1441 h 1444"/>
              <a:gd name="connsiteX1" fmla="*/ 5475 w 19186"/>
              <a:gd name="connsiteY1" fmla="*/ 448 h 1444"/>
              <a:gd name="connsiteX2" fmla="*/ 10425 w 19186"/>
              <a:gd name="connsiteY2" fmla="*/ 1348 h 1444"/>
              <a:gd name="connsiteX3" fmla="*/ 14640 w 19186"/>
              <a:gd name="connsiteY3" fmla="*/ 13 h 1444"/>
              <a:gd name="connsiteX4" fmla="*/ 15740 w 19186"/>
              <a:gd name="connsiteY4" fmla="*/ 1379 h 1444"/>
              <a:gd name="connsiteX5" fmla="*/ 19186 w 19186"/>
              <a:gd name="connsiteY5" fmla="*/ 869 h 14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86" h="1445">
                <a:moveTo>
                  <a:pt x="0" y="1441"/>
                </a:moveTo>
                <a:cubicBezTo>
                  <a:pt x="1860" y="1484"/>
                  <a:pt x="3255" y="1152"/>
                  <a:pt x="5475" y="448"/>
                </a:cubicBezTo>
                <a:cubicBezTo>
                  <a:pt x="7695" y="-256"/>
                  <a:pt x="8715" y="1363"/>
                  <a:pt x="10425" y="1348"/>
                </a:cubicBezTo>
                <a:cubicBezTo>
                  <a:pt x="12135" y="1333"/>
                  <a:pt x="13665" y="-153"/>
                  <a:pt x="14640" y="13"/>
                </a:cubicBezTo>
                <a:cubicBezTo>
                  <a:pt x="15615" y="179"/>
                  <a:pt x="14825" y="1231"/>
                  <a:pt x="15740" y="1379"/>
                </a:cubicBezTo>
                <a:cubicBezTo>
                  <a:pt x="16655" y="1527"/>
                  <a:pt x="18607" y="404"/>
                  <a:pt x="19186" y="869"/>
                </a:cubicBezTo>
              </a:path>
            </a:pathLst>
          </a:custGeom>
          <a:noFill/>
          <a:ln w="114300">
            <a:gradFill>
              <a:gsLst>
                <a:gs pos="0">
                  <a:schemeClr val="accent6"/>
                </a:gs>
                <a:gs pos="28000">
                  <a:schemeClr val="accent5"/>
                </a:gs>
                <a:gs pos="56000">
                  <a:schemeClr val="accent4">
                    <a:alpha val="100000"/>
                  </a:schemeClr>
                </a:gs>
                <a:gs pos="74000">
                  <a:schemeClr val="accent3"/>
                </a:gs>
                <a:gs pos="8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814705" y="935355"/>
            <a:ext cx="10562590" cy="8337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300" normalizeH="0" baseline="0" noProof="1">
                <a:ln w="19050">
                  <a:gradFill>
                    <a:gsLst>
                      <a:gs pos="8000">
                        <a:schemeClr val="accent2">
                          <a:lumMod val="20000"/>
                          <a:lumOff val="80000"/>
                          <a:alpha val="0"/>
                        </a:schemeClr>
                      </a:gs>
                      <a:gs pos="88000">
                        <a:schemeClr val="accent2">
                          <a:alpha val="34000"/>
                        </a:schemeClr>
                      </a:gs>
                    </a:gsLst>
                    <a:lin ang="16200000" scaled="0"/>
                  </a:gradFill>
                </a:ln>
                <a:noFill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916940" y="934720"/>
            <a:ext cx="10358120" cy="9220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7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9" name="任意多边形 8"/>
          <p:cNvSpPr/>
          <p:nvPr>
            <p:custDataLst>
              <p:tags r:id="rId3"/>
            </p:custDataLst>
          </p:nvPr>
        </p:nvSpPr>
        <p:spPr>
          <a:xfrm>
            <a:off x="-44450" y="1242558"/>
            <a:ext cx="12305030" cy="4506200"/>
          </a:xfrm>
          <a:custGeom>
            <a:gdLst>
              <a:gd name="connsiteX0" fmla="*/ 0 w 19378"/>
              <a:gd name="connsiteY0" fmla="*/ 1639 h 7096"/>
              <a:gd name="connsiteX1" fmla="*/ 7688 w 19378"/>
              <a:gd name="connsiteY1" fmla="*/ 188 h 7096"/>
              <a:gd name="connsiteX2" fmla="*/ 9837 w 19378"/>
              <a:gd name="connsiteY2" fmla="*/ 4965 h 7096"/>
              <a:gd name="connsiteX3" fmla="*/ 13096 w 19378"/>
              <a:gd name="connsiteY3" fmla="*/ 4693 h 7096"/>
              <a:gd name="connsiteX4" fmla="*/ 14336 w 19378"/>
              <a:gd name="connsiteY4" fmla="*/ 3323 h 7096"/>
              <a:gd name="connsiteX5" fmla="*/ 15434 w 19378"/>
              <a:gd name="connsiteY5" fmla="*/ 3531 h 7096"/>
              <a:gd name="connsiteX6" fmla="*/ 16305 w 19378"/>
              <a:gd name="connsiteY6" fmla="*/ 1167 h 7096"/>
              <a:gd name="connsiteX7" fmla="*/ 17430 w 19378"/>
              <a:gd name="connsiteY7" fmla="*/ 1500 h 7096"/>
              <a:gd name="connsiteX8" fmla="*/ 17973 w 19378"/>
              <a:gd name="connsiteY8" fmla="*/ 4440 h 7096"/>
              <a:gd name="connsiteX9" fmla="*/ 18658 w 19378"/>
              <a:gd name="connsiteY9" fmla="*/ 6707 h 7096"/>
              <a:gd name="connsiteX10" fmla="*/ 19378 w 19378"/>
              <a:gd name="connsiteY10" fmla="*/ 6990 h 7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78" h="7095">
                <a:moveTo>
                  <a:pt x="0" y="1639"/>
                </a:moveTo>
                <a:cubicBezTo>
                  <a:pt x="1502" y="1279"/>
                  <a:pt x="5692" y="-591"/>
                  <a:pt x="7688" y="188"/>
                </a:cubicBezTo>
                <a:cubicBezTo>
                  <a:pt x="9684" y="967"/>
                  <a:pt x="8609" y="3500"/>
                  <a:pt x="9837" y="4965"/>
                </a:cubicBezTo>
                <a:cubicBezTo>
                  <a:pt x="11065" y="6430"/>
                  <a:pt x="12624" y="5189"/>
                  <a:pt x="13096" y="4693"/>
                </a:cubicBezTo>
                <a:cubicBezTo>
                  <a:pt x="13568" y="4197"/>
                  <a:pt x="13875" y="3583"/>
                  <a:pt x="14336" y="3323"/>
                </a:cubicBezTo>
                <a:cubicBezTo>
                  <a:pt x="14797" y="3063"/>
                  <a:pt x="15080" y="3861"/>
                  <a:pt x="15434" y="3531"/>
                </a:cubicBezTo>
                <a:cubicBezTo>
                  <a:pt x="15788" y="3201"/>
                  <a:pt x="15937" y="1708"/>
                  <a:pt x="16305" y="1167"/>
                </a:cubicBezTo>
                <a:cubicBezTo>
                  <a:pt x="16673" y="626"/>
                  <a:pt x="17123" y="650"/>
                  <a:pt x="17430" y="1500"/>
                </a:cubicBezTo>
                <a:cubicBezTo>
                  <a:pt x="17737" y="2350"/>
                  <a:pt x="17760" y="3248"/>
                  <a:pt x="17973" y="4440"/>
                </a:cubicBezTo>
                <a:cubicBezTo>
                  <a:pt x="18186" y="5632"/>
                  <a:pt x="18363" y="6145"/>
                  <a:pt x="18658" y="6707"/>
                </a:cubicBezTo>
                <a:cubicBezTo>
                  <a:pt x="18953" y="7269"/>
                  <a:pt x="19319" y="7085"/>
                  <a:pt x="19378" y="6990"/>
                </a:cubicBezTo>
              </a:path>
            </a:pathLst>
          </a:custGeom>
          <a:noFill/>
          <a:ln w="114300">
            <a:gradFill>
              <a:gsLst>
                <a:gs pos="0">
                  <a:schemeClr val="accent6"/>
                </a:gs>
                <a:gs pos="28000">
                  <a:schemeClr val="accent5"/>
                </a:gs>
                <a:gs pos="47000">
                  <a:schemeClr val="accent4">
                    <a:alpha val="20000"/>
                  </a:schemeClr>
                </a:gs>
                <a:gs pos="74000">
                  <a:schemeClr val="accent3"/>
                </a:gs>
                <a:gs pos="8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b="1">
              <a:cs typeface="微软雅黑" panose="020b0503020204020204" charset="-122"/>
              <a:sym typeface="+mn-ea"/>
            </a:endParaRPr>
          </a:p>
        </p:txBody>
      </p:sp>
      <p:sp>
        <p:nvSpPr>
          <p:cNvPr id="8" name="署名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1308734" y="4063074"/>
            <a:ext cx="2124000" cy="504000"/>
          </a:xfrm>
          <a:prstGeom prst="roundRect">
            <a:avLst>
              <a:gd name="adj" fmla="val 18085"/>
            </a:avLst>
          </a:prstGeom>
          <a:solidFill>
            <a:schemeClr val="accent6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1308735" y="2079706"/>
            <a:ext cx="8281670" cy="1692256"/>
          </a:xfrm>
          <a:prstGeom prst="rect">
            <a:avLst/>
          </a:prstGeom>
          <a:noFill/>
        </p:spPr>
        <p:txBody>
          <a:bodyPr wrap="square" lIns="7200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1.jpe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2.xml" /><Relationship Id="rId21" Type="http://schemas.openxmlformats.org/officeDocument/2006/relationships/tags" Target="../tags/tag183.xml" /><Relationship Id="rId22" Type="http://schemas.openxmlformats.org/officeDocument/2006/relationships/tags" Target="../tags/tag184.xml" /><Relationship Id="rId23" Type="http://schemas.openxmlformats.org/officeDocument/2006/relationships/tags" Target="../tags/tag185.xml" /><Relationship Id="rId24" Type="http://schemas.openxmlformats.org/officeDocument/2006/relationships/tags" Target="../tags/tag186.xml" /><Relationship Id="rId25" Type="http://schemas.openxmlformats.org/officeDocument/2006/relationships/tags" Target="../tags/tag187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8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rgbClr val="00CC99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14" Type="http://schemas.openxmlformats.org/officeDocument/2006/relationships/tags" Target="../tags/tag201.xml" /><Relationship Id="rId15" Type="http://schemas.openxmlformats.org/officeDocument/2006/relationships/tags" Target="../tags/tag202.xml" /><Relationship Id="rId16" Type="http://schemas.openxmlformats.org/officeDocument/2006/relationships/tags" Target="../tags/tag203.xml" /><Relationship Id="rId17" Type="http://schemas.openxmlformats.org/officeDocument/2006/relationships/tags" Target="../tags/tag204.xml" /><Relationship Id="rId18" Type="http://schemas.openxmlformats.org/officeDocument/2006/relationships/tags" Target="../tags/tag205.xml" /><Relationship Id="rId19" Type="http://schemas.openxmlformats.org/officeDocument/2006/relationships/tags" Target="../tags/tag206.xml" /><Relationship Id="rId2" Type="http://schemas.openxmlformats.org/officeDocument/2006/relationships/notesSlide" Target="../notesSlides/notesSlide1.xml" /><Relationship Id="rId20" Type="http://schemas.openxmlformats.org/officeDocument/2006/relationships/tags" Target="../tags/tag207.xml" /><Relationship Id="rId3" Type="http://schemas.openxmlformats.org/officeDocument/2006/relationships/image" Target="../media/image1.jpeg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08.xml" /><Relationship Id="rId3" Type="http://schemas.openxmlformats.org/officeDocument/2006/relationships/tags" Target="../tags/tag209.xml" /><Relationship Id="rId4" Type="http://schemas.openxmlformats.org/officeDocument/2006/relationships/tags" Target="../tags/tag21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8.xml" /><Relationship Id="rId11" Type="http://schemas.openxmlformats.org/officeDocument/2006/relationships/tags" Target="../tags/tag219.xml" /><Relationship Id="rId12" Type="http://schemas.openxmlformats.org/officeDocument/2006/relationships/tags" Target="../tags/tag220.xml" /><Relationship Id="rId13" Type="http://schemas.openxmlformats.org/officeDocument/2006/relationships/tags" Target="../tags/tag221.xml" /><Relationship Id="rId14" Type="http://schemas.openxmlformats.org/officeDocument/2006/relationships/tags" Target="../tags/tag222.xml" /><Relationship Id="rId15" Type="http://schemas.openxmlformats.org/officeDocument/2006/relationships/tags" Target="../tags/tag223.xml" /><Relationship Id="rId16" Type="http://schemas.openxmlformats.org/officeDocument/2006/relationships/tags" Target="../tags/tag224.xml" /><Relationship Id="rId17" Type="http://schemas.openxmlformats.org/officeDocument/2006/relationships/tags" Target="../tags/tag225.xml" /><Relationship Id="rId18" Type="http://schemas.openxmlformats.org/officeDocument/2006/relationships/tags" Target="../tags/tag226.xml" /><Relationship Id="rId19" Type="http://schemas.openxmlformats.org/officeDocument/2006/relationships/tags" Target="../tags/tag227.xml" /><Relationship Id="rId2" Type="http://schemas.openxmlformats.org/officeDocument/2006/relationships/image" Target="../media/image1.jpeg" /><Relationship Id="rId20" Type="http://schemas.openxmlformats.org/officeDocument/2006/relationships/tags" Target="../tags/tag228.xml" /><Relationship Id="rId21" Type="http://schemas.openxmlformats.org/officeDocument/2006/relationships/tags" Target="../tags/tag229.xml" /><Relationship Id="rId22" Type="http://schemas.openxmlformats.org/officeDocument/2006/relationships/tags" Target="../tags/tag230.xml" /><Relationship Id="rId23" Type="http://schemas.openxmlformats.org/officeDocument/2006/relationships/tags" Target="../tags/tag231.xml" /><Relationship Id="rId24" Type="http://schemas.openxmlformats.org/officeDocument/2006/relationships/tags" Target="../tags/tag232.xml" /><Relationship Id="rId25" Type="http://schemas.openxmlformats.org/officeDocument/2006/relationships/tags" Target="../tags/tag233.xml" /><Relationship Id="rId26" Type="http://schemas.openxmlformats.org/officeDocument/2006/relationships/tags" Target="../tags/tag234.xml" /><Relationship Id="rId27" Type="http://schemas.openxmlformats.org/officeDocument/2006/relationships/tags" Target="../tags/tag235.xml" /><Relationship Id="rId28" Type="http://schemas.openxmlformats.org/officeDocument/2006/relationships/tags" Target="../tags/tag236.xml" /><Relationship Id="rId29" Type="http://schemas.openxmlformats.org/officeDocument/2006/relationships/tags" Target="../tags/tag237.xml" /><Relationship Id="rId3" Type="http://schemas.openxmlformats.org/officeDocument/2006/relationships/tags" Target="../tags/tag211.xml" /><Relationship Id="rId30" Type="http://schemas.openxmlformats.org/officeDocument/2006/relationships/tags" Target="../tags/tag238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6.xml" /><Relationship Id="rId11" Type="http://schemas.openxmlformats.org/officeDocument/2006/relationships/tags" Target="../tags/tag247.xml" /><Relationship Id="rId12" Type="http://schemas.openxmlformats.org/officeDocument/2006/relationships/tags" Target="../tags/tag248.xml" /><Relationship Id="rId13" Type="http://schemas.openxmlformats.org/officeDocument/2006/relationships/tags" Target="../tags/tag249.xml" /><Relationship Id="rId14" Type="http://schemas.openxmlformats.org/officeDocument/2006/relationships/tags" Target="../tags/tag250.xml" /><Relationship Id="rId15" Type="http://schemas.openxmlformats.org/officeDocument/2006/relationships/tags" Target="../tags/tag251.xml" /><Relationship Id="rId16" Type="http://schemas.openxmlformats.org/officeDocument/2006/relationships/tags" Target="../tags/tag252.xml" /><Relationship Id="rId17" Type="http://schemas.openxmlformats.org/officeDocument/2006/relationships/tags" Target="../tags/tag253.xml" /><Relationship Id="rId18" Type="http://schemas.openxmlformats.org/officeDocument/2006/relationships/tags" Target="../tags/tag254.xml" /><Relationship Id="rId2" Type="http://schemas.openxmlformats.org/officeDocument/2006/relationships/image" Target="../media/image1.jpeg" /><Relationship Id="rId3" Type="http://schemas.openxmlformats.org/officeDocument/2006/relationships/tags" Target="../tags/tag239.xml" /><Relationship Id="rId4" Type="http://schemas.openxmlformats.org/officeDocument/2006/relationships/tags" Target="../tags/tag240.xml" /><Relationship Id="rId5" Type="http://schemas.openxmlformats.org/officeDocument/2006/relationships/tags" Target="../tags/tag241.xml" /><Relationship Id="rId6" Type="http://schemas.openxmlformats.org/officeDocument/2006/relationships/tags" Target="../tags/tag242.xml" /><Relationship Id="rId7" Type="http://schemas.openxmlformats.org/officeDocument/2006/relationships/tags" Target="../tags/tag243.xml" /><Relationship Id="rId8" Type="http://schemas.openxmlformats.org/officeDocument/2006/relationships/tags" Target="../tags/tag244.xml" /><Relationship Id="rId9" Type="http://schemas.openxmlformats.org/officeDocument/2006/relationships/tags" Target="../tags/tag24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2.xml" /><Relationship Id="rId11" Type="http://schemas.openxmlformats.org/officeDocument/2006/relationships/tags" Target="../tags/tag263.xml" /><Relationship Id="rId12" Type="http://schemas.openxmlformats.org/officeDocument/2006/relationships/tags" Target="../tags/tag264.xml" /><Relationship Id="rId13" Type="http://schemas.openxmlformats.org/officeDocument/2006/relationships/tags" Target="../tags/tag265.xml" /><Relationship Id="rId14" Type="http://schemas.openxmlformats.org/officeDocument/2006/relationships/tags" Target="../tags/tag266.xml" /><Relationship Id="rId15" Type="http://schemas.openxmlformats.org/officeDocument/2006/relationships/tags" Target="../tags/tag267.xml" /><Relationship Id="rId16" Type="http://schemas.openxmlformats.org/officeDocument/2006/relationships/tags" Target="../tags/tag268.xml" /><Relationship Id="rId17" Type="http://schemas.openxmlformats.org/officeDocument/2006/relationships/tags" Target="../tags/tag269.xml" /><Relationship Id="rId18" Type="http://schemas.openxmlformats.org/officeDocument/2006/relationships/tags" Target="../tags/tag270.xml" /><Relationship Id="rId19" Type="http://schemas.openxmlformats.org/officeDocument/2006/relationships/tags" Target="../tags/tag271.xml" /><Relationship Id="rId2" Type="http://schemas.openxmlformats.org/officeDocument/2006/relationships/image" Target="../media/image1.jpeg" /><Relationship Id="rId20" Type="http://schemas.openxmlformats.org/officeDocument/2006/relationships/tags" Target="../tags/tag272.xml" /><Relationship Id="rId21" Type="http://schemas.openxmlformats.org/officeDocument/2006/relationships/tags" Target="../tags/tag273.xml" /><Relationship Id="rId22" Type="http://schemas.openxmlformats.org/officeDocument/2006/relationships/tags" Target="../tags/tag274.xml" /><Relationship Id="rId23" Type="http://schemas.openxmlformats.org/officeDocument/2006/relationships/tags" Target="../tags/tag275.xml" /><Relationship Id="rId24" Type="http://schemas.openxmlformats.org/officeDocument/2006/relationships/tags" Target="../tags/tag276.xml" /><Relationship Id="rId25" Type="http://schemas.openxmlformats.org/officeDocument/2006/relationships/tags" Target="../tags/tag277.xml" /><Relationship Id="rId26" Type="http://schemas.openxmlformats.org/officeDocument/2006/relationships/tags" Target="../tags/tag278.xml" /><Relationship Id="rId27" Type="http://schemas.openxmlformats.org/officeDocument/2006/relationships/image" Target="../media/image2.png" /><Relationship Id="rId28" Type="http://schemas.openxmlformats.org/officeDocument/2006/relationships/tags" Target="../tags/tag279.xml" /><Relationship Id="rId29" Type="http://schemas.openxmlformats.org/officeDocument/2006/relationships/image" Target="../media/image3.png" /><Relationship Id="rId3" Type="http://schemas.openxmlformats.org/officeDocument/2006/relationships/tags" Target="../tags/tag255.xml" /><Relationship Id="rId30" Type="http://schemas.openxmlformats.org/officeDocument/2006/relationships/tags" Target="../tags/tag280.xml" /><Relationship Id="rId31" Type="http://schemas.openxmlformats.org/officeDocument/2006/relationships/image" Target="../media/image4.png" /><Relationship Id="rId32" Type="http://schemas.openxmlformats.org/officeDocument/2006/relationships/tags" Target="../tags/tag281.xml" /><Relationship Id="rId33" Type="http://schemas.openxmlformats.org/officeDocument/2006/relationships/image" Target="../media/image5.png" /><Relationship Id="rId34" Type="http://schemas.openxmlformats.org/officeDocument/2006/relationships/tags" Target="../tags/tag282.xml" /><Relationship Id="rId35" Type="http://schemas.openxmlformats.org/officeDocument/2006/relationships/image" Target="../media/image6.png" /><Relationship Id="rId36" Type="http://schemas.openxmlformats.org/officeDocument/2006/relationships/tags" Target="../tags/tag283.xml" /><Relationship Id="rId37" Type="http://schemas.openxmlformats.org/officeDocument/2006/relationships/tags" Target="../tags/tag284.xml" /><Relationship Id="rId4" Type="http://schemas.openxmlformats.org/officeDocument/2006/relationships/tags" Target="../tags/tag256.xml" /><Relationship Id="rId5" Type="http://schemas.openxmlformats.org/officeDocument/2006/relationships/tags" Target="../tags/tag257.xml" /><Relationship Id="rId6" Type="http://schemas.openxmlformats.org/officeDocument/2006/relationships/tags" Target="../tags/tag258.xml" /><Relationship Id="rId7" Type="http://schemas.openxmlformats.org/officeDocument/2006/relationships/tags" Target="../tags/tag259.xml" /><Relationship Id="rId8" Type="http://schemas.openxmlformats.org/officeDocument/2006/relationships/tags" Target="../tags/tag260.xml" /><Relationship Id="rId9" Type="http://schemas.openxmlformats.org/officeDocument/2006/relationships/tags" Target="../tags/tag26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85.xml" /><Relationship Id="rId3" Type="http://schemas.openxmlformats.org/officeDocument/2006/relationships/tags" Target="../tags/tag286.xml" /><Relationship Id="rId4" Type="http://schemas.openxmlformats.org/officeDocument/2006/relationships/tags" Target="../tags/tag28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5.xml" /><Relationship Id="rId11" Type="http://schemas.openxmlformats.org/officeDocument/2006/relationships/tags" Target="../tags/tag296.xml" /><Relationship Id="rId12" Type="http://schemas.openxmlformats.org/officeDocument/2006/relationships/tags" Target="../tags/tag297.xml" /><Relationship Id="rId13" Type="http://schemas.openxmlformats.org/officeDocument/2006/relationships/tags" Target="../tags/tag298.xml" /><Relationship Id="rId14" Type="http://schemas.openxmlformats.org/officeDocument/2006/relationships/tags" Target="../tags/tag299.xml" /><Relationship Id="rId15" Type="http://schemas.openxmlformats.org/officeDocument/2006/relationships/tags" Target="../tags/tag300.xml" /><Relationship Id="rId16" Type="http://schemas.openxmlformats.org/officeDocument/2006/relationships/tags" Target="../tags/tag301.xml" /><Relationship Id="rId17" Type="http://schemas.openxmlformats.org/officeDocument/2006/relationships/tags" Target="../tags/tag302.xml" /><Relationship Id="rId18" Type="http://schemas.openxmlformats.org/officeDocument/2006/relationships/tags" Target="../tags/tag303.xml" /><Relationship Id="rId19" Type="http://schemas.openxmlformats.org/officeDocument/2006/relationships/tags" Target="../tags/tag304.xml" /><Relationship Id="rId2" Type="http://schemas.openxmlformats.org/officeDocument/2006/relationships/image" Target="../media/image1.jpeg" /><Relationship Id="rId20" Type="http://schemas.openxmlformats.org/officeDocument/2006/relationships/tags" Target="../tags/tag305.xml" /><Relationship Id="rId21" Type="http://schemas.openxmlformats.org/officeDocument/2006/relationships/tags" Target="../tags/tag306.xml" /><Relationship Id="rId22" Type="http://schemas.openxmlformats.org/officeDocument/2006/relationships/tags" Target="../tags/tag307.xml" /><Relationship Id="rId23" Type="http://schemas.openxmlformats.org/officeDocument/2006/relationships/tags" Target="../tags/tag308.xml" /><Relationship Id="rId24" Type="http://schemas.openxmlformats.org/officeDocument/2006/relationships/tags" Target="../tags/tag309.xml" /><Relationship Id="rId25" Type="http://schemas.openxmlformats.org/officeDocument/2006/relationships/tags" Target="../tags/tag310.xml" /><Relationship Id="rId26" Type="http://schemas.openxmlformats.org/officeDocument/2006/relationships/tags" Target="../tags/tag311.xml" /><Relationship Id="rId27" Type="http://schemas.openxmlformats.org/officeDocument/2006/relationships/tags" Target="../tags/tag312.xml" /><Relationship Id="rId28" Type="http://schemas.openxmlformats.org/officeDocument/2006/relationships/tags" Target="../tags/tag313.xml" /><Relationship Id="rId29" Type="http://schemas.openxmlformats.org/officeDocument/2006/relationships/tags" Target="../tags/tag314.xml" /><Relationship Id="rId3" Type="http://schemas.openxmlformats.org/officeDocument/2006/relationships/tags" Target="../tags/tag288.xml" /><Relationship Id="rId30" Type="http://schemas.openxmlformats.org/officeDocument/2006/relationships/tags" Target="../tags/tag315.xml" /><Relationship Id="rId4" Type="http://schemas.openxmlformats.org/officeDocument/2006/relationships/tags" Target="../tags/tag289.xml" /><Relationship Id="rId5" Type="http://schemas.openxmlformats.org/officeDocument/2006/relationships/tags" Target="../tags/tag290.xml" /><Relationship Id="rId6" Type="http://schemas.openxmlformats.org/officeDocument/2006/relationships/tags" Target="../tags/tag291.xml" /><Relationship Id="rId7" Type="http://schemas.openxmlformats.org/officeDocument/2006/relationships/tags" Target="../tags/tag292.xml" /><Relationship Id="rId8" Type="http://schemas.openxmlformats.org/officeDocument/2006/relationships/tags" Target="../tags/tag293.xml" /><Relationship Id="rId9" Type="http://schemas.openxmlformats.org/officeDocument/2006/relationships/tags" Target="../tags/tag29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3.xml" /><Relationship Id="rId11" Type="http://schemas.openxmlformats.org/officeDocument/2006/relationships/tags" Target="../tags/tag324.xml" /><Relationship Id="rId12" Type="http://schemas.openxmlformats.org/officeDocument/2006/relationships/tags" Target="../tags/tag325.xml" /><Relationship Id="rId13" Type="http://schemas.openxmlformats.org/officeDocument/2006/relationships/tags" Target="../tags/tag326.xml" /><Relationship Id="rId14" Type="http://schemas.openxmlformats.org/officeDocument/2006/relationships/tags" Target="../tags/tag327.xml" /><Relationship Id="rId15" Type="http://schemas.openxmlformats.org/officeDocument/2006/relationships/tags" Target="../tags/tag328.xml" /><Relationship Id="rId16" Type="http://schemas.openxmlformats.org/officeDocument/2006/relationships/tags" Target="../tags/tag329.xml" /><Relationship Id="rId2" Type="http://schemas.openxmlformats.org/officeDocument/2006/relationships/image" Target="../media/image1.jpeg" /><Relationship Id="rId3" Type="http://schemas.openxmlformats.org/officeDocument/2006/relationships/tags" Target="../tags/tag316.xml" /><Relationship Id="rId4" Type="http://schemas.openxmlformats.org/officeDocument/2006/relationships/tags" Target="../tags/tag317.xml" /><Relationship Id="rId5" Type="http://schemas.openxmlformats.org/officeDocument/2006/relationships/tags" Target="../tags/tag318.xml" /><Relationship Id="rId6" Type="http://schemas.openxmlformats.org/officeDocument/2006/relationships/tags" Target="../tags/tag319.xml" /><Relationship Id="rId7" Type="http://schemas.openxmlformats.org/officeDocument/2006/relationships/tags" Target="../tags/tag320.xml" /><Relationship Id="rId8" Type="http://schemas.openxmlformats.org/officeDocument/2006/relationships/tags" Target="../tags/tag321.xml" /><Relationship Id="rId9" Type="http://schemas.openxmlformats.org/officeDocument/2006/relationships/tags" Target="../tags/tag32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7.png" /><Relationship Id="rId11" Type="http://schemas.openxmlformats.org/officeDocument/2006/relationships/tags" Target="../tags/tag337.xml" /><Relationship Id="rId12" Type="http://schemas.openxmlformats.org/officeDocument/2006/relationships/tags" Target="../tags/tag338.xml" /><Relationship Id="rId13" Type="http://schemas.openxmlformats.org/officeDocument/2006/relationships/tags" Target="../tags/tag339.xml" /><Relationship Id="rId14" Type="http://schemas.openxmlformats.org/officeDocument/2006/relationships/tags" Target="../tags/tag340.xml" /><Relationship Id="rId15" Type="http://schemas.openxmlformats.org/officeDocument/2006/relationships/tags" Target="../tags/tag341.xml" /><Relationship Id="rId16" Type="http://schemas.openxmlformats.org/officeDocument/2006/relationships/image" Target="../media/image8.png" /><Relationship Id="rId17" Type="http://schemas.openxmlformats.org/officeDocument/2006/relationships/tags" Target="../tags/tag342.xml" /><Relationship Id="rId18" Type="http://schemas.openxmlformats.org/officeDocument/2006/relationships/tags" Target="../tags/tag343.xml" /><Relationship Id="rId19" Type="http://schemas.openxmlformats.org/officeDocument/2006/relationships/tags" Target="../tags/tag344.xml" /><Relationship Id="rId2" Type="http://schemas.openxmlformats.org/officeDocument/2006/relationships/image" Target="../media/image1.jpeg" /><Relationship Id="rId20" Type="http://schemas.openxmlformats.org/officeDocument/2006/relationships/tags" Target="../tags/tag345.xml" /><Relationship Id="rId21" Type="http://schemas.openxmlformats.org/officeDocument/2006/relationships/tags" Target="../tags/tag346.xml" /><Relationship Id="rId22" Type="http://schemas.openxmlformats.org/officeDocument/2006/relationships/image" Target="../media/image9.png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image" Target="../media/image10.png" /><Relationship Id="rId29" Type="http://schemas.openxmlformats.org/officeDocument/2006/relationships/tags" Target="../tags/tag352.xml" /><Relationship Id="rId3" Type="http://schemas.openxmlformats.org/officeDocument/2006/relationships/tags" Target="../tags/tag330.xml" /><Relationship Id="rId30" Type="http://schemas.openxmlformats.org/officeDocument/2006/relationships/tags" Target="../tags/tag353.xml" /><Relationship Id="rId4" Type="http://schemas.openxmlformats.org/officeDocument/2006/relationships/tags" Target="../tags/tag331.xml" /><Relationship Id="rId5" Type="http://schemas.openxmlformats.org/officeDocument/2006/relationships/tags" Target="../tags/tag332.xml" /><Relationship Id="rId6" Type="http://schemas.openxmlformats.org/officeDocument/2006/relationships/tags" Target="../tags/tag333.xml" /><Relationship Id="rId7" Type="http://schemas.openxmlformats.org/officeDocument/2006/relationships/tags" Target="../tags/tag334.xml" /><Relationship Id="rId8" Type="http://schemas.openxmlformats.org/officeDocument/2006/relationships/tags" Target="../tags/tag335.xml" /><Relationship Id="rId9" Type="http://schemas.openxmlformats.org/officeDocument/2006/relationships/tags" Target="../tags/tag33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54.xml" /><Relationship Id="rId3" Type="http://schemas.openxmlformats.org/officeDocument/2006/relationships/tags" Target="../tags/tag355.xml" /><Relationship Id="rId4" Type="http://schemas.openxmlformats.org/officeDocument/2006/relationships/tags" Target="../tags/tag35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4.xml" /><Relationship Id="rId11" Type="http://schemas.openxmlformats.org/officeDocument/2006/relationships/tags" Target="../tags/tag365.xml" /><Relationship Id="rId12" Type="http://schemas.openxmlformats.org/officeDocument/2006/relationships/tags" Target="../tags/tag366.xml" /><Relationship Id="rId13" Type="http://schemas.openxmlformats.org/officeDocument/2006/relationships/tags" Target="../tags/tag367.xml" /><Relationship Id="rId14" Type="http://schemas.openxmlformats.org/officeDocument/2006/relationships/tags" Target="../tags/tag368.xml" /><Relationship Id="rId15" Type="http://schemas.openxmlformats.org/officeDocument/2006/relationships/tags" Target="../tags/tag369.xml" /><Relationship Id="rId16" Type="http://schemas.openxmlformats.org/officeDocument/2006/relationships/tags" Target="../tags/tag370.xml" /><Relationship Id="rId17" Type="http://schemas.openxmlformats.org/officeDocument/2006/relationships/tags" Target="../tags/tag371.xml" /><Relationship Id="rId18" Type="http://schemas.openxmlformats.org/officeDocument/2006/relationships/tags" Target="../tags/tag372.xml" /><Relationship Id="rId19" Type="http://schemas.openxmlformats.org/officeDocument/2006/relationships/tags" Target="../tags/tag373.xml" /><Relationship Id="rId2" Type="http://schemas.openxmlformats.org/officeDocument/2006/relationships/image" Target="../media/image1.jpeg" /><Relationship Id="rId20" Type="http://schemas.openxmlformats.org/officeDocument/2006/relationships/tags" Target="../tags/tag374.xml" /><Relationship Id="rId21" Type="http://schemas.openxmlformats.org/officeDocument/2006/relationships/tags" Target="../tags/tag375.xml" /><Relationship Id="rId22" Type="http://schemas.openxmlformats.org/officeDocument/2006/relationships/tags" Target="../tags/tag376.xml" /><Relationship Id="rId23" Type="http://schemas.openxmlformats.org/officeDocument/2006/relationships/tags" Target="../tags/tag377.xml" /><Relationship Id="rId24" Type="http://schemas.openxmlformats.org/officeDocument/2006/relationships/tags" Target="../tags/tag378.xml" /><Relationship Id="rId3" Type="http://schemas.openxmlformats.org/officeDocument/2006/relationships/tags" Target="../tags/tag357.xml" /><Relationship Id="rId4" Type="http://schemas.openxmlformats.org/officeDocument/2006/relationships/tags" Target="../tags/tag358.xml" /><Relationship Id="rId5" Type="http://schemas.openxmlformats.org/officeDocument/2006/relationships/tags" Target="../tags/tag359.xml" /><Relationship Id="rId6" Type="http://schemas.openxmlformats.org/officeDocument/2006/relationships/tags" Target="../tags/tag360.xml" /><Relationship Id="rId7" Type="http://schemas.openxmlformats.org/officeDocument/2006/relationships/tags" Target="../tags/tag361.xml" /><Relationship Id="rId8" Type="http://schemas.openxmlformats.org/officeDocument/2006/relationships/tags" Target="../tags/tag362.xml" /><Relationship Id="rId9" Type="http://schemas.openxmlformats.org/officeDocument/2006/relationships/tags" Target="../tags/tag36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6.xml" /><Relationship Id="rId11" Type="http://schemas.openxmlformats.org/officeDocument/2006/relationships/tags" Target="../tags/tag387.xml" /><Relationship Id="rId12" Type="http://schemas.openxmlformats.org/officeDocument/2006/relationships/tags" Target="../tags/tag388.xml" /><Relationship Id="rId13" Type="http://schemas.openxmlformats.org/officeDocument/2006/relationships/tags" Target="../tags/tag389.xml" /><Relationship Id="rId14" Type="http://schemas.openxmlformats.org/officeDocument/2006/relationships/tags" Target="../tags/tag390.xml" /><Relationship Id="rId15" Type="http://schemas.openxmlformats.org/officeDocument/2006/relationships/tags" Target="../tags/tag391.xml" /><Relationship Id="rId16" Type="http://schemas.openxmlformats.org/officeDocument/2006/relationships/tags" Target="../tags/tag392.xml" /><Relationship Id="rId17" Type="http://schemas.openxmlformats.org/officeDocument/2006/relationships/tags" Target="../tags/tag393.xml" /><Relationship Id="rId18" Type="http://schemas.openxmlformats.org/officeDocument/2006/relationships/tags" Target="../tags/tag394.xml" /><Relationship Id="rId19" Type="http://schemas.openxmlformats.org/officeDocument/2006/relationships/tags" Target="../tags/tag395.xml" /><Relationship Id="rId2" Type="http://schemas.openxmlformats.org/officeDocument/2006/relationships/image" Target="../media/image1.jpeg" /><Relationship Id="rId20" Type="http://schemas.openxmlformats.org/officeDocument/2006/relationships/tags" Target="../tags/tag396.xml" /><Relationship Id="rId21" Type="http://schemas.openxmlformats.org/officeDocument/2006/relationships/tags" Target="../tags/tag397.xml" /><Relationship Id="rId22" Type="http://schemas.openxmlformats.org/officeDocument/2006/relationships/tags" Target="../tags/tag398.xml" /><Relationship Id="rId23" Type="http://schemas.openxmlformats.org/officeDocument/2006/relationships/tags" Target="../tags/tag399.xml" /><Relationship Id="rId24" Type="http://schemas.openxmlformats.org/officeDocument/2006/relationships/tags" Target="../tags/tag400.xml" /><Relationship Id="rId3" Type="http://schemas.openxmlformats.org/officeDocument/2006/relationships/tags" Target="../tags/tag379.xml" /><Relationship Id="rId4" Type="http://schemas.openxmlformats.org/officeDocument/2006/relationships/tags" Target="../tags/tag380.xml" /><Relationship Id="rId5" Type="http://schemas.openxmlformats.org/officeDocument/2006/relationships/tags" Target="../tags/tag381.xml" /><Relationship Id="rId6" Type="http://schemas.openxmlformats.org/officeDocument/2006/relationships/tags" Target="../tags/tag382.xml" /><Relationship Id="rId7" Type="http://schemas.openxmlformats.org/officeDocument/2006/relationships/tags" Target="../tags/tag383.xml" /><Relationship Id="rId8" Type="http://schemas.openxmlformats.org/officeDocument/2006/relationships/tags" Target="../tags/tag384.xml" /><Relationship Id="rId9" Type="http://schemas.openxmlformats.org/officeDocument/2006/relationships/tags" Target="../tags/tag38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8.xml" /><Relationship Id="rId11" Type="http://schemas.openxmlformats.org/officeDocument/2006/relationships/tags" Target="../tags/tag409.xml" /><Relationship Id="rId12" Type="http://schemas.openxmlformats.org/officeDocument/2006/relationships/tags" Target="../tags/tag410.xml" /><Relationship Id="rId13" Type="http://schemas.openxmlformats.org/officeDocument/2006/relationships/tags" Target="../tags/tag411.xml" /><Relationship Id="rId14" Type="http://schemas.openxmlformats.org/officeDocument/2006/relationships/tags" Target="../tags/tag412.xml" /><Relationship Id="rId15" Type="http://schemas.openxmlformats.org/officeDocument/2006/relationships/tags" Target="../tags/tag413.xml" /><Relationship Id="rId16" Type="http://schemas.openxmlformats.org/officeDocument/2006/relationships/tags" Target="../tags/tag414.xml" /><Relationship Id="rId17" Type="http://schemas.openxmlformats.org/officeDocument/2006/relationships/tags" Target="../tags/tag415.xml" /><Relationship Id="rId18" Type="http://schemas.openxmlformats.org/officeDocument/2006/relationships/tags" Target="../tags/tag416.xml" /><Relationship Id="rId19" Type="http://schemas.openxmlformats.org/officeDocument/2006/relationships/tags" Target="../tags/tag417.xml" /><Relationship Id="rId2" Type="http://schemas.openxmlformats.org/officeDocument/2006/relationships/image" Target="../media/image1.jpeg" /><Relationship Id="rId20" Type="http://schemas.openxmlformats.org/officeDocument/2006/relationships/tags" Target="../tags/tag418.xml" /><Relationship Id="rId21" Type="http://schemas.openxmlformats.org/officeDocument/2006/relationships/tags" Target="../tags/tag419.xml" /><Relationship Id="rId22" Type="http://schemas.openxmlformats.org/officeDocument/2006/relationships/tags" Target="../tags/tag420.xml" /><Relationship Id="rId23" Type="http://schemas.openxmlformats.org/officeDocument/2006/relationships/tags" Target="../tags/tag421.xml" /><Relationship Id="rId24" Type="http://schemas.openxmlformats.org/officeDocument/2006/relationships/tags" Target="../tags/tag422.xml" /><Relationship Id="rId25" Type="http://schemas.openxmlformats.org/officeDocument/2006/relationships/tags" Target="../tags/tag423.xml" /><Relationship Id="rId26" Type="http://schemas.openxmlformats.org/officeDocument/2006/relationships/tags" Target="../tags/tag424.xml" /><Relationship Id="rId27" Type="http://schemas.openxmlformats.org/officeDocument/2006/relationships/image" Target="../media/image2.png" /><Relationship Id="rId28" Type="http://schemas.openxmlformats.org/officeDocument/2006/relationships/tags" Target="../tags/tag425.xml" /><Relationship Id="rId29" Type="http://schemas.openxmlformats.org/officeDocument/2006/relationships/image" Target="../media/image3.png" /><Relationship Id="rId3" Type="http://schemas.openxmlformats.org/officeDocument/2006/relationships/tags" Target="../tags/tag401.xml" /><Relationship Id="rId30" Type="http://schemas.openxmlformats.org/officeDocument/2006/relationships/tags" Target="../tags/tag426.xml" /><Relationship Id="rId31" Type="http://schemas.openxmlformats.org/officeDocument/2006/relationships/image" Target="../media/image4.png" /><Relationship Id="rId32" Type="http://schemas.openxmlformats.org/officeDocument/2006/relationships/tags" Target="../tags/tag427.xml" /><Relationship Id="rId33" Type="http://schemas.openxmlformats.org/officeDocument/2006/relationships/image" Target="../media/image5.png" /><Relationship Id="rId34" Type="http://schemas.openxmlformats.org/officeDocument/2006/relationships/tags" Target="../tags/tag428.xml" /><Relationship Id="rId35" Type="http://schemas.openxmlformats.org/officeDocument/2006/relationships/image" Target="../media/image6.png" /><Relationship Id="rId36" Type="http://schemas.openxmlformats.org/officeDocument/2006/relationships/tags" Target="../tags/tag429.xml" /><Relationship Id="rId37" Type="http://schemas.openxmlformats.org/officeDocument/2006/relationships/tags" Target="../tags/tag430.xml" /><Relationship Id="rId4" Type="http://schemas.openxmlformats.org/officeDocument/2006/relationships/tags" Target="../tags/tag402.xml" /><Relationship Id="rId5" Type="http://schemas.openxmlformats.org/officeDocument/2006/relationships/tags" Target="../tags/tag403.xml" /><Relationship Id="rId6" Type="http://schemas.openxmlformats.org/officeDocument/2006/relationships/tags" Target="../tags/tag404.xml" /><Relationship Id="rId7" Type="http://schemas.openxmlformats.org/officeDocument/2006/relationships/tags" Target="../tags/tag405.xml" /><Relationship Id="rId8" Type="http://schemas.openxmlformats.org/officeDocument/2006/relationships/tags" Target="../tags/tag406.xml" /><Relationship Id="rId9" Type="http://schemas.openxmlformats.org/officeDocument/2006/relationships/tags" Target="../tags/tag40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31.xml" /><Relationship Id="rId3" Type="http://schemas.openxmlformats.org/officeDocument/2006/relationships/tags" Target="../tags/tag432.xml" /><Relationship Id="rId4" Type="http://schemas.openxmlformats.org/officeDocument/2006/relationships/tags" Target="../tags/tag43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1.xml" /><Relationship Id="rId11" Type="http://schemas.openxmlformats.org/officeDocument/2006/relationships/tags" Target="../tags/tag442.xml" /><Relationship Id="rId12" Type="http://schemas.openxmlformats.org/officeDocument/2006/relationships/tags" Target="../tags/tag443.xml" /><Relationship Id="rId13" Type="http://schemas.openxmlformats.org/officeDocument/2006/relationships/tags" Target="../tags/tag444.xml" /><Relationship Id="rId14" Type="http://schemas.openxmlformats.org/officeDocument/2006/relationships/tags" Target="../tags/tag445.xml" /><Relationship Id="rId15" Type="http://schemas.openxmlformats.org/officeDocument/2006/relationships/tags" Target="../tags/tag446.xml" /><Relationship Id="rId16" Type="http://schemas.openxmlformats.org/officeDocument/2006/relationships/tags" Target="../tags/tag447.xml" /><Relationship Id="rId17" Type="http://schemas.openxmlformats.org/officeDocument/2006/relationships/tags" Target="../tags/tag448.xml" /><Relationship Id="rId18" Type="http://schemas.openxmlformats.org/officeDocument/2006/relationships/tags" Target="../tags/tag449.xml" /><Relationship Id="rId19" Type="http://schemas.openxmlformats.org/officeDocument/2006/relationships/tags" Target="../tags/tag450.xml" /><Relationship Id="rId2" Type="http://schemas.openxmlformats.org/officeDocument/2006/relationships/image" Target="../media/image1.jpeg" /><Relationship Id="rId20" Type="http://schemas.openxmlformats.org/officeDocument/2006/relationships/tags" Target="../tags/tag451.xml" /><Relationship Id="rId21" Type="http://schemas.openxmlformats.org/officeDocument/2006/relationships/tags" Target="../tags/tag452.xml" /><Relationship Id="rId22" Type="http://schemas.openxmlformats.org/officeDocument/2006/relationships/tags" Target="../tags/tag453.xml" /><Relationship Id="rId23" Type="http://schemas.openxmlformats.org/officeDocument/2006/relationships/tags" Target="../tags/tag454.xml" /><Relationship Id="rId24" Type="http://schemas.openxmlformats.org/officeDocument/2006/relationships/tags" Target="../tags/tag455.xml" /><Relationship Id="rId25" Type="http://schemas.openxmlformats.org/officeDocument/2006/relationships/tags" Target="../tags/tag456.xml" /><Relationship Id="rId26" Type="http://schemas.openxmlformats.org/officeDocument/2006/relationships/tags" Target="../tags/tag457.xml" /><Relationship Id="rId27" Type="http://schemas.openxmlformats.org/officeDocument/2006/relationships/tags" Target="../tags/tag458.xml" /><Relationship Id="rId28" Type="http://schemas.openxmlformats.org/officeDocument/2006/relationships/tags" Target="../tags/tag459.xml" /><Relationship Id="rId29" Type="http://schemas.openxmlformats.org/officeDocument/2006/relationships/tags" Target="../tags/tag460.xml" /><Relationship Id="rId3" Type="http://schemas.openxmlformats.org/officeDocument/2006/relationships/tags" Target="../tags/tag434.xml" /><Relationship Id="rId30" Type="http://schemas.openxmlformats.org/officeDocument/2006/relationships/tags" Target="../tags/tag461.xml" /><Relationship Id="rId4" Type="http://schemas.openxmlformats.org/officeDocument/2006/relationships/tags" Target="../tags/tag435.xml" /><Relationship Id="rId5" Type="http://schemas.openxmlformats.org/officeDocument/2006/relationships/tags" Target="../tags/tag436.xml" /><Relationship Id="rId6" Type="http://schemas.openxmlformats.org/officeDocument/2006/relationships/tags" Target="../tags/tag437.xml" /><Relationship Id="rId7" Type="http://schemas.openxmlformats.org/officeDocument/2006/relationships/tags" Target="../tags/tag438.xml" /><Relationship Id="rId8" Type="http://schemas.openxmlformats.org/officeDocument/2006/relationships/tags" Target="../tags/tag439.xml" /><Relationship Id="rId9" Type="http://schemas.openxmlformats.org/officeDocument/2006/relationships/tags" Target="../tags/tag44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69.xml" /><Relationship Id="rId11" Type="http://schemas.openxmlformats.org/officeDocument/2006/relationships/tags" Target="../tags/tag470.xml" /><Relationship Id="rId12" Type="http://schemas.openxmlformats.org/officeDocument/2006/relationships/tags" Target="../tags/tag471.xml" /><Relationship Id="rId13" Type="http://schemas.openxmlformats.org/officeDocument/2006/relationships/tags" Target="../tags/tag472.xml" /><Relationship Id="rId14" Type="http://schemas.openxmlformats.org/officeDocument/2006/relationships/tags" Target="../tags/tag473.xml" /><Relationship Id="rId15" Type="http://schemas.openxmlformats.org/officeDocument/2006/relationships/tags" Target="../tags/tag474.xml" /><Relationship Id="rId16" Type="http://schemas.openxmlformats.org/officeDocument/2006/relationships/tags" Target="../tags/tag475.xml" /><Relationship Id="rId17" Type="http://schemas.openxmlformats.org/officeDocument/2006/relationships/tags" Target="../tags/tag476.xml" /><Relationship Id="rId18" Type="http://schemas.openxmlformats.org/officeDocument/2006/relationships/tags" Target="../tags/tag477.xml" /><Relationship Id="rId2" Type="http://schemas.openxmlformats.org/officeDocument/2006/relationships/image" Target="../media/image1.jpeg" /><Relationship Id="rId3" Type="http://schemas.openxmlformats.org/officeDocument/2006/relationships/tags" Target="../tags/tag462.xml" /><Relationship Id="rId4" Type="http://schemas.openxmlformats.org/officeDocument/2006/relationships/tags" Target="../tags/tag463.xml" /><Relationship Id="rId5" Type="http://schemas.openxmlformats.org/officeDocument/2006/relationships/tags" Target="../tags/tag464.xml" /><Relationship Id="rId6" Type="http://schemas.openxmlformats.org/officeDocument/2006/relationships/tags" Target="../tags/tag465.xml" /><Relationship Id="rId7" Type="http://schemas.openxmlformats.org/officeDocument/2006/relationships/tags" Target="../tags/tag466.xml" /><Relationship Id="rId8" Type="http://schemas.openxmlformats.org/officeDocument/2006/relationships/tags" Target="../tags/tag467.xml" /><Relationship Id="rId9" Type="http://schemas.openxmlformats.org/officeDocument/2006/relationships/tags" Target="../tags/tag46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85.xml" /><Relationship Id="rId11" Type="http://schemas.openxmlformats.org/officeDocument/2006/relationships/tags" Target="../tags/tag486.xml" /><Relationship Id="rId12" Type="http://schemas.openxmlformats.org/officeDocument/2006/relationships/tags" Target="../tags/tag487.xml" /><Relationship Id="rId13" Type="http://schemas.openxmlformats.org/officeDocument/2006/relationships/tags" Target="../tags/tag488.xml" /><Relationship Id="rId14" Type="http://schemas.openxmlformats.org/officeDocument/2006/relationships/tags" Target="../tags/tag489.xml" /><Relationship Id="rId15" Type="http://schemas.openxmlformats.org/officeDocument/2006/relationships/tags" Target="../tags/tag490.xml" /><Relationship Id="rId16" Type="http://schemas.openxmlformats.org/officeDocument/2006/relationships/tags" Target="../tags/tag491.xml" /><Relationship Id="rId17" Type="http://schemas.openxmlformats.org/officeDocument/2006/relationships/tags" Target="../tags/tag492.xml" /><Relationship Id="rId18" Type="http://schemas.openxmlformats.org/officeDocument/2006/relationships/tags" Target="../tags/tag493.xml" /><Relationship Id="rId19" Type="http://schemas.openxmlformats.org/officeDocument/2006/relationships/tags" Target="../tags/tag494.xml" /><Relationship Id="rId2" Type="http://schemas.openxmlformats.org/officeDocument/2006/relationships/image" Target="../media/image1.jpeg" /><Relationship Id="rId20" Type="http://schemas.openxmlformats.org/officeDocument/2006/relationships/tags" Target="../tags/tag495.xml" /><Relationship Id="rId21" Type="http://schemas.openxmlformats.org/officeDocument/2006/relationships/tags" Target="../tags/tag496.xml" /><Relationship Id="rId22" Type="http://schemas.openxmlformats.org/officeDocument/2006/relationships/tags" Target="../tags/tag497.xml" /><Relationship Id="rId3" Type="http://schemas.openxmlformats.org/officeDocument/2006/relationships/tags" Target="../tags/tag478.xml" /><Relationship Id="rId4" Type="http://schemas.openxmlformats.org/officeDocument/2006/relationships/tags" Target="../tags/tag479.xml" /><Relationship Id="rId5" Type="http://schemas.openxmlformats.org/officeDocument/2006/relationships/tags" Target="../tags/tag480.xml" /><Relationship Id="rId6" Type="http://schemas.openxmlformats.org/officeDocument/2006/relationships/tags" Target="../tags/tag481.xml" /><Relationship Id="rId7" Type="http://schemas.openxmlformats.org/officeDocument/2006/relationships/tags" Target="../tags/tag482.xml" /><Relationship Id="rId8" Type="http://schemas.openxmlformats.org/officeDocument/2006/relationships/tags" Target="../tags/tag483.xml" /><Relationship Id="rId9" Type="http://schemas.openxmlformats.org/officeDocument/2006/relationships/tags" Target="../tags/tag484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98.xml" /><Relationship Id="rId3" Type="http://schemas.openxmlformats.org/officeDocument/2006/relationships/tags" Target="../tags/tag499.xml" /><Relationship Id="rId4" Type="http://schemas.openxmlformats.org/officeDocument/2006/relationships/tags" Target="../tags/tag500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08.xml" /><Relationship Id="rId11" Type="http://schemas.openxmlformats.org/officeDocument/2006/relationships/tags" Target="../tags/tag509.xml" /><Relationship Id="rId12" Type="http://schemas.openxmlformats.org/officeDocument/2006/relationships/tags" Target="../tags/tag510.xml" /><Relationship Id="rId13" Type="http://schemas.openxmlformats.org/officeDocument/2006/relationships/tags" Target="../tags/tag511.xml" /><Relationship Id="rId14" Type="http://schemas.openxmlformats.org/officeDocument/2006/relationships/tags" Target="../tags/tag512.xml" /><Relationship Id="rId15" Type="http://schemas.openxmlformats.org/officeDocument/2006/relationships/tags" Target="../tags/tag513.xml" /><Relationship Id="rId16" Type="http://schemas.openxmlformats.org/officeDocument/2006/relationships/tags" Target="../tags/tag514.xml" /><Relationship Id="rId2" Type="http://schemas.openxmlformats.org/officeDocument/2006/relationships/image" Target="../media/image1.jpeg" /><Relationship Id="rId3" Type="http://schemas.openxmlformats.org/officeDocument/2006/relationships/tags" Target="../tags/tag501.xml" /><Relationship Id="rId4" Type="http://schemas.openxmlformats.org/officeDocument/2006/relationships/tags" Target="../tags/tag502.xml" /><Relationship Id="rId5" Type="http://schemas.openxmlformats.org/officeDocument/2006/relationships/tags" Target="../tags/tag503.xml" /><Relationship Id="rId6" Type="http://schemas.openxmlformats.org/officeDocument/2006/relationships/tags" Target="../tags/tag504.xml" /><Relationship Id="rId7" Type="http://schemas.openxmlformats.org/officeDocument/2006/relationships/tags" Target="../tags/tag505.xml" /><Relationship Id="rId8" Type="http://schemas.openxmlformats.org/officeDocument/2006/relationships/tags" Target="../tags/tag506.xml" /><Relationship Id="rId9" Type="http://schemas.openxmlformats.org/officeDocument/2006/relationships/tags" Target="../tags/tag507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22.xml" /><Relationship Id="rId11" Type="http://schemas.openxmlformats.org/officeDocument/2006/relationships/tags" Target="../tags/tag523.xml" /><Relationship Id="rId12" Type="http://schemas.openxmlformats.org/officeDocument/2006/relationships/tags" Target="../tags/tag524.xml" /><Relationship Id="rId13" Type="http://schemas.openxmlformats.org/officeDocument/2006/relationships/tags" Target="../tags/tag525.xml" /><Relationship Id="rId14" Type="http://schemas.openxmlformats.org/officeDocument/2006/relationships/tags" Target="../tags/tag526.xml" /><Relationship Id="rId15" Type="http://schemas.openxmlformats.org/officeDocument/2006/relationships/tags" Target="../tags/tag527.xml" /><Relationship Id="rId16" Type="http://schemas.openxmlformats.org/officeDocument/2006/relationships/tags" Target="../tags/tag528.xml" /><Relationship Id="rId17" Type="http://schemas.openxmlformats.org/officeDocument/2006/relationships/tags" Target="../tags/tag529.xml" /><Relationship Id="rId18" Type="http://schemas.openxmlformats.org/officeDocument/2006/relationships/tags" Target="../tags/tag530.xml" /><Relationship Id="rId19" Type="http://schemas.openxmlformats.org/officeDocument/2006/relationships/tags" Target="../tags/tag531.xml" /><Relationship Id="rId2" Type="http://schemas.openxmlformats.org/officeDocument/2006/relationships/image" Target="../media/image1.jpeg" /><Relationship Id="rId20" Type="http://schemas.openxmlformats.org/officeDocument/2006/relationships/tags" Target="../tags/tag532.xml" /><Relationship Id="rId21" Type="http://schemas.openxmlformats.org/officeDocument/2006/relationships/tags" Target="../tags/tag533.xml" /><Relationship Id="rId22" Type="http://schemas.openxmlformats.org/officeDocument/2006/relationships/tags" Target="../tags/tag534.xml" /><Relationship Id="rId3" Type="http://schemas.openxmlformats.org/officeDocument/2006/relationships/tags" Target="../tags/tag515.xml" /><Relationship Id="rId4" Type="http://schemas.openxmlformats.org/officeDocument/2006/relationships/tags" Target="../tags/tag516.xml" /><Relationship Id="rId5" Type="http://schemas.openxmlformats.org/officeDocument/2006/relationships/tags" Target="../tags/tag517.xml" /><Relationship Id="rId6" Type="http://schemas.openxmlformats.org/officeDocument/2006/relationships/tags" Target="../tags/tag518.xml" /><Relationship Id="rId7" Type="http://schemas.openxmlformats.org/officeDocument/2006/relationships/tags" Target="../tags/tag519.xml" /><Relationship Id="rId8" Type="http://schemas.openxmlformats.org/officeDocument/2006/relationships/tags" Target="../tags/tag520.xml" /><Relationship Id="rId9" Type="http://schemas.openxmlformats.org/officeDocument/2006/relationships/tags" Target="../tags/tag521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41.xml" /><Relationship Id="rId11" Type="http://schemas.openxmlformats.org/officeDocument/2006/relationships/image" Target="../media/image12.png" /><Relationship Id="rId12" Type="http://schemas.openxmlformats.org/officeDocument/2006/relationships/tags" Target="../tags/tag542.xml" /><Relationship Id="rId13" Type="http://schemas.openxmlformats.org/officeDocument/2006/relationships/tags" Target="../tags/tag543.xml" /><Relationship Id="rId14" Type="http://schemas.openxmlformats.org/officeDocument/2006/relationships/tags" Target="../tags/tag544.xml" /><Relationship Id="rId15" Type="http://schemas.openxmlformats.org/officeDocument/2006/relationships/tags" Target="../tags/tag545.xml" /><Relationship Id="rId16" Type="http://schemas.openxmlformats.org/officeDocument/2006/relationships/image" Target="../media/image13.png" /><Relationship Id="rId17" Type="http://schemas.openxmlformats.org/officeDocument/2006/relationships/tags" Target="../tags/tag546.xml" /><Relationship Id="rId18" Type="http://schemas.openxmlformats.org/officeDocument/2006/relationships/tags" Target="../tags/tag547.xml" /><Relationship Id="rId19" Type="http://schemas.openxmlformats.org/officeDocument/2006/relationships/tags" Target="../tags/tag548.xml" /><Relationship Id="rId2" Type="http://schemas.openxmlformats.org/officeDocument/2006/relationships/image" Target="../media/image1.jpeg" /><Relationship Id="rId20" Type="http://schemas.openxmlformats.org/officeDocument/2006/relationships/tags" Target="../tags/tag549.xml" /><Relationship Id="rId21" Type="http://schemas.openxmlformats.org/officeDocument/2006/relationships/image" Target="../media/image14.png" /><Relationship Id="rId22" Type="http://schemas.openxmlformats.org/officeDocument/2006/relationships/tags" Target="../tags/tag550.xml" /><Relationship Id="rId23" Type="http://schemas.openxmlformats.org/officeDocument/2006/relationships/tags" Target="../tags/tag551.xml" /><Relationship Id="rId24" Type="http://schemas.openxmlformats.org/officeDocument/2006/relationships/tags" Target="../tags/tag552.xml" /><Relationship Id="rId25" Type="http://schemas.openxmlformats.org/officeDocument/2006/relationships/tags" Target="../tags/tag553.xml" /><Relationship Id="rId26" Type="http://schemas.openxmlformats.org/officeDocument/2006/relationships/tags" Target="../tags/tag554.xml" /><Relationship Id="rId3" Type="http://schemas.openxmlformats.org/officeDocument/2006/relationships/tags" Target="../tags/tag535.xml" /><Relationship Id="rId4" Type="http://schemas.openxmlformats.org/officeDocument/2006/relationships/tags" Target="../tags/tag536.xml" /><Relationship Id="rId5" Type="http://schemas.openxmlformats.org/officeDocument/2006/relationships/tags" Target="../tags/tag537.xml" /><Relationship Id="rId6" Type="http://schemas.openxmlformats.org/officeDocument/2006/relationships/tags" Target="../tags/tag538.xml" /><Relationship Id="rId7" Type="http://schemas.openxmlformats.org/officeDocument/2006/relationships/tags" Target="../tags/tag539.xml" /><Relationship Id="rId8" Type="http://schemas.openxmlformats.org/officeDocument/2006/relationships/image" Target="../media/image11.png" /><Relationship Id="rId9" Type="http://schemas.openxmlformats.org/officeDocument/2006/relationships/tags" Target="../tags/tag540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555.xml" /><Relationship Id="rId3" Type="http://schemas.openxmlformats.org/officeDocument/2006/relationships/tags" Target="../tags/tag556.xml" /><Relationship Id="rId4" Type="http://schemas.openxmlformats.org/officeDocument/2006/relationships/tags" Target="../tags/tag557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65.xml" /><Relationship Id="rId11" Type="http://schemas.openxmlformats.org/officeDocument/2006/relationships/tags" Target="../tags/tag566.xml" /><Relationship Id="rId12" Type="http://schemas.openxmlformats.org/officeDocument/2006/relationships/tags" Target="../tags/tag567.xml" /><Relationship Id="rId13" Type="http://schemas.openxmlformats.org/officeDocument/2006/relationships/tags" Target="../tags/tag568.xml" /><Relationship Id="rId14" Type="http://schemas.openxmlformats.org/officeDocument/2006/relationships/tags" Target="../tags/tag569.xml" /><Relationship Id="rId15" Type="http://schemas.openxmlformats.org/officeDocument/2006/relationships/tags" Target="../tags/tag570.xml" /><Relationship Id="rId16" Type="http://schemas.openxmlformats.org/officeDocument/2006/relationships/tags" Target="../tags/tag571.xml" /><Relationship Id="rId17" Type="http://schemas.openxmlformats.org/officeDocument/2006/relationships/tags" Target="../tags/tag572.xml" /><Relationship Id="rId18" Type="http://schemas.openxmlformats.org/officeDocument/2006/relationships/tags" Target="../tags/tag573.xml" /><Relationship Id="rId2" Type="http://schemas.openxmlformats.org/officeDocument/2006/relationships/image" Target="../media/image1.jpeg" /><Relationship Id="rId3" Type="http://schemas.openxmlformats.org/officeDocument/2006/relationships/tags" Target="../tags/tag558.xml" /><Relationship Id="rId4" Type="http://schemas.openxmlformats.org/officeDocument/2006/relationships/tags" Target="../tags/tag559.xml" /><Relationship Id="rId5" Type="http://schemas.openxmlformats.org/officeDocument/2006/relationships/tags" Target="../tags/tag560.xml" /><Relationship Id="rId6" Type="http://schemas.openxmlformats.org/officeDocument/2006/relationships/tags" Target="../tags/tag561.xml" /><Relationship Id="rId7" Type="http://schemas.openxmlformats.org/officeDocument/2006/relationships/tags" Target="../tags/tag562.xml" /><Relationship Id="rId8" Type="http://schemas.openxmlformats.org/officeDocument/2006/relationships/tags" Target="../tags/tag563.xml" /><Relationship Id="rId9" Type="http://schemas.openxmlformats.org/officeDocument/2006/relationships/tags" Target="../tags/tag564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81.xml" /><Relationship Id="rId11" Type="http://schemas.openxmlformats.org/officeDocument/2006/relationships/tags" Target="../tags/tag582.xml" /><Relationship Id="rId12" Type="http://schemas.openxmlformats.org/officeDocument/2006/relationships/tags" Target="../tags/tag583.xml" /><Relationship Id="rId13" Type="http://schemas.openxmlformats.org/officeDocument/2006/relationships/tags" Target="../tags/tag584.xml" /><Relationship Id="rId14" Type="http://schemas.openxmlformats.org/officeDocument/2006/relationships/tags" Target="../tags/tag585.xml" /><Relationship Id="rId15" Type="http://schemas.openxmlformats.org/officeDocument/2006/relationships/tags" Target="../tags/tag586.xml" /><Relationship Id="rId16" Type="http://schemas.openxmlformats.org/officeDocument/2006/relationships/tags" Target="../tags/tag587.xml" /><Relationship Id="rId17" Type="http://schemas.openxmlformats.org/officeDocument/2006/relationships/tags" Target="../tags/tag588.xml" /><Relationship Id="rId18" Type="http://schemas.openxmlformats.org/officeDocument/2006/relationships/tags" Target="../tags/tag589.xml" /><Relationship Id="rId2" Type="http://schemas.openxmlformats.org/officeDocument/2006/relationships/image" Target="../media/image1.jpeg" /><Relationship Id="rId3" Type="http://schemas.openxmlformats.org/officeDocument/2006/relationships/tags" Target="../tags/tag574.xml" /><Relationship Id="rId4" Type="http://schemas.openxmlformats.org/officeDocument/2006/relationships/tags" Target="../tags/tag575.xml" /><Relationship Id="rId5" Type="http://schemas.openxmlformats.org/officeDocument/2006/relationships/tags" Target="../tags/tag576.xml" /><Relationship Id="rId6" Type="http://schemas.openxmlformats.org/officeDocument/2006/relationships/tags" Target="../tags/tag577.xml" /><Relationship Id="rId7" Type="http://schemas.openxmlformats.org/officeDocument/2006/relationships/tags" Target="../tags/tag578.xml" /><Relationship Id="rId8" Type="http://schemas.openxmlformats.org/officeDocument/2006/relationships/tags" Target="../tags/tag579.xml" /><Relationship Id="rId9" Type="http://schemas.openxmlformats.org/officeDocument/2006/relationships/tags" Target="../tags/tag580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97.xml" /><Relationship Id="rId11" Type="http://schemas.openxmlformats.org/officeDocument/2006/relationships/tags" Target="../tags/tag598.xml" /><Relationship Id="rId12" Type="http://schemas.openxmlformats.org/officeDocument/2006/relationships/tags" Target="../tags/tag599.xml" /><Relationship Id="rId13" Type="http://schemas.openxmlformats.org/officeDocument/2006/relationships/tags" Target="../tags/tag600.xml" /><Relationship Id="rId14" Type="http://schemas.openxmlformats.org/officeDocument/2006/relationships/tags" Target="../tags/tag601.xml" /><Relationship Id="rId15" Type="http://schemas.openxmlformats.org/officeDocument/2006/relationships/tags" Target="../tags/tag602.xml" /><Relationship Id="rId16" Type="http://schemas.openxmlformats.org/officeDocument/2006/relationships/tags" Target="../tags/tag603.xml" /><Relationship Id="rId17" Type="http://schemas.openxmlformats.org/officeDocument/2006/relationships/tags" Target="../tags/tag604.xml" /><Relationship Id="rId18" Type="http://schemas.openxmlformats.org/officeDocument/2006/relationships/tags" Target="../tags/tag605.xml" /><Relationship Id="rId19" Type="http://schemas.openxmlformats.org/officeDocument/2006/relationships/tags" Target="../tags/tag606.xml" /><Relationship Id="rId2" Type="http://schemas.openxmlformats.org/officeDocument/2006/relationships/image" Target="../media/image1.jpeg" /><Relationship Id="rId20" Type="http://schemas.openxmlformats.org/officeDocument/2006/relationships/tags" Target="../tags/tag607.xml" /><Relationship Id="rId21" Type="http://schemas.openxmlformats.org/officeDocument/2006/relationships/tags" Target="../tags/tag608.xml" /><Relationship Id="rId22" Type="http://schemas.openxmlformats.org/officeDocument/2006/relationships/tags" Target="../tags/tag609.xml" /><Relationship Id="rId23" Type="http://schemas.openxmlformats.org/officeDocument/2006/relationships/tags" Target="../tags/tag610.xml" /><Relationship Id="rId24" Type="http://schemas.openxmlformats.org/officeDocument/2006/relationships/tags" Target="../tags/tag611.xml" /><Relationship Id="rId25" Type="http://schemas.openxmlformats.org/officeDocument/2006/relationships/tags" Target="../tags/tag612.xml" /><Relationship Id="rId26" Type="http://schemas.openxmlformats.org/officeDocument/2006/relationships/tags" Target="../tags/tag613.xml" /><Relationship Id="rId3" Type="http://schemas.openxmlformats.org/officeDocument/2006/relationships/tags" Target="../tags/tag590.xml" /><Relationship Id="rId4" Type="http://schemas.openxmlformats.org/officeDocument/2006/relationships/tags" Target="../tags/tag591.xml" /><Relationship Id="rId5" Type="http://schemas.openxmlformats.org/officeDocument/2006/relationships/tags" Target="../tags/tag592.xml" /><Relationship Id="rId6" Type="http://schemas.openxmlformats.org/officeDocument/2006/relationships/tags" Target="../tags/tag593.xml" /><Relationship Id="rId7" Type="http://schemas.openxmlformats.org/officeDocument/2006/relationships/tags" Target="../tags/tag594.xml" /><Relationship Id="rId8" Type="http://schemas.openxmlformats.org/officeDocument/2006/relationships/tags" Target="../tags/tag595.xml" /><Relationship Id="rId9" Type="http://schemas.openxmlformats.org/officeDocument/2006/relationships/tags" Target="../tags/tag596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614.xml" /><Relationship Id="rId3" Type="http://schemas.openxmlformats.org/officeDocument/2006/relationships/tags" Target="../tags/tag615.xml" /><Relationship Id="rId4" Type="http://schemas.openxmlformats.org/officeDocument/2006/relationships/tags" Target="../tags/tag61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3"/>
            <p:custDataLst>
              <p:tags r:id="rId2"/>
            </p:custDataLst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zh-CN" altLang="en-US" sz="2200">
                <a:solidFill>
                  <a:schemeClr val="lt1"/>
                </a:solidFill>
              </a:rPr>
              <a:t>演讲人</a:t>
            </a:r>
          </a:p>
        </p:txBody>
      </p:sp>
      <p:sp>
        <p:nvSpPr>
          <p:cNvPr id="6" name="标题 5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初中开学第一课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4447855" y="2666473"/>
            <a:ext cx="748030" cy="583565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/>
          <a:p>
            <a:r>
              <a:rPr lang="en-US" altLang="zh-CN" sz="32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1" name="文本框 20"/>
          <p:cNvSpPr txBox="1"/>
          <p:nvPr>
            <p:custDataLst>
              <p:tags r:id="rId8"/>
            </p:custDataLst>
          </p:nvPr>
        </p:nvSpPr>
        <p:spPr>
          <a:xfrm>
            <a:off x="5424486" y="2724814"/>
            <a:ext cx="2320290" cy="466883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初中班主任寄语</a:t>
            </a:r>
          </a:p>
        </p:txBody>
      </p:sp>
      <p:sp>
        <p:nvSpPr>
          <p:cNvPr id="36" name="文本框 35"/>
          <p:cNvSpPr txBox="1"/>
          <p:nvPr>
            <p:custDataLst>
              <p:tags r:id="rId9"/>
            </p:custDataLst>
          </p:nvPr>
        </p:nvSpPr>
        <p:spPr>
          <a:xfrm>
            <a:off x="8060197" y="2676463"/>
            <a:ext cx="748030" cy="583565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/>
          <a:p>
            <a:r>
              <a:rPr lang="en-US" altLang="zh-CN" sz="32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7" name="文本框 26"/>
          <p:cNvSpPr txBox="1"/>
          <p:nvPr>
            <p:custDataLst>
              <p:tags r:id="rId10"/>
            </p:custDataLst>
          </p:nvPr>
        </p:nvSpPr>
        <p:spPr>
          <a:xfrm>
            <a:off x="9036828" y="2734804"/>
            <a:ext cx="2320290" cy="466883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初中学生守则</a:t>
            </a: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4447855" y="3685102"/>
            <a:ext cx="748030" cy="583565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/>
          <a:p>
            <a:r>
              <a:rPr lang="en-US" altLang="zh-CN" sz="32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23" name="文本框 22"/>
          <p:cNvSpPr txBox="1"/>
          <p:nvPr>
            <p:custDataLst>
              <p:tags r:id="rId12"/>
            </p:custDataLst>
          </p:nvPr>
        </p:nvSpPr>
        <p:spPr>
          <a:xfrm>
            <a:off x="5424486" y="3743443"/>
            <a:ext cx="2320290" cy="466883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初中校内外安全教育</a:t>
            </a:r>
          </a:p>
        </p:txBody>
      </p:sp>
      <p:sp>
        <p:nvSpPr>
          <p:cNvPr id="40" name="文本框 39"/>
          <p:cNvSpPr txBox="1"/>
          <p:nvPr>
            <p:custDataLst>
              <p:tags r:id="rId13"/>
            </p:custDataLst>
          </p:nvPr>
        </p:nvSpPr>
        <p:spPr>
          <a:xfrm>
            <a:off x="8060197" y="3695410"/>
            <a:ext cx="748030" cy="583565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/>
          <a:p>
            <a:r>
              <a:rPr lang="en-US" altLang="zh-CN" sz="32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sp>
        <p:nvSpPr>
          <p:cNvPr id="29" name="文本框 28"/>
          <p:cNvSpPr txBox="1"/>
          <p:nvPr>
            <p:custDataLst>
              <p:tags r:id="rId14"/>
            </p:custDataLst>
          </p:nvPr>
        </p:nvSpPr>
        <p:spPr>
          <a:xfrm>
            <a:off x="9036828" y="3753751"/>
            <a:ext cx="2320290" cy="466883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初中班级纪律公约</a:t>
            </a: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4447855" y="4697494"/>
            <a:ext cx="748030" cy="583565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/>
          <a:p>
            <a:r>
              <a:rPr lang="en-US" altLang="zh-CN" sz="32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05.</a:t>
            </a:r>
          </a:p>
        </p:txBody>
      </p:sp>
      <p:sp>
        <p:nvSpPr>
          <p:cNvPr id="25" name="文本框 24"/>
          <p:cNvSpPr txBox="1"/>
          <p:nvPr>
            <p:custDataLst>
              <p:tags r:id="rId16"/>
            </p:custDataLst>
          </p:nvPr>
        </p:nvSpPr>
        <p:spPr>
          <a:xfrm>
            <a:off x="5424486" y="4755835"/>
            <a:ext cx="2320290" cy="466883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初中新学期新梦想</a:t>
            </a:r>
          </a:p>
        </p:txBody>
      </p:sp>
      <p:sp>
        <p:nvSpPr>
          <p:cNvPr id="43" name="文本框 42"/>
          <p:cNvSpPr txBox="1"/>
          <p:nvPr>
            <p:custDataLst>
              <p:tags r:id="rId17"/>
            </p:custDataLst>
          </p:nvPr>
        </p:nvSpPr>
        <p:spPr>
          <a:xfrm>
            <a:off x="8060197" y="4707802"/>
            <a:ext cx="748030" cy="583565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/>
          <a:p>
            <a:r>
              <a:rPr lang="en-US" altLang="zh-CN" sz="32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06.</a:t>
            </a:r>
          </a:p>
        </p:txBody>
      </p:sp>
      <p:sp>
        <p:nvSpPr>
          <p:cNvPr id="31" name="文本框 30"/>
          <p:cNvSpPr txBox="1"/>
          <p:nvPr>
            <p:custDataLst>
              <p:tags r:id="rId18"/>
            </p:custDataLst>
          </p:nvPr>
        </p:nvSpPr>
        <p:spPr>
          <a:xfrm>
            <a:off x="9036828" y="4766143"/>
            <a:ext cx="2320290" cy="466883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初中新学期新要求</a:t>
            </a:r>
          </a:p>
        </p:txBody>
      </p:sp>
      <p:cxnSp>
        <p:nvCxnSpPr>
          <p:cNvPr id="46" name="直接连接符 45"/>
          <p:cNvCxnSpPr/>
          <p:nvPr>
            <p:custDataLst>
              <p:tags r:id="rId19"/>
            </p:custDataLst>
          </p:nvPr>
        </p:nvCxnSpPr>
        <p:spPr>
          <a:xfrm>
            <a:off x="4570410" y="19596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1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初中班主任寄语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班主任介绍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任意多边形: 形状 51"/>
          <p:cNvSpPr/>
          <p:nvPr>
            <p:custDataLst>
              <p:tags r:id="rId6"/>
            </p:custDataLst>
          </p:nvPr>
        </p:nvSpPr>
        <p:spPr>
          <a:xfrm>
            <a:off x="3279218" y="1775468"/>
            <a:ext cx="773858" cy="667137"/>
          </a:xfrm>
          <a:custGeom>
            <a:gdLst>
              <a:gd name="connsiteX0" fmla="*/ 467302 w 934604"/>
              <a:gd name="connsiteY0" fmla="*/ 0 h 805694"/>
              <a:gd name="connsiteX1" fmla="*/ 934604 w 934604"/>
              <a:gd name="connsiteY1" fmla="*/ 805694 h 805694"/>
              <a:gd name="connsiteX2" fmla="*/ 0 w 934604"/>
              <a:gd name="connsiteY2" fmla="*/ 805694 h 8056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4603" h="805694">
                <a:moveTo>
                  <a:pt x="467302" y="0"/>
                </a:moveTo>
                <a:lnTo>
                  <a:pt x="934604" y="805694"/>
                </a:lnTo>
                <a:lnTo>
                  <a:pt x="0" y="80569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4" name="任意多边形: 形状 53"/>
          <p:cNvSpPr/>
          <p:nvPr>
            <p:custDataLst>
              <p:tags r:id="rId7"/>
            </p:custDataLst>
          </p:nvPr>
        </p:nvSpPr>
        <p:spPr>
          <a:xfrm>
            <a:off x="2884403" y="2455748"/>
            <a:ext cx="1562963" cy="667137"/>
          </a:xfrm>
          <a:custGeom>
            <a:gdLst>
              <a:gd name="connsiteX0" fmla="*/ 467303 w 1887904"/>
              <a:gd name="connsiteY0" fmla="*/ 0 h 805695"/>
              <a:gd name="connsiteX1" fmla="*/ 1420601 w 1887904"/>
              <a:gd name="connsiteY1" fmla="*/ 0 h 805695"/>
              <a:gd name="connsiteX2" fmla="*/ 1887904 w 1887904"/>
              <a:gd name="connsiteY2" fmla="*/ 805695 h 805695"/>
              <a:gd name="connsiteX3" fmla="*/ 0 w 1887904"/>
              <a:gd name="connsiteY3" fmla="*/ 805695 h 8056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7904" h="805695">
                <a:moveTo>
                  <a:pt x="467303" y="0"/>
                </a:moveTo>
                <a:lnTo>
                  <a:pt x="1420601" y="0"/>
                </a:lnTo>
                <a:lnTo>
                  <a:pt x="1887904" y="805695"/>
                </a:lnTo>
                <a:lnTo>
                  <a:pt x="0" y="80569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任意多边形: 形状 55"/>
          <p:cNvSpPr/>
          <p:nvPr>
            <p:custDataLst>
              <p:tags r:id="rId8"/>
            </p:custDataLst>
          </p:nvPr>
        </p:nvSpPr>
        <p:spPr>
          <a:xfrm>
            <a:off x="2489588" y="3136554"/>
            <a:ext cx="2352067" cy="667137"/>
          </a:xfrm>
          <a:custGeom>
            <a:gdLst>
              <a:gd name="connsiteX0" fmla="*/ 467302 w 2841200"/>
              <a:gd name="connsiteY0" fmla="*/ 0 h 805694"/>
              <a:gd name="connsiteX1" fmla="*/ 2373898 w 2841200"/>
              <a:gd name="connsiteY1" fmla="*/ 0 h 805694"/>
              <a:gd name="connsiteX2" fmla="*/ 2841200 w 2841200"/>
              <a:gd name="connsiteY2" fmla="*/ 805694 h 805694"/>
              <a:gd name="connsiteX3" fmla="*/ 0 w 2841200"/>
              <a:gd name="connsiteY3" fmla="*/ 805694 h 8056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1200" h="805694">
                <a:moveTo>
                  <a:pt x="467302" y="0"/>
                </a:moveTo>
                <a:lnTo>
                  <a:pt x="2373898" y="0"/>
                </a:lnTo>
                <a:lnTo>
                  <a:pt x="2841200" y="805694"/>
                </a:lnTo>
                <a:lnTo>
                  <a:pt x="0" y="80569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8" name="任意多边形: 形状 57"/>
          <p:cNvSpPr/>
          <p:nvPr>
            <p:custDataLst>
              <p:tags r:id="rId9"/>
            </p:custDataLst>
          </p:nvPr>
        </p:nvSpPr>
        <p:spPr>
          <a:xfrm>
            <a:off x="2095299" y="3816834"/>
            <a:ext cx="3141697" cy="667137"/>
          </a:xfrm>
          <a:custGeom>
            <a:gdLst>
              <a:gd name="connsiteX0" fmla="*/ 467303 w 3794498"/>
              <a:gd name="connsiteY0" fmla="*/ 0 h 805694"/>
              <a:gd name="connsiteX1" fmla="*/ 3327195 w 3794498"/>
              <a:gd name="connsiteY1" fmla="*/ 0 h 805694"/>
              <a:gd name="connsiteX2" fmla="*/ 3794498 w 3794498"/>
              <a:gd name="connsiteY2" fmla="*/ 805694 h 805694"/>
              <a:gd name="connsiteX3" fmla="*/ 0 w 3794498"/>
              <a:gd name="connsiteY3" fmla="*/ 805694 h 8056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4498" h="805694">
                <a:moveTo>
                  <a:pt x="467303" y="0"/>
                </a:moveTo>
                <a:lnTo>
                  <a:pt x="3327195" y="0"/>
                </a:lnTo>
                <a:lnTo>
                  <a:pt x="3794498" y="805694"/>
                </a:lnTo>
                <a:lnTo>
                  <a:pt x="0" y="80569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任意多边形: 形状 59"/>
          <p:cNvSpPr/>
          <p:nvPr>
            <p:custDataLst>
              <p:tags r:id="rId10"/>
            </p:custDataLst>
          </p:nvPr>
        </p:nvSpPr>
        <p:spPr>
          <a:xfrm>
            <a:off x="1700484" y="4497115"/>
            <a:ext cx="3930801" cy="667137"/>
          </a:xfrm>
          <a:custGeom>
            <a:gdLst>
              <a:gd name="connsiteX0" fmla="*/ 467303 w 4747796"/>
              <a:gd name="connsiteY0" fmla="*/ 0 h 805695"/>
              <a:gd name="connsiteX1" fmla="*/ 4280493 w 4747796"/>
              <a:gd name="connsiteY1" fmla="*/ 0 h 805695"/>
              <a:gd name="connsiteX2" fmla="*/ 4747796 w 4747796"/>
              <a:gd name="connsiteY2" fmla="*/ 805695 h 805695"/>
              <a:gd name="connsiteX3" fmla="*/ 0 w 4747796"/>
              <a:gd name="connsiteY3" fmla="*/ 805695 h 8056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47796" h="805695">
                <a:moveTo>
                  <a:pt x="467303" y="0"/>
                </a:moveTo>
                <a:lnTo>
                  <a:pt x="4280493" y="0"/>
                </a:lnTo>
                <a:lnTo>
                  <a:pt x="4747796" y="805695"/>
                </a:lnTo>
                <a:lnTo>
                  <a:pt x="0" y="80569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任意多边形: 形状 62"/>
          <p:cNvSpPr/>
          <p:nvPr>
            <p:custDataLst>
              <p:tags r:id="rId11"/>
            </p:custDataLst>
          </p:nvPr>
        </p:nvSpPr>
        <p:spPr>
          <a:xfrm>
            <a:off x="1306195" y="5177395"/>
            <a:ext cx="4719905" cy="667137"/>
          </a:xfrm>
          <a:custGeom>
            <a:gdLst>
              <a:gd name="connsiteX0" fmla="*/ 467303 w 5701093"/>
              <a:gd name="connsiteY0" fmla="*/ 0 h 805694"/>
              <a:gd name="connsiteX1" fmla="*/ 5233791 w 5701093"/>
              <a:gd name="connsiteY1" fmla="*/ 0 h 805694"/>
              <a:gd name="connsiteX2" fmla="*/ 5701093 w 5701093"/>
              <a:gd name="connsiteY2" fmla="*/ 805694 h 805694"/>
              <a:gd name="connsiteX3" fmla="*/ 0 w 5701093"/>
              <a:gd name="connsiteY3" fmla="*/ 805694 h 8056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01093" h="805694">
                <a:moveTo>
                  <a:pt x="467303" y="0"/>
                </a:moveTo>
                <a:lnTo>
                  <a:pt x="5233791" y="0"/>
                </a:lnTo>
                <a:lnTo>
                  <a:pt x="5701093" y="805694"/>
                </a:lnTo>
                <a:lnTo>
                  <a:pt x="0" y="8056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" name="直接连接符 7"/>
          <p:cNvCxnSpPr/>
          <p:nvPr>
            <p:custDataLst>
              <p:tags r:id="rId12"/>
            </p:custDataLst>
          </p:nvPr>
        </p:nvCxnSpPr>
        <p:spPr>
          <a:xfrm>
            <a:off x="4197124" y="2442605"/>
            <a:ext cx="4719905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H_Text_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197124" y="1877983"/>
            <a:ext cx="4719905" cy="52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7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兴趣爱好：阅读、运动、旅游</a:t>
            </a:r>
          </a:p>
        </p:txBody>
      </p:sp>
      <p:cxnSp>
        <p:nvCxnSpPr>
          <p:cNvPr id="31" name="直接连接符 30"/>
          <p:cNvCxnSpPr/>
          <p:nvPr>
            <p:custDataLst>
              <p:tags r:id="rId14"/>
            </p:custDataLst>
          </p:nvPr>
        </p:nvCxnSpPr>
        <p:spPr>
          <a:xfrm>
            <a:off x="4592464" y="3122885"/>
            <a:ext cx="4719905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MH_Text_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592464" y="2561417"/>
            <a:ext cx="4719905" cy="52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教学风格：严谨、耐心、关爱学生</a:t>
            </a:r>
          </a:p>
        </p:txBody>
      </p:sp>
      <p:cxnSp>
        <p:nvCxnSpPr>
          <p:cNvPr id="34" name="直接连接符 33"/>
          <p:cNvCxnSpPr/>
          <p:nvPr>
            <p:custDataLst>
              <p:tags r:id="rId16"/>
            </p:custDataLst>
          </p:nvPr>
        </p:nvCxnSpPr>
        <p:spPr>
          <a:xfrm>
            <a:off x="4987279" y="3803166"/>
            <a:ext cx="4719905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MH_Text_1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4987279" y="3239069"/>
            <a:ext cx="4719905" cy="52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教学经验：10年</a:t>
            </a:r>
          </a:p>
        </p:txBody>
      </p:sp>
      <p:cxnSp>
        <p:nvCxnSpPr>
          <p:cNvPr id="37" name="直接连接符 36"/>
          <p:cNvCxnSpPr/>
          <p:nvPr>
            <p:custDataLst>
              <p:tags r:id="rId18"/>
            </p:custDataLst>
          </p:nvPr>
        </p:nvCxnSpPr>
        <p:spPr>
          <a:xfrm>
            <a:off x="5382094" y="4483972"/>
            <a:ext cx="4719905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MH_Text_1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382094" y="3928812"/>
            <a:ext cx="4719905" cy="52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2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学历：本科</a:t>
            </a:r>
          </a:p>
        </p:txBody>
      </p:sp>
      <p:cxnSp>
        <p:nvCxnSpPr>
          <p:cNvPr id="40" name="直接连接符 39"/>
          <p:cNvCxnSpPr/>
          <p:nvPr>
            <p:custDataLst>
              <p:tags r:id="rId20"/>
            </p:custDataLst>
          </p:nvPr>
        </p:nvCxnSpPr>
        <p:spPr>
          <a:xfrm>
            <a:off x="5777435" y="5164252"/>
            <a:ext cx="4719905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MH_Text_1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777435" y="4618556"/>
            <a:ext cx="4719905" cy="52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2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性别：男</a:t>
            </a:r>
          </a:p>
        </p:txBody>
      </p:sp>
      <p:cxnSp>
        <p:nvCxnSpPr>
          <p:cNvPr id="43" name="直接连接符 42"/>
          <p:cNvCxnSpPr/>
          <p:nvPr>
            <p:custDataLst>
              <p:tags r:id="rId22"/>
            </p:custDataLst>
          </p:nvPr>
        </p:nvCxnSpPr>
        <p:spPr>
          <a:xfrm>
            <a:off x="6172250" y="5844532"/>
            <a:ext cx="4719905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MH_Text_1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6172250" y="5287796"/>
            <a:ext cx="4719905" cy="52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2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姓名：李明</a:t>
            </a:r>
          </a:p>
        </p:txBody>
      </p:sp>
      <p:sp>
        <p:nvSpPr>
          <p:cNvPr id="22" name="AutoShape 4"/>
          <p:cNvSpPr/>
          <p:nvPr>
            <p:custDataLst>
              <p:tags r:id="rId24"/>
            </p:custDataLst>
          </p:nvPr>
        </p:nvSpPr>
        <p:spPr bwMode="auto">
          <a:xfrm>
            <a:off x="3129914" y="2529874"/>
            <a:ext cx="1072467" cy="519936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6167 w 21600"/>
              <a:gd name="T5" fmla="*/ 0 h 21600"/>
              <a:gd name="T6" fmla="*/ 5432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6167" y="0"/>
                </a:lnTo>
                <a:lnTo>
                  <a:pt x="5432" y="0"/>
                </a:lnTo>
                <a:cubicBezTo>
                  <a:pt x="5432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j-cs"/>
              </a:rPr>
              <a:t>E</a:t>
            </a:r>
          </a:p>
        </p:txBody>
      </p:sp>
      <p:sp>
        <p:nvSpPr>
          <p:cNvPr id="24" name="AutoShape 5"/>
          <p:cNvSpPr/>
          <p:nvPr>
            <p:custDataLst>
              <p:tags r:id="rId25"/>
            </p:custDataLst>
          </p:nvPr>
        </p:nvSpPr>
        <p:spPr bwMode="auto">
          <a:xfrm>
            <a:off x="2859695" y="3211206"/>
            <a:ext cx="1612380" cy="516782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8007 w 21600"/>
              <a:gd name="T5" fmla="*/ 0 h 21600"/>
              <a:gd name="T6" fmla="*/ 3593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8007" y="0"/>
                </a:lnTo>
                <a:lnTo>
                  <a:pt x="3593" y="0"/>
                </a:lnTo>
                <a:cubicBezTo>
                  <a:pt x="3593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D</a:t>
            </a:r>
          </a:p>
        </p:txBody>
      </p:sp>
      <p:sp>
        <p:nvSpPr>
          <p:cNvPr id="25" name="AutoShape 6"/>
          <p:cNvSpPr/>
          <p:nvPr>
            <p:custDataLst>
              <p:tags r:id="rId26"/>
            </p:custDataLst>
          </p:nvPr>
        </p:nvSpPr>
        <p:spPr bwMode="auto">
          <a:xfrm>
            <a:off x="2585795" y="3889909"/>
            <a:ext cx="2160179" cy="520462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8901 w 21600"/>
              <a:gd name="T5" fmla="*/ 0 h 21600"/>
              <a:gd name="T6" fmla="*/ 2699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8901" y="0"/>
                </a:lnTo>
                <a:lnTo>
                  <a:pt x="2699" y="0"/>
                </a:lnTo>
                <a:cubicBezTo>
                  <a:pt x="2699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C</a:t>
            </a:r>
          </a:p>
        </p:txBody>
      </p:sp>
      <p:sp>
        <p:nvSpPr>
          <p:cNvPr id="26" name="AutoShape 7"/>
          <p:cNvSpPr/>
          <p:nvPr>
            <p:custDataLst>
              <p:tags r:id="rId27"/>
            </p:custDataLst>
          </p:nvPr>
        </p:nvSpPr>
        <p:spPr bwMode="auto">
          <a:xfrm>
            <a:off x="2331347" y="4585436"/>
            <a:ext cx="2669601" cy="490496"/>
          </a:xfrm>
          <a:custGeom>
            <a:gdLst>
              <a:gd name="T0" fmla="*/ 0 w 21600"/>
              <a:gd name="T1" fmla="*/ 21600 h 21600"/>
              <a:gd name="T2" fmla="*/ 10783 w 21600"/>
              <a:gd name="T3" fmla="*/ 21600 h 21600"/>
              <a:gd name="T4" fmla="*/ 10817 w 21600"/>
              <a:gd name="T5" fmla="*/ 21600 h 21600"/>
              <a:gd name="T6" fmla="*/ 21600 w 21600"/>
              <a:gd name="T7" fmla="*/ 21600 h 21600"/>
              <a:gd name="T8" fmla="*/ 19540 w 21600"/>
              <a:gd name="T9" fmla="*/ 0 h 21600"/>
              <a:gd name="T10" fmla="*/ 2060 w 21600"/>
              <a:gd name="T11" fmla="*/ 0 h 21600"/>
              <a:gd name="T12" fmla="*/ 0 w 21600"/>
              <a:gd name="T13" fmla="*/ 21600 h 21600"/>
              <a:gd name="T14" fmla="*/ 0 w 21600"/>
              <a:gd name="T15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0783" y="21600"/>
                </a:lnTo>
                <a:lnTo>
                  <a:pt x="10817" y="21600"/>
                </a:lnTo>
                <a:lnTo>
                  <a:pt x="21600" y="21600"/>
                </a:lnTo>
                <a:lnTo>
                  <a:pt x="19540" y="0"/>
                </a:lnTo>
                <a:lnTo>
                  <a:pt x="2060" y="0"/>
                </a:lnTo>
                <a:cubicBezTo>
                  <a:pt x="2060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B</a:t>
            </a:r>
          </a:p>
        </p:txBody>
      </p:sp>
      <p:sp>
        <p:nvSpPr>
          <p:cNvPr id="27" name="AutoShape 7"/>
          <p:cNvSpPr/>
          <p:nvPr>
            <p:custDataLst>
              <p:tags r:id="rId28"/>
            </p:custDataLst>
          </p:nvPr>
        </p:nvSpPr>
        <p:spPr bwMode="auto">
          <a:xfrm>
            <a:off x="2039047" y="5265716"/>
            <a:ext cx="3254201" cy="490496"/>
          </a:xfrm>
          <a:custGeom>
            <a:gdLst>
              <a:gd name="T0" fmla="*/ 0 w 21600"/>
              <a:gd name="T1" fmla="*/ 21600 h 21600"/>
              <a:gd name="T2" fmla="*/ 10783 w 21600"/>
              <a:gd name="T3" fmla="*/ 21600 h 21600"/>
              <a:gd name="T4" fmla="*/ 10817 w 21600"/>
              <a:gd name="T5" fmla="*/ 21600 h 21600"/>
              <a:gd name="T6" fmla="*/ 21600 w 21600"/>
              <a:gd name="T7" fmla="*/ 21600 h 21600"/>
              <a:gd name="T8" fmla="*/ 19540 w 21600"/>
              <a:gd name="T9" fmla="*/ 0 h 21600"/>
              <a:gd name="T10" fmla="*/ 2060 w 21600"/>
              <a:gd name="T11" fmla="*/ 0 h 21600"/>
              <a:gd name="T12" fmla="*/ 0 w 21600"/>
              <a:gd name="T13" fmla="*/ 21600 h 21600"/>
              <a:gd name="T14" fmla="*/ 0 w 21600"/>
              <a:gd name="T15" fmla="*/ 21600 h 21600"/>
              <a:gd name="connsiteX0" fmla="*/ 0 w 21600"/>
              <a:gd name="connsiteY0" fmla="*/ 21600 h 21600"/>
              <a:gd name="connsiteX1" fmla="*/ 10783 w 21600"/>
              <a:gd name="connsiteY1" fmla="*/ 21600 h 21600"/>
              <a:gd name="connsiteX2" fmla="*/ 10817 w 21600"/>
              <a:gd name="connsiteY2" fmla="*/ 21600 h 21600"/>
              <a:gd name="connsiteX3" fmla="*/ 21600 w 21600"/>
              <a:gd name="connsiteY3" fmla="*/ 21600 h 21600"/>
              <a:gd name="connsiteX4" fmla="*/ 19540 w 21600"/>
              <a:gd name="connsiteY4" fmla="*/ 0 h 21600"/>
              <a:gd name="connsiteX5" fmla="*/ 1942 w 21600"/>
              <a:gd name="connsiteY5" fmla="*/ 0 h 21600"/>
              <a:gd name="connsiteX6" fmla="*/ 0 w 21600"/>
              <a:gd name="connsiteY6" fmla="*/ 21600 h 21600"/>
              <a:gd name="connsiteX7" fmla="*/ 0 w 21600"/>
              <a:gd name="connsiteY7" fmla="*/ 21600 h 21600"/>
              <a:gd name="connsiteX0-1" fmla="*/ 0 w 21600"/>
              <a:gd name="connsiteY0-2" fmla="*/ 21600 h 21600"/>
              <a:gd name="connsiteX1-3" fmla="*/ 10783 w 21600"/>
              <a:gd name="connsiteY1-4" fmla="*/ 21600 h 21600"/>
              <a:gd name="connsiteX2-5" fmla="*/ 10817 w 21600"/>
              <a:gd name="connsiteY2-6" fmla="*/ 21600 h 21600"/>
              <a:gd name="connsiteX3-7" fmla="*/ 21600 w 21600"/>
              <a:gd name="connsiteY3-8" fmla="*/ 21600 h 21600"/>
              <a:gd name="connsiteX4-9" fmla="*/ 19658 w 21600"/>
              <a:gd name="connsiteY4-10" fmla="*/ 0 h 21600"/>
              <a:gd name="connsiteX5-11" fmla="*/ 1942 w 21600"/>
              <a:gd name="connsiteY5-12" fmla="*/ 0 h 21600"/>
              <a:gd name="connsiteX6-13" fmla="*/ 0 w 21600"/>
              <a:gd name="connsiteY6-14" fmla="*/ 21600 h 21600"/>
              <a:gd name="connsiteX7-15" fmla="*/ 0 w 21600"/>
              <a:gd name="connsiteY7-16" fmla="*/ 21600 h 21600"/>
              <a:gd name="connsiteX0-17" fmla="*/ 0 w 21600"/>
              <a:gd name="connsiteY0-18" fmla="*/ 21600 h 21600"/>
              <a:gd name="connsiteX1-19" fmla="*/ 10783 w 21600"/>
              <a:gd name="connsiteY1-20" fmla="*/ 21600 h 21600"/>
              <a:gd name="connsiteX2-21" fmla="*/ 10817 w 21600"/>
              <a:gd name="connsiteY2-22" fmla="*/ 21600 h 21600"/>
              <a:gd name="connsiteX3-23" fmla="*/ 21600 w 21600"/>
              <a:gd name="connsiteY3-24" fmla="*/ 21600 h 21600"/>
              <a:gd name="connsiteX4-25" fmla="*/ 19765 w 21600"/>
              <a:gd name="connsiteY4-26" fmla="*/ 0 h 21600"/>
              <a:gd name="connsiteX5-27" fmla="*/ 1942 w 21600"/>
              <a:gd name="connsiteY5-28" fmla="*/ 0 h 21600"/>
              <a:gd name="connsiteX6-29" fmla="*/ 0 w 21600"/>
              <a:gd name="connsiteY6-30" fmla="*/ 21600 h 21600"/>
              <a:gd name="connsiteX7-31" fmla="*/ 0 w 21600"/>
              <a:gd name="connsiteY7-32" fmla="*/ 21600 h 21600"/>
            </a:gdLst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  <a:cxn ang="0">
                <a:pos x="connsiteX4-25" y="connsiteY4-26"/>
              </a:cxn>
              <a:cxn ang="0">
                <a:pos x="connsiteX5-27" y="connsiteY5-28"/>
              </a:cxn>
              <a:cxn ang="0">
                <a:pos x="connsiteX6-29" y="connsiteY6-30"/>
              </a:cxn>
              <a:cxn ang="0">
                <a:pos x="connsiteX7-31" y="connsiteY7-32"/>
              </a:cxn>
            </a:cxnLst>
            <a:rect l="l" t="t" r="r" b="b"/>
            <a:pathLst>
              <a:path w="21600" h="21600">
                <a:moveTo>
                  <a:pt x="0" y="21600"/>
                </a:moveTo>
                <a:lnTo>
                  <a:pt x="10783" y="21600"/>
                </a:lnTo>
                <a:lnTo>
                  <a:pt x="10817" y="21600"/>
                </a:lnTo>
                <a:lnTo>
                  <a:pt x="21600" y="21600"/>
                </a:lnTo>
                <a:lnTo>
                  <a:pt x="19765" y="0"/>
                </a:lnTo>
                <a:lnTo>
                  <a:pt x="1942" y="0"/>
                </a:lnTo>
                <a:lnTo>
                  <a:pt x="0" y="21600"/>
                </a:ln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A</a:t>
            </a:r>
          </a:p>
        </p:txBody>
      </p:sp>
      <p:sp>
        <p:nvSpPr>
          <p:cNvPr id="28" name="AutoShape 4"/>
          <p:cNvSpPr/>
          <p:nvPr>
            <p:custDataLst>
              <p:tags r:id="rId29"/>
            </p:custDataLst>
          </p:nvPr>
        </p:nvSpPr>
        <p:spPr bwMode="auto">
          <a:xfrm>
            <a:off x="3415905" y="1922669"/>
            <a:ext cx="499959" cy="519936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6167 w 21600"/>
              <a:gd name="T5" fmla="*/ 0 h 21600"/>
              <a:gd name="T6" fmla="*/ 5432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6167" y="0"/>
                </a:lnTo>
                <a:lnTo>
                  <a:pt x="5432" y="0"/>
                </a:lnTo>
                <a:cubicBezTo>
                  <a:pt x="5432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F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班主任寄语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1306195" y="1668529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61"/>
          <p:cNvSpPr txBox="1"/>
          <p:nvPr>
            <p:custDataLst>
              <p:tags r:id="rId7"/>
            </p:custDataLst>
          </p:nvPr>
        </p:nvSpPr>
        <p:spPr>
          <a:xfrm>
            <a:off x="1499391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欢迎同学们来到初中，这是一个新的起点，新的挑战，希望你们能够勇敢面对，努力学习，不断进步。</a:t>
            </a:r>
          </a:p>
        </p:txBody>
      </p:sp>
      <p:sp>
        <p:nvSpPr>
          <p:cNvPr id="7" name="文本框 58"/>
          <p:cNvSpPr txBox="1"/>
          <p:nvPr>
            <p:custDataLst>
              <p:tags r:id="rId8"/>
            </p:custDataLst>
          </p:nvPr>
        </p:nvSpPr>
        <p:spPr>
          <a:xfrm>
            <a:off x="1570659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1306195" y="3926776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61"/>
          <p:cNvSpPr txBox="1"/>
          <p:nvPr>
            <p:custDataLst>
              <p:tags r:id="rId10"/>
            </p:custDataLst>
          </p:nvPr>
        </p:nvSpPr>
        <p:spPr>
          <a:xfrm>
            <a:off x="1499391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希望你们能够学会尊重他人，团结同学，培养良好的人际关系，为将来的人生道路打下良好的基础。</a:t>
            </a:r>
          </a:p>
        </p:txBody>
      </p:sp>
      <p:sp>
        <p:nvSpPr>
          <p:cNvPr id="16" name="文本框 58"/>
          <p:cNvSpPr txBox="1"/>
          <p:nvPr>
            <p:custDataLst>
              <p:tags r:id="rId11"/>
            </p:custDataLst>
          </p:nvPr>
        </p:nvSpPr>
        <p:spPr>
          <a:xfrm>
            <a:off x="1570659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4" name="矩形 23"/>
          <p:cNvSpPr/>
          <p:nvPr>
            <p:custDataLst>
              <p:tags r:id="rId12"/>
            </p:custDataLst>
          </p:nvPr>
        </p:nvSpPr>
        <p:spPr>
          <a:xfrm>
            <a:off x="6231407" y="1668529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3"/>
            </p:custDataLst>
          </p:nvPr>
        </p:nvSpPr>
        <p:spPr>
          <a:xfrm>
            <a:off x="6424603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初中阶段是人生中非常重要的阶段，希望你们能够珍惜时间，努力学习，为自己的未来打下坚实的基础。</a:t>
            </a:r>
          </a:p>
        </p:txBody>
      </p:sp>
      <p:sp>
        <p:nvSpPr>
          <p:cNvPr id="26" name="文本框 58"/>
          <p:cNvSpPr txBox="1"/>
          <p:nvPr>
            <p:custDataLst>
              <p:tags r:id="rId14"/>
            </p:custDataLst>
          </p:nvPr>
        </p:nvSpPr>
        <p:spPr>
          <a:xfrm>
            <a:off x="6495871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1" name="矩形 20"/>
          <p:cNvSpPr/>
          <p:nvPr>
            <p:custDataLst>
              <p:tags r:id="rId15"/>
            </p:custDataLst>
          </p:nvPr>
        </p:nvSpPr>
        <p:spPr>
          <a:xfrm>
            <a:off x="6231407" y="3926776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61"/>
          <p:cNvSpPr txBox="1"/>
          <p:nvPr>
            <p:custDataLst>
              <p:tags r:id="rId16"/>
            </p:custDataLst>
          </p:nvPr>
        </p:nvSpPr>
        <p:spPr>
          <a:xfrm>
            <a:off x="6424603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希望你们能够培养良好的学习习惯，学会自主学习，独立思考，为自己的未来负责。</a:t>
            </a:r>
          </a:p>
        </p:txBody>
      </p:sp>
      <p:sp>
        <p:nvSpPr>
          <p:cNvPr id="23" name="文本框 58"/>
          <p:cNvSpPr txBox="1"/>
          <p:nvPr>
            <p:custDataLst>
              <p:tags r:id="rId17"/>
            </p:custDataLst>
          </p:nvPr>
        </p:nvSpPr>
        <p:spPr>
          <a:xfrm>
            <a:off x="6495871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班主任期望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9"/>
          <p:cNvCxnSpPr/>
          <p:nvPr>
            <p:custDataLst>
              <p:tags r:id="rId6"/>
            </p:custDataLst>
          </p:nvPr>
        </p:nvCxnSpPr>
        <p:spPr>
          <a:xfrm>
            <a:off x="3706105" y="2864726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7"/>
            </p:custDataLst>
          </p:nvPr>
        </p:nvCxnSpPr>
        <p:spPr>
          <a:xfrm>
            <a:off x="3744166" y="4597680"/>
            <a:ext cx="1288119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8"/>
            </p:custDataLst>
          </p:nvPr>
        </p:nvCxnSpPr>
        <p:spPr>
          <a:xfrm>
            <a:off x="6359059" y="2795146"/>
            <a:ext cx="2288403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5" name="Straight Connector 41"/>
          <p:cNvCxnSpPr/>
          <p:nvPr>
            <p:custDataLst>
              <p:tags r:id="rId9"/>
            </p:custDataLst>
          </p:nvPr>
        </p:nvCxnSpPr>
        <p:spPr>
          <a:xfrm>
            <a:off x="7440817" y="4478740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sp>
        <p:nvSpPr>
          <p:cNvPr id="57" name="Oval 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044463" y="3612858"/>
            <a:ext cx="1705003" cy="17311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Oval 4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65872" y="1962567"/>
            <a:ext cx="1705003" cy="173117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416176" y="1998843"/>
            <a:ext cx="1705003" cy="173117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429259" y="3609884"/>
            <a:ext cx="1705003" cy="17311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Oval 57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918956" y="4127867"/>
            <a:ext cx="673200" cy="6833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954638" y="2455573"/>
            <a:ext cx="673200" cy="6833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549699" y="4277137"/>
            <a:ext cx="673200" cy="68331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511044" y="2487686"/>
            <a:ext cx="673200" cy="68331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Oval 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259460" y="2842722"/>
            <a:ext cx="1691920" cy="1718087"/>
          </a:xfrm>
          <a:prstGeom prst="ellipse">
            <a:avLst/>
          </a:prstGeom>
          <a:solidFill>
            <a:schemeClr val="lt1"/>
          </a:solidFill>
          <a:ln w="152400">
            <a:solidFill>
              <a:schemeClr val="l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>
              <a:lnSpc>
                <a:spcPct val="120000"/>
              </a:lnSpc>
            </a:pPr>
            <a:endParaRPr lang="en-US" sz="2400" kern="0">
              <a:solidFill>
                <a:prstClr val="black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8" name="空心弧 77"/>
          <p:cNvSpPr/>
          <p:nvPr>
            <p:custDataLst>
              <p:tags r:id="rId19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21427815"/>
              <a:gd name="adj2" fmla="val 5686052"/>
              <a:gd name="adj3" fmla="val 11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9" name="空心弧 88"/>
          <p:cNvSpPr/>
          <p:nvPr>
            <p:custDataLst>
              <p:tags r:id="rId20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10844098"/>
              <a:gd name="adj2" fmla="val 15935468"/>
              <a:gd name="adj3" fmla="val 11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" name="空心弧 89"/>
          <p:cNvSpPr/>
          <p:nvPr>
            <p:custDataLst>
              <p:tags r:id="rId21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5658009"/>
              <a:gd name="adj2" fmla="val 10862140"/>
              <a:gd name="adj3" fmla="val 110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空心弧 100"/>
          <p:cNvSpPr/>
          <p:nvPr>
            <p:custDataLst>
              <p:tags r:id="rId22"/>
            </p:custDataLst>
          </p:nvPr>
        </p:nvSpPr>
        <p:spPr>
          <a:xfrm rot="5400000">
            <a:off x="5259460" y="2852237"/>
            <a:ext cx="1691920" cy="1691920"/>
          </a:xfrm>
          <a:prstGeom prst="blockArc">
            <a:avLst>
              <a:gd name="adj1" fmla="val 15944909"/>
              <a:gd name="adj2" fmla="val 21425267"/>
              <a:gd name="adj3" fmla="val 113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3"/>
            </p:custDataLst>
          </p:nvPr>
        </p:nvSpPr>
        <p:spPr>
          <a:xfrm>
            <a:off x="1305898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希望同学们珍惜时间，努力学习，为未来打下坚实基础</a:t>
            </a:r>
          </a:p>
        </p:txBody>
      </p:sp>
      <p:sp>
        <p:nvSpPr>
          <p:cNvPr id="41" name="文本框 40"/>
          <p:cNvSpPr txBox="1"/>
          <p:nvPr>
            <p:custDataLst>
              <p:tags r:id="rId24"/>
            </p:custDataLst>
          </p:nvPr>
        </p:nvSpPr>
        <p:spPr>
          <a:xfrm>
            <a:off x="1305898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希望同学们树立远大理想，勇于追求，为实现梦想而努力</a:t>
            </a:r>
          </a:p>
        </p:txBody>
      </p:sp>
      <p:sp>
        <p:nvSpPr>
          <p:cNvPr id="42" name="文本框 41"/>
          <p:cNvSpPr txBox="1"/>
          <p:nvPr>
            <p:custDataLst>
              <p:tags r:id="rId25"/>
            </p:custDataLst>
          </p:nvPr>
        </p:nvSpPr>
        <p:spPr>
          <a:xfrm>
            <a:off x="8787812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希望同学们养成良好的学习习惯和生活习惯，为成长奠定基础</a:t>
            </a:r>
          </a:p>
        </p:txBody>
      </p:sp>
      <p:sp>
        <p:nvSpPr>
          <p:cNvPr id="43" name="文本框 42"/>
          <p:cNvSpPr txBox="1"/>
          <p:nvPr>
            <p:custDataLst>
              <p:tags r:id="rId26"/>
            </p:custDataLst>
          </p:nvPr>
        </p:nvSpPr>
        <p:spPr>
          <a:xfrm>
            <a:off x="8787812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希望同学们团结友爱，互帮互助，共同进步</a:t>
            </a: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987682" y="4311035"/>
            <a:ext cx="588752" cy="669037"/>
          </a:xfrm>
          <a:prstGeom prst="rect">
            <a:avLst/>
          </a:prstGeom>
        </p:spPr>
      </p:pic>
      <p:pic>
        <p:nvPicPr>
          <p:cNvPr id="45" name="图形 44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803300" y="4375262"/>
            <a:ext cx="428184" cy="454945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6609428" y="2493633"/>
            <a:ext cx="633355" cy="437104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4844360" y="2551914"/>
            <a:ext cx="535229" cy="553070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837508" y="3447531"/>
            <a:ext cx="535229" cy="508468"/>
          </a:xfrm>
          <a:prstGeom prst="rect">
            <a:avLst/>
          </a:prstGeom>
        </p:spPr>
      </p:pic>
    </p:spTree>
    <p:custDataLst>
      <p:tags r:id="rId37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2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初中学生守则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学生守则内容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折角形 4"/>
          <p:cNvSpPr/>
          <p:nvPr>
            <p:custDataLst>
              <p:tags r:id="rId6"/>
            </p:custDataLst>
          </p:nvPr>
        </p:nvSpPr>
        <p:spPr>
          <a:xfrm>
            <a:off x="2826347" y="1629039"/>
            <a:ext cx="1972974" cy="2072304"/>
          </a:xfrm>
          <a:prstGeom prst="foldedCorner">
            <a:avLst>
              <a:gd name="adj" fmla="val 12009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2976097" y="1707191"/>
            <a:ext cx="1823224" cy="189734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遵守校规校纪，尊敬师长，团结同学</a:t>
            </a:r>
          </a:p>
        </p:txBody>
      </p:sp>
      <p:sp>
        <p:nvSpPr>
          <p:cNvPr id="6" name="椭圆 5"/>
          <p:cNvSpPr/>
          <p:nvPr>
            <p:custDataLst>
              <p:tags r:id="rId8"/>
            </p:custDataLst>
          </p:nvPr>
        </p:nvSpPr>
        <p:spPr>
          <a:xfrm>
            <a:off x="2659453" y="1478280"/>
            <a:ext cx="405385" cy="40538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折角形 12"/>
          <p:cNvSpPr/>
          <p:nvPr>
            <p:custDataLst>
              <p:tags r:id="rId9"/>
            </p:custDataLst>
          </p:nvPr>
        </p:nvSpPr>
        <p:spPr>
          <a:xfrm>
            <a:off x="5196135" y="1629039"/>
            <a:ext cx="1972974" cy="2072304"/>
          </a:xfrm>
          <a:prstGeom prst="foldedCorner">
            <a:avLst>
              <a:gd name="adj" fmla="val 12009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5345885" y="1707191"/>
            <a:ext cx="1823224" cy="189734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2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努力学习，积极进取，追求卓越</a:t>
            </a:r>
          </a:p>
        </p:txBody>
      </p:sp>
      <p:sp>
        <p:nvSpPr>
          <p:cNvPr id="15" name="椭圆 14"/>
          <p:cNvSpPr/>
          <p:nvPr>
            <p:custDataLst>
              <p:tags r:id="rId11"/>
            </p:custDataLst>
          </p:nvPr>
        </p:nvSpPr>
        <p:spPr>
          <a:xfrm>
            <a:off x="5029241" y="1478280"/>
            <a:ext cx="405385" cy="4053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折角形 16"/>
          <p:cNvSpPr/>
          <p:nvPr>
            <p:custDataLst>
              <p:tags r:id="rId12"/>
            </p:custDataLst>
          </p:nvPr>
        </p:nvSpPr>
        <p:spPr>
          <a:xfrm>
            <a:off x="7565922" y="1629039"/>
            <a:ext cx="1972974" cy="2072304"/>
          </a:xfrm>
          <a:prstGeom prst="foldedCorner">
            <a:avLst>
              <a:gd name="adj" fmla="val 12009"/>
            </a:avLst>
          </a:prstGeom>
          <a:solidFill>
            <a:schemeClr val="accent3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7715673" y="1707191"/>
            <a:ext cx="1823224" cy="189734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保持良好的生活习惯，注重个人卫生</a:t>
            </a:r>
          </a:p>
        </p:txBody>
      </p:sp>
      <p:sp>
        <p:nvSpPr>
          <p:cNvPr id="19" name="椭圆 18"/>
          <p:cNvSpPr/>
          <p:nvPr>
            <p:custDataLst>
              <p:tags r:id="rId14"/>
            </p:custDataLst>
          </p:nvPr>
        </p:nvSpPr>
        <p:spPr>
          <a:xfrm>
            <a:off x="7399029" y="1478280"/>
            <a:ext cx="405385" cy="40538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折角形 21"/>
          <p:cNvSpPr/>
          <p:nvPr>
            <p:custDataLst>
              <p:tags r:id="rId15"/>
            </p:custDataLst>
          </p:nvPr>
        </p:nvSpPr>
        <p:spPr>
          <a:xfrm>
            <a:off x="2826347" y="4069416"/>
            <a:ext cx="1972974" cy="2072304"/>
          </a:xfrm>
          <a:prstGeom prst="foldedCorner">
            <a:avLst>
              <a:gd name="adj" fmla="val 12009"/>
            </a:avLst>
          </a:prstGeom>
          <a:solidFill>
            <a:schemeClr val="accent4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16"/>
            </p:custDataLst>
          </p:nvPr>
        </p:nvSpPr>
        <p:spPr>
          <a:xfrm>
            <a:off x="2976097" y="4147569"/>
            <a:ext cx="1823224" cy="189734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积极参加体育锻炼，增强体质，提高身体素质</a:t>
            </a:r>
          </a:p>
        </p:txBody>
      </p:sp>
      <p:sp>
        <p:nvSpPr>
          <p:cNvPr id="24" name="椭圆 23"/>
          <p:cNvSpPr/>
          <p:nvPr>
            <p:custDataLst>
              <p:tags r:id="rId17"/>
            </p:custDataLst>
          </p:nvPr>
        </p:nvSpPr>
        <p:spPr>
          <a:xfrm>
            <a:off x="2659453" y="3918657"/>
            <a:ext cx="405385" cy="40538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折角形 25"/>
          <p:cNvSpPr/>
          <p:nvPr>
            <p:custDataLst>
              <p:tags r:id="rId18"/>
            </p:custDataLst>
          </p:nvPr>
        </p:nvSpPr>
        <p:spPr>
          <a:xfrm>
            <a:off x="5196135" y="4069416"/>
            <a:ext cx="1972974" cy="2072304"/>
          </a:xfrm>
          <a:prstGeom prst="foldedCorner">
            <a:avLst>
              <a:gd name="adj" fmla="val 12009"/>
            </a:avLst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7" name="文本框 26"/>
          <p:cNvSpPr txBox="1"/>
          <p:nvPr>
            <p:custDataLst>
              <p:tags r:id="rId19"/>
            </p:custDataLst>
          </p:nvPr>
        </p:nvSpPr>
        <p:spPr>
          <a:xfrm>
            <a:off x="5345885" y="4147569"/>
            <a:ext cx="1823224" cy="189734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培养良好的道德品质，树立正确的价值观</a:t>
            </a:r>
          </a:p>
        </p:txBody>
      </p:sp>
      <p:sp>
        <p:nvSpPr>
          <p:cNvPr id="28" name="椭圆 27"/>
          <p:cNvSpPr/>
          <p:nvPr>
            <p:custDataLst>
              <p:tags r:id="rId20"/>
            </p:custDataLst>
          </p:nvPr>
        </p:nvSpPr>
        <p:spPr>
          <a:xfrm>
            <a:off x="5029241" y="3918657"/>
            <a:ext cx="405385" cy="40538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折角形 29"/>
          <p:cNvSpPr/>
          <p:nvPr>
            <p:custDataLst>
              <p:tags r:id="rId21"/>
            </p:custDataLst>
          </p:nvPr>
        </p:nvSpPr>
        <p:spPr>
          <a:xfrm>
            <a:off x="7565922" y="4069416"/>
            <a:ext cx="1972974" cy="2072304"/>
          </a:xfrm>
          <a:prstGeom prst="foldedCorner">
            <a:avLst>
              <a:gd name="adj" fmla="val 12009"/>
            </a:avLst>
          </a:prstGeom>
          <a:solidFill>
            <a:schemeClr val="accent6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文本框 30"/>
          <p:cNvSpPr txBox="1"/>
          <p:nvPr>
            <p:custDataLst>
              <p:tags r:id="rId22"/>
            </p:custDataLst>
          </p:nvPr>
        </p:nvSpPr>
        <p:spPr>
          <a:xfrm>
            <a:off x="7715673" y="4147569"/>
            <a:ext cx="1823224" cy="189734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关心集体，热爱祖国，为社会做出贡献</a:t>
            </a:r>
          </a:p>
        </p:txBody>
      </p:sp>
      <p:sp>
        <p:nvSpPr>
          <p:cNvPr id="32" name="椭圆 31"/>
          <p:cNvSpPr/>
          <p:nvPr>
            <p:custDataLst>
              <p:tags r:id="rId23"/>
            </p:custDataLst>
          </p:nvPr>
        </p:nvSpPr>
        <p:spPr>
          <a:xfrm>
            <a:off x="7399029" y="3918657"/>
            <a:ext cx="405385" cy="40538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24"/>
            </p:custDataLst>
          </p:nvPr>
        </p:nvSpPr>
        <p:spPr>
          <a:xfrm>
            <a:off x="2741458" y="1540392"/>
            <a:ext cx="205395" cy="293261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16" name="文本框 15"/>
          <p:cNvSpPr txBox="1"/>
          <p:nvPr>
            <p:custDataLst>
              <p:tags r:id="rId25"/>
            </p:custDataLst>
          </p:nvPr>
        </p:nvSpPr>
        <p:spPr>
          <a:xfrm>
            <a:off x="5103018" y="1540392"/>
            <a:ext cx="205395" cy="293261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20" name="文本框 19"/>
          <p:cNvSpPr txBox="1"/>
          <p:nvPr>
            <p:custDataLst>
              <p:tags r:id="rId26"/>
            </p:custDataLst>
          </p:nvPr>
        </p:nvSpPr>
        <p:spPr>
          <a:xfrm>
            <a:off x="7463225" y="1534342"/>
            <a:ext cx="205395" cy="293261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21" name="文本框 20"/>
          <p:cNvSpPr txBox="1"/>
          <p:nvPr>
            <p:custDataLst>
              <p:tags r:id="rId27"/>
            </p:custDataLst>
          </p:nvPr>
        </p:nvSpPr>
        <p:spPr>
          <a:xfrm>
            <a:off x="2730366" y="3990098"/>
            <a:ext cx="205395" cy="293261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41" name="文本框 40"/>
          <p:cNvSpPr txBox="1"/>
          <p:nvPr>
            <p:custDataLst>
              <p:tags r:id="rId28"/>
            </p:custDataLst>
          </p:nvPr>
        </p:nvSpPr>
        <p:spPr>
          <a:xfrm>
            <a:off x="5091925" y="3990098"/>
            <a:ext cx="205395" cy="293261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1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  <p:sp>
        <p:nvSpPr>
          <p:cNvPr id="43" name="文本框 42"/>
          <p:cNvSpPr txBox="1"/>
          <p:nvPr>
            <p:custDataLst>
              <p:tags r:id="rId29"/>
            </p:custDataLst>
          </p:nvPr>
        </p:nvSpPr>
        <p:spPr>
          <a:xfrm>
            <a:off x="7452132" y="3984047"/>
            <a:ext cx="205395" cy="293261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6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遵守守则的重要性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等腰三角形 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2034575" y="3265130"/>
            <a:ext cx="1308302" cy="1127994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等腰三角形 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1768092" y="3265132"/>
            <a:ext cx="1308302" cy="112799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KSO_Shape"/>
          <p:cNvSpPr/>
          <p:nvPr>
            <p:custDataLst>
              <p:tags r:id="rId8"/>
            </p:custDataLst>
          </p:nvPr>
        </p:nvSpPr>
        <p:spPr bwMode="auto">
          <a:xfrm>
            <a:off x="3711607" y="1687694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9"/>
            </p:custDataLst>
          </p:nvPr>
        </p:nvSpPr>
        <p:spPr>
          <a:xfrm>
            <a:off x="4353559" y="1478504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遵守守则有助于养成良好的行为习惯，为初中生活打下坚实的基础。</a:t>
            </a:r>
          </a:p>
        </p:txBody>
      </p:sp>
      <p:sp>
        <p:nvSpPr>
          <p:cNvPr id="10" name="KSO_Shape"/>
          <p:cNvSpPr/>
          <p:nvPr>
            <p:custDataLst>
              <p:tags r:id="rId10"/>
            </p:custDataLst>
          </p:nvPr>
        </p:nvSpPr>
        <p:spPr bwMode="auto">
          <a:xfrm>
            <a:off x="3711607" y="2943415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4353559" y="273422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遵守守则有助于培养自律意识，提高自我管理能力。</a:t>
            </a:r>
          </a:p>
        </p:txBody>
      </p:sp>
      <p:sp>
        <p:nvSpPr>
          <p:cNvPr id="13" name="KSO_Shape"/>
          <p:cNvSpPr/>
          <p:nvPr>
            <p:custDataLst>
              <p:tags r:id="rId12"/>
            </p:custDataLst>
          </p:nvPr>
        </p:nvSpPr>
        <p:spPr bwMode="auto">
          <a:xfrm>
            <a:off x="3711607" y="419913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4353559" y="3989946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遵守守则有助于建立良好的校园秩序，营造和谐的学习氛围。</a:t>
            </a:r>
          </a:p>
        </p:txBody>
      </p:sp>
      <p:sp>
        <p:nvSpPr>
          <p:cNvPr id="18" name="KSO_Shape"/>
          <p:cNvSpPr/>
          <p:nvPr>
            <p:custDataLst>
              <p:tags r:id="rId14"/>
            </p:custDataLst>
          </p:nvPr>
        </p:nvSpPr>
        <p:spPr bwMode="auto">
          <a:xfrm>
            <a:off x="3711607" y="545485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4353559" y="524566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遵守守则有助于培养团队合作精神，提高人际交往能力。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违反守则的后果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3"/>
          <p:cNvSpPr/>
          <p:nvPr>
            <p:custDataLst>
              <p:tags r:id="rId6"/>
            </p:custDataLst>
          </p:nvPr>
        </p:nvSpPr>
        <p:spPr>
          <a:xfrm>
            <a:off x="1306307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1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1541507" y="2441249"/>
            <a:ext cx="80046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effectLst>
                  <a:outerShdw blurRad="114300" dist="50800" dir="2700000" sx="98000" sy="98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01</a:t>
            </a:r>
            <a:endParaRPr lang="en-US" altLang="zh-CN" sz="2800" b="1">
              <a:solidFill>
                <a:schemeClr val="lt1"/>
              </a:solidFill>
              <a:effectLst>
                <a:outerShdw blurRad="114300" dist="50800" dir="2700000" sx="98000" sy="98000" algn="tl" rotWithShape="0">
                  <a:schemeClr val="accent1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8"/>
            </p:custDataLst>
          </p:nvPr>
        </p:nvSpPr>
        <p:spPr>
          <a:xfrm>
            <a:off x="1532099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影响个人形象：违反守则可能导致个人形象受损，影响人际关系和社交活动。</a:t>
            </a:r>
          </a:p>
        </p:txBody>
      </p:sp>
      <p:sp>
        <p:nvSpPr>
          <p:cNvPr id="31" name="椭圆 30"/>
          <p:cNvSpPr/>
          <p:nvPr>
            <p:custDataLst>
              <p:tags r:id="rId9"/>
            </p:custDataLst>
          </p:nvPr>
        </p:nvSpPr>
        <p:spPr>
          <a:xfrm>
            <a:off x="1626179" y="4820688"/>
            <a:ext cx="333984" cy="3339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2" name="图片 34" descr="343538343130363b343538383237373bc8cbc8ba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81059" y="4875567"/>
            <a:ext cx="224224" cy="224224"/>
          </a:xfrm>
          <a:prstGeom prst="rect">
            <a:avLst/>
          </a:prstGeom>
        </p:spPr>
      </p:pic>
      <p:sp>
        <p:nvSpPr>
          <p:cNvPr id="36" name="圆角矩形 12"/>
          <p:cNvSpPr/>
          <p:nvPr>
            <p:custDataLst>
              <p:tags r:id="rId12"/>
            </p:custDataLst>
          </p:nvPr>
        </p:nvSpPr>
        <p:spPr>
          <a:xfrm>
            <a:off x="6296351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3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3"/>
            </p:custDataLst>
          </p:nvPr>
        </p:nvSpPr>
        <p:spPr>
          <a:xfrm>
            <a:off x="6531551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3">
                <a:lumMod val="75000"/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effectLst>
                  <a:outerShdw blurRad="114300" dist="50800" dir="2700000" sx="98000" sy="98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03</a:t>
            </a:r>
            <a:endParaRPr lang="en-US" altLang="zh-CN" sz="2800" b="1">
              <a:solidFill>
                <a:schemeClr val="lt1"/>
              </a:solidFill>
              <a:effectLst>
                <a:outerShdw blurRad="114300" dist="50800" dir="2700000" sx="98000" sy="98000" algn="tl" rotWithShape="0">
                  <a:schemeClr val="accent3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8" name="文本框 37"/>
          <p:cNvSpPr txBox="1"/>
          <p:nvPr>
            <p:custDataLst>
              <p:tags r:id="rId14"/>
            </p:custDataLst>
          </p:nvPr>
        </p:nvSpPr>
        <p:spPr>
          <a:xfrm>
            <a:off x="6522143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影响学校声誉：违反守则可能导致学校声誉受损，影响学校的招生和办学质量。</a:t>
            </a:r>
          </a:p>
        </p:txBody>
      </p:sp>
      <p:sp>
        <p:nvSpPr>
          <p:cNvPr id="39" name="椭圆 38"/>
          <p:cNvSpPr/>
          <p:nvPr>
            <p:custDataLst>
              <p:tags r:id="rId15"/>
            </p:custDataLst>
          </p:nvPr>
        </p:nvSpPr>
        <p:spPr>
          <a:xfrm>
            <a:off x="6611519" y="4820688"/>
            <a:ext cx="333984" cy="33398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76200" dir="4020000" sx="79000" sy="79000" algn="t" rotWithShape="0">
              <a:schemeClr val="accent3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3" name="图片 35" descr="343538343130363b343538383239363bd7f8b1ea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666399" y="4894383"/>
            <a:ext cx="224224" cy="224224"/>
          </a:xfrm>
          <a:prstGeom prst="rect">
            <a:avLst/>
          </a:prstGeom>
        </p:spPr>
      </p:pic>
      <p:sp>
        <p:nvSpPr>
          <p:cNvPr id="32" name="圆角矩形 6"/>
          <p:cNvSpPr/>
          <p:nvPr>
            <p:custDataLst>
              <p:tags r:id="rId18"/>
            </p:custDataLst>
          </p:nvPr>
        </p:nvSpPr>
        <p:spPr>
          <a:xfrm>
            <a:off x="3801329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2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19"/>
            </p:custDataLst>
          </p:nvPr>
        </p:nvSpPr>
        <p:spPr>
          <a:xfrm>
            <a:off x="4036529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effectLst>
                  <a:outerShdw blurRad="114300" dist="50800" dir="2700000" sx="98000" sy="98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02</a:t>
            </a:r>
            <a:endParaRPr lang="en-US" altLang="zh-CN" sz="2800" b="1">
              <a:solidFill>
                <a:schemeClr val="lt1"/>
              </a:solidFill>
              <a:effectLst>
                <a:outerShdw blurRad="114300" dist="50800" dir="2700000" sx="98000" sy="98000" algn="tl" rotWithShape="0">
                  <a:schemeClr val="accent2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20"/>
            </p:custDataLst>
          </p:nvPr>
        </p:nvSpPr>
        <p:spPr>
          <a:xfrm>
            <a:off x="4027121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影响学业成绩：违反守则可能导致学业成绩下降，影响升学和就业。</a:t>
            </a:r>
          </a:p>
        </p:txBody>
      </p:sp>
      <p:sp>
        <p:nvSpPr>
          <p:cNvPr id="35" name="椭圆 34"/>
          <p:cNvSpPr/>
          <p:nvPr>
            <p:custDataLst>
              <p:tags r:id="rId21"/>
            </p:custDataLst>
          </p:nvPr>
        </p:nvSpPr>
        <p:spPr>
          <a:xfrm>
            <a:off x="4121201" y="4820688"/>
            <a:ext cx="333984" cy="33398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4" name="图片 36" descr="343538343130363b343538383332303bc6ecd6c4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186273" y="4881839"/>
            <a:ext cx="224224" cy="224224"/>
          </a:xfrm>
          <a:prstGeom prst="rect">
            <a:avLst/>
          </a:prstGeom>
        </p:spPr>
      </p:pic>
      <p:sp>
        <p:nvSpPr>
          <p:cNvPr id="40" name="圆角矩形 18"/>
          <p:cNvSpPr/>
          <p:nvPr>
            <p:custDataLst>
              <p:tags r:id="rId24"/>
            </p:custDataLst>
          </p:nvPr>
        </p:nvSpPr>
        <p:spPr>
          <a:xfrm>
            <a:off x="8791373" y="2201344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4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40"/>
          <p:cNvSpPr txBox="1"/>
          <p:nvPr>
            <p:custDataLst>
              <p:tags r:id="rId25"/>
            </p:custDataLst>
          </p:nvPr>
        </p:nvSpPr>
        <p:spPr>
          <a:xfrm>
            <a:off x="9026572" y="2441248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4"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4"/>
                </a:solidFill>
                <a:effectLst>
                  <a:outerShdw blurRad="114300" dist="50800" dir="2700000" sx="98000" sy="98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04</a:t>
            </a:r>
            <a:endParaRPr lang="en-US" altLang="zh-CN" sz="2800" b="1">
              <a:solidFill>
                <a:schemeClr val="accent4"/>
              </a:solidFill>
              <a:effectLst>
                <a:outerShdw blurRad="114300" dist="50800" dir="2700000" sx="98000" sy="98000" algn="tl" rotWithShape="0">
                  <a:schemeClr val="accent4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26"/>
            </p:custDataLst>
          </p:nvPr>
        </p:nvSpPr>
        <p:spPr>
          <a:xfrm>
            <a:off x="9017164" y="3046496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影响个人发展：违反守则可能导致个人发展受限，影响未来的职业规划和人生道路。</a:t>
            </a:r>
          </a:p>
        </p:txBody>
      </p:sp>
      <p:sp>
        <p:nvSpPr>
          <p:cNvPr id="43" name="椭圆 42"/>
          <p:cNvSpPr/>
          <p:nvPr>
            <p:custDataLst>
              <p:tags r:id="rId27"/>
            </p:custDataLst>
          </p:nvPr>
        </p:nvSpPr>
        <p:spPr>
          <a:xfrm>
            <a:off x="9111244" y="4839502"/>
            <a:ext cx="333984" cy="33398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76200" dir="4020000" sx="79000" sy="79000" algn="t" rotWithShape="0">
              <a:schemeClr val="accent4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7" name="图片 37" descr="343538343130363b343538383330303bb0b2c8ab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9170828" y="4894382"/>
            <a:ext cx="224224" cy="224224"/>
          </a:xfrm>
          <a:prstGeom prst="rect">
            <a:avLst/>
          </a:prstGeom>
        </p:spPr>
      </p:pic>
    </p:spTree>
    <p:custDataLst>
      <p:tags r:id="rId30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3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初中校内外安全教育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校内安全教育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2681646" y="1478280"/>
            <a:ext cx="3323244" cy="1443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61"/>
          <p:cNvSpPr txBox="1"/>
          <p:nvPr>
            <p:custDataLst>
              <p:tags r:id="rId7"/>
            </p:custDataLst>
          </p:nvPr>
        </p:nvSpPr>
        <p:spPr>
          <a:xfrm>
            <a:off x="2819400" y="2012154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遵守校规校纪：遵守学校规章制度，维护校园秩序</a:t>
            </a:r>
          </a:p>
        </p:txBody>
      </p:sp>
      <p:sp>
        <p:nvSpPr>
          <p:cNvPr id="7" name="文本框 58"/>
          <p:cNvSpPr txBox="1"/>
          <p:nvPr>
            <p:custDataLst>
              <p:tags r:id="rId8"/>
            </p:custDataLst>
          </p:nvPr>
        </p:nvSpPr>
        <p:spPr>
          <a:xfrm>
            <a:off x="2870216" y="1580524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2681646" y="3088474"/>
            <a:ext cx="3323244" cy="1443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61"/>
          <p:cNvSpPr txBox="1"/>
          <p:nvPr>
            <p:custDataLst>
              <p:tags r:id="rId10"/>
            </p:custDataLst>
          </p:nvPr>
        </p:nvSpPr>
        <p:spPr>
          <a:xfrm>
            <a:off x="2819400" y="3621736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交通安全：遵守交通规则，注意交通安全</a:t>
            </a:r>
          </a:p>
        </p:txBody>
      </p:sp>
      <p:sp>
        <p:nvSpPr>
          <p:cNvPr id="16" name="文本框 58"/>
          <p:cNvSpPr txBox="1"/>
          <p:nvPr>
            <p:custDataLst>
              <p:tags r:id="rId11"/>
            </p:custDataLst>
          </p:nvPr>
        </p:nvSpPr>
        <p:spPr>
          <a:xfrm>
            <a:off x="2870216" y="3190106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4" name="矩形 23"/>
          <p:cNvSpPr/>
          <p:nvPr>
            <p:custDataLst>
              <p:tags r:id="rId12"/>
            </p:custDataLst>
          </p:nvPr>
        </p:nvSpPr>
        <p:spPr>
          <a:xfrm>
            <a:off x="6193460" y="1478280"/>
            <a:ext cx="3323244" cy="1443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3"/>
            </p:custDataLst>
          </p:nvPr>
        </p:nvSpPr>
        <p:spPr>
          <a:xfrm>
            <a:off x="6331214" y="2012154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防火防电安全：注意用电安全，防止火灾事故</a:t>
            </a:r>
          </a:p>
        </p:txBody>
      </p:sp>
      <p:sp>
        <p:nvSpPr>
          <p:cNvPr id="26" name="文本框 58"/>
          <p:cNvSpPr txBox="1"/>
          <p:nvPr>
            <p:custDataLst>
              <p:tags r:id="rId14"/>
            </p:custDataLst>
          </p:nvPr>
        </p:nvSpPr>
        <p:spPr>
          <a:xfrm>
            <a:off x="6382030" y="1580524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1" name="矩形 20"/>
          <p:cNvSpPr/>
          <p:nvPr>
            <p:custDataLst>
              <p:tags r:id="rId15"/>
            </p:custDataLst>
          </p:nvPr>
        </p:nvSpPr>
        <p:spPr>
          <a:xfrm>
            <a:off x="6193460" y="3088474"/>
            <a:ext cx="3323244" cy="1443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61"/>
          <p:cNvSpPr txBox="1"/>
          <p:nvPr>
            <p:custDataLst>
              <p:tags r:id="rId16"/>
            </p:custDataLst>
          </p:nvPr>
        </p:nvSpPr>
        <p:spPr>
          <a:xfrm>
            <a:off x="6331214" y="3621736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食品安全：注意饮食卫生，防止食物中毒</a:t>
            </a:r>
          </a:p>
        </p:txBody>
      </p:sp>
      <p:sp>
        <p:nvSpPr>
          <p:cNvPr id="23" name="文本框 58"/>
          <p:cNvSpPr txBox="1"/>
          <p:nvPr>
            <p:custDataLst>
              <p:tags r:id="rId17"/>
            </p:custDataLst>
          </p:nvPr>
        </p:nvSpPr>
        <p:spPr>
          <a:xfrm>
            <a:off x="6382030" y="3190106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2" name="矩形 1"/>
          <p:cNvSpPr/>
          <p:nvPr>
            <p:custDataLst>
              <p:tags r:id="rId18"/>
            </p:custDataLst>
          </p:nvPr>
        </p:nvSpPr>
        <p:spPr>
          <a:xfrm>
            <a:off x="2681646" y="4698056"/>
            <a:ext cx="3323244" cy="1443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61"/>
          <p:cNvSpPr txBox="1"/>
          <p:nvPr>
            <p:custDataLst>
              <p:tags r:id="rId19"/>
            </p:custDataLst>
          </p:nvPr>
        </p:nvSpPr>
        <p:spPr>
          <a:xfrm>
            <a:off x="2819400" y="5231930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心理健康：关注心理健康，预防心理问题</a:t>
            </a:r>
          </a:p>
        </p:txBody>
      </p:sp>
      <p:sp>
        <p:nvSpPr>
          <p:cNvPr id="8" name="文本框 58"/>
          <p:cNvSpPr txBox="1"/>
          <p:nvPr>
            <p:custDataLst>
              <p:tags r:id="rId20"/>
            </p:custDataLst>
          </p:nvPr>
        </p:nvSpPr>
        <p:spPr>
          <a:xfrm>
            <a:off x="2870216" y="4800300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9" name="矩形 8"/>
          <p:cNvSpPr/>
          <p:nvPr>
            <p:custDataLst>
              <p:tags r:id="rId21"/>
            </p:custDataLst>
          </p:nvPr>
        </p:nvSpPr>
        <p:spPr>
          <a:xfrm>
            <a:off x="6193460" y="4698056"/>
            <a:ext cx="3323244" cy="1443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61"/>
          <p:cNvSpPr txBox="1"/>
          <p:nvPr>
            <p:custDataLst>
              <p:tags r:id="rId22"/>
            </p:custDataLst>
          </p:nvPr>
        </p:nvSpPr>
        <p:spPr>
          <a:xfrm>
            <a:off x="6331214" y="5231930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校园欺凌：预防校园欺凌，保护自身安全</a:t>
            </a:r>
          </a:p>
        </p:txBody>
      </p:sp>
      <p:sp>
        <p:nvSpPr>
          <p:cNvPr id="11" name="文本框 58"/>
          <p:cNvSpPr txBox="1"/>
          <p:nvPr>
            <p:custDataLst>
              <p:tags r:id="rId23"/>
            </p:custDataLst>
          </p:nvPr>
        </p:nvSpPr>
        <p:spPr>
          <a:xfrm>
            <a:off x="6382030" y="4800300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校外安全教育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三角形 15"/>
          <p:cNvSpPr/>
          <p:nvPr>
            <p:custDataLst>
              <p:tags r:id="rId6"/>
            </p:custDataLst>
          </p:nvPr>
        </p:nvSpPr>
        <p:spPr>
          <a:xfrm>
            <a:off x="1306546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0"/>
          <p:cNvSpPr txBox="1"/>
          <p:nvPr>
            <p:custDataLst>
              <p:tags r:id="rId7"/>
            </p:custDataLst>
          </p:nvPr>
        </p:nvSpPr>
        <p:spPr>
          <a:xfrm>
            <a:off x="1645127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交通安全：遵守交通规则，注意交通安全</a:t>
            </a:r>
          </a:p>
        </p:txBody>
      </p:sp>
      <p:sp>
        <p:nvSpPr>
          <p:cNvPr id="14" name="矩形: 圆角 13"/>
          <p:cNvSpPr/>
          <p:nvPr>
            <p:custDataLst>
              <p:tags r:id="rId8"/>
            </p:custDataLst>
          </p:nvPr>
        </p:nvSpPr>
        <p:spPr>
          <a:xfrm>
            <a:off x="1492673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三角形 15"/>
          <p:cNvSpPr/>
          <p:nvPr>
            <p:custDataLst>
              <p:tags r:id="rId9"/>
            </p:custDataLst>
          </p:nvPr>
        </p:nvSpPr>
        <p:spPr>
          <a:xfrm>
            <a:off x="4704165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10"/>
          <p:cNvSpPr txBox="1"/>
          <p:nvPr>
            <p:custDataLst>
              <p:tags r:id="rId10"/>
            </p:custDataLst>
          </p:nvPr>
        </p:nvSpPr>
        <p:spPr>
          <a:xfrm>
            <a:off x="5042746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防溺水安全：远离危险水域，注意防溺水</a:t>
            </a:r>
          </a:p>
        </p:txBody>
      </p:sp>
      <p:sp>
        <p:nvSpPr>
          <p:cNvPr id="5" name="矩形: 圆角 13"/>
          <p:cNvSpPr/>
          <p:nvPr>
            <p:custDataLst>
              <p:tags r:id="rId11"/>
            </p:custDataLst>
          </p:nvPr>
        </p:nvSpPr>
        <p:spPr>
          <a:xfrm>
            <a:off x="4890291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三角形 15"/>
          <p:cNvSpPr/>
          <p:nvPr>
            <p:custDataLst>
              <p:tags r:id="rId12"/>
            </p:custDataLst>
          </p:nvPr>
        </p:nvSpPr>
        <p:spPr>
          <a:xfrm>
            <a:off x="8101784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10"/>
          <p:cNvSpPr txBox="1"/>
          <p:nvPr>
            <p:custDataLst>
              <p:tags r:id="rId13"/>
            </p:custDataLst>
          </p:nvPr>
        </p:nvSpPr>
        <p:spPr>
          <a:xfrm>
            <a:off x="8440365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网络安全：提高网络安全意识，防范网络诈骗</a:t>
            </a:r>
          </a:p>
        </p:txBody>
      </p:sp>
      <p:sp>
        <p:nvSpPr>
          <p:cNvPr id="8" name="矩形: 圆角 13"/>
          <p:cNvSpPr/>
          <p:nvPr>
            <p:custDataLst>
              <p:tags r:id="rId14"/>
            </p:custDataLst>
          </p:nvPr>
        </p:nvSpPr>
        <p:spPr>
          <a:xfrm>
            <a:off x="8287910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三角形 15"/>
          <p:cNvSpPr/>
          <p:nvPr>
            <p:custDataLst>
              <p:tags r:id="rId15"/>
            </p:custDataLst>
          </p:nvPr>
        </p:nvSpPr>
        <p:spPr>
          <a:xfrm>
            <a:off x="1306546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10"/>
          <p:cNvSpPr txBox="1"/>
          <p:nvPr>
            <p:custDataLst>
              <p:tags r:id="rId16"/>
            </p:custDataLst>
          </p:nvPr>
        </p:nvSpPr>
        <p:spPr>
          <a:xfrm>
            <a:off x="1645127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社交安全：学会自我保护，避免社交风险</a:t>
            </a:r>
          </a:p>
        </p:txBody>
      </p:sp>
      <p:sp>
        <p:nvSpPr>
          <p:cNvPr id="11" name="矩形: 圆角 13"/>
          <p:cNvSpPr/>
          <p:nvPr>
            <p:custDataLst>
              <p:tags r:id="rId17"/>
            </p:custDataLst>
          </p:nvPr>
        </p:nvSpPr>
        <p:spPr>
          <a:xfrm>
            <a:off x="1492673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三角形 15"/>
          <p:cNvSpPr/>
          <p:nvPr>
            <p:custDataLst>
              <p:tags r:id="rId18"/>
            </p:custDataLst>
          </p:nvPr>
        </p:nvSpPr>
        <p:spPr>
          <a:xfrm>
            <a:off x="4704165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0"/>
          <p:cNvSpPr txBox="1"/>
          <p:nvPr>
            <p:custDataLst>
              <p:tags r:id="rId19"/>
            </p:custDataLst>
          </p:nvPr>
        </p:nvSpPr>
        <p:spPr>
          <a:xfrm>
            <a:off x="5042746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食品安全：注意饮食卫生，避免食物中毒</a:t>
            </a:r>
          </a:p>
        </p:txBody>
      </p:sp>
      <p:sp>
        <p:nvSpPr>
          <p:cNvPr id="16" name="矩形: 圆角 13"/>
          <p:cNvSpPr/>
          <p:nvPr>
            <p:custDataLst>
              <p:tags r:id="rId20"/>
            </p:custDataLst>
          </p:nvPr>
        </p:nvSpPr>
        <p:spPr>
          <a:xfrm>
            <a:off x="4890291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三角形 15"/>
          <p:cNvSpPr/>
          <p:nvPr>
            <p:custDataLst>
              <p:tags r:id="rId21"/>
            </p:custDataLst>
          </p:nvPr>
        </p:nvSpPr>
        <p:spPr>
          <a:xfrm>
            <a:off x="8101784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0"/>
          <p:cNvSpPr txBox="1"/>
          <p:nvPr>
            <p:custDataLst>
              <p:tags r:id="rId22"/>
            </p:custDataLst>
          </p:nvPr>
        </p:nvSpPr>
        <p:spPr>
          <a:xfrm>
            <a:off x="8440365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心理健康：关注心理健康，学会自我调节</a:t>
            </a:r>
          </a:p>
        </p:txBody>
      </p:sp>
      <p:sp>
        <p:nvSpPr>
          <p:cNvPr id="19" name="矩形: 圆角 13"/>
          <p:cNvSpPr/>
          <p:nvPr>
            <p:custDataLst>
              <p:tags r:id="rId23"/>
            </p:custDataLst>
          </p:nvPr>
        </p:nvSpPr>
        <p:spPr>
          <a:xfrm>
            <a:off x="8287910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安全注意事项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9"/>
          <p:cNvCxnSpPr/>
          <p:nvPr>
            <p:custDataLst>
              <p:tags r:id="rId6"/>
            </p:custDataLst>
          </p:nvPr>
        </p:nvCxnSpPr>
        <p:spPr>
          <a:xfrm>
            <a:off x="3706105" y="2864726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7"/>
            </p:custDataLst>
          </p:nvPr>
        </p:nvCxnSpPr>
        <p:spPr>
          <a:xfrm>
            <a:off x="3744166" y="4597680"/>
            <a:ext cx="1288119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8"/>
            </p:custDataLst>
          </p:nvPr>
        </p:nvCxnSpPr>
        <p:spPr>
          <a:xfrm>
            <a:off x="6359059" y="2795146"/>
            <a:ext cx="2288403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5" name="Straight Connector 41"/>
          <p:cNvCxnSpPr/>
          <p:nvPr>
            <p:custDataLst>
              <p:tags r:id="rId9"/>
            </p:custDataLst>
          </p:nvPr>
        </p:nvCxnSpPr>
        <p:spPr>
          <a:xfrm>
            <a:off x="7440817" y="4478740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sp>
        <p:nvSpPr>
          <p:cNvPr id="57" name="Oval 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044463" y="3612858"/>
            <a:ext cx="1705003" cy="17311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Oval 4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65872" y="1962567"/>
            <a:ext cx="1705003" cy="173117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416176" y="1998843"/>
            <a:ext cx="1705003" cy="173117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429259" y="3609884"/>
            <a:ext cx="1705003" cy="17311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Oval 57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918956" y="4127867"/>
            <a:ext cx="673200" cy="6833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954638" y="2455573"/>
            <a:ext cx="673200" cy="6833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549699" y="4277137"/>
            <a:ext cx="673200" cy="68331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511044" y="2487686"/>
            <a:ext cx="673200" cy="68331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Oval 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259460" y="2842722"/>
            <a:ext cx="1691920" cy="1718087"/>
          </a:xfrm>
          <a:prstGeom prst="ellipse">
            <a:avLst/>
          </a:prstGeom>
          <a:solidFill>
            <a:schemeClr val="lt1"/>
          </a:solidFill>
          <a:ln w="152400">
            <a:solidFill>
              <a:schemeClr val="l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>
              <a:lnSpc>
                <a:spcPct val="120000"/>
              </a:lnSpc>
            </a:pPr>
            <a:endParaRPr lang="en-US" sz="2400" kern="0">
              <a:solidFill>
                <a:prstClr val="black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8" name="空心弧 77"/>
          <p:cNvSpPr/>
          <p:nvPr>
            <p:custDataLst>
              <p:tags r:id="rId19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21427815"/>
              <a:gd name="adj2" fmla="val 5686052"/>
              <a:gd name="adj3" fmla="val 11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9" name="空心弧 88"/>
          <p:cNvSpPr/>
          <p:nvPr>
            <p:custDataLst>
              <p:tags r:id="rId20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10844098"/>
              <a:gd name="adj2" fmla="val 15935468"/>
              <a:gd name="adj3" fmla="val 11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" name="空心弧 89"/>
          <p:cNvSpPr/>
          <p:nvPr>
            <p:custDataLst>
              <p:tags r:id="rId21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5658009"/>
              <a:gd name="adj2" fmla="val 10862140"/>
              <a:gd name="adj3" fmla="val 110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空心弧 100"/>
          <p:cNvSpPr/>
          <p:nvPr>
            <p:custDataLst>
              <p:tags r:id="rId22"/>
            </p:custDataLst>
          </p:nvPr>
        </p:nvSpPr>
        <p:spPr>
          <a:xfrm rot="5400000">
            <a:off x="5259460" y="2852237"/>
            <a:ext cx="1691920" cy="1691920"/>
          </a:xfrm>
          <a:prstGeom prst="blockArc">
            <a:avLst>
              <a:gd name="adj1" fmla="val 15944909"/>
              <a:gd name="adj2" fmla="val 21425267"/>
              <a:gd name="adj3" fmla="val 113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3"/>
            </p:custDataLst>
          </p:nvPr>
        </p:nvSpPr>
        <p:spPr>
          <a:xfrm>
            <a:off x="1305898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遵守交通规则：过马路时注意红绿灯，走人行道，不闯红灯</a:t>
            </a:r>
          </a:p>
        </p:txBody>
      </p:sp>
      <p:sp>
        <p:nvSpPr>
          <p:cNvPr id="41" name="文本框 40"/>
          <p:cNvSpPr txBox="1"/>
          <p:nvPr>
            <p:custDataLst>
              <p:tags r:id="rId24"/>
            </p:custDataLst>
          </p:nvPr>
        </p:nvSpPr>
        <p:spPr>
          <a:xfrm>
            <a:off x="1305898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网络安全：不浏览不良网站，不泄露个人信息，注意网络安全</a:t>
            </a:r>
          </a:p>
        </p:txBody>
      </p:sp>
      <p:sp>
        <p:nvSpPr>
          <p:cNvPr id="42" name="文本框 41"/>
          <p:cNvSpPr txBox="1"/>
          <p:nvPr>
            <p:custDataLst>
              <p:tags r:id="rId25"/>
            </p:custDataLst>
          </p:nvPr>
        </p:nvSpPr>
        <p:spPr>
          <a:xfrm>
            <a:off x="8787812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校园安全：不追逐打闹，不攀爬围墙，注意用电安全</a:t>
            </a:r>
          </a:p>
        </p:txBody>
      </p:sp>
      <p:sp>
        <p:nvSpPr>
          <p:cNvPr id="43" name="文本框 42"/>
          <p:cNvSpPr txBox="1"/>
          <p:nvPr>
            <p:custDataLst>
              <p:tags r:id="rId26"/>
            </p:custDataLst>
          </p:nvPr>
        </p:nvSpPr>
        <p:spPr>
          <a:xfrm>
            <a:off x="8787812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食品安全：不吃过期、变质食品，注意饮食卫生</a:t>
            </a: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987682" y="4311035"/>
            <a:ext cx="588752" cy="669037"/>
          </a:xfrm>
          <a:prstGeom prst="rect">
            <a:avLst/>
          </a:prstGeom>
        </p:spPr>
      </p:pic>
      <p:pic>
        <p:nvPicPr>
          <p:cNvPr id="45" name="图形 44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803300" y="4375262"/>
            <a:ext cx="428184" cy="454945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6609428" y="2493633"/>
            <a:ext cx="633355" cy="437104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4844360" y="2551914"/>
            <a:ext cx="535229" cy="553070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837508" y="3447531"/>
            <a:ext cx="535229" cy="508468"/>
          </a:xfrm>
          <a:prstGeom prst="rect">
            <a:avLst/>
          </a:prstGeom>
        </p:spPr>
      </p:pic>
    </p:spTree>
    <p:custDataLst>
      <p:tags r:id="rId37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4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初中班级纪律公约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23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班级纪律公约内容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: 形状 11"/>
          <p:cNvSpPr/>
          <p:nvPr>
            <p:custDataLst>
              <p:tags r:id="rId6"/>
            </p:custDataLst>
          </p:nvPr>
        </p:nvSpPr>
        <p:spPr bwMode="auto">
          <a:xfrm>
            <a:off x="2428175" y="1600561"/>
            <a:ext cx="2054769" cy="2035779"/>
          </a:xfrm>
          <a:custGeom>
            <a:gdLst>
              <a:gd name="connsiteX0" fmla="*/ 1153470 w 2326164"/>
              <a:gd name="connsiteY0" fmla="*/ 0 h 2304666"/>
              <a:gd name="connsiteX1" fmla="*/ 1172694 w 2326164"/>
              <a:gd name="connsiteY1" fmla="*/ 0 h 2304666"/>
              <a:gd name="connsiteX2" fmla="*/ 2326164 w 2326164"/>
              <a:gd name="connsiteY2" fmla="*/ 1133128 h 2304666"/>
              <a:gd name="connsiteX3" fmla="*/ 2326164 w 2326164"/>
              <a:gd name="connsiteY3" fmla="*/ 2304666 h 2304666"/>
              <a:gd name="connsiteX4" fmla="*/ 1153470 w 2326164"/>
              <a:gd name="connsiteY4" fmla="*/ 2304666 h 2304666"/>
              <a:gd name="connsiteX5" fmla="*/ 0 w 2326164"/>
              <a:gd name="connsiteY5" fmla="*/ 1152333 h 2304666"/>
              <a:gd name="connsiteX6" fmla="*/ 0 w 2326164"/>
              <a:gd name="connsiteY6" fmla="*/ 1133128 h 2304666"/>
              <a:gd name="connsiteX7" fmla="*/ 52084 w 2326164"/>
              <a:gd name="connsiteY7" fmla="*/ 793209 h 2304666"/>
              <a:gd name="connsiteX8" fmla="*/ 71699 w 2326164"/>
              <a:gd name="connsiteY8" fmla="*/ 740553 h 2304666"/>
              <a:gd name="connsiteX9" fmla="*/ 161127 w 2326164"/>
              <a:gd name="connsiteY9" fmla="*/ 768270 h 2304666"/>
              <a:gd name="connsiteX10" fmla="*/ 267470 w 2326164"/>
              <a:gd name="connsiteY10" fmla="*/ 778974 h 2304666"/>
              <a:gd name="connsiteX11" fmla="*/ 795135 w 2326164"/>
              <a:gd name="connsiteY11" fmla="*/ 252117 h 2304666"/>
              <a:gd name="connsiteX12" fmla="*/ 784415 w 2326164"/>
              <a:gd name="connsiteY12" fmla="*/ 145937 h 2304666"/>
              <a:gd name="connsiteX13" fmla="*/ 760325 w 2326164"/>
              <a:gd name="connsiteY13" fmla="*/ 68451 h 2304666"/>
              <a:gd name="connsiteX14" fmla="*/ 811442 w 2326164"/>
              <a:gd name="connsiteY14" fmla="*/ 50260 h 2304666"/>
              <a:gd name="connsiteX15" fmla="*/ 1153470 w 2326164"/>
              <a:gd name="connsiteY15" fmla="*/ 0 h 23046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326164" h="2304666">
                <a:moveTo>
                  <a:pt x="1153470" y="0"/>
                </a:moveTo>
                <a:cubicBezTo>
                  <a:pt x="1172694" y="0"/>
                  <a:pt x="1172694" y="0"/>
                  <a:pt x="1172694" y="0"/>
                </a:cubicBezTo>
                <a:cubicBezTo>
                  <a:pt x="1807103" y="0"/>
                  <a:pt x="2326164" y="499344"/>
                  <a:pt x="2326164" y="1133128"/>
                </a:cubicBezTo>
                <a:lnTo>
                  <a:pt x="2326164" y="2304666"/>
                </a:lnTo>
                <a:cubicBezTo>
                  <a:pt x="1153470" y="2304666"/>
                  <a:pt x="1153470" y="2304666"/>
                  <a:pt x="1153470" y="2304666"/>
                </a:cubicBezTo>
                <a:cubicBezTo>
                  <a:pt x="519062" y="2304666"/>
                  <a:pt x="0" y="1786116"/>
                  <a:pt x="0" y="1152333"/>
                </a:cubicBezTo>
                <a:cubicBezTo>
                  <a:pt x="0" y="1133128"/>
                  <a:pt x="0" y="1133128"/>
                  <a:pt x="0" y="1133128"/>
                </a:cubicBezTo>
                <a:cubicBezTo>
                  <a:pt x="0" y="1014293"/>
                  <a:pt x="18248" y="900185"/>
                  <a:pt x="52084" y="793209"/>
                </a:cubicBezTo>
                <a:lnTo>
                  <a:pt x="71699" y="740553"/>
                </a:lnTo>
                <a:lnTo>
                  <a:pt x="161127" y="768270"/>
                </a:lnTo>
                <a:cubicBezTo>
                  <a:pt x="195477" y="775288"/>
                  <a:pt x="231043" y="778974"/>
                  <a:pt x="267470" y="778974"/>
                </a:cubicBezTo>
                <a:cubicBezTo>
                  <a:pt x="558891" y="778974"/>
                  <a:pt x="795135" y="543092"/>
                  <a:pt x="795135" y="252117"/>
                </a:cubicBezTo>
                <a:cubicBezTo>
                  <a:pt x="795135" y="215745"/>
                  <a:pt x="791444" y="180234"/>
                  <a:pt x="784415" y="145937"/>
                </a:cubicBezTo>
                <a:lnTo>
                  <a:pt x="760325" y="68451"/>
                </a:lnTo>
                <a:lnTo>
                  <a:pt x="811442" y="50260"/>
                </a:lnTo>
                <a:cubicBezTo>
                  <a:pt x="919622" y="17555"/>
                  <a:pt x="1034519" y="0"/>
                  <a:pt x="11534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9" name="Oval 160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320395" y="1478504"/>
            <a:ext cx="688089" cy="68951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文本框 47"/>
          <p:cNvSpPr txBox="1"/>
          <p:nvPr>
            <p:custDataLst>
              <p:tags r:id="rId8"/>
            </p:custDataLst>
          </p:nvPr>
        </p:nvSpPr>
        <p:spPr>
          <a:xfrm>
            <a:off x="2723313" y="2208029"/>
            <a:ext cx="1681621" cy="1171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遵守课堂纪律，保持课堂安静，尊重老师</a:t>
            </a:r>
          </a:p>
        </p:txBody>
      </p:sp>
      <p:sp>
        <p:nvSpPr>
          <p:cNvPr id="202" name="文本框 201"/>
          <p:cNvSpPr txBox="1"/>
          <p:nvPr>
            <p:custDataLst>
              <p:tags r:id="rId9"/>
            </p:custDataLst>
          </p:nvPr>
        </p:nvSpPr>
        <p:spPr>
          <a:xfrm>
            <a:off x="2370482" y="1559182"/>
            <a:ext cx="587915" cy="52816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70000"/>
          </a:bodyPr>
          <a:lstStyle/>
          <a:p>
            <a:pPr fontAlgn="auto">
              <a:lnSpc>
                <a:spcPct val="130000"/>
              </a:lnSpc>
            </a:pPr>
            <a:r>
              <a:rPr lang="en-US" altLang="zh-CN" sz="2800" b="1" spc="15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任意多边形: 形状 11"/>
          <p:cNvSpPr/>
          <p:nvPr>
            <p:custDataLst>
              <p:tags r:id="rId10"/>
            </p:custDataLst>
          </p:nvPr>
        </p:nvSpPr>
        <p:spPr bwMode="auto">
          <a:xfrm>
            <a:off x="5125962" y="1600561"/>
            <a:ext cx="2054769" cy="2035779"/>
          </a:xfrm>
          <a:custGeom>
            <a:gdLst>
              <a:gd name="connsiteX0" fmla="*/ 1153470 w 2326164"/>
              <a:gd name="connsiteY0" fmla="*/ 0 h 2304666"/>
              <a:gd name="connsiteX1" fmla="*/ 1172694 w 2326164"/>
              <a:gd name="connsiteY1" fmla="*/ 0 h 2304666"/>
              <a:gd name="connsiteX2" fmla="*/ 2326164 w 2326164"/>
              <a:gd name="connsiteY2" fmla="*/ 1133128 h 2304666"/>
              <a:gd name="connsiteX3" fmla="*/ 2326164 w 2326164"/>
              <a:gd name="connsiteY3" fmla="*/ 2304666 h 2304666"/>
              <a:gd name="connsiteX4" fmla="*/ 1153470 w 2326164"/>
              <a:gd name="connsiteY4" fmla="*/ 2304666 h 2304666"/>
              <a:gd name="connsiteX5" fmla="*/ 0 w 2326164"/>
              <a:gd name="connsiteY5" fmla="*/ 1152333 h 2304666"/>
              <a:gd name="connsiteX6" fmla="*/ 0 w 2326164"/>
              <a:gd name="connsiteY6" fmla="*/ 1133128 h 2304666"/>
              <a:gd name="connsiteX7" fmla="*/ 52084 w 2326164"/>
              <a:gd name="connsiteY7" fmla="*/ 793209 h 2304666"/>
              <a:gd name="connsiteX8" fmla="*/ 71699 w 2326164"/>
              <a:gd name="connsiteY8" fmla="*/ 740553 h 2304666"/>
              <a:gd name="connsiteX9" fmla="*/ 161127 w 2326164"/>
              <a:gd name="connsiteY9" fmla="*/ 768270 h 2304666"/>
              <a:gd name="connsiteX10" fmla="*/ 267470 w 2326164"/>
              <a:gd name="connsiteY10" fmla="*/ 778974 h 2304666"/>
              <a:gd name="connsiteX11" fmla="*/ 795135 w 2326164"/>
              <a:gd name="connsiteY11" fmla="*/ 252117 h 2304666"/>
              <a:gd name="connsiteX12" fmla="*/ 784415 w 2326164"/>
              <a:gd name="connsiteY12" fmla="*/ 145937 h 2304666"/>
              <a:gd name="connsiteX13" fmla="*/ 760325 w 2326164"/>
              <a:gd name="connsiteY13" fmla="*/ 68451 h 2304666"/>
              <a:gd name="connsiteX14" fmla="*/ 811442 w 2326164"/>
              <a:gd name="connsiteY14" fmla="*/ 50260 h 2304666"/>
              <a:gd name="connsiteX15" fmla="*/ 1153470 w 2326164"/>
              <a:gd name="connsiteY15" fmla="*/ 0 h 23046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326164" h="2304666">
                <a:moveTo>
                  <a:pt x="1153470" y="0"/>
                </a:moveTo>
                <a:cubicBezTo>
                  <a:pt x="1172694" y="0"/>
                  <a:pt x="1172694" y="0"/>
                  <a:pt x="1172694" y="0"/>
                </a:cubicBezTo>
                <a:cubicBezTo>
                  <a:pt x="1807103" y="0"/>
                  <a:pt x="2326164" y="499344"/>
                  <a:pt x="2326164" y="1133128"/>
                </a:cubicBezTo>
                <a:lnTo>
                  <a:pt x="2326164" y="2304666"/>
                </a:lnTo>
                <a:cubicBezTo>
                  <a:pt x="1153470" y="2304666"/>
                  <a:pt x="1153470" y="2304666"/>
                  <a:pt x="1153470" y="2304666"/>
                </a:cubicBezTo>
                <a:cubicBezTo>
                  <a:pt x="519062" y="2304666"/>
                  <a:pt x="0" y="1786116"/>
                  <a:pt x="0" y="1152333"/>
                </a:cubicBezTo>
                <a:cubicBezTo>
                  <a:pt x="0" y="1133128"/>
                  <a:pt x="0" y="1133128"/>
                  <a:pt x="0" y="1133128"/>
                </a:cubicBezTo>
                <a:cubicBezTo>
                  <a:pt x="0" y="1014293"/>
                  <a:pt x="18248" y="900185"/>
                  <a:pt x="52084" y="793209"/>
                </a:cubicBezTo>
                <a:lnTo>
                  <a:pt x="71699" y="740553"/>
                </a:lnTo>
                <a:lnTo>
                  <a:pt x="161127" y="768270"/>
                </a:lnTo>
                <a:cubicBezTo>
                  <a:pt x="195477" y="775288"/>
                  <a:pt x="231043" y="778974"/>
                  <a:pt x="267470" y="778974"/>
                </a:cubicBezTo>
                <a:cubicBezTo>
                  <a:pt x="558891" y="778974"/>
                  <a:pt x="795135" y="543092"/>
                  <a:pt x="795135" y="252117"/>
                </a:cubicBezTo>
                <a:cubicBezTo>
                  <a:pt x="795135" y="215745"/>
                  <a:pt x="791444" y="180234"/>
                  <a:pt x="784415" y="145937"/>
                </a:cubicBezTo>
                <a:lnTo>
                  <a:pt x="760325" y="68451"/>
                </a:lnTo>
                <a:lnTo>
                  <a:pt x="811442" y="50260"/>
                </a:lnTo>
                <a:cubicBezTo>
                  <a:pt x="919622" y="17555"/>
                  <a:pt x="1034519" y="0"/>
                  <a:pt x="11534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Oval 160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018182" y="1478504"/>
            <a:ext cx="688089" cy="68951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12"/>
            </p:custDataLst>
          </p:nvPr>
        </p:nvSpPr>
        <p:spPr>
          <a:xfrm>
            <a:off x="5421310" y="2208029"/>
            <a:ext cx="1681621" cy="1171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遵守学校规章制度，按时到校，不迟到、早退</a:t>
            </a:r>
          </a:p>
        </p:txBody>
      </p:sp>
      <p:sp>
        <p:nvSpPr>
          <p:cNvPr id="6" name="文本框 5"/>
          <p:cNvSpPr txBox="1"/>
          <p:nvPr>
            <p:custDataLst>
              <p:tags r:id="rId13"/>
            </p:custDataLst>
          </p:nvPr>
        </p:nvSpPr>
        <p:spPr>
          <a:xfrm>
            <a:off x="5068269" y="1559182"/>
            <a:ext cx="587915" cy="52816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70000"/>
          </a:bodyPr>
          <a:lstStyle/>
          <a:p>
            <a:pPr fontAlgn="auto">
              <a:lnSpc>
                <a:spcPct val="130000"/>
              </a:lnSpc>
            </a:pPr>
            <a:r>
              <a:rPr lang="en-US" altLang="zh-CN" sz="2800" b="1" spc="15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7" name="任意多边形: 形状 11"/>
          <p:cNvSpPr/>
          <p:nvPr>
            <p:custDataLst>
              <p:tags r:id="rId14"/>
            </p:custDataLst>
          </p:nvPr>
        </p:nvSpPr>
        <p:spPr bwMode="auto">
          <a:xfrm>
            <a:off x="7823749" y="1600561"/>
            <a:ext cx="2054769" cy="2035779"/>
          </a:xfrm>
          <a:custGeom>
            <a:gdLst>
              <a:gd name="connsiteX0" fmla="*/ 1153470 w 2326164"/>
              <a:gd name="connsiteY0" fmla="*/ 0 h 2304666"/>
              <a:gd name="connsiteX1" fmla="*/ 1172694 w 2326164"/>
              <a:gd name="connsiteY1" fmla="*/ 0 h 2304666"/>
              <a:gd name="connsiteX2" fmla="*/ 2326164 w 2326164"/>
              <a:gd name="connsiteY2" fmla="*/ 1133128 h 2304666"/>
              <a:gd name="connsiteX3" fmla="*/ 2326164 w 2326164"/>
              <a:gd name="connsiteY3" fmla="*/ 2304666 h 2304666"/>
              <a:gd name="connsiteX4" fmla="*/ 1153470 w 2326164"/>
              <a:gd name="connsiteY4" fmla="*/ 2304666 h 2304666"/>
              <a:gd name="connsiteX5" fmla="*/ 0 w 2326164"/>
              <a:gd name="connsiteY5" fmla="*/ 1152333 h 2304666"/>
              <a:gd name="connsiteX6" fmla="*/ 0 w 2326164"/>
              <a:gd name="connsiteY6" fmla="*/ 1133128 h 2304666"/>
              <a:gd name="connsiteX7" fmla="*/ 52084 w 2326164"/>
              <a:gd name="connsiteY7" fmla="*/ 793209 h 2304666"/>
              <a:gd name="connsiteX8" fmla="*/ 71699 w 2326164"/>
              <a:gd name="connsiteY8" fmla="*/ 740553 h 2304666"/>
              <a:gd name="connsiteX9" fmla="*/ 161127 w 2326164"/>
              <a:gd name="connsiteY9" fmla="*/ 768270 h 2304666"/>
              <a:gd name="connsiteX10" fmla="*/ 267470 w 2326164"/>
              <a:gd name="connsiteY10" fmla="*/ 778974 h 2304666"/>
              <a:gd name="connsiteX11" fmla="*/ 795135 w 2326164"/>
              <a:gd name="connsiteY11" fmla="*/ 252117 h 2304666"/>
              <a:gd name="connsiteX12" fmla="*/ 784415 w 2326164"/>
              <a:gd name="connsiteY12" fmla="*/ 145937 h 2304666"/>
              <a:gd name="connsiteX13" fmla="*/ 760325 w 2326164"/>
              <a:gd name="connsiteY13" fmla="*/ 68451 h 2304666"/>
              <a:gd name="connsiteX14" fmla="*/ 811442 w 2326164"/>
              <a:gd name="connsiteY14" fmla="*/ 50260 h 2304666"/>
              <a:gd name="connsiteX15" fmla="*/ 1153470 w 2326164"/>
              <a:gd name="connsiteY15" fmla="*/ 0 h 23046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326164" h="2304666">
                <a:moveTo>
                  <a:pt x="1153470" y="0"/>
                </a:moveTo>
                <a:cubicBezTo>
                  <a:pt x="1172694" y="0"/>
                  <a:pt x="1172694" y="0"/>
                  <a:pt x="1172694" y="0"/>
                </a:cubicBezTo>
                <a:cubicBezTo>
                  <a:pt x="1807103" y="0"/>
                  <a:pt x="2326164" y="499344"/>
                  <a:pt x="2326164" y="1133128"/>
                </a:cubicBezTo>
                <a:lnTo>
                  <a:pt x="2326164" y="2304666"/>
                </a:lnTo>
                <a:cubicBezTo>
                  <a:pt x="1153470" y="2304666"/>
                  <a:pt x="1153470" y="2304666"/>
                  <a:pt x="1153470" y="2304666"/>
                </a:cubicBezTo>
                <a:cubicBezTo>
                  <a:pt x="519062" y="2304666"/>
                  <a:pt x="0" y="1786116"/>
                  <a:pt x="0" y="1152333"/>
                </a:cubicBezTo>
                <a:cubicBezTo>
                  <a:pt x="0" y="1133128"/>
                  <a:pt x="0" y="1133128"/>
                  <a:pt x="0" y="1133128"/>
                </a:cubicBezTo>
                <a:cubicBezTo>
                  <a:pt x="0" y="1014293"/>
                  <a:pt x="18248" y="900185"/>
                  <a:pt x="52084" y="793209"/>
                </a:cubicBezTo>
                <a:lnTo>
                  <a:pt x="71699" y="740553"/>
                </a:lnTo>
                <a:lnTo>
                  <a:pt x="161127" y="768270"/>
                </a:lnTo>
                <a:cubicBezTo>
                  <a:pt x="195477" y="775288"/>
                  <a:pt x="231043" y="778974"/>
                  <a:pt x="267470" y="778974"/>
                </a:cubicBezTo>
                <a:cubicBezTo>
                  <a:pt x="558891" y="778974"/>
                  <a:pt x="795135" y="543092"/>
                  <a:pt x="795135" y="252117"/>
                </a:cubicBezTo>
                <a:cubicBezTo>
                  <a:pt x="795135" y="215745"/>
                  <a:pt x="791444" y="180234"/>
                  <a:pt x="784415" y="145937"/>
                </a:cubicBezTo>
                <a:lnTo>
                  <a:pt x="760325" y="68451"/>
                </a:lnTo>
                <a:lnTo>
                  <a:pt x="811442" y="50260"/>
                </a:lnTo>
                <a:cubicBezTo>
                  <a:pt x="919622" y="17555"/>
                  <a:pt x="1034519" y="0"/>
                  <a:pt x="11534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Oval 160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715968" y="1478504"/>
            <a:ext cx="688089" cy="68951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6"/>
            </p:custDataLst>
          </p:nvPr>
        </p:nvSpPr>
        <p:spPr>
          <a:xfrm>
            <a:off x="8118746" y="2208029"/>
            <a:ext cx="1681621" cy="1171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保持教室整洁，不乱扔垃圾，爱护公共设施</a:t>
            </a:r>
          </a:p>
        </p:txBody>
      </p:sp>
      <p:sp>
        <p:nvSpPr>
          <p:cNvPr id="10" name="文本框 9"/>
          <p:cNvSpPr txBox="1"/>
          <p:nvPr>
            <p:custDataLst>
              <p:tags r:id="rId17"/>
            </p:custDataLst>
          </p:nvPr>
        </p:nvSpPr>
        <p:spPr>
          <a:xfrm>
            <a:off x="7766056" y="1559182"/>
            <a:ext cx="587915" cy="52816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70000"/>
          </a:bodyPr>
          <a:lstStyle/>
          <a:p>
            <a:pPr fontAlgn="auto">
              <a:lnSpc>
                <a:spcPct val="130000"/>
              </a:lnSpc>
            </a:pPr>
            <a:r>
              <a:rPr lang="en-US" altLang="zh-CN" sz="2800" b="1" spc="15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1" name="任意多边形: 形状 11"/>
          <p:cNvSpPr/>
          <p:nvPr>
            <p:custDataLst>
              <p:tags r:id="rId18"/>
            </p:custDataLst>
          </p:nvPr>
        </p:nvSpPr>
        <p:spPr bwMode="auto">
          <a:xfrm>
            <a:off x="2428175" y="4106838"/>
            <a:ext cx="2054769" cy="2035779"/>
          </a:xfrm>
          <a:custGeom>
            <a:gdLst>
              <a:gd name="connsiteX0" fmla="*/ 1153470 w 2326164"/>
              <a:gd name="connsiteY0" fmla="*/ 0 h 2304666"/>
              <a:gd name="connsiteX1" fmla="*/ 1172694 w 2326164"/>
              <a:gd name="connsiteY1" fmla="*/ 0 h 2304666"/>
              <a:gd name="connsiteX2" fmla="*/ 2326164 w 2326164"/>
              <a:gd name="connsiteY2" fmla="*/ 1133128 h 2304666"/>
              <a:gd name="connsiteX3" fmla="*/ 2326164 w 2326164"/>
              <a:gd name="connsiteY3" fmla="*/ 2304666 h 2304666"/>
              <a:gd name="connsiteX4" fmla="*/ 1153470 w 2326164"/>
              <a:gd name="connsiteY4" fmla="*/ 2304666 h 2304666"/>
              <a:gd name="connsiteX5" fmla="*/ 0 w 2326164"/>
              <a:gd name="connsiteY5" fmla="*/ 1152333 h 2304666"/>
              <a:gd name="connsiteX6" fmla="*/ 0 w 2326164"/>
              <a:gd name="connsiteY6" fmla="*/ 1133128 h 2304666"/>
              <a:gd name="connsiteX7" fmla="*/ 52084 w 2326164"/>
              <a:gd name="connsiteY7" fmla="*/ 793209 h 2304666"/>
              <a:gd name="connsiteX8" fmla="*/ 71699 w 2326164"/>
              <a:gd name="connsiteY8" fmla="*/ 740553 h 2304666"/>
              <a:gd name="connsiteX9" fmla="*/ 161127 w 2326164"/>
              <a:gd name="connsiteY9" fmla="*/ 768270 h 2304666"/>
              <a:gd name="connsiteX10" fmla="*/ 267470 w 2326164"/>
              <a:gd name="connsiteY10" fmla="*/ 778974 h 2304666"/>
              <a:gd name="connsiteX11" fmla="*/ 795135 w 2326164"/>
              <a:gd name="connsiteY11" fmla="*/ 252117 h 2304666"/>
              <a:gd name="connsiteX12" fmla="*/ 784415 w 2326164"/>
              <a:gd name="connsiteY12" fmla="*/ 145937 h 2304666"/>
              <a:gd name="connsiteX13" fmla="*/ 760325 w 2326164"/>
              <a:gd name="connsiteY13" fmla="*/ 68451 h 2304666"/>
              <a:gd name="connsiteX14" fmla="*/ 811442 w 2326164"/>
              <a:gd name="connsiteY14" fmla="*/ 50260 h 2304666"/>
              <a:gd name="connsiteX15" fmla="*/ 1153470 w 2326164"/>
              <a:gd name="connsiteY15" fmla="*/ 0 h 23046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326164" h="2304666">
                <a:moveTo>
                  <a:pt x="1153470" y="0"/>
                </a:moveTo>
                <a:cubicBezTo>
                  <a:pt x="1172694" y="0"/>
                  <a:pt x="1172694" y="0"/>
                  <a:pt x="1172694" y="0"/>
                </a:cubicBezTo>
                <a:cubicBezTo>
                  <a:pt x="1807103" y="0"/>
                  <a:pt x="2326164" y="499344"/>
                  <a:pt x="2326164" y="1133128"/>
                </a:cubicBezTo>
                <a:lnTo>
                  <a:pt x="2326164" y="2304666"/>
                </a:lnTo>
                <a:cubicBezTo>
                  <a:pt x="1153470" y="2304666"/>
                  <a:pt x="1153470" y="2304666"/>
                  <a:pt x="1153470" y="2304666"/>
                </a:cubicBezTo>
                <a:cubicBezTo>
                  <a:pt x="519062" y="2304666"/>
                  <a:pt x="0" y="1786116"/>
                  <a:pt x="0" y="1152333"/>
                </a:cubicBezTo>
                <a:cubicBezTo>
                  <a:pt x="0" y="1133128"/>
                  <a:pt x="0" y="1133128"/>
                  <a:pt x="0" y="1133128"/>
                </a:cubicBezTo>
                <a:cubicBezTo>
                  <a:pt x="0" y="1014293"/>
                  <a:pt x="18248" y="900185"/>
                  <a:pt x="52084" y="793209"/>
                </a:cubicBezTo>
                <a:lnTo>
                  <a:pt x="71699" y="740553"/>
                </a:lnTo>
                <a:lnTo>
                  <a:pt x="161127" y="768270"/>
                </a:lnTo>
                <a:cubicBezTo>
                  <a:pt x="195477" y="775288"/>
                  <a:pt x="231043" y="778974"/>
                  <a:pt x="267470" y="778974"/>
                </a:cubicBezTo>
                <a:cubicBezTo>
                  <a:pt x="558891" y="778974"/>
                  <a:pt x="795135" y="543092"/>
                  <a:pt x="795135" y="252117"/>
                </a:cubicBezTo>
                <a:cubicBezTo>
                  <a:pt x="795135" y="215745"/>
                  <a:pt x="791444" y="180234"/>
                  <a:pt x="784415" y="145937"/>
                </a:cubicBezTo>
                <a:lnTo>
                  <a:pt x="760325" y="68451"/>
                </a:lnTo>
                <a:lnTo>
                  <a:pt x="811442" y="50260"/>
                </a:lnTo>
                <a:cubicBezTo>
                  <a:pt x="919622" y="17555"/>
                  <a:pt x="1034519" y="0"/>
                  <a:pt x="11534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Oval 160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2320395" y="3984781"/>
            <a:ext cx="688089" cy="68951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20"/>
            </p:custDataLst>
          </p:nvPr>
        </p:nvSpPr>
        <p:spPr>
          <a:xfrm>
            <a:off x="2723313" y="4714194"/>
            <a:ext cx="1681621" cy="1171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同学之间互相尊重，团结友爱，不歧视、不欺凌</a:t>
            </a:r>
          </a:p>
        </p:txBody>
      </p:sp>
      <p:sp>
        <p:nvSpPr>
          <p:cNvPr id="15" name="文本框 14"/>
          <p:cNvSpPr txBox="1"/>
          <p:nvPr>
            <p:custDataLst>
              <p:tags r:id="rId21"/>
            </p:custDataLst>
          </p:nvPr>
        </p:nvSpPr>
        <p:spPr>
          <a:xfrm>
            <a:off x="2370482" y="4065459"/>
            <a:ext cx="587915" cy="52816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70000"/>
          </a:bodyPr>
          <a:lstStyle/>
          <a:p>
            <a:pPr fontAlgn="auto">
              <a:lnSpc>
                <a:spcPct val="130000"/>
              </a:lnSpc>
            </a:pPr>
            <a:r>
              <a:rPr lang="en-US" altLang="zh-CN" sz="2800" b="1" spc="15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6" name="任意多边形: 形状 11"/>
          <p:cNvSpPr/>
          <p:nvPr>
            <p:custDataLst>
              <p:tags r:id="rId22"/>
            </p:custDataLst>
          </p:nvPr>
        </p:nvSpPr>
        <p:spPr bwMode="auto">
          <a:xfrm>
            <a:off x="5125962" y="4106838"/>
            <a:ext cx="2054769" cy="2035779"/>
          </a:xfrm>
          <a:custGeom>
            <a:gdLst>
              <a:gd name="connsiteX0" fmla="*/ 1153470 w 2326164"/>
              <a:gd name="connsiteY0" fmla="*/ 0 h 2304666"/>
              <a:gd name="connsiteX1" fmla="*/ 1172694 w 2326164"/>
              <a:gd name="connsiteY1" fmla="*/ 0 h 2304666"/>
              <a:gd name="connsiteX2" fmla="*/ 2326164 w 2326164"/>
              <a:gd name="connsiteY2" fmla="*/ 1133128 h 2304666"/>
              <a:gd name="connsiteX3" fmla="*/ 2326164 w 2326164"/>
              <a:gd name="connsiteY3" fmla="*/ 2304666 h 2304666"/>
              <a:gd name="connsiteX4" fmla="*/ 1153470 w 2326164"/>
              <a:gd name="connsiteY4" fmla="*/ 2304666 h 2304666"/>
              <a:gd name="connsiteX5" fmla="*/ 0 w 2326164"/>
              <a:gd name="connsiteY5" fmla="*/ 1152333 h 2304666"/>
              <a:gd name="connsiteX6" fmla="*/ 0 w 2326164"/>
              <a:gd name="connsiteY6" fmla="*/ 1133128 h 2304666"/>
              <a:gd name="connsiteX7" fmla="*/ 52084 w 2326164"/>
              <a:gd name="connsiteY7" fmla="*/ 793209 h 2304666"/>
              <a:gd name="connsiteX8" fmla="*/ 71699 w 2326164"/>
              <a:gd name="connsiteY8" fmla="*/ 740553 h 2304666"/>
              <a:gd name="connsiteX9" fmla="*/ 161127 w 2326164"/>
              <a:gd name="connsiteY9" fmla="*/ 768270 h 2304666"/>
              <a:gd name="connsiteX10" fmla="*/ 267470 w 2326164"/>
              <a:gd name="connsiteY10" fmla="*/ 778974 h 2304666"/>
              <a:gd name="connsiteX11" fmla="*/ 795135 w 2326164"/>
              <a:gd name="connsiteY11" fmla="*/ 252117 h 2304666"/>
              <a:gd name="connsiteX12" fmla="*/ 784415 w 2326164"/>
              <a:gd name="connsiteY12" fmla="*/ 145937 h 2304666"/>
              <a:gd name="connsiteX13" fmla="*/ 760325 w 2326164"/>
              <a:gd name="connsiteY13" fmla="*/ 68451 h 2304666"/>
              <a:gd name="connsiteX14" fmla="*/ 811442 w 2326164"/>
              <a:gd name="connsiteY14" fmla="*/ 50260 h 2304666"/>
              <a:gd name="connsiteX15" fmla="*/ 1153470 w 2326164"/>
              <a:gd name="connsiteY15" fmla="*/ 0 h 23046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326164" h="2304666">
                <a:moveTo>
                  <a:pt x="1153470" y="0"/>
                </a:moveTo>
                <a:cubicBezTo>
                  <a:pt x="1172694" y="0"/>
                  <a:pt x="1172694" y="0"/>
                  <a:pt x="1172694" y="0"/>
                </a:cubicBezTo>
                <a:cubicBezTo>
                  <a:pt x="1807103" y="0"/>
                  <a:pt x="2326164" y="499344"/>
                  <a:pt x="2326164" y="1133128"/>
                </a:cubicBezTo>
                <a:lnTo>
                  <a:pt x="2326164" y="2304666"/>
                </a:lnTo>
                <a:cubicBezTo>
                  <a:pt x="1153470" y="2304666"/>
                  <a:pt x="1153470" y="2304666"/>
                  <a:pt x="1153470" y="2304666"/>
                </a:cubicBezTo>
                <a:cubicBezTo>
                  <a:pt x="519062" y="2304666"/>
                  <a:pt x="0" y="1786116"/>
                  <a:pt x="0" y="1152333"/>
                </a:cubicBezTo>
                <a:cubicBezTo>
                  <a:pt x="0" y="1133128"/>
                  <a:pt x="0" y="1133128"/>
                  <a:pt x="0" y="1133128"/>
                </a:cubicBezTo>
                <a:cubicBezTo>
                  <a:pt x="0" y="1014293"/>
                  <a:pt x="18248" y="900185"/>
                  <a:pt x="52084" y="793209"/>
                </a:cubicBezTo>
                <a:lnTo>
                  <a:pt x="71699" y="740553"/>
                </a:lnTo>
                <a:lnTo>
                  <a:pt x="161127" y="768270"/>
                </a:lnTo>
                <a:cubicBezTo>
                  <a:pt x="195477" y="775288"/>
                  <a:pt x="231043" y="778974"/>
                  <a:pt x="267470" y="778974"/>
                </a:cubicBezTo>
                <a:cubicBezTo>
                  <a:pt x="558891" y="778974"/>
                  <a:pt x="795135" y="543092"/>
                  <a:pt x="795135" y="252117"/>
                </a:cubicBezTo>
                <a:cubicBezTo>
                  <a:pt x="795135" y="215745"/>
                  <a:pt x="791444" y="180234"/>
                  <a:pt x="784415" y="145937"/>
                </a:cubicBezTo>
                <a:lnTo>
                  <a:pt x="760325" y="68451"/>
                </a:lnTo>
                <a:lnTo>
                  <a:pt x="811442" y="50260"/>
                </a:lnTo>
                <a:cubicBezTo>
                  <a:pt x="919622" y="17555"/>
                  <a:pt x="1034519" y="0"/>
                  <a:pt x="11534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Oval 160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5018182" y="3984781"/>
            <a:ext cx="688089" cy="68951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24"/>
            </p:custDataLst>
          </p:nvPr>
        </p:nvSpPr>
        <p:spPr>
          <a:xfrm>
            <a:off x="5421310" y="4714194"/>
            <a:ext cx="1681621" cy="1171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遵守宿舍纪律，按时作息，不影响他人休息</a:t>
            </a:r>
          </a:p>
        </p:txBody>
      </p:sp>
      <p:sp>
        <p:nvSpPr>
          <p:cNvPr id="19" name="文本框 18"/>
          <p:cNvSpPr txBox="1"/>
          <p:nvPr>
            <p:custDataLst>
              <p:tags r:id="rId25"/>
            </p:custDataLst>
          </p:nvPr>
        </p:nvSpPr>
        <p:spPr>
          <a:xfrm>
            <a:off x="5068269" y="4065459"/>
            <a:ext cx="587915" cy="52816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70000"/>
          </a:bodyPr>
          <a:lstStyle/>
          <a:p>
            <a:pPr fontAlgn="auto">
              <a:lnSpc>
                <a:spcPct val="130000"/>
              </a:lnSpc>
            </a:pPr>
            <a:r>
              <a:rPr lang="en-US" altLang="zh-CN" sz="2800" b="1" spc="15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20" name="任意多边形: 形状 11"/>
          <p:cNvSpPr/>
          <p:nvPr>
            <p:custDataLst>
              <p:tags r:id="rId26"/>
            </p:custDataLst>
          </p:nvPr>
        </p:nvSpPr>
        <p:spPr bwMode="auto">
          <a:xfrm>
            <a:off x="7823749" y="4106838"/>
            <a:ext cx="2054769" cy="2035779"/>
          </a:xfrm>
          <a:custGeom>
            <a:gdLst>
              <a:gd name="connsiteX0" fmla="*/ 1153470 w 2326164"/>
              <a:gd name="connsiteY0" fmla="*/ 0 h 2304666"/>
              <a:gd name="connsiteX1" fmla="*/ 1172694 w 2326164"/>
              <a:gd name="connsiteY1" fmla="*/ 0 h 2304666"/>
              <a:gd name="connsiteX2" fmla="*/ 2326164 w 2326164"/>
              <a:gd name="connsiteY2" fmla="*/ 1133128 h 2304666"/>
              <a:gd name="connsiteX3" fmla="*/ 2326164 w 2326164"/>
              <a:gd name="connsiteY3" fmla="*/ 2304666 h 2304666"/>
              <a:gd name="connsiteX4" fmla="*/ 1153470 w 2326164"/>
              <a:gd name="connsiteY4" fmla="*/ 2304666 h 2304666"/>
              <a:gd name="connsiteX5" fmla="*/ 0 w 2326164"/>
              <a:gd name="connsiteY5" fmla="*/ 1152333 h 2304666"/>
              <a:gd name="connsiteX6" fmla="*/ 0 w 2326164"/>
              <a:gd name="connsiteY6" fmla="*/ 1133128 h 2304666"/>
              <a:gd name="connsiteX7" fmla="*/ 52084 w 2326164"/>
              <a:gd name="connsiteY7" fmla="*/ 793209 h 2304666"/>
              <a:gd name="connsiteX8" fmla="*/ 71699 w 2326164"/>
              <a:gd name="connsiteY8" fmla="*/ 740553 h 2304666"/>
              <a:gd name="connsiteX9" fmla="*/ 161127 w 2326164"/>
              <a:gd name="connsiteY9" fmla="*/ 768270 h 2304666"/>
              <a:gd name="connsiteX10" fmla="*/ 267470 w 2326164"/>
              <a:gd name="connsiteY10" fmla="*/ 778974 h 2304666"/>
              <a:gd name="connsiteX11" fmla="*/ 795135 w 2326164"/>
              <a:gd name="connsiteY11" fmla="*/ 252117 h 2304666"/>
              <a:gd name="connsiteX12" fmla="*/ 784415 w 2326164"/>
              <a:gd name="connsiteY12" fmla="*/ 145937 h 2304666"/>
              <a:gd name="connsiteX13" fmla="*/ 760325 w 2326164"/>
              <a:gd name="connsiteY13" fmla="*/ 68451 h 2304666"/>
              <a:gd name="connsiteX14" fmla="*/ 811442 w 2326164"/>
              <a:gd name="connsiteY14" fmla="*/ 50260 h 2304666"/>
              <a:gd name="connsiteX15" fmla="*/ 1153470 w 2326164"/>
              <a:gd name="connsiteY15" fmla="*/ 0 h 23046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326164" h="2304666">
                <a:moveTo>
                  <a:pt x="1153470" y="0"/>
                </a:moveTo>
                <a:cubicBezTo>
                  <a:pt x="1172694" y="0"/>
                  <a:pt x="1172694" y="0"/>
                  <a:pt x="1172694" y="0"/>
                </a:cubicBezTo>
                <a:cubicBezTo>
                  <a:pt x="1807103" y="0"/>
                  <a:pt x="2326164" y="499344"/>
                  <a:pt x="2326164" y="1133128"/>
                </a:cubicBezTo>
                <a:lnTo>
                  <a:pt x="2326164" y="2304666"/>
                </a:lnTo>
                <a:cubicBezTo>
                  <a:pt x="1153470" y="2304666"/>
                  <a:pt x="1153470" y="2304666"/>
                  <a:pt x="1153470" y="2304666"/>
                </a:cubicBezTo>
                <a:cubicBezTo>
                  <a:pt x="519062" y="2304666"/>
                  <a:pt x="0" y="1786116"/>
                  <a:pt x="0" y="1152333"/>
                </a:cubicBezTo>
                <a:cubicBezTo>
                  <a:pt x="0" y="1133128"/>
                  <a:pt x="0" y="1133128"/>
                  <a:pt x="0" y="1133128"/>
                </a:cubicBezTo>
                <a:cubicBezTo>
                  <a:pt x="0" y="1014293"/>
                  <a:pt x="18248" y="900185"/>
                  <a:pt x="52084" y="793209"/>
                </a:cubicBezTo>
                <a:lnTo>
                  <a:pt x="71699" y="740553"/>
                </a:lnTo>
                <a:lnTo>
                  <a:pt x="161127" y="768270"/>
                </a:lnTo>
                <a:cubicBezTo>
                  <a:pt x="195477" y="775288"/>
                  <a:pt x="231043" y="778974"/>
                  <a:pt x="267470" y="778974"/>
                </a:cubicBezTo>
                <a:cubicBezTo>
                  <a:pt x="558891" y="778974"/>
                  <a:pt x="795135" y="543092"/>
                  <a:pt x="795135" y="252117"/>
                </a:cubicBezTo>
                <a:cubicBezTo>
                  <a:pt x="795135" y="215745"/>
                  <a:pt x="791444" y="180234"/>
                  <a:pt x="784415" y="145937"/>
                </a:cubicBezTo>
                <a:lnTo>
                  <a:pt x="760325" y="68451"/>
                </a:lnTo>
                <a:lnTo>
                  <a:pt x="811442" y="50260"/>
                </a:lnTo>
                <a:cubicBezTo>
                  <a:pt x="919622" y="17555"/>
                  <a:pt x="1034519" y="0"/>
                  <a:pt x="11534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Oval 160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7715968" y="3984781"/>
            <a:ext cx="688089" cy="68951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8118746" y="4714194"/>
            <a:ext cx="1681621" cy="1171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遵守考试纪律，诚信考试，不作弊</a:t>
            </a: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7766056" y="4065459"/>
            <a:ext cx="587915" cy="52816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70000"/>
          </a:bodyPr>
          <a:lstStyle/>
          <a:p>
            <a:pPr fontAlgn="auto">
              <a:lnSpc>
                <a:spcPct val="130000"/>
              </a:lnSpc>
            </a:pPr>
            <a:r>
              <a:rPr lang="en-US" altLang="zh-CN" sz="2800" b="1" spc="15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06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遵守公约的重要性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五边形 11"/>
          <p:cNvSpPr/>
          <p:nvPr>
            <p:custDataLst>
              <p:tags r:id="rId6"/>
            </p:custDataLst>
          </p:nvPr>
        </p:nvSpPr>
        <p:spPr>
          <a:xfrm>
            <a:off x="2761202" y="1632786"/>
            <a:ext cx="1170162" cy="58508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五边形 3"/>
          <p:cNvSpPr/>
          <p:nvPr>
            <p:custDataLst>
              <p:tags r:id="rId7"/>
            </p:custDataLst>
          </p:nvPr>
        </p:nvSpPr>
        <p:spPr>
          <a:xfrm>
            <a:off x="2640744" y="1632786"/>
            <a:ext cx="1170162" cy="58508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4312406" y="1477911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维护班级秩序：遵守公约有助于维护班级秩序，确保学习环境良好。</a:t>
            </a:r>
          </a:p>
        </p:txBody>
      </p:sp>
      <p:sp>
        <p:nvSpPr>
          <p:cNvPr id="13" name="五边形 12"/>
          <p:cNvSpPr/>
          <p:nvPr>
            <p:custDataLst>
              <p:tags r:id="rId9"/>
            </p:custDataLst>
          </p:nvPr>
        </p:nvSpPr>
        <p:spPr>
          <a:xfrm>
            <a:off x="2761202" y="2888989"/>
            <a:ext cx="1170162" cy="585081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五边形 4"/>
          <p:cNvSpPr/>
          <p:nvPr>
            <p:custDataLst>
              <p:tags r:id="rId10"/>
            </p:custDataLst>
          </p:nvPr>
        </p:nvSpPr>
        <p:spPr>
          <a:xfrm>
            <a:off x="2640744" y="2888989"/>
            <a:ext cx="1170162" cy="585081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4312406" y="2734115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培养自律意识：遵守公约有助于培养学生的自律意识，提高自我管理能力。</a:t>
            </a:r>
          </a:p>
        </p:txBody>
      </p:sp>
      <p:sp>
        <p:nvSpPr>
          <p:cNvPr id="14" name="五边形 13"/>
          <p:cNvSpPr/>
          <p:nvPr>
            <p:custDataLst>
              <p:tags r:id="rId12"/>
            </p:custDataLst>
          </p:nvPr>
        </p:nvSpPr>
        <p:spPr>
          <a:xfrm>
            <a:off x="2761202" y="4145193"/>
            <a:ext cx="1170162" cy="585081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五边形 5"/>
          <p:cNvSpPr/>
          <p:nvPr>
            <p:custDataLst>
              <p:tags r:id="rId13"/>
            </p:custDataLst>
          </p:nvPr>
        </p:nvSpPr>
        <p:spPr>
          <a:xfrm>
            <a:off x="2640744" y="4145193"/>
            <a:ext cx="1170162" cy="585081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0" name="文本框 9"/>
          <p:cNvSpPr txBox="1"/>
          <p:nvPr>
            <p:custDataLst>
              <p:tags r:id="rId14"/>
            </p:custDataLst>
          </p:nvPr>
        </p:nvSpPr>
        <p:spPr>
          <a:xfrm>
            <a:off x="4312406" y="3990318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促进团结协作：遵守公约有助于促进同学之间的团结协作，形成良好的班级氛围。</a:t>
            </a:r>
          </a:p>
        </p:txBody>
      </p:sp>
      <p:sp>
        <p:nvSpPr>
          <p:cNvPr id="15" name="五边形 14"/>
          <p:cNvSpPr/>
          <p:nvPr>
            <p:custDataLst>
              <p:tags r:id="rId15"/>
            </p:custDataLst>
          </p:nvPr>
        </p:nvSpPr>
        <p:spPr>
          <a:xfrm>
            <a:off x="2761202" y="5401396"/>
            <a:ext cx="1170162" cy="585081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五边形 6"/>
          <p:cNvSpPr/>
          <p:nvPr>
            <p:custDataLst>
              <p:tags r:id="rId16"/>
            </p:custDataLst>
          </p:nvPr>
        </p:nvSpPr>
        <p:spPr>
          <a:xfrm>
            <a:off x="2640744" y="5401396"/>
            <a:ext cx="1170162" cy="585081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7"/>
            </p:custDataLst>
          </p:nvPr>
        </p:nvSpPr>
        <p:spPr>
          <a:xfrm>
            <a:off x="4312406" y="5246522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提高学习效率：遵守公约有助于提高学习效率，让同学们更好地投入学习。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违反公约的后果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文本框 16"/>
          <p:cNvSpPr txBox="1"/>
          <p:nvPr>
            <p:custDataLst>
              <p:tags r:id="rId6"/>
            </p:custDataLst>
          </p:nvPr>
        </p:nvSpPr>
        <p:spPr>
          <a:xfrm>
            <a:off x="7255751" y="157823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影响班级荣誉：违反公约可能导致班级在评比中失去荣誉</a:t>
            </a:r>
          </a:p>
        </p:txBody>
      </p:sp>
      <p:sp>
        <p:nvSpPr>
          <p:cNvPr id="117" name="01"/>
          <p:cNvSpPr txBox="1"/>
          <p:nvPr>
            <p:custDataLst>
              <p:tags r:id="rId7"/>
            </p:custDataLst>
          </p:nvPr>
        </p:nvSpPr>
        <p:spPr>
          <a:xfrm>
            <a:off x="6256483" y="1695478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7" name="圆角矩形 16"/>
          <p:cNvSpPr/>
          <p:nvPr>
            <p:custDataLst>
              <p:tags r:id="rId8"/>
            </p:custDataLst>
          </p:nvPr>
        </p:nvSpPr>
        <p:spPr>
          <a:xfrm>
            <a:off x="2057208" y="2726808"/>
            <a:ext cx="2299881" cy="95789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圆角矩形 17"/>
          <p:cNvSpPr/>
          <p:nvPr>
            <p:custDataLst>
              <p:tags r:id="rId9"/>
            </p:custDataLst>
          </p:nvPr>
        </p:nvSpPr>
        <p:spPr>
          <a:xfrm>
            <a:off x="1682482" y="3935300"/>
            <a:ext cx="3049333" cy="95789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圆角矩形 18"/>
          <p:cNvSpPr/>
          <p:nvPr>
            <p:custDataLst>
              <p:tags r:id="rId10"/>
            </p:custDataLst>
          </p:nvPr>
        </p:nvSpPr>
        <p:spPr>
          <a:xfrm>
            <a:off x="1306195" y="5141449"/>
            <a:ext cx="3801908" cy="95789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>
            <p:custDataLst>
              <p:tags r:id="rId11"/>
            </p:custDataLst>
          </p:nvPr>
        </p:nvSpPr>
        <p:spPr>
          <a:xfrm>
            <a:off x="2386655" y="1520659"/>
            <a:ext cx="1640988" cy="95789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5" name="01"/>
          <p:cNvSpPr txBox="1"/>
          <p:nvPr>
            <p:custDataLst>
              <p:tags r:id="rId12"/>
            </p:custDataLst>
          </p:nvPr>
        </p:nvSpPr>
        <p:spPr>
          <a:xfrm>
            <a:off x="2778166" y="165421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4" name="01"/>
          <p:cNvSpPr txBox="1"/>
          <p:nvPr>
            <p:custDataLst>
              <p:tags r:id="rId13"/>
            </p:custDataLst>
          </p:nvPr>
        </p:nvSpPr>
        <p:spPr>
          <a:xfrm>
            <a:off x="2778166" y="286036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5" name="01"/>
          <p:cNvSpPr txBox="1"/>
          <p:nvPr>
            <p:custDataLst>
              <p:tags r:id="rId14"/>
            </p:custDataLst>
          </p:nvPr>
        </p:nvSpPr>
        <p:spPr>
          <a:xfrm>
            <a:off x="2778166" y="4068851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6" name="01"/>
          <p:cNvSpPr txBox="1"/>
          <p:nvPr>
            <p:custDataLst>
              <p:tags r:id="rId15"/>
            </p:custDataLst>
          </p:nvPr>
        </p:nvSpPr>
        <p:spPr>
          <a:xfrm>
            <a:off x="2778166" y="527500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30" name="文本框 16"/>
          <p:cNvSpPr txBox="1"/>
          <p:nvPr>
            <p:custDataLst>
              <p:tags r:id="rId16"/>
            </p:custDataLst>
          </p:nvPr>
        </p:nvSpPr>
        <p:spPr>
          <a:xfrm>
            <a:off x="7255751" y="2784383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影响个人形象：违反公约可能导致个人形象受损，失去同学和老师的信任</a:t>
            </a:r>
          </a:p>
        </p:txBody>
      </p:sp>
      <p:sp>
        <p:nvSpPr>
          <p:cNvPr id="31" name="文本框 16"/>
          <p:cNvSpPr txBox="1"/>
          <p:nvPr>
            <p:custDataLst>
              <p:tags r:id="rId17"/>
            </p:custDataLst>
          </p:nvPr>
        </p:nvSpPr>
        <p:spPr>
          <a:xfrm>
            <a:off x="7255751" y="399287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6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影响学习进度：违反公约可能导致学习进度受到影响，影响学习成绩</a:t>
            </a:r>
          </a:p>
        </p:txBody>
      </p:sp>
      <p:sp>
        <p:nvSpPr>
          <p:cNvPr id="32" name="文本框 16"/>
          <p:cNvSpPr txBox="1"/>
          <p:nvPr>
            <p:custDataLst>
              <p:tags r:id="rId18"/>
            </p:custDataLst>
          </p:nvPr>
        </p:nvSpPr>
        <p:spPr>
          <a:xfrm>
            <a:off x="7255751" y="519902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6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影响人际关系：违反公约可能导致人际关系紧张，影响同学间的友谊</a:t>
            </a:r>
          </a:p>
        </p:txBody>
      </p:sp>
      <p:sp>
        <p:nvSpPr>
          <p:cNvPr id="36" name="01"/>
          <p:cNvSpPr txBox="1"/>
          <p:nvPr>
            <p:custDataLst>
              <p:tags r:id="rId19"/>
            </p:custDataLst>
          </p:nvPr>
        </p:nvSpPr>
        <p:spPr>
          <a:xfrm>
            <a:off x="6256483" y="2901627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37" name="01"/>
          <p:cNvSpPr txBox="1"/>
          <p:nvPr>
            <p:custDataLst>
              <p:tags r:id="rId20"/>
            </p:custDataLst>
          </p:nvPr>
        </p:nvSpPr>
        <p:spPr>
          <a:xfrm>
            <a:off x="6256483" y="4110119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38" name="01"/>
          <p:cNvSpPr txBox="1"/>
          <p:nvPr>
            <p:custDataLst>
              <p:tags r:id="rId21"/>
            </p:custDataLst>
          </p:nvPr>
        </p:nvSpPr>
        <p:spPr>
          <a:xfrm>
            <a:off x="6256483" y="5316268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accent4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accent4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5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初中新学期新梦想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新学期新梦想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等腰三角形 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2034575" y="3265130"/>
            <a:ext cx="1308302" cy="1127994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等腰三角形 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1768092" y="3265132"/>
            <a:ext cx="1308302" cy="112799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KSO_Shape"/>
          <p:cNvSpPr/>
          <p:nvPr>
            <p:custDataLst>
              <p:tags r:id="rId8"/>
            </p:custDataLst>
          </p:nvPr>
        </p:nvSpPr>
        <p:spPr bwMode="auto">
          <a:xfrm>
            <a:off x="3711607" y="1687694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9"/>
            </p:custDataLst>
          </p:nvPr>
        </p:nvSpPr>
        <p:spPr>
          <a:xfrm>
            <a:off x="4353559" y="1478504"/>
            <a:ext cx="5987149" cy="89643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设定目标：明确新学期的目标，如提高成绩、参加课外活动等</a:t>
            </a:r>
          </a:p>
        </p:txBody>
      </p:sp>
      <p:sp>
        <p:nvSpPr>
          <p:cNvPr id="10" name="KSO_Shape"/>
          <p:cNvSpPr/>
          <p:nvPr>
            <p:custDataLst>
              <p:tags r:id="rId10"/>
            </p:custDataLst>
          </p:nvPr>
        </p:nvSpPr>
        <p:spPr bwMode="auto">
          <a:xfrm>
            <a:off x="3711607" y="2943415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4353559" y="273422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制定计划：制定详细的学习计划，如每天学习时间、科目安排等</a:t>
            </a:r>
          </a:p>
        </p:txBody>
      </p:sp>
      <p:sp>
        <p:nvSpPr>
          <p:cNvPr id="13" name="KSO_Shape"/>
          <p:cNvSpPr/>
          <p:nvPr>
            <p:custDataLst>
              <p:tags r:id="rId12"/>
            </p:custDataLst>
          </p:nvPr>
        </p:nvSpPr>
        <p:spPr bwMode="auto">
          <a:xfrm>
            <a:off x="3711607" y="419913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4353559" y="3989946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培养习惯：养成良好的学习习惯，如按时完成作业、定期复习等</a:t>
            </a:r>
          </a:p>
        </p:txBody>
      </p:sp>
      <p:sp>
        <p:nvSpPr>
          <p:cNvPr id="18" name="KSO_Shape"/>
          <p:cNvSpPr/>
          <p:nvPr>
            <p:custDataLst>
              <p:tags r:id="rId14"/>
            </p:custDataLst>
          </p:nvPr>
        </p:nvSpPr>
        <p:spPr bwMode="auto">
          <a:xfrm>
            <a:off x="3711607" y="545485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4353559" y="524566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保持积极心态：保持积极的心态，遇到困难时，积极面对，寻求解决方法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梦想与现实的关系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1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>
            <a:off x="3277618" y="1478309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文本框 55"/>
          <p:cNvSpPr txBox="1"/>
          <p:nvPr>
            <p:custDataLst>
              <p:tags r:id="rId7"/>
            </p:custDataLst>
          </p:nvPr>
        </p:nvSpPr>
        <p:spPr>
          <a:xfrm>
            <a:off x="2965201" y="1988490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7" name="矩形 56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flipH="1" flipV="1">
            <a:off x="5603392" y="3404119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文本框 58"/>
          <p:cNvSpPr txBox="1"/>
          <p:nvPr>
            <p:custDataLst>
              <p:tags r:id="rId9"/>
            </p:custDataLst>
          </p:nvPr>
        </p:nvSpPr>
        <p:spPr>
          <a:xfrm>
            <a:off x="3475772" y="1488433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6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梦想是现实的动力：梦想可以激发我们的潜能，让我们更加努力地追求目标。</a:t>
            </a:r>
          </a:p>
        </p:txBody>
      </p:sp>
      <p:sp>
        <p:nvSpPr>
          <p:cNvPr id="2" name="矩形 1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6636932" y="1478309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6324515" y="1988489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" name="矩形 4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flipH="1" flipV="1">
            <a:off x="8962705" y="3404119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3"/>
            </p:custDataLst>
          </p:nvPr>
        </p:nvSpPr>
        <p:spPr>
          <a:xfrm>
            <a:off x="6835085" y="1488433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6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现实是梦想的基础：现实是我们实现梦想的基础，只有脚踏实地，才能实现梦想。</a:t>
            </a:r>
          </a:p>
        </p:txBody>
      </p:sp>
      <p:sp>
        <p:nvSpPr>
          <p:cNvPr id="7" name="矩形 1"/>
          <p:cNvSpPr>
            <a:spLocks noChangeAspect="1"/>
          </p:cNvSpPr>
          <p:nvPr>
            <p:custDataLst>
              <p:tags r:id="rId14"/>
            </p:custDataLst>
          </p:nvPr>
        </p:nvSpPr>
        <p:spPr>
          <a:xfrm flipH="1">
            <a:off x="3277618" y="3944695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15"/>
            </p:custDataLst>
          </p:nvPr>
        </p:nvSpPr>
        <p:spPr>
          <a:xfrm>
            <a:off x="2965201" y="4454874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矩形 8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 flipV="1">
            <a:off x="5603392" y="5870505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7"/>
            </p:custDataLst>
          </p:nvPr>
        </p:nvSpPr>
        <p:spPr>
          <a:xfrm>
            <a:off x="3475772" y="3954819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梦想与现实相辅相成：梦想和现实是相互促进的，梦想可以引导我们走向成功，而现实则可以帮助我们实现梦想。</a:t>
            </a:r>
          </a:p>
        </p:txBody>
      </p:sp>
      <p:sp>
        <p:nvSpPr>
          <p:cNvPr id="11" name="矩形 1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636932" y="3944695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9"/>
            </p:custDataLst>
          </p:nvPr>
        </p:nvSpPr>
        <p:spPr>
          <a:xfrm>
            <a:off x="6324515" y="4454874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3" name="矩形 12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 flipV="1">
            <a:off x="8962705" y="5870505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21"/>
            </p:custDataLst>
          </p:nvPr>
        </p:nvSpPr>
        <p:spPr>
          <a:xfrm>
            <a:off x="6835085" y="3954819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梦想与现实需要平衡：在追求梦想的过程中，我们需要平衡梦想与现实，避免过于理想化或过于现实。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如何实现梦想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>
            <p:custDataLst>
              <p:tags r:id="rId6"/>
            </p:custDataLst>
          </p:nvPr>
        </p:nvSpPr>
        <p:spPr>
          <a:xfrm>
            <a:off x="3368678" y="1478414"/>
            <a:ext cx="5449867" cy="1049071"/>
          </a:xfrm>
          <a:prstGeom prst="rect">
            <a:avLst/>
          </a:prstGeom>
          <a:noFill/>
          <a:ln w="2222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35"/>
          <p:cNvSpPr txBox="1"/>
          <p:nvPr>
            <p:custDataLst>
              <p:tags r:id="rId7"/>
            </p:custDataLst>
          </p:nvPr>
        </p:nvSpPr>
        <p:spPr>
          <a:xfrm>
            <a:off x="4364319" y="1535754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制定目标：明确自己的理想和目标，制定详细的计划和步骤</a:t>
            </a:r>
          </a:p>
        </p:txBody>
      </p:sp>
      <p:pic>
        <p:nvPicPr>
          <p:cNvPr id="37" name="图形 3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89131" y="1751947"/>
            <a:ext cx="500827" cy="445963"/>
          </a:xfrm>
          <a:prstGeom prst="rect">
            <a:avLst/>
          </a:prstGeom>
        </p:spPr>
      </p:pic>
      <p:sp>
        <p:nvSpPr>
          <p:cNvPr id="7" name="直角三角形 6"/>
          <p:cNvSpPr/>
          <p:nvPr>
            <p:custDataLst>
              <p:tags r:id="rId10"/>
            </p:custDataLst>
          </p:nvPr>
        </p:nvSpPr>
        <p:spPr>
          <a:xfrm rot="16200000">
            <a:off x="8630996" y="2340177"/>
            <a:ext cx="190348" cy="20767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38" name="图形 3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689131" y="2974807"/>
            <a:ext cx="500827" cy="438946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13"/>
            </p:custDataLst>
          </p:nvPr>
        </p:nvSpPr>
        <p:spPr>
          <a:xfrm>
            <a:off x="3368678" y="2679340"/>
            <a:ext cx="5449867" cy="1049071"/>
          </a:xfrm>
          <a:prstGeom prst="rect">
            <a:avLst/>
          </a:prstGeom>
          <a:noFill/>
          <a:ln w="2222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>
            <a:off x="4364319" y="2736681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努力学习：掌握知识，提高能力，为梦想打下坚实的基础</a:t>
            </a:r>
          </a:p>
        </p:txBody>
      </p:sp>
      <p:sp>
        <p:nvSpPr>
          <p:cNvPr id="8" name="直角三角形 7"/>
          <p:cNvSpPr/>
          <p:nvPr>
            <p:custDataLst>
              <p:tags r:id="rId15"/>
            </p:custDataLst>
          </p:nvPr>
        </p:nvSpPr>
        <p:spPr>
          <a:xfrm rot="16200000">
            <a:off x="8630996" y="3540898"/>
            <a:ext cx="190348" cy="207676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35" name="图形 3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689131" y="4179019"/>
            <a:ext cx="500827" cy="445962"/>
          </a:xfrm>
          <a:prstGeom prst="rect">
            <a:avLst/>
          </a:prstGeom>
        </p:spPr>
      </p:pic>
      <p:sp>
        <p:nvSpPr>
          <p:cNvPr id="45" name="矩形 44"/>
          <p:cNvSpPr/>
          <p:nvPr>
            <p:custDataLst>
              <p:tags r:id="rId18"/>
            </p:custDataLst>
          </p:nvPr>
        </p:nvSpPr>
        <p:spPr>
          <a:xfrm>
            <a:off x="3368678" y="3880062"/>
            <a:ext cx="5449867" cy="1049071"/>
          </a:xfrm>
          <a:prstGeom prst="rect">
            <a:avLst/>
          </a:prstGeom>
          <a:noFill/>
          <a:ln w="22225"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45"/>
          <p:cNvSpPr txBox="1"/>
          <p:nvPr>
            <p:custDataLst>
              <p:tags r:id="rId19"/>
            </p:custDataLst>
          </p:nvPr>
        </p:nvSpPr>
        <p:spPr>
          <a:xfrm>
            <a:off x="4364319" y="3937402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培养习惯：养成良好的学习习惯和生活习惯，为梦想提供保障</a:t>
            </a:r>
          </a:p>
        </p:txBody>
      </p:sp>
      <p:sp>
        <p:nvSpPr>
          <p:cNvPr id="12" name="直角三角形 11"/>
          <p:cNvSpPr/>
          <p:nvPr>
            <p:custDataLst>
              <p:tags r:id="rId20"/>
            </p:custDataLst>
          </p:nvPr>
        </p:nvSpPr>
        <p:spPr>
          <a:xfrm rot="16200000">
            <a:off x="8630996" y="4742311"/>
            <a:ext cx="190348" cy="207676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26" name="图形 25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689132" y="5385132"/>
            <a:ext cx="500827" cy="431934"/>
          </a:xfrm>
          <a:prstGeom prst="rect">
            <a:avLst/>
          </a:prstGeom>
        </p:spPr>
      </p:pic>
      <p:sp>
        <p:nvSpPr>
          <p:cNvPr id="50" name="矩形 49"/>
          <p:cNvSpPr/>
          <p:nvPr>
            <p:custDataLst>
              <p:tags r:id="rId23"/>
            </p:custDataLst>
          </p:nvPr>
        </p:nvSpPr>
        <p:spPr>
          <a:xfrm>
            <a:off x="3368679" y="5081475"/>
            <a:ext cx="5449867" cy="1049071"/>
          </a:xfrm>
          <a:prstGeom prst="rect">
            <a:avLst/>
          </a:prstGeom>
          <a:noFill/>
          <a:ln w="22225"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50"/>
          <p:cNvSpPr txBox="1"/>
          <p:nvPr>
            <p:custDataLst>
              <p:tags r:id="rId24"/>
            </p:custDataLst>
          </p:nvPr>
        </p:nvSpPr>
        <p:spPr>
          <a:xfrm>
            <a:off x="4364320" y="5138816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坚持不懈：遇到困难和挫折，要坚定信念，坚持不懈，勇往直前</a:t>
            </a:r>
          </a:p>
        </p:txBody>
      </p:sp>
      <p:sp>
        <p:nvSpPr>
          <p:cNvPr id="13" name="直角三角形 12"/>
          <p:cNvSpPr/>
          <p:nvPr>
            <p:custDataLst>
              <p:tags r:id="rId25"/>
            </p:custDataLst>
          </p:nvPr>
        </p:nvSpPr>
        <p:spPr>
          <a:xfrm rot="16200000">
            <a:off x="8630996" y="5943033"/>
            <a:ext cx="190348" cy="207676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6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初中新学期新要求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新学期新要求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6895106" y="2978412"/>
            <a:ext cx="781074" cy="781074"/>
          </a:xfrm>
          <a:prstGeom prst="rect">
            <a:avLst/>
          </a:prstGeom>
          <a:solidFill>
            <a:schemeClr val="accent4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6387813" y="3204195"/>
            <a:ext cx="781074" cy="781074"/>
          </a:xfrm>
          <a:prstGeom prst="rect">
            <a:avLst/>
          </a:prstGeom>
          <a:solidFill>
            <a:schemeClr val="accent3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5880519" y="3429978"/>
            <a:ext cx="781074" cy="781074"/>
          </a:xfrm>
          <a:prstGeom prst="rect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9"/>
            </p:custDataLst>
          </p:nvPr>
        </p:nvSpPr>
        <p:spPr>
          <a:xfrm>
            <a:off x="5373226" y="3655759"/>
            <a:ext cx="781074" cy="781074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>
            <p:custDataLst>
              <p:tags r:id="rId10"/>
            </p:custDataLst>
          </p:nvPr>
        </p:nvSpPr>
        <p:spPr>
          <a:xfrm>
            <a:off x="2701150" y="3421888"/>
            <a:ext cx="2042460" cy="1248813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kern="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学习态度：端正态度，积极投入学习</a:t>
            </a:r>
          </a:p>
        </p:txBody>
      </p:sp>
      <p:sp>
        <p:nvSpPr>
          <p:cNvPr id="13" name="矩形 12"/>
          <p:cNvSpPr/>
          <p:nvPr>
            <p:custDataLst>
              <p:tags r:id="rId11"/>
            </p:custDataLst>
          </p:nvPr>
        </p:nvSpPr>
        <p:spPr>
          <a:xfrm>
            <a:off x="5249824" y="4881375"/>
            <a:ext cx="2042460" cy="1248813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kern="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学习方法：掌握有效的学习方法，提高学习效率</a:t>
            </a:r>
          </a:p>
        </p:txBody>
      </p:sp>
      <p:sp>
        <p:nvSpPr>
          <p:cNvPr id="16" name="矩形 15"/>
          <p:cNvSpPr/>
          <p:nvPr>
            <p:custDataLst>
              <p:tags r:id="rId12"/>
            </p:custDataLst>
          </p:nvPr>
        </p:nvSpPr>
        <p:spPr>
          <a:xfrm>
            <a:off x="4534584" y="1478404"/>
            <a:ext cx="2042460" cy="1248813"/>
          </a:xfrm>
          <a:prstGeom prst="rect">
            <a:avLst/>
          </a:prstGeom>
        </p:spPr>
        <p:txBody>
          <a:bodyPr wrap="square" anchor="b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kern="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自我管理：合理安排时间，养成良好的学习习惯</a:t>
            </a:r>
          </a:p>
        </p:txBody>
      </p:sp>
      <p:cxnSp>
        <p:nvCxnSpPr>
          <p:cNvPr id="26" name="肘形连接符 25"/>
          <p:cNvCxnSpPr>
            <a:stCxn id="16" idx="2"/>
            <a:endCxn id="7" idx="0"/>
          </p:cNvCxnSpPr>
          <p:nvPr>
            <p:custDataLst>
              <p:tags r:id="rId13"/>
            </p:custDataLst>
          </p:nvPr>
        </p:nvCxnSpPr>
        <p:spPr>
          <a:xfrm rot="5400000" flipV="1">
            <a:off x="5928592" y="2354437"/>
            <a:ext cx="476978" cy="1222536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>
            <p:custDataLst>
              <p:tags r:id="rId14"/>
            </p:custDataLst>
          </p:nvPr>
        </p:nvSpPr>
        <p:spPr>
          <a:xfrm>
            <a:off x="7454739" y="4893384"/>
            <a:ext cx="2042460" cy="1248813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kern="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团队协作：学会与他人合作，共同进步</a:t>
            </a:r>
          </a:p>
        </p:txBody>
      </p:sp>
      <p:cxnSp>
        <p:nvCxnSpPr>
          <p:cNvPr id="32" name="肘形连接符 31"/>
          <p:cNvCxnSpPr>
            <a:stCxn id="10" idx="3"/>
            <a:endCxn id="9" idx="1"/>
          </p:cNvCxnSpPr>
          <p:nvPr>
            <p:custDataLst>
              <p:tags r:id="rId15"/>
            </p:custDataLst>
          </p:nvPr>
        </p:nvCxnSpPr>
        <p:spPr>
          <a:xfrm flipV="1">
            <a:off x="4743612" y="4046296"/>
            <a:ext cx="629613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连接符 33"/>
          <p:cNvCxnSpPr>
            <a:stCxn id="8" idx="2"/>
            <a:endCxn id="13" idx="0"/>
          </p:cNvCxnSpPr>
          <p:nvPr>
            <p:custDataLst>
              <p:tags r:id="rId16"/>
            </p:custDataLst>
          </p:nvPr>
        </p:nvCxnSpPr>
        <p:spPr>
          <a:xfrm rot="5400000">
            <a:off x="5935897" y="4546213"/>
            <a:ext cx="670322" cy="1"/>
          </a:xfrm>
          <a:prstGeom prst="bentConnector3">
            <a:avLst>
              <a:gd name="adj1" fmla="val 50047"/>
            </a:avLst>
          </a:prstGeom>
          <a:ln w="1270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肘形连接符 35"/>
          <p:cNvCxnSpPr>
            <a:stCxn id="6" idx="2"/>
            <a:endCxn id="28" idx="0"/>
          </p:cNvCxnSpPr>
          <p:nvPr>
            <p:custDataLst>
              <p:tags r:id="rId17"/>
            </p:custDataLst>
          </p:nvPr>
        </p:nvCxnSpPr>
        <p:spPr>
          <a:xfrm rot="5400000" flipV="1">
            <a:off x="7313858" y="3731271"/>
            <a:ext cx="1133898" cy="1190327"/>
          </a:xfrm>
          <a:prstGeom prst="bentConnector3">
            <a:avLst>
              <a:gd name="adj1" fmla="val 49972"/>
            </a:avLst>
          </a:prstGeom>
          <a:ln w="12700">
            <a:solidFill>
              <a:schemeClr val="accent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p:transition spd="med"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遵守要求的重要性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5"/>
          <p:cNvSpPr/>
          <p:nvPr>
            <p:custDataLst>
              <p:tags r:id="rId6"/>
            </p:custDataLst>
          </p:nvPr>
        </p:nvSpPr>
        <p:spPr>
          <a:xfrm>
            <a:off x="1555126" y="2090233"/>
            <a:ext cx="1450699" cy="1450699"/>
          </a:xfrm>
          <a:custGeom>
            <a:gdLst>
              <a:gd name="connsiteX0" fmla="*/ 568560 w 1136852"/>
              <a:gd name="connsiteY0" fmla="*/ 0 h 1136851"/>
              <a:gd name="connsiteX1" fmla="*/ 1136852 w 1136852"/>
              <a:gd name="connsiteY1" fmla="*/ 568559 h 1136851"/>
              <a:gd name="connsiteX2" fmla="*/ 568292 w 1136852"/>
              <a:gd name="connsiteY2" fmla="*/ 1136851 h 1136851"/>
              <a:gd name="connsiteX3" fmla="*/ 0 w 1136852"/>
              <a:gd name="connsiteY3" fmla="*/ 568291 h 11368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6852" h="1136851">
                <a:moveTo>
                  <a:pt x="568560" y="0"/>
                </a:moveTo>
                <a:lnTo>
                  <a:pt x="1136852" y="568559"/>
                </a:lnTo>
                <a:lnTo>
                  <a:pt x="568292" y="1136851"/>
                </a:lnTo>
                <a:lnTo>
                  <a:pt x="0" y="5682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7"/>
            </p:custDataLst>
          </p:nvPr>
        </p:nvSpPr>
        <p:spPr>
          <a:xfrm>
            <a:off x="1927122" y="2483299"/>
            <a:ext cx="705899" cy="6653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2800" b="1" spc="15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1306320" y="4224949"/>
            <a:ext cx="1948313" cy="1304819"/>
          </a:xfrm>
          <a:prstGeom prst="rect">
            <a:avLst/>
          </a:prstGeom>
          <a:noFill/>
        </p:spPr>
        <p:txBody>
          <a:bodyPr wrap="square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遵守要求是初中生培养良好习惯的基础</a:t>
            </a:r>
          </a:p>
        </p:txBody>
      </p:sp>
      <p:sp>
        <p:nvSpPr>
          <p:cNvPr id="2" name="矩形 5"/>
          <p:cNvSpPr/>
          <p:nvPr>
            <p:custDataLst>
              <p:tags r:id="rId9"/>
            </p:custDataLst>
          </p:nvPr>
        </p:nvSpPr>
        <p:spPr>
          <a:xfrm>
            <a:off x="4100926" y="2090233"/>
            <a:ext cx="1450699" cy="1450699"/>
          </a:xfrm>
          <a:custGeom>
            <a:gdLst>
              <a:gd name="connsiteX0" fmla="*/ 568560 w 1136852"/>
              <a:gd name="connsiteY0" fmla="*/ 0 h 1136851"/>
              <a:gd name="connsiteX1" fmla="*/ 1136852 w 1136852"/>
              <a:gd name="connsiteY1" fmla="*/ 568559 h 1136851"/>
              <a:gd name="connsiteX2" fmla="*/ 568292 w 1136852"/>
              <a:gd name="connsiteY2" fmla="*/ 1136851 h 1136851"/>
              <a:gd name="connsiteX3" fmla="*/ 0 w 1136852"/>
              <a:gd name="connsiteY3" fmla="*/ 568291 h 11368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6852" h="1136851">
                <a:moveTo>
                  <a:pt x="568560" y="0"/>
                </a:moveTo>
                <a:lnTo>
                  <a:pt x="1136852" y="568559"/>
                </a:lnTo>
                <a:lnTo>
                  <a:pt x="568292" y="1136851"/>
                </a:lnTo>
                <a:lnTo>
                  <a:pt x="0" y="56829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4472920" y="2483299"/>
            <a:ext cx="705899" cy="6653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2800" b="1" spc="15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" name="文本框 5"/>
          <p:cNvSpPr txBox="1"/>
          <p:nvPr>
            <p:custDataLst>
              <p:tags r:id="rId11"/>
            </p:custDataLst>
          </p:nvPr>
        </p:nvSpPr>
        <p:spPr>
          <a:xfrm>
            <a:off x="3852119" y="4224949"/>
            <a:ext cx="1948313" cy="1304819"/>
          </a:xfrm>
          <a:prstGeom prst="rect">
            <a:avLst/>
          </a:prstGeom>
          <a:noFill/>
        </p:spPr>
        <p:txBody>
          <a:bodyPr wrap="square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遵守要求有助于提高学习效率和成绩</a:t>
            </a:r>
          </a:p>
        </p:txBody>
      </p:sp>
      <p:sp>
        <p:nvSpPr>
          <p:cNvPr id="7" name="矩形 5"/>
          <p:cNvSpPr/>
          <p:nvPr>
            <p:custDataLst>
              <p:tags r:id="rId12"/>
            </p:custDataLst>
          </p:nvPr>
        </p:nvSpPr>
        <p:spPr>
          <a:xfrm>
            <a:off x="6646725" y="2090233"/>
            <a:ext cx="1450699" cy="1450699"/>
          </a:xfrm>
          <a:custGeom>
            <a:gdLst>
              <a:gd name="connsiteX0" fmla="*/ 568560 w 1136852"/>
              <a:gd name="connsiteY0" fmla="*/ 0 h 1136851"/>
              <a:gd name="connsiteX1" fmla="*/ 1136852 w 1136852"/>
              <a:gd name="connsiteY1" fmla="*/ 568559 h 1136851"/>
              <a:gd name="connsiteX2" fmla="*/ 568292 w 1136852"/>
              <a:gd name="connsiteY2" fmla="*/ 1136851 h 1136851"/>
              <a:gd name="connsiteX3" fmla="*/ 0 w 1136852"/>
              <a:gd name="connsiteY3" fmla="*/ 568291 h 11368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6852" h="1136851">
                <a:moveTo>
                  <a:pt x="568560" y="0"/>
                </a:moveTo>
                <a:lnTo>
                  <a:pt x="1136852" y="568559"/>
                </a:lnTo>
                <a:lnTo>
                  <a:pt x="568292" y="1136851"/>
                </a:lnTo>
                <a:lnTo>
                  <a:pt x="0" y="5682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13"/>
            </p:custDataLst>
          </p:nvPr>
        </p:nvSpPr>
        <p:spPr>
          <a:xfrm>
            <a:off x="7018720" y="2483299"/>
            <a:ext cx="705899" cy="6653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2800" b="1" spc="15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>
            <a:off x="6397918" y="4224949"/>
            <a:ext cx="1948313" cy="1304819"/>
          </a:xfrm>
          <a:prstGeom prst="rect">
            <a:avLst/>
          </a:prstGeom>
          <a:noFill/>
        </p:spPr>
        <p:txBody>
          <a:bodyPr wrap="square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遵守要求有利于建立良好的师生关系和同学关系</a:t>
            </a:r>
          </a:p>
        </p:txBody>
      </p:sp>
      <p:sp>
        <p:nvSpPr>
          <p:cNvPr id="10" name="矩形 5"/>
          <p:cNvSpPr/>
          <p:nvPr>
            <p:custDataLst>
              <p:tags r:id="rId15"/>
            </p:custDataLst>
          </p:nvPr>
        </p:nvSpPr>
        <p:spPr>
          <a:xfrm>
            <a:off x="9192524" y="2090233"/>
            <a:ext cx="1450699" cy="1450699"/>
          </a:xfrm>
          <a:custGeom>
            <a:gdLst>
              <a:gd name="connsiteX0" fmla="*/ 568560 w 1136852"/>
              <a:gd name="connsiteY0" fmla="*/ 0 h 1136851"/>
              <a:gd name="connsiteX1" fmla="*/ 1136852 w 1136852"/>
              <a:gd name="connsiteY1" fmla="*/ 568559 h 1136851"/>
              <a:gd name="connsiteX2" fmla="*/ 568292 w 1136852"/>
              <a:gd name="connsiteY2" fmla="*/ 1136851 h 1136851"/>
              <a:gd name="connsiteX3" fmla="*/ 0 w 1136852"/>
              <a:gd name="connsiteY3" fmla="*/ 568291 h 11368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6852" h="1136851">
                <a:moveTo>
                  <a:pt x="568560" y="0"/>
                </a:moveTo>
                <a:lnTo>
                  <a:pt x="1136852" y="568559"/>
                </a:lnTo>
                <a:lnTo>
                  <a:pt x="568292" y="1136851"/>
                </a:lnTo>
                <a:lnTo>
                  <a:pt x="0" y="56829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0"/>
          <p:cNvSpPr txBox="1"/>
          <p:nvPr>
            <p:custDataLst>
              <p:tags r:id="rId16"/>
            </p:custDataLst>
          </p:nvPr>
        </p:nvSpPr>
        <p:spPr>
          <a:xfrm>
            <a:off x="9564519" y="2483299"/>
            <a:ext cx="705899" cy="6653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2800" b="1" spc="15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>
            <a:off x="8943717" y="4224949"/>
            <a:ext cx="1948313" cy="1304819"/>
          </a:xfrm>
          <a:prstGeom prst="rect">
            <a:avLst/>
          </a:prstGeom>
          <a:noFill/>
        </p:spPr>
        <p:txBody>
          <a:bodyPr wrap="square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遵守要求有助于培养初中生的自律和责任心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如何达到要求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>
            <p:custDataLst>
              <p:tags r:id="rId6"/>
            </p:custDataLst>
          </p:nvPr>
        </p:nvSpPr>
        <p:spPr>
          <a:xfrm>
            <a:off x="1306195" y="1870696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1977165" y="1870696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2247548" y="1963365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制定学习计划：明确学习目标，合理安排时间</a:t>
            </a:r>
          </a:p>
        </p:txBody>
      </p:sp>
      <p:sp>
        <p:nvSpPr>
          <p:cNvPr id="8" name="矩形 7"/>
          <p:cNvSpPr/>
          <p:nvPr>
            <p:custDataLst>
              <p:tags r:id="rId9"/>
            </p:custDataLst>
          </p:nvPr>
        </p:nvSpPr>
        <p:spPr>
          <a:xfrm>
            <a:off x="1306195" y="2676565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矩形 8"/>
          <p:cNvSpPr/>
          <p:nvPr>
            <p:custDataLst>
              <p:tags r:id="rId10"/>
            </p:custDataLst>
          </p:nvPr>
        </p:nvSpPr>
        <p:spPr>
          <a:xfrm>
            <a:off x="1977165" y="267715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1"/>
            </p:custDataLst>
          </p:nvPr>
        </p:nvSpPr>
        <p:spPr>
          <a:xfrm>
            <a:off x="2247548" y="2769820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提高学习效率：掌握学习方法，提高学习效果</a:t>
            </a:r>
          </a:p>
        </p:txBody>
      </p:sp>
      <p:sp>
        <p:nvSpPr>
          <p:cNvPr id="12" name="矩形 11"/>
          <p:cNvSpPr/>
          <p:nvPr>
            <p:custDataLst>
              <p:tags r:id="rId12"/>
            </p:custDataLst>
          </p:nvPr>
        </p:nvSpPr>
        <p:spPr>
          <a:xfrm>
            <a:off x="1306195" y="3483019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3"/>
            </p:custDataLst>
          </p:nvPr>
        </p:nvSpPr>
        <p:spPr>
          <a:xfrm>
            <a:off x="1977165" y="3483019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2247548" y="3575688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培养良好习惯：养成良好的学习习惯和生活习惯</a:t>
            </a:r>
          </a:p>
        </p:txBody>
      </p:sp>
      <p:sp>
        <p:nvSpPr>
          <p:cNvPr id="20" name="矩形 19"/>
          <p:cNvSpPr/>
          <p:nvPr>
            <p:custDataLst>
              <p:tags r:id="rId15"/>
            </p:custDataLst>
          </p:nvPr>
        </p:nvSpPr>
        <p:spPr>
          <a:xfrm>
            <a:off x="1306195" y="4289474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矩形 20"/>
          <p:cNvSpPr/>
          <p:nvPr>
            <p:custDataLst>
              <p:tags r:id="rId16"/>
            </p:custDataLst>
          </p:nvPr>
        </p:nvSpPr>
        <p:spPr>
          <a:xfrm>
            <a:off x="1977165" y="428947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17"/>
            </p:custDataLst>
          </p:nvPr>
        </p:nvSpPr>
        <p:spPr>
          <a:xfrm>
            <a:off x="2247548" y="4382143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加强自我管理：学会自我约束，提高自我管理能力</a:t>
            </a:r>
          </a:p>
        </p:txBody>
      </p:sp>
      <p:sp>
        <p:nvSpPr>
          <p:cNvPr id="25" name="矩形 24"/>
          <p:cNvSpPr/>
          <p:nvPr>
            <p:custDataLst>
              <p:tags r:id="rId18"/>
            </p:custDataLst>
          </p:nvPr>
        </p:nvSpPr>
        <p:spPr>
          <a:xfrm>
            <a:off x="1306195" y="5095342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矩形 25"/>
          <p:cNvSpPr/>
          <p:nvPr>
            <p:custDataLst>
              <p:tags r:id="rId19"/>
            </p:custDataLst>
          </p:nvPr>
        </p:nvSpPr>
        <p:spPr>
          <a:xfrm>
            <a:off x="1977165" y="5095929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20"/>
            </p:custDataLst>
          </p:nvPr>
        </p:nvSpPr>
        <p:spPr>
          <a:xfrm>
            <a:off x="2247548" y="5188598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建立良好人际关系：与同学、老师建立良好的人际关系，共同进步</a:t>
            </a:r>
          </a:p>
        </p:txBody>
      </p:sp>
      <p:sp>
        <p:nvSpPr>
          <p:cNvPr id="15" name="文本框 14"/>
          <p:cNvSpPr txBox="1"/>
          <p:nvPr>
            <p:custDataLst>
              <p:tags r:id="rId21"/>
            </p:custDataLst>
          </p:nvPr>
        </p:nvSpPr>
        <p:spPr>
          <a:xfrm>
            <a:off x="1441093" y="3540498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1441093" y="2735216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29" name="文本框 28"/>
          <p:cNvSpPr txBox="1"/>
          <p:nvPr>
            <p:custDataLst>
              <p:tags r:id="rId23"/>
            </p:custDataLst>
          </p:nvPr>
        </p:nvSpPr>
        <p:spPr>
          <a:xfrm>
            <a:off x="1441093" y="1928761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1441093" y="4346952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47" name="文本框 46"/>
          <p:cNvSpPr txBox="1"/>
          <p:nvPr>
            <p:custDataLst>
              <p:tags r:id="rId25"/>
            </p:custDataLst>
          </p:nvPr>
        </p:nvSpPr>
        <p:spPr>
          <a:xfrm>
            <a:off x="1441679" y="5152820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汇报人：稻壳儿</a:t>
            </a: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THANK YOU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f*1"/>
  <p:tag name="KSO_WM_UNIT_INDEX" val="1"/>
  <p:tag name="KSO_WM_UNIT_LAYERLEVEL" val="1"/>
  <p:tag name="KSO_WM_UNIT_NOCLEAR" val="0"/>
  <p:tag name="KSO_WM_UNIT_PRESET_TEXT" val="20XX/XX/XX"/>
  <p:tag name="KSO_WM_UNIT_SUBTYPE" val="c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 ONE"/>
  <p:tag name="KSO_WM_UNIT_TYPE" val="e"/>
  <p:tag name="KSO_WM_UNIT_VALUE" val="6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1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7.xml><?xml version="1.0" encoding="utf-8"?>
<p:tagLst xmlns:p="http://schemas.openxmlformats.org/presentationml/2006/main">
  <p:tag name="ISLIDE.ICON" val="#54868;"/>
  <p:tag name="KSO_WM_BEAUTIFY_FLAG" val="#wm#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29"/>
  <p:tag name="KSO_WM_TEMPLATE_THUMBS_INDEX" val="1、9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custom20230305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190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81.45&quot;,&quot;top&quot;:&quot;138.4&quot;,&quot;width&quot;:&quot;696.55&quot;,&quot;height&quot;:&quot;258.65&quot;}"/>
  <p:tag name="KSO_WM_SLIDE_ID" val="custom2023030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  <p:tag name="KSO_WM_TEMPLATE_THUMBS_INDEX" val="1、9"/>
</p:tagLst>
</file>

<file path=ppt/tags/tag1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6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1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1"/>
  <p:tag name="KSO_WM_UNIT_VALUE" val="2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i*1_5_1"/>
  <p:tag name="KSO_WM_UNIT_INDEX" val="1_5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f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i*1_6_1"/>
  <p:tag name="KSO_WM_UNIT_INDEX" val="1_6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f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990"/>
  <p:tag name="KSO_WM_TEMPLATE_MASTER_TYPE" val="1"/>
  <p:tag name="KSO_WM_TEMPLATE_SUBCATEGORY" val="17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10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2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171211_5*o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1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171211_5*o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1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71211_5*o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1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1211_5*o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1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1211_5*o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1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1211_5*o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2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6_2"/>
  <p:tag name="KSO_WM_UNIT_INDEX" val="1_6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1"/>
</p:tagLst>
</file>

<file path=ppt/tags/tag22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f*1_6_1"/>
  <p:tag name="KSO_WM_UNIT_INDEX" val="1_6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54"/>
  <p:tag name="MH" val="20150921115827"/>
  <p:tag name="MH_LIBRARY" val="GRAPHIC"/>
  <p:tag name="MH_ORDER" val="1"/>
  <p:tag name="MH_TYPE" val="Text"/>
</p:tagLst>
</file>

<file path=ppt/tags/tag22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5_2"/>
  <p:tag name="KSO_WM_UNIT_INDEX" val="1_5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1"/>
</p:tagLst>
</file>

<file path=ppt/tags/tag22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54"/>
  <p:tag name="MH" val="20150921115827"/>
  <p:tag name="MH_LIBRARY" val="GRAPHIC"/>
  <p:tag name="MH_ORDER" val="1"/>
  <p:tag name="MH_TYPE" val="Text"/>
</p:tagLst>
</file>

<file path=ppt/tags/tag22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1"/>
</p:tagLst>
</file>

<file path=ppt/tags/tag22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54"/>
  <p:tag name="MH" val="20150921115827"/>
  <p:tag name="MH_LIBRARY" val="GRAPHIC"/>
  <p:tag name="MH_ORDER" val="1"/>
  <p:tag name="MH_TYPE" val="Text"/>
</p:tagLst>
</file>

<file path=ppt/tags/tag22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1"/>
</p:tagLst>
</file>

<file path=ppt/tags/tag22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54"/>
  <p:tag name="MH" val="20150921115827"/>
  <p:tag name="MH_LIBRARY" val="GRAPHIC"/>
  <p:tag name="MH_ORDER" val="1"/>
  <p:tag name="MH_TYPE" val="Text"/>
</p:tagLst>
</file>

<file path=ppt/tags/tag22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1"/>
</p:tagLst>
</file>

<file path=ppt/tags/tag22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54"/>
  <p:tag name="MH" val="20150921115827"/>
  <p:tag name="MH_LIBRARY" val="GRAPHIC"/>
  <p:tag name="MH_ORDER" val="1"/>
  <p:tag name="MH_TYPE" val="Text"/>
</p:tagLst>
</file>

<file path=ppt/tags/tag23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1"/>
</p:tagLst>
</file>

<file path=ppt/tags/tag23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54"/>
  <p:tag name="MH" val="20150921115827"/>
  <p:tag name="MH_LIBRARY" val="GRAPHIC"/>
  <p:tag name="MH_ORDER" val="1"/>
  <p:tag name="MH_TYPE" val="Text"/>
</p:tagLst>
</file>

<file path=ppt/tags/tag23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5_1"/>
  <p:tag name="KSO_WM_UNIT_INDEX" val="1_5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3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4_2"/>
  <p:tag name="KSO_WM_UNIT_INDEX" val="1_4_2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3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3_1"/>
  <p:tag name="KSO_WM_UNIT_INDEX" val="1_3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3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2_2"/>
  <p:tag name="KSO_WM_UNIT_INDEX" val="1_2_2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3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1_1"/>
  <p:tag name="KSO_WM_UNIT_INDEX" val="1_1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3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5*o_h_i*1_6_1"/>
  <p:tag name="KSO_WM_UNIT_INDEX" val="1_6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3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0:27:30&quot;,&quot;maxSize&quot;:{&quot;size1&quot;:22.2},&quot;minSize&quot;:{&quot;size1&quot;:13.5},&quot;normalSize&quot;:{&quot;size1&quot;:13.5},&quot;subLayout&quot;:[{&quot;id&quot;:&quot;2023-09-01T10:27:30&quot;,&quot;margin&quot;:{&quot;bottom&quot;:0.025999998673796654,&quot;left&quot;:2.117000102996826,&quot;right&quot;:1.2699999809265137,&quot;top&quot;:0.4230000376701355},&quot;type&quot;:0},{&quot;id&quot;:&quot;2023-09-01T10:27:3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9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0:27:40&quot;,&quot;maxSize&quot;:{&quot;size1&quot;:22.2},&quot;minSize&quot;:{&quot;size1&quot;:13.5},&quot;normalSize&quot;:{&quot;size1&quot;:13.5},&quot;subLayout&quot;:[{&quot;id&quot;:&quot;2023-09-01T10:27:40&quot;,&quot;margin&quot;:{&quot;bottom&quot;:0.025999998673796654,&quot;left&quot;:2.117000102996826,&quot;right&quot;:1.2699999809265137,&quot;top&quot;:0.4230000376701355},&quot;type&quot;:0},{&quot;id&quot;:&quot;2023-09-01T10:27:4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25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26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26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26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YPE" val="q_h_i"/>
  <p:tag name="KSO_WM_UNIT_USESOURCEFORMAT_APPLY" val="1"/>
</p:tagLst>
</file>

<file path=ppt/tags/tag26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YPE" val="q_h_i"/>
  <p:tag name="KSO_WM_UNIT_USESOURCEFORMAT_APPLY" val="1"/>
</p:tagLst>
</file>

<file path=ppt/tags/tag26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YPE" val="q_h_i"/>
  <p:tag name="KSO_WM_UNIT_USESOURCEFORMAT_APPLY" val="1"/>
</p:tagLst>
</file>

<file path=ppt/tags/tag26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YPE" val="q_h_i"/>
  <p:tag name="KSO_WM_UNIT_USESOURCEFORMAT_APPLY" val="1"/>
</p:tagLst>
</file>

<file path=ppt/tags/tag26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26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26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26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27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785_2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0"/>
  <p:tag name="KSO_WM_UNIT_TYPE" val="q_i"/>
  <p:tag name="KSO_WM_UNIT_USESOURCEFORMAT_APPLY" val="1"/>
</p:tagLst>
</file>

<file path=ppt/tags/tag27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27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27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27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27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27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27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27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27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4_1"/>
  <p:tag name="KSO_WM_UNIT_INDEX" val="1_4_1"/>
  <p:tag name="KSO_WM_UNIT_LAYERLEVEL" val="1_1_1"/>
  <p:tag name="KSO_WM_UNIT_TYPE" val="q_h_x"/>
  <p:tag name="KSO_WM_UNIT_USESOURCEFORMAT_APPLY" val="1"/>
  <p:tag name="KSO_WM_UNIT_VALUE" val="198*174"/>
</p:tagLst>
</file>

<file path=ppt/tags/tag28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3_1"/>
  <p:tag name="KSO_WM_UNIT_INDEX" val="1_3_1"/>
  <p:tag name="KSO_WM_UNIT_LAYERLEVEL" val="1_1_1"/>
  <p:tag name="KSO_WM_UNIT_TYPE" val="q_h_x"/>
  <p:tag name="KSO_WM_UNIT_USESOURCEFORMAT_APPLY" val="1"/>
  <p:tag name="KSO_WM_UNIT_VALUE" val="135*127"/>
</p:tagLst>
</file>

<file path=ppt/tags/tag28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2_1"/>
  <p:tag name="KSO_WM_UNIT_INDEX" val="1_2_1"/>
  <p:tag name="KSO_WM_UNIT_LAYERLEVEL" val="1_1_1"/>
  <p:tag name="KSO_WM_UNIT_TYPE" val="q_h_x"/>
  <p:tag name="KSO_WM_UNIT_USESOURCEFORMAT_APPLY" val="1"/>
  <p:tag name="KSO_WM_UNIT_VALUE" val="130*188"/>
</p:tagLst>
</file>

<file path=ppt/tags/tag28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1_1"/>
  <p:tag name="KSO_WM_UNIT_INDEX" val="1_1_1"/>
  <p:tag name="KSO_WM_UNIT_LAYERLEVEL" val="1_1_1"/>
  <p:tag name="KSO_WM_UNIT_TYPE" val="q_h_x"/>
  <p:tag name="KSO_WM_UNIT_USESOURCEFORMAT_APPLY" val="1"/>
  <p:tag name="KSO_WM_UNIT_VALUE" val="164*159"/>
</p:tagLst>
</file>

<file path=ppt/tags/tag28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x*1_1"/>
  <p:tag name="KSO_WM_UNIT_INDEX" val="1_1"/>
  <p:tag name="KSO_WM_UNIT_LAYERLEVEL" val="1_1"/>
  <p:tag name="KSO_WM_UNIT_TYPE" val="q_x"/>
  <p:tag name="KSO_WM_UNIT_USESOURCEFORMAT_APPLY" val="1"/>
  <p:tag name="KSO_WM_UNIT_VALUE" val="151*159"/>
</p:tagLst>
</file>

<file path=ppt/tags/tag28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0:27:46&quot;,&quot;maxSize&quot;:{&quot;size1&quot;:22.2},&quot;minSize&quot;:{&quot;size1&quot;:13.5},&quot;normalSize&quot;:{&quot;size1&quot;:13.5},&quot;subLayout&quot;:[{&quot;id&quot;:&quot;2023-09-01T10:27:46&quot;,&quot;margin&quot;:{&quot;bottom&quot;:0.025999998673796654,&quot;left&quot;:2.117000102996826,&quot;right&quot;:1.2699999809265137,&quot;top&quot;:0.4230000376701355},&quot;type&quot;:0},{&quot;id&quot;:&quot;2023-09-01T10:27:4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87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2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28_5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f*1_1_1"/>
  <p:tag name="KSO_WM_UNIT_INDEX" val="1_1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117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28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28_5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f*1_2_1"/>
  <p:tag name="KSO_WM_UNIT_INDEX" val="1_2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117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28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28_5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f*1_3_1"/>
  <p:tag name="KSO_WM_UNIT_INDEX" val="1_3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117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28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28_5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f*1_4_1"/>
  <p:tag name="KSO_WM_UNIT_INDEX" val="1_4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117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28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828_5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f*1_5_1"/>
  <p:tag name="KSO_WM_UNIT_INDEX" val="1_5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117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828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28_5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f*1_6_1"/>
  <p:tag name="KSO_WM_UNIT_INDEX" val="1_6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117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28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0:27:56&quot;,&quot;maxSize&quot;:{&quot;size1&quot;:22.2},&quot;minSize&quot;:{&quot;size1&quot;:13.5},&quot;normalSize&quot;:{&quot;size1&quot;:13.5},&quot;subLayout&quot;:[{&quot;id&quot;:&quot;2023-09-01T10:27:56&quot;,&quot;margin&quot;:{&quot;bottom&quot;:0.025999998673796654,&quot;left&quot;:2.117000102996826,&quot;right&quot;:1.2699999809265137,&quot;top&quot;:0.4230000376701355},&quot;type&quot;:0},{&quot;id&quot;:&quot;2023-09-01T10:27:5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0790_4*l_i*1_1"/>
  <p:tag name="KSO_WM_UNIT_INDEX" val="1_1"/>
  <p:tag name="KSO_WM_UNIT_LAYERLEVEL" val="1_1"/>
  <p:tag name="KSO_WM_UNIT_TYPE" val="l_i"/>
  <p:tag name="KSO_WM_UNIT_USESOURCEFORMAT_APPLY" val="1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i*1_2"/>
  <p:tag name="KSO_WM_UNIT_INDEX" val="1_2"/>
  <p:tag name="KSO_WM_UNIT_LAYERLEVEL" val="1_1"/>
  <p:tag name="KSO_WM_UNIT_TYPE" val="l_i"/>
  <p:tag name="KSO_WM_UNIT_USESOURCEFORMAT_APPLY" val="1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32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0:28:02&quot;,&quot;maxSize&quot;:{&quot;size1&quot;:22.2},&quot;minSize&quot;:{&quot;size1&quot;:13.5},&quot;normalSize&quot;:{&quot;size1&quot;:13.5},&quot;subLayout&quot;:[{&quot;id&quot;:&quot;2023-09-01T10:28:02&quot;,&quot;margin&quot;:{&quot;bottom&quot;:0.025999998673796654,&quot;left&quot;:2.117000102996826,&quot;right&quot;:1.2699999809265137,&quot;top&quot;:0.4230000376701355},&quot;type&quot;:0},{&quot;id&quot;:&quot;2023-09-01T10:28:0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EXT_SHADOW_SCHEMECOLOR_INDEX" val="5"/>
  <p:tag name="KSO_WM_UNIT_TEXT_SHADOW_SCHEMECOLOR_INDEX_BRIGHTNESS" val="-0.25"/>
  <p:tag name="KSO_WM_UNIT_TYPE" val="l_h_i"/>
  <p:tag name="KSO_WM_UNIT_USESOURCEFORMAT_APPLY" val="1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3_3*l_h_i*1_1_3"/>
  <p:tag name="KSO_WM_UNIT_INDEX" val="1_1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4"/>
  <p:tag name="KSO_WM_UNIT_INDEX" val="1_1_4"/>
  <p:tag name="KSO_WM_UNIT_LAYERLEVEL" val="1_1_1"/>
  <p:tag name="KSO_WM_UNIT_TYPE" val="l_h_i"/>
  <p:tag name="KSO_WM_UNIT_USESOURCEFORMAT_APPLY" val="1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3_1"/>
  <p:tag name="KSO_WM_UNIT_INDEX" val="1_3_1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2"/>
  <p:tag name="KSO_WM_UNIT_INDEX" val="1_3_2"/>
  <p:tag name="KSO_WM_UNIT_LAYERLEVEL" val="1_1_1"/>
  <p:tag name="KSO_WM_UNIT_SHADOW_SCHEMECOLOR_INDEX" val="7"/>
  <p:tag name="KSO_WM_UNIT_SHADOW_SCHEMECOLOR_INDEX_BRIGHTNESS" val="-0.25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EXT_SHADOW_SCHEMECOLOR_INDEX" val="7"/>
  <p:tag name="KSO_WM_UNIT_TEXT_SHADOW_SCHEMECOLOR_INDEX_BRIGHTNESS" val="-0.25"/>
  <p:tag name="KSO_WM_UNIT_TYPE" val="l_h_i"/>
  <p:tag name="KSO_WM_UNIT_USESOURCEFORMAT_APPLY" val="1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3_3*l_h_i*1_3_3"/>
  <p:tag name="KSO_WM_UNIT_INDEX" val="1_3_3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4"/>
  <p:tag name="KSO_WM_UNIT_INDEX" val="1_3_4"/>
  <p:tag name="KSO_WM_UNIT_LAYERLEVEL" val="1_1_1"/>
  <p:tag name="KSO_WM_UNIT_TYPE" val="l_h_i"/>
  <p:tag name="KSO_WM_UNIT_USESOURCEFORMAT_APPLY" val="1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2_1"/>
  <p:tag name="KSO_WM_UNIT_INDEX" val="1_2_1"/>
  <p:tag name="KSO_WM_UNIT_LAYERLEVEL" val="1_1_1"/>
  <p:tag name="KSO_WM_UNIT_SHADOW_SCHEMECOLOR_INDEX" val="6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EXT_SHADOW_SCHEMECOLOR_INDEX" val="6"/>
  <p:tag name="KSO_WM_UNIT_TEXT_SHADOW_SCHEMECOLOR_INDEX_BRIGHTNESS" val="-0.25"/>
  <p:tag name="KSO_WM_UNIT_TYPE" val="l_h_i"/>
  <p:tag name="KSO_WM_UNIT_USESOURCEFORMAT_APPLY" val="1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3_3*l_h_i*1_2_3"/>
  <p:tag name="KSO_WM_UNIT_INDEX" val="1_2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4"/>
  <p:tag name="KSO_WM_UNIT_INDEX" val="1_2_4"/>
  <p:tag name="KSO_WM_UNIT_LAYERLEVEL" val="1_1_1"/>
  <p:tag name="KSO_WM_UNIT_TYPE" val="l_h_i"/>
  <p:tag name="KSO_WM_UNIT_USESOURCEFORMAT_APPLY" val="1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4_1"/>
  <p:tag name="KSO_WM_UNIT_INDEX" val="1_4_1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2"/>
  <p:tag name="KSO_WM_UNIT_INDEX" val="1_4_2"/>
  <p:tag name="KSO_WM_UNIT_LAYERLEVEL" val="1_1_1"/>
  <p:tag name="KSO_WM_UNIT_SHADOW_SCHEMECOLOR_INDEX" val="8"/>
  <p:tag name="KSO_WM_UNIT_SHADOW_SCHEMECOLOR_INDEX_BRIGHTNESS" val="0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EXT_SHADOW_SCHEMECOLOR_INDEX" val="8"/>
  <p:tag name="KSO_WM_UNIT_TEXT_SHADOW_SCHEMECOLOR_INDEX_BRIGHTNESS" val="-0.25"/>
  <p:tag name="KSO_WM_UNIT_TYPE" val="l_h_i"/>
  <p:tag name="KSO_WM_UNIT_USESOURCEFORMAT_APPLY" val="1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3_3*l_h_i*1_4_3"/>
  <p:tag name="KSO_WM_UNIT_INDEX" val="1_4_3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4"/>
  <p:tag name="KSO_WM_UNIT_INDEX" val="1_4_4"/>
  <p:tag name="KSO_WM_UNIT_LAYERLEVEL" val="1_1_1"/>
  <p:tag name="KSO_WM_UNIT_TYPE" val="l_h_i"/>
  <p:tag name="KSO_WM_UNIT_USESOURCEFORMAT_APPLY" val="1"/>
</p:tagLst>
</file>

<file path=ppt/tags/tag35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0:28:10&quot;,&quot;maxSize&quot;:{&quot;size1&quot;:22.2},&quot;minSize&quot;:{&quot;size1&quot;:13.5},&quot;normalSize&quot;:{&quot;size1&quot;:13.5},&quot;subLayout&quot;:[{&quot;id&quot;:&quot;2023-09-01T10:28:10&quot;,&quot;margin&quot;:{&quot;bottom&quot;:0.025999998673796654,&quot;left&quot;:2.117000102996826,&quot;right&quot;:1.2699999809265137,&quot;top&quot;:0.4230000376701355},&quot;type&quot;:0},{&quot;id&quot;:&quot;2023-09-01T10:28:1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356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3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4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9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4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4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4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4*l_h_i*1_7_2"/>
  <p:tag name="KSO_WM_UNIT_INDEX" val="1_7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7_1"/>
  <p:tag name="KSO_WM_UNIT_INDEX" val="1_7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7_1"/>
  <p:tag name="KSO_WM_UNIT_INDEX" val="1_7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4*l_h_i*1_8_2"/>
  <p:tag name="KSO_WM_UNIT_INDEX" val="1_8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8_1"/>
  <p:tag name="KSO_WM_UNIT_INDEX" val="1_8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8_1"/>
  <p:tag name="KSO_WM_UNIT_INDEX" val="1_8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0:28:19&quot;,&quot;maxSize&quot;:{&quot;size1&quot;:22.2},&quot;minSize&quot;:{&quot;size1&quot;:13.5},&quot;normalSize&quot;:{&quot;size1&quot;:13.5},&quot;subLayout&quot;:[{&quot;id&quot;:&quot;2023-09-01T10:28:19&quot;,&quot;margin&quot;:{&quot;bottom&quot;:0.025999998673796654,&quot;left&quot;:2.117000102996826,&quot;right&quot;:1.2699999809265137,&quot;top&quot;:0.4230000376701355},&quot;type&quot;:0},{&quot;id&quot;:&quot;2023-09-01T10:28:1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2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83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84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85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86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87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2_2"/>
  <p:tag name="KSO_WM_UNIT_INDEX" val="1_2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88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89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90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3_2"/>
  <p:tag name="KSO_WM_UNIT_INDEX" val="1_3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91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92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93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4_2"/>
  <p:tag name="KSO_WM_UNIT_INDEX" val="1_4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94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95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96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5_2"/>
  <p:tag name="KSO_WM_UNIT_INDEX" val="1_5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97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98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6_1"/>
  <p:tag name="KSO_WM_UNIT_INDEX" val="1_6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99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6_2"/>
  <p:tag name="KSO_WM_UNIT_INDEX" val="1_6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40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0:28:29&quot;,&quot;maxSize&quot;:{&quot;size1&quot;:22.2},&quot;minSize&quot;:{&quot;size1&quot;:13.5},&quot;normalSize&quot;:{&quot;size1&quot;:13.5},&quot;subLayout&quot;:[{&quot;id&quot;:&quot;2023-09-01T10:28:29&quot;,&quot;margin&quot;:{&quot;bottom&quot;:0.025999998673796654,&quot;left&quot;:2.117000102996826,&quot;right&quot;:1.2699999809265137,&quot;top&quot;:0.4230000376701355},&quot;type&quot;:0},{&quot;id&quot;:&quot;2023-09-01T10:28:2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40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40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40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40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YPE" val="q_h_i"/>
  <p:tag name="KSO_WM_UNIT_USESOURCEFORMAT_APPLY" val="1"/>
</p:tagLst>
</file>

<file path=ppt/tags/tag40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YPE" val="q_h_i"/>
  <p:tag name="KSO_WM_UNIT_USESOURCEFORMAT_APPLY" val="1"/>
</p:tagLst>
</file>

<file path=ppt/tags/tag41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YPE" val="q_h_i"/>
  <p:tag name="KSO_WM_UNIT_USESOURCEFORMAT_APPLY" val="1"/>
</p:tagLst>
</file>

<file path=ppt/tags/tag41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YPE" val="q_h_i"/>
  <p:tag name="KSO_WM_UNIT_USESOURCEFORMAT_APPLY" val="1"/>
</p:tagLst>
</file>

<file path=ppt/tags/tag41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41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41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41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41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785_2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0"/>
  <p:tag name="KSO_WM_UNIT_TYPE" val="q_i"/>
  <p:tag name="KSO_WM_UNIT_USESOURCEFORMAT_APPLY" val="1"/>
</p:tagLst>
</file>

<file path=ppt/tags/tag41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1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1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2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2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42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42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42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42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4_1"/>
  <p:tag name="KSO_WM_UNIT_INDEX" val="1_4_1"/>
  <p:tag name="KSO_WM_UNIT_LAYERLEVEL" val="1_1_1"/>
  <p:tag name="KSO_WM_UNIT_TYPE" val="q_h_x"/>
  <p:tag name="KSO_WM_UNIT_USESOURCEFORMAT_APPLY" val="1"/>
  <p:tag name="KSO_WM_UNIT_VALUE" val="198*174"/>
</p:tagLst>
</file>

<file path=ppt/tags/tag42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3_1"/>
  <p:tag name="KSO_WM_UNIT_INDEX" val="1_3_1"/>
  <p:tag name="KSO_WM_UNIT_LAYERLEVEL" val="1_1_1"/>
  <p:tag name="KSO_WM_UNIT_TYPE" val="q_h_x"/>
  <p:tag name="KSO_WM_UNIT_USESOURCEFORMAT_APPLY" val="1"/>
  <p:tag name="KSO_WM_UNIT_VALUE" val="135*127"/>
</p:tagLst>
</file>

<file path=ppt/tags/tag42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2_1"/>
  <p:tag name="KSO_WM_UNIT_INDEX" val="1_2_1"/>
  <p:tag name="KSO_WM_UNIT_LAYERLEVEL" val="1_1_1"/>
  <p:tag name="KSO_WM_UNIT_TYPE" val="q_h_x"/>
  <p:tag name="KSO_WM_UNIT_USESOURCEFORMAT_APPLY" val="1"/>
  <p:tag name="KSO_WM_UNIT_VALUE" val="130*188"/>
</p:tagLst>
</file>

<file path=ppt/tags/tag42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1_1"/>
  <p:tag name="KSO_WM_UNIT_INDEX" val="1_1_1"/>
  <p:tag name="KSO_WM_UNIT_LAYERLEVEL" val="1_1_1"/>
  <p:tag name="KSO_WM_UNIT_TYPE" val="q_h_x"/>
  <p:tag name="KSO_WM_UNIT_USESOURCEFORMAT_APPLY" val="1"/>
  <p:tag name="KSO_WM_UNIT_VALUE" val="164*159"/>
</p:tagLst>
</file>

<file path=ppt/tags/tag42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x*1_1"/>
  <p:tag name="KSO_WM_UNIT_INDEX" val="1_1"/>
  <p:tag name="KSO_WM_UNIT_LAYERLEVEL" val="1_1"/>
  <p:tag name="KSO_WM_UNIT_TYPE" val="q_x"/>
  <p:tag name="KSO_WM_UNIT_USESOURCEFORMAT_APPLY" val="1"/>
  <p:tag name="KSO_WM_UNIT_VALUE" val="151*159"/>
</p:tagLst>
</file>

<file path=ppt/tags/tag43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0:28:35&quot;,&quot;maxSize&quot;:{&quot;size1&quot;:22.2},&quot;minSize&quot;:{&quot;size1&quot;:13.5},&quot;normalSize&quot;:{&quot;size1&quot;:13.5},&quot;subLayout&quot;:[{&quot;id&quot;:&quot;2023-09-01T10:28:35&quot;,&quot;margin&quot;:{&quot;bottom&quot;:0.025999998673796654,&quot;left&quot;:2.117000102996826,&quot;right&quot;:1.2699999809265137,&quot;top&quot;:0.4230000376701355},&quot;type&quot;:0},{&quot;id&quot;:&quot;2023-09-01T10:28:3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433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4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7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8_5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0"/>
</p:tagLst>
</file>

<file path=ppt/tags/tag438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8_5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439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HIGHLIGHT" val="0"/>
  <p:tag name="KSO_WM_UNIT_ID" val="diagram20219418_5*l_h_f*1_1_1"/>
  <p:tag name="KSO_WM_UNIT_INDEX" val="1_1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EXT_SUBTYPE" val="a"/>
  <p:tag name="KSO_WM_UNIT_TYPE" val="l_h_f"/>
  <p:tag name="KSO_WM_UNIT_USESOURCEFORMAT_APPLY" val="1"/>
  <p:tag name="KSO_WM_UNIT_VALUE" val="36"/>
</p:tagLst>
</file>

<file path=ppt/tags/tag440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HIGHLIGHT" val="0"/>
  <p:tag name="KSO_WM_UNIT_ID" val="diagram20219418_5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41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8_5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0"/>
</p:tagLst>
</file>

<file path=ppt/tags/tag442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8_5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443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HIGHLIGHT" val="0"/>
  <p:tag name="KSO_WM_UNIT_ID" val="diagram20219418_5*l_h_f*1_2_1"/>
  <p:tag name="KSO_WM_UNIT_INDEX" val="1_2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EXT_SUBTYPE" val="a"/>
  <p:tag name="KSO_WM_UNIT_TYPE" val="l_h_f"/>
  <p:tag name="KSO_WM_UNIT_USESOURCEFORMAT_APPLY" val="1"/>
  <p:tag name="KSO_WM_UNIT_VALUE" val="36"/>
</p:tagLst>
</file>

<file path=ppt/tags/tag444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HIGHLIGHT" val="0"/>
  <p:tag name="KSO_WM_UNIT_ID" val="diagram20219418_5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45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8_5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0"/>
</p:tagLst>
</file>

<file path=ppt/tags/tag446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8_5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447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HIGHLIGHT" val="0"/>
  <p:tag name="KSO_WM_UNIT_ID" val="diagram20219418_5*l_h_f*1_3_1"/>
  <p:tag name="KSO_WM_UNIT_INDEX" val="1_3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EXT_SUBTYPE" val="a"/>
  <p:tag name="KSO_WM_UNIT_TYPE" val="l_h_f"/>
  <p:tag name="KSO_WM_UNIT_USESOURCEFORMAT_APPLY" val="1"/>
  <p:tag name="KSO_WM_UNIT_VALUE" val="36"/>
</p:tagLst>
</file>

<file path=ppt/tags/tag448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HIGHLIGHT" val="0"/>
  <p:tag name="KSO_WM_UNIT_ID" val="diagram20219418_5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49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8_5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0"/>
</p:tagLst>
</file>

<file path=ppt/tags/tag450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8_5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451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HIGHLIGHT" val="0"/>
  <p:tag name="KSO_WM_UNIT_ID" val="diagram20219418_5*l_h_f*1_4_1"/>
  <p:tag name="KSO_WM_UNIT_INDEX" val="1_4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EXT_SUBTYPE" val="a"/>
  <p:tag name="KSO_WM_UNIT_TYPE" val="l_h_f"/>
  <p:tag name="KSO_WM_UNIT_USESOURCEFORMAT_APPLY" val="1"/>
  <p:tag name="KSO_WM_UNIT_VALUE" val="36"/>
</p:tagLst>
</file>

<file path=ppt/tags/tag452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HIGHLIGHT" val="0"/>
  <p:tag name="KSO_WM_UNIT_ID" val="diagram20219418_5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53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8_5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0"/>
</p:tagLst>
</file>

<file path=ppt/tags/tag454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8_5*l_h_i*1_5_3"/>
  <p:tag name="KSO_WM_UNIT_INDEX" val="1_5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455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HIGHLIGHT" val="0"/>
  <p:tag name="KSO_WM_UNIT_ID" val="diagram20219418_5*l_h_f*1_5_1"/>
  <p:tag name="KSO_WM_UNIT_INDEX" val="1_5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EXT_SUBTYPE" val="a"/>
  <p:tag name="KSO_WM_UNIT_TYPE" val="l_h_f"/>
  <p:tag name="KSO_WM_UNIT_USESOURCEFORMAT_APPLY" val="1"/>
  <p:tag name="KSO_WM_UNIT_VALUE" val="36"/>
</p:tagLst>
</file>

<file path=ppt/tags/tag456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HIGHLIGHT" val="0"/>
  <p:tag name="KSO_WM_UNIT_ID" val="diagram20219418_5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57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8_5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0"/>
</p:tagLst>
</file>

<file path=ppt/tags/tag458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8_5*l_h_i*1_6_3"/>
  <p:tag name="KSO_WM_UNIT_INDEX" val="1_6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459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HIGHLIGHT" val="0"/>
  <p:tag name="KSO_WM_UNIT_ID" val="diagram20219418_5*l_h_f*1_6_1"/>
  <p:tag name="KSO_WM_UNIT_INDEX" val="1_6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EXT_SUBTYPE" val="a"/>
  <p:tag name="KSO_WM_UNIT_TYPE" val="l_h_f"/>
  <p:tag name="KSO_WM_UNIT_USESOURCEFORMAT_APPLY" val="1"/>
  <p:tag name="KSO_WM_UNIT_VALUE" val="36"/>
</p:tagLst>
</file>

<file path=ppt/tags/tag460.xml><?xml version="1.0" encoding="utf-8"?>
<p:tagLst xmlns:p="http://schemas.openxmlformats.org/presentationml/2006/main">
  <p:tag name="KSO_WM_ASSEMBLE_CHIP_INDEX" val="d9070f20579d4519b1b4d4f20e6a1c68"/>
  <p:tag name="KSO_WM_BEAUTIFY_FLAG" val="#wm#"/>
  <p:tag name="KSO_WM_CHIP_GROUPID" val="60bed43f191caac4ef202441"/>
  <p:tag name="KSO_WM_CHIP_XID" val="60bed43f191caac4ef202442"/>
  <p:tag name="KSO_WM_DIAGRAM_GROUP_CODE" val="l1-1"/>
  <p:tag name="KSO_WM_TAG_VERSION" val="1.0"/>
  <p:tag name="KSO_WM_TEMPLATE_CATEGORY" val="diagram"/>
  <p:tag name="KSO_WM_TEMPLATE_INDEX" val="20219418"/>
  <p:tag name="KSO_WM_UNIT_COMPATIBLE" val="0"/>
  <p:tag name="KSO_WM_UNIT_DIAGRAM_ISNUMVISUAL" val="0"/>
  <p:tag name="KSO_WM_UNIT_DIAGRAM_ISREFERUNIT" val="0"/>
  <p:tag name="KSO_WM_UNIT_HIGHLIGHT" val="0"/>
  <p:tag name="KSO_WM_UNIT_ID" val="diagram20219418_5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6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0:28:43&quot;,&quot;maxSize&quot;:{&quot;size1&quot;:22.2},&quot;minSize&quot;:{&quot;size1&quot;:13.5},&quot;normalSize&quot;:{&quot;size1&quot;:13.5},&quot;subLayout&quot;:[{&quot;id&quot;:&quot;2023-09-01T10:28:43&quot;,&quot;margin&quot;:{&quot;bottom&quot;:0.025999998673796654,&quot;left&quot;:2.117000102996826,&quot;right&quot;:1.2699999809265137,&quot;top&quot;:0.4230000376701355},&quot;type&quot;:0},{&quot;id&quot;:&quot;2023-09-01T10:28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779_4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9_4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5"/>
  <p:tag name="KSO_WM_UNIT_TEXT_FILL_FORE_SCHEMECOLOR_INDEX_BRIGHTNESS" val="-0.25"/>
  <p:tag name="KSO_WM_UNIT_TEXT_FILL_TYPE" val="1"/>
  <p:tag name="KSO_WM_UNIT_TYPE" val="m_h_f"/>
  <p:tag name="KSO_WM_UNIT_USESOURCEFORMAT_APPLY" val="1"/>
  <p:tag name="KSO_WM_UNIT_VALUE" val="32"/>
</p:tagLst>
</file>

<file path=ppt/tags/tag4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10779_4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9_4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6"/>
  <p:tag name="KSO_WM_UNIT_TEXT_FILL_FORE_SCHEMECOLOR_INDEX_BRIGHTNESS" val="-0.25"/>
  <p:tag name="KSO_WM_UNIT_TEXT_FILL_TYPE" val="1"/>
  <p:tag name="KSO_WM_UNIT_TYPE" val="m_h_f"/>
  <p:tag name="KSO_WM_UNIT_USESOURCEFORMAT_APPLY" val="1"/>
  <p:tag name="KSO_WM_UNIT_VALUE" val="32"/>
</p:tagLst>
</file>

<file path=ppt/tags/tag4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20210779_4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9_4*m_h_i*1_3_2"/>
  <p:tag name="KSO_WM_UNIT_INDEX" val="1_3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7"/>
  <p:tag name="KSO_WM_UNIT_TEXT_FILL_FORE_SCHEMECOLOR_INDEX_BRIGHTNESS" val="-0.25"/>
  <p:tag name="KSO_WM_UNIT_TEXT_FILL_TYPE" val="1"/>
  <p:tag name="KSO_WM_UNIT_TYPE" val="m_h_f"/>
  <p:tag name="KSO_WM_UNIT_USESOURCEFORMAT_APPLY" val="1"/>
  <p:tag name="KSO_WM_UNIT_VALUE" val="32"/>
</p:tagLst>
</file>

<file path=ppt/tags/tag4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6"/>
  <p:tag name="KSO_WM_UNIT_FILL_TYPE" val="1"/>
  <p:tag name="KSO_WM_UNIT_HIGHLIGHT" val="0"/>
  <p:tag name="KSO_WM_UNIT_ID" val="diagram20210779_4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9_4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8"/>
  <p:tag name="KSO_WM_UNIT_TEXT_FILL_FORE_SCHEMECOLOR_INDEX_BRIGHTNESS" val="-0.25"/>
  <p:tag name="KSO_WM_UNIT_TEXT_FILL_TYPE" val="1"/>
  <p:tag name="KSO_WM_UNIT_TYPE" val="m_h_f"/>
  <p:tag name="KSO_WM_UNIT_USESOURCEFORMAT_APPLY" val="1"/>
  <p:tag name="KSO_WM_UNIT_VALUE" val="32"/>
</p:tagLst>
</file>

<file path=ppt/tags/tag47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0:28:51&quot;,&quot;maxSize&quot;:{&quot;size1&quot;:22.2},&quot;minSize&quot;:{&quot;size1&quot;:13.5},&quot;normalSize&quot;:{&quot;size1&quot;:13.5},&quot;subLayout&quot;:[{&quot;id&quot;:&quot;2023-09-01T10:28:51&quot;,&quot;margin&quot;:{&quot;bottom&quot;:0.025999998673796654,&quot;left&quot;:2.117000102996826,&quot;right&quot;:1.2699999809265137,&quot;top&quot;:0.4230000376701355},&quot;type&quot;:0},{&quot;id&quot;:&quot;2023-09-01T10:28:5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30"/>
</p:tagLst>
</file>

<file path=ppt/tags/tag48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48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928_3*o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48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928_3*o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48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928_3*o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48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928_3*o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48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48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48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49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49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</p:tagLst>
</file>

<file path=ppt/tags/tag49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</p:tagLst>
</file>

<file path=ppt/tags/tag49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</p:tagLst>
</file>

<file path=ppt/tags/tag49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49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3_2"/>
  <p:tag name="KSO_WM_UNIT_INDEX" val="1_3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49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4_2"/>
  <p:tag name="KSO_WM_UNIT_INDEX" val="1_4_2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49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0:28:58&quot;,&quot;maxSize&quot;:{&quot;size1&quot;:22.2},&quot;minSize&quot;:{&quot;size1&quot;:13.5},&quot;normalSize&quot;:{&quot;size1&quot;:13.5},&quot;subLayout&quot;:[{&quot;id&quot;:&quot;2023-09-01T10:28:58&quot;,&quot;margin&quot;:{&quot;bottom&quot;:0.025999998673796654,&quot;left&quot;:2.117000102996826,&quot;right&quot;:1.2699999809265137,&quot;top&quot;:0.4230000376701355},&quot;type&quot;:0},{&quot;id&quot;:&quot;2023-09-01T10:28:5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500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5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0790_4*l_i*1_1"/>
  <p:tag name="KSO_WM_UNIT_INDEX" val="1_1"/>
  <p:tag name="KSO_WM_UNIT_LAYERLEVEL" val="1_1"/>
  <p:tag name="KSO_WM_UNIT_TYPE" val="l_i"/>
  <p:tag name="KSO_WM_UNIT_USESOURCEFORMAT_APPLY" val="1"/>
</p:tagLst>
</file>

<file path=ppt/tags/tag5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i*1_2"/>
  <p:tag name="KSO_WM_UNIT_INDEX" val="1_2"/>
  <p:tag name="KSO_WM_UNIT_LAYERLEVEL" val="1_1"/>
  <p:tag name="KSO_WM_UNIT_TYPE" val="l_i"/>
  <p:tag name="KSO_WM_UNIT_USESOURCEFORMAT_APPLY" val="1"/>
</p:tagLst>
</file>

<file path=ppt/tags/tag5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5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5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5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51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0:29:05&quot;,&quot;maxSize&quot;:{&quot;size1&quot;:22.2},&quot;minSize&quot;:{&quot;size1&quot;:13.5},&quot;normalSize&quot;:{&quot;size1&quot;:13.5},&quot;subLayout&quot;:[{&quot;id&quot;:&quot;2023-09-01T10:29:05&quot;,&quot;margin&quot;:{&quot;bottom&quot;:0.025999998673796654,&quot;left&quot;:2.117000102996826,&quot;right&quot;:1.2699999809265137,&quot;top&quot;:0.4230000376701355},&quot;type&quot;:0},{&quot;id&quot;:&quot;2023-09-01T10:29:0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18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519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20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521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1_1"/>
  <p:tag name="KSO_WM_UNIT_INDEX" val="1_1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0"/>
</p:tagLst>
</file>

<file path=ppt/tags/tag522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523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24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525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2_1"/>
  <p:tag name="KSO_WM_UNIT_INDEX" val="1_2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0"/>
</p:tagLst>
</file>

<file path=ppt/tags/tag526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527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28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529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3_1"/>
  <p:tag name="KSO_WM_UNIT_INDEX" val="1_3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0"/>
</p:tagLst>
</file>

<file path=ppt/tags/tag530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531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32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533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4_1"/>
  <p:tag name="KSO_WM_UNIT_INDEX" val="1_4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0"/>
</p:tagLst>
</file>

<file path=ppt/tags/tag53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0:29:16&quot;,&quot;maxSize&quot;:{&quot;size1&quot;:22.2},&quot;minSize&quot;:{&quot;size1&quot;:13.5},&quot;normalSize&quot;:{&quot;size1&quot;:13.5},&quot;subLayout&quot;:[{&quot;id&quot;:&quot;2023-09-01T10:29:16&quot;,&quot;margin&quot;:{&quot;bottom&quot;:0.025999998673796654,&quot;left&quot;:2.117000102996826,&quot;right&quot;:1.2699999809265137,&quot;top&quot;:0.4230000376701355},&quot;type&quot;:0},{&quot;id&quot;:&quot;2023-09-01T10:29:1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1_1"/>
  <p:tag name="KSO_WM_UNIT_INDEX" val="1_1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5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1_1"/>
  <p:tag name="KSO_WM_UNIT_INDEX" val="1_1_1"/>
  <p:tag name="KSO_WM_UNIT_LAYERLEVEL" val="1_1_1"/>
  <p:tag name="KSO_WM_UNIT_TYPE" val="l_h_x"/>
  <p:tag name="KSO_WM_UNIT_USESOURCEFORMAT_APPLY" val="1"/>
  <p:tag name="KSO_WM_UNIT_VALUE" val="129*144"/>
</p:tagLst>
</file>

<file path=ppt/tags/tag5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171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2_1"/>
  <p:tag name="KSO_WM_UNIT_INDEX" val="1_2_1"/>
  <p:tag name="KSO_WM_UNIT_LAYERLEVEL" val="1_1_1"/>
  <p:tag name="KSO_WM_UNIT_TYPE" val="l_h_x"/>
  <p:tag name="KSO_WM_UNIT_USESOURCEFORMAT_APPLY" val="1"/>
  <p:tag name="KSO_WM_UNIT_VALUE" val="127*144"/>
</p:tagLst>
</file>

<file path=ppt/tags/tag5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2_1"/>
  <p:tag name="KSO_WM_UNIT_INDEX" val="1_2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5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171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3_1"/>
  <p:tag name="KSO_WM_UNIT_INDEX" val="1_3_1"/>
  <p:tag name="KSO_WM_UNIT_LAYERLEVEL" val="1_1_1"/>
  <p:tag name="KSO_WM_UNIT_TYPE" val="l_h_x"/>
  <p:tag name="KSO_WM_UNIT_USESOURCEFORMAT_APPLY" val="1"/>
  <p:tag name="KSO_WM_UNIT_VALUE" val="129*144"/>
</p:tagLst>
</file>

<file path=ppt/tags/tag5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3_1"/>
  <p:tag name="KSO_WM_UNIT_INDEX" val="1_3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5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171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4_1"/>
  <p:tag name="KSO_WM_UNIT_INDEX" val="1_4_1"/>
  <p:tag name="KSO_WM_UNIT_LAYERLEVEL" val="1_1_1"/>
  <p:tag name="KSO_WM_UNIT_TYPE" val="l_h_x"/>
  <p:tag name="KSO_WM_UNIT_USESOURCEFORMAT_APPLY" val="1"/>
  <p:tag name="KSO_WM_UNIT_VALUE" val="125*144"/>
</p:tagLst>
</file>

<file path=ppt/tags/tag5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4_1"/>
  <p:tag name="KSO_WM_UNIT_INDEX" val="1_4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5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171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5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0:29:23&quot;,&quot;maxSize&quot;:{&quot;size1&quot;:22.2},&quot;minSize&quot;:{&quot;size1&quot;:13.5},&quot;normalSize&quot;:{&quot;size1&quot;:13.5},&quot;subLayout&quot;:[{&quot;id&quot;:&quot;2023-09-01T10:29:23&quot;,&quot;margin&quot;:{&quot;bottom&quot;:0.025999998673796654,&quot;left&quot;:2.117000102996826,&quot;right&quot;:1.2699999809265137,&quot;top&quot;:0.4230000376701355},&quot;type&quot;:0},{&quot;id&quot;:&quot;2023-09-01T10:29:2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557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5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91_4*l_h_i*1_4_1"/>
  <p:tag name="KSO_WM_UNIT_INDEX" val="1_4_1"/>
  <p:tag name="KSO_WM_UNIT_LAYERLEVEL" val="1_1_1"/>
  <p:tag name="KSO_WM_UNIT_TYPE" val="l_h_i"/>
  <p:tag name="KSO_WM_UNIT_USESOURCEFORMAT_APPLY" val="1"/>
</p:tagLst>
</file>

<file path=ppt/tags/tag5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91_4*l_h_i*1_3_1"/>
  <p:tag name="KSO_WM_UNIT_INDEX" val="1_3_1"/>
  <p:tag name="KSO_WM_UNIT_LAYERLEVEL" val="1_1_1"/>
  <p:tag name="KSO_WM_UNIT_TYPE" val="l_h_i"/>
  <p:tag name="KSO_WM_UNIT_USESOURCEFORMAT_APPLY" val="1"/>
</p:tagLst>
</file>

<file path=ppt/tags/tag5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91_4*l_h_i*1_2_1"/>
  <p:tag name="KSO_WM_UNIT_INDEX" val="1_2_1"/>
  <p:tag name="KSO_WM_UNIT_LAYERLEVEL" val="1_1_1"/>
  <p:tag name="KSO_WM_UNIT_TYPE" val="l_h_i"/>
  <p:tag name="KSO_WM_UNIT_USESOURCEFORMAT_APPLY" val="1"/>
</p:tagLst>
</file>

<file path=ppt/tags/tag5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1_4*l_h_i*1_1_1"/>
  <p:tag name="KSO_WM_UNIT_INDEX" val="1_1_1"/>
  <p:tag name="KSO_WM_UNIT_LAYERLEVEL" val="1_1_1"/>
  <p:tag name="KSO_WM_UNIT_TYPE" val="l_h_i"/>
  <p:tag name="KSO_WM_UNIT_USESOURCEFORMAT_APPLY" val="1"/>
</p:tagLst>
</file>

<file path=ppt/tags/tag5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4"/>
</p:tagLst>
</file>

<file path=ppt/tags/tag5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4"/>
</p:tagLst>
</file>

<file path=ppt/tags/tag5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4"/>
</p:tagLst>
</file>

<file path=ppt/tags/tag5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l_h_i"/>
  <p:tag name="KSO_WM_UNIT_USESOURCEFORMAT_APPLY" val="1"/>
</p:tagLst>
</file>

<file path=ppt/tags/tag5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4"/>
</p:tagLst>
</file>

<file path=ppt/tags/tag5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5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l_h_i"/>
  <p:tag name="KSO_WM_UNIT_USESOURCEFORMAT_APPLY" val="1"/>
</p:tagLst>
</file>

<file path=ppt/tags/tag5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  <p:tag name="KSO_WM_UNIT_USESOURCEFORMAT_APPLY" val="1"/>
</p:tagLst>
</file>

<file path=ppt/tags/tag57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0:29:31&quot;,&quot;maxSize&quot;:{&quot;size1&quot;:22.2},&quot;minSize&quot;:{&quot;size1&quot;:13.5},&quot;normalSize&quot;:{&quot;size1&quot;:13.5},&quot;subLayout&quot;:[{&quot;id&quot;:&quot;2023-09-01T10:29:31&quot;,&quot;margin&quot;:{&quot;bottom&quot;:0.025999998673796654,&quot;left&quot;:2.117000102996826,&quot;right&quot;:1.2699999809265137,&quot;top&quot;:0.4230000376701355},&quot;type&quot;:0},{&quot;id&quot;:&quot;2023-09-01T10:29:3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77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50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6"/>
</p:tagLst>
</file>

<file path=ppt/tags/tag578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579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10"/>
</p:tagLst>
</file>

<file path=ppt/tags/tag580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50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6"/>
</p:tagLst>
</file>

<file path=ppt/tags/tag581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582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10"/>
</p:tagLst>
</file>

<file path=ppt/tags/tag583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50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6"/>
</p:tagLst>
</file>

<file path=ppt/tags/tag584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585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10"/>
</p:tagLst>
</file>

<file path=ppt/tags/tag586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50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6"/>
</p:tagLst>
</file>

<file path=ppt/tags/tag587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588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10"/>
</p:tagLst>
</file>

<file path=ppt/tags/tag58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0:29:36&quot;,&quot;maxSize&quot;:{&quot;size1&quot;:22.2},&quot;minSize&quot;:{&quot;size1&quot;:13.5},&quot;normalSize&quot;:{&quot;size1&quot;:13.5},&quot;subLayout&quot;:[{&quot;id&quot;:&quot;2023-09-01T10:29:36&quot;,&quot;margin&quot;:{&quot;bottom&quot;:0.025999998673796654,&quot;left&quot;:2.117000102996826,&quot;right&quot;:1.2699999809265137,&quot;top&quot;:0.4230000376701355},&quot;type&quot;:0},{&quot;id&quot;:&quot;2023-09-01T10:29:3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4*l_h_i*1_1_1"/>
  <p:tag name="KSO_WM_UNIT_INDEX" val="1_1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5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1_2"/>
  <p:tag name="KSO_WM_UNIT_INDEX" val="1_1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5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5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4*l_h_i*1_2_1"/>
  <p:tag name="KSO_WM_UNIT_INDEX" val="1_2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5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2_2"/>
  <p:tag name="KSO_WM_UNIT_INDEX" val="1_2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5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5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4*l_h_i*1_3_1"/>
  <p:tag name="KSO_WM_UNIT_INDEX" val="1_3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6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3_2"/>
  <p:tag name="KSO_WM_UNIT_INDEX" val="1_3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6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6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4*l_h_i*1_4_1"/>
  <p:tag name="KSO_WM_UNIT_INDEX" val="1_4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6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4_2"/>
  <p:tag name="KSO_WM_UNIT_INDEX" val="1_4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6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6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4*l_h_i*1_5_1"/>
  <p:tag name="KSO_WM_UNIT_INDEX" val="1_5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6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5_2"/>
  <p:tag name="KSO_WM_UNIT_INDEX" val="1_5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6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6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6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6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6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6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61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0:29:42&quot;,&quot;maxSize&quot;:{&quot;size1&quot;:22.2},&quot;minSize&quot;:{&quot;size1&quot;:13.5},&quot;normalSize&quot;:{&quot;size1&quot;:13.5},&quot;subLayout&quot;:[{&quot;id&quot;:&quot;2023-09-01T10:29:42&quot;,&quot;margin&quot;:{&quot;bottom&quot;:0.025999998673796654,&quot;left&quot;:2.117000102996826,&quot;right&quot;:1.2699999809265137,&quot;top&quot;:0.4230000376701355},&quot;type&quot;:0},{&quot;id&quot;:&quot;2023-09-01T10:29:4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9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616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81.45&quot;,&quot;top&quot;:&quot;138.4&quot;,&quot;width&quot;:&quot;696.55&quot;,&quot;height&quot;:&quot;258.65&quot;}"/>
  <p:tag name="KSO_WM_SLIDE_ID" val="custom20230305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617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">
      <a:dk1>
        <a:srgbClr val="000000"/>
      </a:dk1>
      <a:lt1>
        <a:srgbClr val="FFFFFF"/>
      </a:lt1>
      <a:dk2>
        <a:srgbClr val="171E27"/>
      </a:dk2>
      <a:lt2>
        <a:srgbClr val="070707"/>
      </a:lt2>
      <a:accent1>
        <a:srgbClr val="EB01FE"/>
      </a:accent1>
      <a:accent2>
        <a:srgbClr val="783FFC"/>
      </a:accent2>
      <a:accent3>
        <a:srgbClr val="2F99FF"/>
      </a:accent3>
      <a:accent4>
        <a:srgbClr val="12F472"/>
      </a:accent4>
      <a:accent5>
        <a:srgbClr val="FCC51E"/>
      </a:accent5>
      <a:accent6>
        <a:srgbClr val="F2403A"/>
      </a:accent6>
      <a:hlink>
        <a:srgbClr val="0563C1"/>
      </a:hlink>
      <a:folHlink>
        <a:srgbClr val="954F72"/>
      </a:folHlink>
    </a:clrScheme>
    <a:fontScheme name="自定义 84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CC99"/>
        </a:solidFill>
        <a:ln>
          <a:noFill/>
          <a:prstDash val="dash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195</Paragraphs>
  <Slides>27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baseType="lpstr" size="28">
      <vt:lpstr>WPS</vt:lpstr>
      <vt:lpstr>初中开学第一课</vt:lpstr>
      <vt:lpstr>Slide 2</vt:lpstr>
      <vt:lpstr>初中班主任寄语</vt:lpstr>
      <vt:lpstr>Slide 4</vt:lpstr>
      <vt:lpstr>Slide 5</vt:lpstr>
      <vt:lpstr>Slide 6</vt:lpstr>
      <vt:lpstr>初中学生守则</vt:lpstr>
      <vt:lpstr>Slide 8</vt:lpstr>
      <vt:lpstr>Slide 9</vt:lpstr>
      <vt:lpstr>Slide 10</vt:lpstr>
      <vt:lpstr>初中校内外安全教育</vt:lpstr>
      <vt:lpstr>Slide 12</vt:lpstr>
      <vt:lpstr>Slide 13</vt:lpstr>
      <vt:lpstr>Slide 14</vt:lpstr>
      <vt:lpstr>初中班级纪律公约</vt:lpstr>
      <vt:lpstr>Slide 16</vt:lpstr>
      <vt:lpstr>Slide 17</vt:lpstr>
      <vt:lpstr>Slide 18</vt:lpstr>
      <vt:lpstr>初中新学期新梦想</vt:lpstr>
      <vt:lpstr>Slide 20</vt:lpstr>
      <vt:lpstr>Slide 21</vt:lpstr>
      <vt:lpstr>Slide 22</vt:lpstr>
      <vt:lpstr>初中新学期新要求</vt:lpstr>
      <vt:lpstr>Slide 24</vt:lpstr>
      <vt:lpstr>Slide 25</vt:lpstr>
      <vt:lpstr>Slide 26</vt:lpstr>
      <vt:lpstr>THANK YOU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2023-09-03T12:51:23Z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E3A3CFAB61384D2DBFDBCC22957E89AB_11</vt:lpwstr>
  </property>
  <property fmtid="{D5CDD505-2E9C-101B-9397-08002B2CF9AE}" pid="3" name="KSOProductBuildVer">
    <vt:lpwstr>2052-12.1.0.15120</vt:lpwstr>
  </property>
</Properties>
</file>