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0048" r:id="rId1"/>
    <p:sldMasterId id="2147500085" r:id="rId2"/>
  </p:sldMasterIdLst>
  <p:notesMasterIdLst>
    <p:notesMasterId r:id="rId3"/>
  </p:notesMasterIdLst>
  <p:sldIdLst>
    <p:sldId id="7925" r:id="rId4"/>
    <p:sldId id="7928" r:id="rId5"/>
    <p:sldId id="7931" r:id="rId6"/>
    <p:sldId id="7934" r:id="rId7"/>
    <p:sldId id="7940" r:id="rId9"/>
    <p:sldId id="7943" r:id="rId10"/>
    <p:sldId id="7946" r:id="rId11"/>
    <p:sldId id="7949" r:id="rId12"/>
    <p:sldId id="7955" r:id="rId14"/>
    <p:sldId id="7958" r:id="rId15"/>
    <p:sldId id="7961" r:id="rId16"/>
    <p:sldId id="7964" r:id="rId17"/>
    <p:sldId id="7970" r:id="rId19"/>
    <p:sldId id="7973" r:id="rId20"/>
    <p:sldId id="7976" r:id="rId21"/>
    <p:sldId id="7979" r:id="rId22"/>
    <p:sldId id="7982" r:id="rId23"/>
    <p:sldId id="7988" r:id="rId25"/>
    <p:sldId id="7991" r:id="rId26"/>
    <p:sldId id="7994" r:id="rId27"/>
    <p:sldId id="7997" r:id="rId28"/>
    <p:sldId id="8000" r:id="rId29"/>
    <p:sldId id="8006" r:id="rId31"/>
    <p:sldId id="8009" r:id="rId32"/>
    <p:sldId id="8012" r:id="rId33"/>
    <p:sldId id="8015" r:id="rId34"/>
    <p:sldId id="8018" r:id="rId35"/>
    <p:sldId id="8024" r:id="rId37"/>
    <p:sldId id="8027" r:id="rId38"/>
    <p:sldId id="8030" r:id="rId3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tableStyles" Target="tableStyles.xml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0049" r:id="rId1"/>
    <p:sldLayoutId id="2147500050" r:id="rId2"/>
    <p:sldLayoutId id="2147500051" r:id="rId3"/>
    <p:sldLayoutId id="2147500052" r:id="rId4"/>
    <p:sldLayoutId id="2147500053" r:id="rId5"/>
    <p:sldLayoutId id="2147500054" r:id="rId6"/>
    <p:sldLayoutId id="2147500055" r:id="rId7"/>
    <p:sldLayoutId id="2147500056" r:id="rId8"/>
    <p:sldLayoutId id="2147500057" r:id="rId9"/>
    <p:sldLayoutId id="2147500058" r:id="rId10"/>
    <p:sldLayoutId id="214750005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0086" r:id="rId1"/>
    <p:sldLayoutId id="2147500087" r:id="rId2"/>
    <p:sldLayoutId id="2147500088" r:id="rId3"/>
    <p:sldLayoutId id="2147500089" r:id="rId4"/>
    <p:sldLayoutId id="2147500090" r:id="rId5"/>
    <p:sldLayoutId id="2147500091" r:id="rId6"/>
    <p:sldLayoutId id="2147500092" r:id="rId7"/>
    <p:sldLayoutId id="2147500093" r:id="rId8"/>
    <p:sldLayoutId id="2147500094" r:id="rId9"/>
    <p:sldLayoutId id="2147500095" r:id="rId10"/>
    <p:sldLayoutId id="214750009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tags" Target="../tags/tag127.xml"/><Relationship Id="rId40" Type="http://schemas.openxmlformats.org/officeDocument/2006/relationships/tags" Target="../tags/tag128.xml"/><Relationship Id="rId41" Type="http://schemas.openxmlformats.org/officeDocument/2006/relationships/tags" Target="../tags/tag129.xml"/><Relationship Id="rId42" Type="http://schemas.openxmlformats.org/officeDocument/2006/relationships/image" Target="../media/image13.png"/><Relationship Id="rId43" Type="http://schemas.openxmlformats.org/officeDocument/2006/relationships/tags" Target="../tags/tag130.xml"/><Relationship Id="rId44" Type="http://schemas.openxmlformats.org/officeDocument/2006/relationships/tags" Target="../tags/tag131.xml"/><Relationship Id="rId45" Type="http://schemas.openxmlformats.org/officeDocument/2006/relationships/tags" Target="../tags/tag132.xml"/><Relationship Id="rId4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tags" Target="../tags/tag147.xml"/><Relationship Id="rId10" Type="http://schemas.openxmlformats.org/officeDocument/2006/relationships/tags" Target="../tags/tag148.xml"/><Relationship Id="rId11" Type="http://schemas.openxmlformats.org/officeDocument/2006/relationships/tags" Target="../tags/tag149.xml"/><Relationship Id="rId12" Type="http://schemas.openxmlformats.org/officeDocument/2006/relationships/tags" Target="../tags/tag15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tags" Target="../tags/tag159.xml"/><Relationship Id="rId10" Type="http://schemas.openxmlformats.org/officeDocument/2006/relationships/tags" Target="../tags/tag160.xml"/><Relationship Id="rId11" Type="http://schemas.openxmlformats.org/officeDocument/2006/relationships/tags" Target="../tags/tag161.xml"/><Relationship Id="rId12" Type="http://schemas.openxmlformats.org/officeDocument/2006/relationships/tags" Target="../tags/tag16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tags" Target="../tags/tag217.xml"/><Relationship Id="rId14" Type="http://schemas.openxmlformats.org/officeDocument/2006/relationships/tags" Target="../tags/tag218.xml"/><Relationship Id="rId15" Type="http://schemas.openxmlformats.org/officeDocument/2006/relationships/tags" Target="../tags/tag219.xml"/><Relationship Id="rId16" Type="http://schemas.openxmlformats.org/officeDocument/2006/relationships/tags" Target="../tags/tag220.xml"/><Relationship Id="rId17" Type="http://schemas.openxmlformats.org/officeDocument/2006/relationships/tags" Target="../tags/tag221.xml"/><Relationship Id="rId18" Type="http://schemas.openxmlformats.org/officeDocument/2006/relationships/tags" Target="../tags/tag222.xml"/><Relationship Id="rId19" Type="http://schemas.openxmlformats.org/officeDocument/2006/relationships/tags" Target="../tags/tag223.xml"/><Relationship Id="rId20" Type="http://schemas.openxmlformats.org/officeDocument/2006/relationships/tags" Target="../tags/tag224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tags" Target="../tags/tag249.xml"/><Relationship Id="rId14" Type="http://schemas.openxmlformats.org/officeDocument/2006/relationships/tags" Target="../tags/tag250.xml"/><Relationship Id="rId15" Type="http://schemas.openxmlformats.org/officeDocument/2006/relationships/tags" Target="../tags/tag251.xml"/><Relationship Id="rId16" Type="http://schemas.openxmlformats.org/officeDocument/2006/relationships/tags" Target="../tags/tag252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tags" Target="../tags/tag300.xml"/><Relationship Id="rId10" Type="http://schemas.openxmlformats.org/officeDocument/2006/relationships/tags" Target="../tags/tag301.xml"/><Relationship Id="rId11" Type="http://schemas.openxmlformats.org/officeDocument/2006/relationships/tags" Target="../tags/tag302.xml"/><Relationship Id="rId12" Type="http://schemas.openxmlformats.org/officeDocument/2006/relationships/tags" Target="../tags/tag303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tags" Target="../tags/tag311.xml"/><Relationship Id="rId6" Type="http://schemas.openxmlformats.org/officeDocument/2006/relationships/tags" Target="../tags/tag312.xml"/><Relationship Id="rId7" Type="http://schemas.openxmlformats.org/officeDocument/2006/relationships/tags" Target="../tags/tag313.xml"/><Relationship Id="rId8" Type="http://schemas.openxmlformats.org/officeDocument/2006/relationships/tags" Target="../tags/tag314.xml"/><Relationship Id="rId9" Type="http://schemas.openxmlformats.org/officeDocument/2006/relationships/tags" Target="../tags/tag315.xml"/><Relationship Id="rId10" Type="http://schemas.openxmlformats.org/officeDocument/2006/relationships/tags" Target="../tags/tag316.xml"/><Relationship Id="rId11" Type="http://schemas.openxmlformats.org/officeDocument/2006/relationships/tags" Target="../tags/tag317.xml"/><Relationship Id="rId12" Type="http://schemas.openxmlformats.org/officeDocument/2006/relationships/tags" Target="../tags/tag318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tags" Target="../tags/tag322.xml"/><Relationship Id="rId5" Type="http://schemas.openxmlformats.org/officeDocument/2006/relationships/tags" Target="../tags/tag323.xml"/><Relationship Id="rId6" Type="http://schemas.openxmlformats.org/officeDocument/2006/relationships/tags" Target="../tags/tag324.xml"/><Relationship Id="rId7" Type="http://schemas.openxmlformats.org/officeDocument/2006/relationships/tags" Target="../tags/tag325.xml"/><Relationship Id="rId8" Type="http://schemas.openxmlformats.org/officeDocument/2006/relationships/tags" Target="../tags/tag326.xml"/><Relationship Id="rId9" Type="http://schemas.openxmlformats.org/officeDocument/2006/relationships/tags" Target="../tags/tag327.xml"/><Relationship Id="rId10" Type="http://schemas.openxmlformats.org/officeDocument/2006/relationships/tags" Target="../tags/tag328.xml"/><Relationship Id="rId11" Type="http://schemas.openxmlformats.org/officeDocument/2006/relationships/tags" Target="../tags/tag329.xml"/><Relationship Id="rId12" Type="http://schemas.openxmlformats.org/officeDocument/2006/relationships/tags" Target="../tags/tag330.xml"/><Relationship Id="rId13" Type="http://schemas.openxmlformats.org/officeDocument/2006/relationships/tags" Target="../tags/tag331.xml"/><Relationship Id="rId14" Type="http://schemas.openxmlformats.org/officeDocument/2006/relationships/tags" Target="../tags/tag332.xml"/><Relationship Id="rId15" Type="http://schemas.openxmlformats.org/officeDocument/2006/relationships/tags" Target="../tags/tag333.xml"/><Relationship Id="rId16" Type="http://schemas.openxmlformats.org/officeDocument/2006/relationships/tags" Target="../tags/tag334.xml"/><Relationship Id="rId17" Type="http://schemas.openxmlformats.org/officeDocument/2006/relationships/tags" Target="../tags/tag335.xml"/><Relationship Id="rId18" Type="http://schemas.openxmlformats.org/officeDocument/2006/relationships/tags" Target="../tags/tag336.xml"/><Relationship Id="rId19" Type="http://schemas.openxmlformats.org/officeDocument/2006/relationships/tags" Target="../tags/tag337.xml"/><Relationship Id="rId20" Type="http://schemas.openxmlformats.org/officeDocument/2006/relationships/tags" Target="../tags/tag338.xml"/><Relationship Id="rId2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tags" Target="../tags/tag343.xml"/><Relationship Id="rId6" Type="http://schemas.openxmlformats.org/officeDocument/2006/relationships/tags" Target="../tags/tag344.xml"/><Relationship Id="rId7" Type="http://schemas.openxmlformats.org/officeDocument/2006/relationships/tags" Target="../tags/tag345.xml"/><Relationship Id="rId8" Type="http://schemas.openxmlformats.org/officeDocument/2006/relationships/tags" Target="../tags/tag346.xml"/><Relationship Id="rId9" Type="http://schemas.openxmlformats.org/officeDocument/2006/relationships/tags" Target="../tags/tag347.xml"/><Relationship Id="rId10" Type="http://schemas.openxmlformats.org/officeDocument/2006/relationships/tags" Target="../tags/tag348.xml"/><Relationship Id="rId11" Type="http://schemas.openxmlformats.org/officeDocument/2006/relationships/tags" Target="../tags/tag349.xml"/><Relationship Id="rId12" Type="http://schemas.openxmlformats.org/officeDocument/2006/relationships/tags" Target="../tags/tag350.xml"/><Relationship Id="rId13" Type="http://schemas.openxmlformats.org/officeDocument/2006/relationships/tags" Target="../tags/tag351.xml"/><Relationship Id="rId14" Type="http://schemas.openxmlformats.org/officeDocument/2006/relationships/tags" Target="../tags/tag352.xml"/><Relationship Id="rId15" Type="http://schemas.openxmlformats.org/officeDocument/2006/relationships/tags" Target="../tags/tag353.xml"/><Relationship Id="rId16" Type="http://schemas.openxmlformats.org/officeDocument/2006/relationships/tags" Target="../tags/tag354.xml"/><Relationship Id="rId17" Type="http://schemas.openxmlformats.org/officeDocument/2006/relationships/tags" Target="../tags/tag355.xml"/><Relationship Id="rId18" Type="http://schemas.openxmlformats.org/officeDocument/2006/relationships/tags" Target="../tags/tag356.xml"/><Relationship Id="rId19" Type="http://schemas.openxmlformats.org/officeDocument/2006/relationships/tags" Target="../tags/tag357.xml"/><Relationship Id="rId20" Type="http://schemas.openxmlformats.org/officeDocument/2006/relationships/tags" Target="../tags/tag358.xml"/><Relationship Id="rId21" Type="http://schemas.openxmlformats.org/officeDocument/2006/relationships/tags" Target="../tags/tag359.xml"/><Relationship Id="rId22" Type="http://schemas.openxmlformats.org/officeDocument/2006/relationships/tags" Target="../tags/tag360.xml"/><Relationship Id="rId23" Type="http://schemas.openxmlformats.org/officeDocument/2006/relationships/tags" Target="../tags/tag361.xml"/><Relationship Id="rId24" Type="http://schemas.openxmlformats.org/officeDocument/2006/relationships/tags" Target="../tags/tag362.xml"/><Relationship Id="rId25" Type="http://schemas.openxmlformats.org/officeDocument/2006/relationships/tags" Target="../tags/tag363.xml"/><Relationship Id="rId26" Type="http://schemas.openxmlformats.org/officeDocument/2006/relationships/tags" Target="../tags/tag364.xml"/><Relationship Id="rId27" Type="http://schemas.openxmlformats.org/officeDocument/2006/relationships/tags" Target="../tags/tag365.xml"/><Relationship Id="rId28" Type="http://schemas.openxmlformats.org/officeDocument/2006/relationships/tags" Target="../tags/tag366.xml"/><Relationship Id="rId29" Type="http://schemas.openxmlformats.org/officeDocument/2006/relationships/tags" Target="../tags/tag367.xml"/><Relationship Id="rId30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8.xml"/><Relationship Id="rId2" Type="http://schemas.openxmlformats.org/officeDocument/2006/relationships/tags" Target="../tags/tag369.xml"/><Relationship Id="rId3" Type="http://schemas.openxmlformats.org/officeDocument/2006/relationships/tags" Target="../tags/tag370.xml"/><Relationship Id="rId4" Type="http://schemas.openxmlformats.org/officeDocument/2006/relationships/tags" Target="../tags/tag371.xml"/><Relationship Id="rId5" Type="http://schemas.openxmlformats.org/officeDocument/2006/relationships/tags" Target="../tags/tag372.xml"/><Relationship Id="rId6" Type="http://schemas.openxmlformats.org/officeDocument/2006/relationships/tags" Target="../tags/tag373.xml"/><Relationship Id="rId7" Type="http://schemas.openxmlformats.org/officeDocument/2006/relationships/tags" Target="../tags/tag374.xml"/><Relationship Id="rId8" Type="http://schemas.openxmlformats.org/officeDocument/2006/relationships/tags" Target="../tags/tag375.xml"/><Relationship Id="rId9" Type="http://schemas.openxmlformats.org/officeDocument/2006/relationships/tags" Target="../tags/tag376.xml"/><Relationship Id="rId10" Type="http://schemas.openxmlformats.org/officeDocument/2006/relationships/tags" Target="../tags/tag377.xml"/><Relationship Id="rId11" Type="http://schemas.openxmlformats.org/officeDocument/2006/relationships/tags" Target="../tags/tag378.xml"/><Relationship Id="rId12" Type="http://schemas.openxmlformats.org/officeDocument/2006/relationships/tags" Target="../tags/tag379.xml"/><Relationship Id="rId13" Type="http://schemas.openxmlformats.org/officeDocument/2006/relationships/tags" Target="../tags/tag380.xml"/><Relationship Id="rId14" Type="http://schemas.openxmlformats.org/officeDocument/2006/relationships/tags" Target="../tags/tag381.xml"/><Relationship Id="rId15" Type="http://schemas.openxmlformats.org/officeDocument/2006/relationships/tags" Target="../tags/tag382.xml"/><Relationship Id="rId16" Type="http://schemas.openxmlformats.org/officeDocument/2006/relationships/tags" Target="../tags/tag383.xml"/><Relationship Id="rId17" Type="http://schemas.openxmlformats.org/officeDocument/2006/relationships/tags" Target="../tags/tag384.xml"/><Relationship Id="rId18" Type="http://schemas.openxmlformats.org/officeDocument/2006/relationships/tags" Target="../tags/tag385.xml"/><Relationship Id="rId19" Type="http://schemas.openxmlformats.org/officeDocument/2006/relationships/tags" Target="../tags/tag386.xml"/><Relationship Id="rId20" Type="http://schemas.openxmlformats.org/officeDocument/2006/relationships/tags" Target="../tags/tag387.xml"/><Relationship Id="rId21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8.xml"/><Relationship Id="rId2" Type="http://schemas.openxmlformats.org/officeDocument/2006/relationships/tags" Target="../tags/tag389.xml"/><Relationship Id="rId3" Type="http://schemas.openxmlformats.org/officeDocument/2006/relationships/tags" Target="../tags/tag390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91.xml"/><Relationship Id="rId2" Type="http://schemas.openxmlformats.org/officeDocument/2006/relationships/tags" Target="../tags/tag392.xml"/><Relationship Id="rId3" Type="http://schemas.openxmlformats.org/officeDocument/2006/relationships/tags" Target="../tags/tag393.xml"/><Relationship Id="rId4" Type="http://schemas.openxmlformats.org/officeDocument/2006/relationships/tags" Target="../tags/tag394.xml"/><Relationship Id="rId5" Type="http://schemas.openxmlformats.org/officeDocument/2006/relationships/tags" Target="../tags/tag395.xml"/><Relationship Id="rId6" Type="http://schemas.openxmlformats.org/officeDocument/2006/relationships/tags" Target="../tags/tag396.xml"/><Relationship Id="rId7" Type="http://schemas.openxmlformats.org/officeDocument/2006/relationships/tags" Target="../tags/tag397.xml"/><Relationship Id="rId8" Type="http://schemas.openxmlformats.org/officeDocument/2006/relationships/tags" Target="../tags/tag398.xml"/><Relationship Id="rId9" Type="http://schemas.openxmlformats.org/officeDocument/2006/relationships/tags" Target="../tags/tag399.xml"/><Relationship Id="rId10" Type="http://schemas.openxmlformats.org/officeDocument/2006/relationships/tags" Target="../tags/tag400.xml"/><Relationship Id="rId11" Type="http://schemas.openxmlformats.org/officeDocument/2006/relationships/tags" Target="../tags/tag401.xml"/><Relationship Id="rId12" Type="http://schemas.openxmlformats.org/officeDocument/2006/relationships/tags" Target="../tags/tag402.xml"/><Relationship Id="rId13" Type="http://schemas.openxmlformats.org/officeDocument/2006/relationships/tags" Target="../tags/tag403.xml"/><Relationship Id="rId14" Type="http://schemas.openxmlformats.org/officeDocument/2006/relationships/tags" Target="../tags/tag404.xml"/><Relationship Id="rId15" Type="http://schemas.openxmlformats.org/officeDocument/2006/relationships/tags" Target="../tags/tag405.xml"/><Relationship Id="rId16" Type="http://schemas.openxmlformats.org/officeDocument/2006/relationships/tags" Target="../tags/tag406.xml"/><Relationship Id="rId17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07.xml"/><Relationship Id="rId2" Type="http://schemas.openxmlformats.org/officeDocument/2006/relationships/tags" Target="../tags/tag408.xml"/><Relationship Id="rId3" Type="http://schemas.openxmlformats.org/officeDocument/2006/relationships/tags" Target="../tags/tag409.xml"/><Relationship Id="rId4" Type="http://schemas.openxmlformats.org/officeDocument/2006/relationships/tags" Target="../tags/tag410.xml"/><Relationship Id="rId5" Type="http://schemas.openxmlformats.org/officeDocument/2006/relationships/tags" Target="../tags/tag411.xml"/><Relationship Id="rId6" Type="http://schemas.openxmlformats.org/officeDocument/2006/relationships/tags" Target="../tags/tag412.xml"/><Relationship Id="rId7" Type="http://schemas.openxmlformats.org/officeDocument/2006/relationships/tags" Target="../tags/tag413.xml"/><Relationship Id="rId8" Type="http://schemas.openxmlformats.org/officeDocument/2006/relationships/tags" Target="../tags/tag414.xml"/><Relationship Id="rId9" Type="http://schemas.openxmlformats.org/officeDocument/2006/relationships/tags" Target="../tags/tag415.xml"/><Relationship Id="rId10" Type="http://schemas.openxmlformats.org/officeDocument/2006/relationships/tags" Target="../tags/tag416.xml"/><Relationship Id="rId11" Type="http://schemas.openxmlformats.org/officeDocument/2006/relationships/tags" Target="../tags/tag417.xml"/><Relationship Id="rId12" Type="http://schemas.openxmlformats.org/officeDocument/2006/relationships/tags" Target="../tags/tag418.xml"/><Relationship Id="rId13" Type="http://schemas.openxmlformats.org/officeDocument/2006/relationships/tags" Target="../tags/tag419.xml"/><Relationship Id="rId14" Type="http://schemas.openxmlformats.org/officeDocument/2006/relationships/tags" Target="../tags/tag420.xml"/><Relationship Id="rId15" Type="http://schemas.openxmlformats.org/officeDocument/2006/relationships/tags" Target="../tags/tag421.xml"/><Relationship Id="rId16" Type="http://schemas.openxmlformats.org/officeDocument/2006/relationships/tags" Target="../tags/tag422.xml"/><Relationship Id="rId17" Type="http://schemas.openxmlformats.org/officeDocument/2006/relationships/tags" Target="../tags/tag423.xml"/><Relationship Id="rId18" Type="http://schemas.openxmlformats.org/officeDocument/2006/relationships/tags" Target="../tags/tag424.xml"/><Relationship Id="rId19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25.xml"/><Relationship Id="rId2" Type="http://schemas.openxmlformats.org/officeDocument/2006/relationships/tags" Target="../tags/tag426.xml"/><Relationship Id="rId3" Type="http://schemas.openxmlformats.org/officeDocument/2006/relationships/tags" Target="../tags/tag42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品牌管理在企业管理中的战略作用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58928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72072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03962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57162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75247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添加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目录标题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760095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429514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442658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574548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527748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445833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品牌管理的战略目标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4462145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44221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257365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389255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42455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260540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品牌管理的定义与重要性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261112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614807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627951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759841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713041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631126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品牌管理的核心要素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631317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800100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813244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945134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898334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816419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fontScale="8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品牌管理在企业管理中的应用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8164195" y="2992755"/>
            <a:ext cx="431800" cy="431800"/>
          </a:xfrm>
          <a:prstGeom prst="rect"/>
        </p:spPr>
      </p:pic>
      <p:sp>
        <p:nvSpPr>
          <p:cNvPr id="1048892" name="矩形: 圆角 31"/>
          <p:cNvSpPr/>
          <p:nvPr>
            <p:custDataLst>
              <p:tags r:id="rId36"/>
            </p:custDataLst>
          </p:nvPr>
        </p:nvSpPr>
        <p:spPr>
          <a:xfrm>
            <a:off x="985393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94" name="任意多边形: 形状 91"/>
          <p:cNvSpPr/>
          <p:nvPr>
            <p:custDataLst>
              <p:tags r:id="rId37"/>
            </p:custDataLst>
          </p:nvPr>
        </p:nvSpPr>
        <p:spPr>
          <a:xfrm flipH="1">
            <a:off x="998537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弧形 43"/>
          <p:cNvSpPr/>
          <p:nvPr>
            <p:custDataLst>
              <p:tags r:id="rId38"/>
            </p:custDataLst>
          </p:nvPr>
        </p:nvSpPr>
        <p:spPr>
          <a:xfrm rot="10800000" flipH="1">
            <a:off x="1130427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98" name="序号"/>
          <p:cNvSpPr txBox="1"/>
          <p:nvPr>
            <p:custDataLst>
              <p:tags r:id="rId39"/>
            </p:custDataLst>
          </p:nvPr>
        </p:nvSpPr>
        <p:spPr>
          <a:xfrm>
            <a:off x="1083627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06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900" name="项标题"/>
          <p:cNvSpPr txBox="1"/>
          <p:nvPr>
            <p:custDataLst>
              <p:tags r:id="rId40"/>
            </p:custDataLst>
          </p:nvPr>
        </p:nvSpPr>
        <p:spPr>
          <a:xfrm>
            <a:off x="10013950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fontScale="8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品牌管理对企业战略发展的作用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7" name="图片 54" descr="32313538333630393b32313538333732363bd4b6b3ccb4f0d2c9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xmlns:r="http://schemas.openxmlformats.org/officeDocument/2006/relationships" r:embed="rId42" cstate="print"/>
          <a:stretch>
            <a:fillRect/>
          </a:stretch>
        </p:blipFill>
        <p:spPr>
          <a:xfrm>
            <a:off x="10015220" y="2992755"/>
            <a:ext cx="431800" cy="431800"/>
          </a:xfrm>
          <a:prstGeom prst="rect"/>
        </p:spPr>
      </p:pic>
      <p:sp>
        <p:nvSpPr>
          <p:cNvPr id="1048902" name="标题"/>
          <p:cNvSpPr>
            <a:spLocks noGrp="1"/>
          </p:cNvSpPr>
          <p:nvPr>
            <p:ph type="title"/>
            <p:custDataLst>
              <p:tags r:id="rId43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04" name="副标题"/>
          <p:cNvSpPr>
            <a:spLocks noGrp="1"/>
          </p:cNvSpPr>
          <p:nvPr>
            <p:ph type="body" idx="1"/>
            <p:custDataLst>
              <p:tags r:id="rId44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4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9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4615"/>
          </a:bodyPr>
          <a:p>
            <a:r>
              <a:rPr altLang="en-US" dirty="0" lang="zh-CN"/>
              <a:t>品牌管理的定义与重要性</a:t>
            </a:r>
            <a:endParaRPr altLang="en-US" dirty="0" lang="zh-CN"/>
          </a:p>
        </p:txBody>
      </p:sp>
      <p:sp>
        <p:nvSpPr>
          <p:cNvPr id="10490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品牌管理的定义</a:t>
            </a:r>
            <a:endParaRPr altLang="en-US" lang="zh-CN"/>
          </a:p>
        </p:txBody>
      </p:sp>
      <p:sp>
        <p:nvSpPr>
          <p:cNvPr id="104911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1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1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品牌管理的定义：品牌管理是指通过一系列有计划、有组织的活动，对品牌进行规划、设计、推广和维护，以提高品牌价值和市场竞争力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2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2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 fontScale="90000" lnSpcReduction="2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品牌管理的重要性：品牌管理对于企业的长期发展具有重要意义，可以提高品牌知名度和美誉度，增强消费者对品牌的信任和忠诚度，从而提升企业的市场地位和竞争力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2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2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品牌管理的目标：品牌管理的目标是提高品牌价值和市场竞争力，实现企业的长期发展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3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3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品牌管理的内容：品牌管理包括品牌规划、设计、推广和维护等方面，需要综合考虑市场需求、竞争状况、消费者需求等因素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品牌管理在企业管理中的地位</a:t>
            </a:r>
            <a:endParaRPr altLang="en-US" lang="zh-CN"/>
          </a:p>
        </p:txBody>
      </p:sp>
      <p:sp>
        <p:nvSpPr>
          <p:cNvPr id="104917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品牌是企业的重要资产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品牌管理有助于提升企业竞争力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品牌管理有助于增强消费者对企业的信任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品牌管理是企业战略的重要组成部分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品牌管理对企业发展的影响</a:t>
            </a:r>
            <a:endParaRPr altLang="en-US" lang="zh-CN"/>
          </a:p>
        </p:txBody>
      </p:sp>
      <p:sp>
        <p:nvSpPr>
          <p:cNvPr id="1049232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65000"/>
          </a:bodyPr>
          <a:p>
            <a:r>
              <a:rPr altLang="en-US" lang="zh-CN"/>
              <a:t>提升企业形象与知名度  品牌管理通过塑造独特的品牌形象和定位，使企业在竞争激烈的市场中脱颖而出，提高消费者对企业的认知度和信任度，进而提升企业的知名度和影响力。</a:t>
            </a:r>
            <a:endParaRPr altLang="en-US" lang="zh-CN"/>
          </a:p>
          <a:p>
            <a:pPr lvl="1"/>
            <a:r>
              <a:rPr altLang="en-US" lang="zh-CN"/>
              <a:t>品牌管理通过塑造独特的品牌形象和定位，使企业在竞争激烈的市场中脱颖而出，提高消费者对企业的认知度和信任度，进而提升企业的知名度和影响力。</a:t>
            </a:r>
            <a:endParaRPr altLang="en-US" lang="zh-CN"/>
          </a:p>
          <a:p>
            <a:r>
              <a:rPr altLang="en-US" lang="zh-CN"/>
              <a:t>增强企业核心竞争力  品牌管理通过对品牌战略的制定和实施，使企业能够更好地满足市场需求和消费者需求，提高产品质量和服务水平，从而增强企业的核心竞争力，实现可持续发展。</a:t>
            </a:r>
            <a:endParaRPr altLang="en-US" lang="zh-CN"/>
          </a:p>
          <a:p>
            <a:pPr lvl="1"/>
            <a:r>
              <a:rPr altLang="en-US" lang="zh-CN"/>
              <a:t>品牌管理通过对品牌战略的制定和实施，使企业能够更好地满足市场需求和消费者需求，提高产品质量和服务水平，从而增强企业的核心竞争力，实现可持续发展。</a:t>
            </a:r>
            <a:endParaRPr altLang="en-US" lang="zh-CN"/>
          </a:p>
          <a:p>
            <a:r>
              <a:rPr altLang="en-US" lang="zh-CN"/>
              <a:t>促进企业创新与发展  品牌管理鼓励企业进行创新和发展，通过不断推陈出新，提高企业的技术水平和创新能力，使企业在市场中保持领先地位，实现长期发展。</a:t>
            </a:r>
            <a:endParaRPr altLang="en-US" lang="zh-CN"/>
          </a:p>
          <a:p>
            <a:pPr lvl="1"/>
            <a:r>
              <a:rPr altLang="en-US" lang="zh-CN"/>
              <a:t>品牌管理鼓励企业进行创新和发展，通过不断推陈出新，提高企业的技术水平和创新能力，使企业在市场中保持领先地位，实现长期发展。</a:t>
            </a:r>
            <a:endParaRPr altLang="en-US" lang="zh-CN"/>
          </a:p>
          <a:p>
            <a:r>
              <a:rPr altLang="en-US" lang="zh-CN"/>
              <a:t>提升企业经济效益  品牌管理通过提高企业知名度和影响力，增加消费者对产品的需求，从而提高企业的销售额和市场份额，实现经济效益的提升。同时，品牌管理还能够降低企业的营销成本，提高企业的盈利能力。</a:t>
            </a:r>
            <a:endParaRPr altLang="en-US" lang="zh-CN"/>
          </a:p>
          <a:p>
            <a:pPr lvl="1"/>
            <a:r>
              <a:rPr altLang="en-US" lang="zh-CN"/>
              <a:t>品牌管理通过提高企业知名度和影响力，增加消费者对产品的需求，从而提高企业的销售额和市场份额，实现经济效益的提升。同时，品牌管理还能够降低企业的营销成本，提高企业的盈利能力。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品牌管理的战略目标</a:t>
            </a:r>
            <a:endParaRPr altLang="en-US" dirty="0" lang="zh-CN"/>
          </a:p>
        </p:txBody>
      </p:sp>
      <p:sp>
        <p:nvSpPr>
          <p:cNvPr id="10492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提升品牌价值</a:t>
            </a:r>
            <a:endParaRPr altLang="en-US" lang="zh-CN"/>
          </a:p>
        </p:txBody>
      </p:sp>
      <p:sp>
        <p:nvSpPr>
          <p:cNvPr id="104936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6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7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提升品牌价值的途径：通过制定科学的品牌战略、加强品牌传播、提高产品质量和服务水平、加强品牌合作等方式来提升品牌价值。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4938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提升品牌价值的挑战：提升品牌价值需要长期坚持，需要不断投入资源和精力，同时也需要应对市场竞争和消费者需求的变化。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4938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品牌价值定义：品牌价值是指品牌在消费者心中的认知、情感和信任程度，以及品牌在市场上的竞争力和影响力。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4938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fontScale="9416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提升品牌价值的意义：提升品牌价值可以增强企业的核心竞争力，提高市场份额和盈利能力，同时也可以增强消费者对品牌的忠诚度和信任度。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增强品牌竞争力</a:t>
            </a:r>
            <a:endParaRPr altLang="en-US" lang="zh-CN"/>
          </a:p>
        </p:txBody>
      </p:sp>
      <p:sp>
        <p:nvSpPr>
          <p:cNvPr id="104942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品牌定位：明确品牌在市场中的位置和目标受众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品牌形象：塑造独特的品牌形象，提高品牌知名度和美誉度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品牌传播：通过有效的传播渠道，扩大品牌影响力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品牌创新：不断推陈出新，保持品牌活力和竞争力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促进企业可持续发展</a:t>
            </a:r>
            <a:endParaRPr altLang="en-US" lang="zh-CN"/>
          </a:p>
        </p:txBody>
      </p:sp>
      <p:sp>
        <p:nvSpPr>
          <p:cNvPr id="104948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8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9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品牌管理有助于提高企业市场份额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0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品牌管理有助于推动企业创新发展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0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品牌管理有助于提升企业形象和知名度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0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品牌管理有助于增强企业竞争力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品牌管理的核心要素</a:t>
            </a:r>
            <a:endParaRPr altLang="en-US" dirty="0" lang="zh-CN"/>
          </a:p>
        </p:txBody>
      </p:sp>
      <p:sp>
        <p:nvSpPr>
          <p:cNvPr id="10495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品牌定位</a:t>
            </a:r>
            <a:endParaRPr altLang="en-US" lang="zh-CN"/>
          </a:p>
        </p:txBody>
      </p:sp>
      <p:sp>
        <p:nvSpPr>
          <p:cNvPr id="104963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目标消费者：明确品牌的目标消费者群体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品牌差异化：突出品牌与竞争对手的差异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5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品牌传播：通过有效的传播手段将品牌定位传递给目标消费者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品牌形象：塑造品牌独特的形象和个性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品牌形象塑造</a:t>
            </a:r>
            <a:endParaRPr altLang="en-US" lang="zh-CN"/>
          </a:p>
        </p:txBody>
      </p:sp>
      <p:sp>
        <p:nvSpPr>
          <p:cNvPr id="104971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品牌形象的定义和重要性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品牌形象塑造的关键要素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品牌形象塑造的方法和策略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品牌形象塑造的实践案例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品牌传播策略</a:t>
            </a:r>
            <a:endParaRPr altLang="en-US" lang="zh-CN"/>
          </a:p>
        </p:txBody>
      </p:sp>
      <p:sp>
        <p:nvSpPr>
          <p:cNvPr id="104977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传播方式：采用多元化的传播方式，如故事营销、事件营销、体验营销等，以吸引目标受众的注意力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传播渠道：选择适合目标受众的传播渠道，如广告、公关、社交媒体等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传播内容：制定统一的品牌形象和信息，确保传播内容的一致性和准确性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评估与调整：对品牌传播效果进行评估，根据评估结果调整传播策略，以提高品牌知名度和美誉度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品牌保护与维权</a:t>
            </a:r>
            <a:endParaRPr altLang="en-US" lang="zh-CN"/>
          </a:p>
        </p:txBody>
      </p:sp>
      <p:sp>
        <p:nvSpPr>
          <p:cNvPr id="104983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4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5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法律途径：通过法律手段维护品牌权益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5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长期策略：将品牌保护与维权纳入长期发展战略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5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品牌保护：保护品牌形象和商标不受侵犯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6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维权：维护品牌权益，打击侵权行为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品牌管理在企业管理中的应用</a:t>
            </a:r>
            <a:endParaRPr altLang="en-US" dirty="0" lang="zh-CN"/>
          </a:p>
        </p:txBody>
      </p:sp>
      <p:sp>
        <p:nvSpPr>
          <p:cNvPr id="10498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制定品牌战略规划</a:t>
            </a:r>
            <a:endParaRPr altLang="en-US" lang="zh-CN"/>
          </a:p>
        </p:txBody>
      </p:sp>
      <p:sp>
        <p:nvSpPr>
          <p:cNvPr id="104999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9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9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9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9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确定品牌目标：设定品牌的发展目标和战略方向，包括市场份额、品牌知名度等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0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明确品牌定位：根据市场和消费者需求，确定品牌在市场中的位置和形象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0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制定品牌策略：根据品牌目标和定位，制定相应的品牌策略，包括产品策略、价格策略、渠道策略、促销策略等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0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实施品牌管理：通过有效的品牌管理，确保品牌战略的落地和执行，包括品牌形象维护、品牌传播、品牌危机管理等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建立品牌管理体系</a:t>
            </a:r>
            <a:endParaRPr altLang="en-US" lang="zh-CN"/>
          </a:p>
        </p:txBody>
      </p:sp>
      <p:sp>
        <p:nvSpPr>
          <p:cNvPr id="105004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明确品牌定位：根据市场需求和竞争情况，确定品牌的核心价值和目标客户群体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制定品牌策略：根据品牌定位，制定相应的品牌推广、营销和传播策略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实施品牌管理：通过有效的组织、协调和控制，确保品牌策略的落地和执行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监测与评估：对品牌管理效果进行定期评估和监测，及时调整策略，确保品牌持续发展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实施品牌营销策略</a:t>
            </a:r>
            <a:endParaRPr altLang="en-US" lang="zh-CN"/>
          </a:p>
        </p:txBody>
      </p:sp>
      <p:sp>
        <p:nvSpPr>
          <p:cNvPr id="105010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明确品牌定位：根据目标市场和消费者需求，确定品牌的核心价值和竞争优势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制定营销策略：通过广告、公关、促销等手段，提高品牌知名度和美誉度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强化品牌形象：通过统一的视觉识别系统、品牌口号、包装设计等手段，塑造品牌形象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持续创新：不断推出新产品、新服务和新体验，保持品牌活力和吸引力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监控与评估品牌绩效</a:t>
            </a:r>
            <a:endParaRPr altLang="en-US" lang="zh-CN"/>
          </a:p>
        </p:txBody>
      </p:sp>
      <p:sp>
        <p:nvSpPr>
          <p:cNvPr id="105014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品牌绩效的监控：通过市场调查、数据分析等手段，实时了解品牌在市场中的表现和竞争力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品牌绩效的评估：根据品牌绩效的监控结果，对品牌的市场地位、市场份额、消费者满意度等方面进行评估，为品牌管理提供决策依据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品牌绩效的改进：针对品牌绩效评估中发现的问题，制定相应的改进措施，提升品牌的市场表现和竞争力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品牌绩效的持续监控与评估：将品牌绩效的监控与评估作为一项持续的工作，不断优化品牌管理策略，实现品牌的长期发展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品牌管理对企业战略发展的作用</a:t>
            </a:r>
            <a:endParaRPr altLang="en-US" dirty="0" lang="zh-CN"/>
          </a:p>
        </p:txBody>
      </p:sp>
      <p:sp>
        <p:nvSpPr>
          <p:cNvPr id="105020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提升企业核心竞争力</a:t>
            </a:r>
            <a:endParaRPr altLang="en-US" lang="zh-CN"/>
          </a:p>
        </p:txBody>
      </p:sp>
      <p:sp>
        <p:nvSpPr>
          <p:cNvPr id="105029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0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0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1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1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品牌管理有助于增强企业的市场竞争力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1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品牌管理能够促进企业的可持续发展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1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品牌管理有助于塑造企业形象和品牌形象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2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品牌管理能够提高企业的知名度和美誉度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促进企业创新发展</a:t>
            </a:r>
            <a:endParaRPr altLang="en-US" lang="zh-CN"/>
          </a:p>
        </p:txBody>
      </p:sp>
      <p:sp>
        <p:nvSpPr>
          <p:cNvPr id="105035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6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6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6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6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6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7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7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品牌管理推动企业技术创新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品牌管理促进企业组织创新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7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品牌管理提升企业战略创新能力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品牌管理激发企业产品创新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增强企业社会责任感</a:t>
            </a:r>
            <a:endParaRPr altLang="en-US" lang="zh-CN"/>
          </a:p>
        </p:txBody>
      </p:sp>
      <p:sp>
        <p:nvSpPr>
          <p:cNvPr id="105043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3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3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4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4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4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4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4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5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5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5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5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5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6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6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6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6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6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7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品牌管理有助于提升企业形象和声誉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品牌管理有助于推动企业可持续发展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品牌管理有助于提高企业市场竞争力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品牌管理有助于增强企业社会责任感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推动企业国际化进程</a:t>
            </a:r>
            <a:endParaRPr altLang="en-US" lang="zh-CN"/>
          </a:p>
        </p:txBody>
      </p:sp>
      <p:sp>
        <p:nvSpPr>
          <p:cNvPr id="105051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1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1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2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2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2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2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2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内容1：品牌管理有助于提升企业国际竞争力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内容3：品牌管理有助于增强企业品牌形象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3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3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3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4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4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4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4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4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内容4：品牌管理有助于提高企业市场占有率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内容2：品牌管理有助于推动企业国际化战略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8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总结与展望</a:t>
            </a:r>
            <a:endParaRPr altLang="en-US" dirty="0" lang="zh-CN"/>
          </a:p>
        </p:txBody>
      </p:sp>
      <p:sp>
        <p:nvSpPr>
          <p:cNvPr id="105059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总结品牌管理在企业管理中的战略作用</a:t>
            </a:r>
            <a:endParaRPr altLang="en-US" lang="zh-CN"/>
          </a:p>
        </p:txBody>
      </p:sp>
      <p:sp>
        <p:nvSpPr>
          <p:cNvPr id="105068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8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8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8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品牌管理对企业竞争的优势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9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9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9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9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品牌管理在企业管理中的重要性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9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0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0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0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品牌管理对企业发展的影响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0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0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1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1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未来品牌管理的趋势与展望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展望未来品牌管理的发展趋势与挑战</a:t>
            </a:r>
            <a:endParaRPr altLang="en-US" lang="zh-CN"/>
          </a:p>
        </p:txBody>
      </p:sp>
      <p:sp>
        <p:nvSpPr>
          <p:cNvPr id="1050750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937301" y="3901107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752" name="矩形 4"/>
          <p:cNvSpPr/>
          <p:nvPr>
            <p:custDataLst>
              <p:tags r:id="rId2"/>
            </p:custDataLst>
          </p:nvPr>
        </p:nvSpPr>
        <p:spPr>
          <a:xfrm>
            <a:off x="851576" y="4245831"/>
            <a:ext cx="171251" cy="1725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54" name="文本框 5"/>
          <p:cNvSpPr txBox="1"/>
          <p:nvPr>
            <p:custDataLst>
              <p:tags r:id="rId3"/>
            </p:custDataLst>
          </p:nvPr>
        </p:nvSpPr>
        <p:spPr>
          <a:xfrm>
            <a:off x="1137326" y="420388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品牌保护和知识产权保护挑战：加强品牌保护和知识产权保护，防范侵权行为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756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4490328" y="3901107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758" name="矩形 57"/>
          <p:cNvSpPr/>
          <p:nvPr>
            <p:custDataLst>
              <p:tags r:id="rId5"/>
            </p:custDataLst>
          </p:nvPr>
        </p:nvSpPr>
        <p:spPr>
          <a:xfrm>
            <a:off x="4404603" y="4245831"/>
            <a:ext cx="171251" cy="1725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60" name="文本框 58"/>
          <p:cNvSpPr txBox="1"/>
          <p:nvPr>
            <p:custDataLst>
              <p:tags r:id="rId6"/>
            </p:custDataLst>
          </p:nvPr>
        </p:nvSpPr>
        <p:spPr>
          <a:xfrm>
            <a:off x="4690353" y="420388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品牌营销和传播挑战：创新品牌营销和传播方式，提高品牌知名度和美誉度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762" name="任意多边形: 形状 60"/>
          <p:cNvSpPr/>
          <p:nvPr>
            <p:custDataLst>
              <p:tags r:id="rId7"/>
            </p:custDataLst>
          </p:nvPr>
        </p:nvSpPr>
        <p:spPr>
          <a:xfrm rot="10800000">
            <a:off x="8042748" y="3901107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764" name="矩形 61"/>
          <p:cNvSpPr/>
          <p:nvPr>
            <p:custDataLst>
              <p:tags r:id="rId8"/>
            </p:custDataLst>
          </p:nvPr>
        </p:nvSpPr>
        <p:spPr>
          <a:xfrm>
            <a:off x="7957631" y="4245831"/>
            <a:ext cx="171251" cy="1725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66" name="文本框 62"/>
          <p:cNvSpPr txBox="1"/>
          <p:nvPr>
            <p:custDataLst>
              <p:tags r:id="rId9"/>
            </p:custDataLst>
          </p:nvPr>
        </p:nvSpPr>
        <p:spPr>
          <a:xfrm>
            <a:off x="8243381" y="420388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国际化挑战：适应全球化趋势，加强品牌国际化布局，提升国际竞争力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768" name="任意多边形: 形状 64"/>
          <p:cNvSpPr/>
          <p:nvPr>
            <p:custDataLst>
              <p:tags r:id="rId10"/>
            </p:custDataLst>
          </p:nvPr>
        </p:nvSpPr>
        <p:spPr>
          <a:xfrm rot="10800000">
            <a:off x="923317" y="1504455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770" name="矩形 65"/>
          <p:cNvSpPr/>
          <p:nvPr>
            <p:custDataLst>
              <p:tags r:id="rId11"/>
            </p:custDataLst>
          </p:nvPr>
        </p:nvSpPr>
        <p:spPr>
          <a:xfrm>
            <a:off x="838200" y="1848571"/>
            <a:ext cx="171251" cy="1725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72" name="文本框 66"/>
          <p:cNvSpPr txBox="1"/>
          <p:nvPr>
            <p:custDataLst>
              <p:tags r:id="rId12"/>
            </p:custDataLst>
          </p:nvPr>
        </p:nvSpPr>
        <p:spPr>
          <a:xfrm>
            <a:off x="1123950" y="180662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数字化和智能化趋势：利用大数据、人工智能等技术提升品牌管理效率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774" name="任意多边形: 形状 68"/>
          <p:cNvSpPr/>
          <p:nvPr>
            <p:custDataLst>
              <p:tags r:id="rId13"/>
            </p:custDataLst>
          </p:nvPr>
        </p:nvSpPr>
        <p:spPr>
          <a:xfrm rot="10800000">
            <a:off x="4476345" y="1504455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776" name="矩形 69"/>
          <p:cNvSpPr/>
          <p:nvPr>
            <p:custDataLst>
              <p:tags r:id="rId14"/>
            </p:custDataLst>
          </p:nvPr>
        </p:nvSpPr>
        <p:spPr>
          <a:xfrm>
            <a:off x="4390620" y="1848571"/>
            <a:ext cx="171251" cy="1725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78" name="文本框 70"/>
          <p:cNvSpPr txBox="1"/>
          <p:nvPr>
            <p:custDataLst>
              <p:tags r:id="rId15"/>
            </p:custDataLst>
          </p:nvPr>
        </p:nvSpPr>
        <p:spPr>
          <a:xfrm>
            <a:off x="4676370" y="180662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多元化和个性化趋势：满足消费者多样化、个性化需求，打造独特品牌形象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780" name="任意多边形: 形状 72"/>
          <p:cNvSpPr/>
          <p:nvPr>
            <p:custDataLst>
              <p:tags r:id="rId16"/>
            </p:custDataLst>
          </p:nvPr>
        </p:nvSpPr>
        <p:spPr>
          <a:xfrm rot="10800000">
            <a:off x="8029372" y="1504455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782" name="矩形 73"/>
          <p:cNvSpPr/>
          <p:nvPr>
            <p:custDataLst>
              <p:tags r:id="rId17"/>
            </p:custDataLst>
          </p:nvPr>
        </p:nvSpPr>
        <p:spPr>
          <a:xfrm>
            <a:off x="7943647" y="1848571"/>
            <a:ext cx="171251" cy="1725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84" name="文本框 74"/>
          <p:cNvSpPr txBox="1"/>
          <p:nvPr>
            <p:custDataLst>
              <p:tags r:id="rId18"/>
            </p:custDataLst>
          </p:nvPr>
        </p:nvSpPr>
        <p:spPr>
          <a:xfrm>
            <a:off x="8229397" y="180662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0000"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社会责任和可持续发展趋势：关注企业社会责任，推动可持续发展，提升品牌声誉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2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822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6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6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1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6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6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3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6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6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2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6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6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4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6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6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5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77_6*l_h_i*1_6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77_6*l_h_a*1_6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6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32.xml><?xml version="1.0" encoding="utf-8"?>
<p:tagLst xmlns:p="http://schemas.openxmlformats.org/presentationml/2006/main">
  <p:tag name="KSO_WM_SLIDE_ID" val="custom2023097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6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04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267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0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306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8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7"/>
</p:tagLst>
</file>

<file path=ppt/tags/tag390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5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5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5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5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5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5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70_5*l_h_i*1_6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70_5*l_h_i*1_6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70_5*l_h_f*1_6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5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5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5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5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5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5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5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5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5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427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2023-12-19T09:29:57Z</dcterms:created>
  <dcterms:modified xsi:type="dcterms:W3CDTF">2023-12-19T09:29:57Z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b8add1e9d69e4d289045a6aaf2fe6df2_21</vt:lpwstr>
  </property>
</Properties>
</file>