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535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1.xml" /><Relationship Id="rId11" Type="http://schemas.openxmlformats.org/officeDocument/2006/relationships/tags" Target="../tags/tag72.xml" /><Relationship Id="rId12" Type="http://schemas.openxmlformats.org/officeDocument/2006/relationships/tags" Target="../tags/tag73.xml" /><Relationship Id="rId13" Type="http://schemas.openxmlformats.org/officeDocument/2006/relationships/tags" Target="../tags/tag74.xml" /><Relationship Id="rId14" Type="http://schemas.openxmlformats.org/officeDocument/2006/relationships/tags" Target="../tags/tag75.xml" /><Relationship Id="rId15" Type="http://schemas.openxmlformats.org/officeDocument/2006/relationships/tags" Target="../tags/tag76.xml" /><Relationship Id="rId16" Type="http://schemas.openxmlformats.org/officeDocument/2006/relationships/tags" Target="../tags/tag77.xml" /><Relationship Id="rId17" Type="http://schemas.openxmlformats.org/officeDocument/2006/relationships/tags" Target="../tags/tag78.xml" /><Relationship Id="rId18" Type="http://schemas.openxmlformats.org/officeDocument/2006/relationships/tags" Target="../tags/tag79.xml" /><Relationship Id="rId19" Type="http://schemas.openxmlformats.org/officeDocument/2006/relationships/tags" Target="../tags/tag80.xml" /><Relationship Id="rId2" Type="http://schemas.openxmlformats.org/officeDocument/2006/relationships/tags" Target="../tags/tag63.xml" /><Relationship Id="rId20" Type="http://schemas.openxmlformats.org/officeDocument/2006/relationships/slideMaster" Target="../slideMasters/slideMaster2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1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Relationship Id="rId5" Type="http://schemas.openxmlformats.org/officeDocument/2006/relationships/tags" Target="../tags/tag85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4.xml" /><Relationship Id="rId11" Type="http://schemas.openxmlformats.org/officeDocument/2006/relationships/tags" Target="../tags/tag95.xml" /><Relationship Id="rId12" Type="http://schemas.openxmlformats.org/officeDocument/2006/relationships/tags" Target="../tags/tag96.xml" /><Relationship Id="rId13" Type="http://schemas.openxmlformats.org/officeDocument/2006/relationships/tags" Target="../tags/tag97.xml" /><Relationship Id="rId14" Type="http://schemas.openxmlformats.org/officeDocument/2006/relationships/tags" Target="../tags/tag98.xml" /><Relationship Id="rId15" Type="http://schemas.openxmlformats.org/officeDocument/2006/relationships/tags" Target="../tags/tag99.xml" /><Relationship Id="rId16" Type="http://schemas.openxmlformats.org/officeDocument/2006/relationships/tags" Target="../tags/tag100.xml" /><Relationship Id="rId17" Type="http://schemas.openxmlformats.org/officeDocument/2006/relationships/tags" Target="../tags/tag101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86.xml" /><Relationship Id="rId3" Type="http://schemas.openxmlformats.org/officeDocument/2006/relationships/tags" Target="../tags/tag87.xml" /><Relationship Id="rId4" Type="http://schemas.openxmlformats.org/officeDocument/2006/relationships/tags" Target="../tags/tag88.xml" /><Relationship Id="rId5" Type="http://schemas.openxmlformats.org/officeDocument/2006/relationships/tags" Target="../tags/tag89.xml" /><Relationship Id="rId6" Type="http://schemas.openxmlformats.org/officeDocument/2006/relationships/tags" Target="../tags/tag90.xml" /><Relationship Id="rId7" Type="http://schemas.openxmlformats.org/officeDocument/2006/relationships/tags" Target="../tags/tag91.xml" /><Relationship Id="rId8" Type="http://schemas.openxmlformats.org/officeDocument/2006/relationships/tags" Target="../tags/tag92.xml" /><Relationship Id="rId9" Type="http://schemas.openxmlformats.org/officeDocument/2006/relationships/tags" Target="../tags/tag9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2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Relationship Id="rId5" Type="http://schemas.openxmlformats.org/officeDocument/2006/relationships/tags" Target="../tags/tag106.xml" /><Relationship Id="rId6" Type="http://schemas.openxmlformats.org/officeDocument/2006/relationships/tags" Target="../tags/tag107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8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tags" Target="../tags/tag115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6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0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3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tags" Target="../tags/tag128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9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4.xml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tags" Target="../tags/tag137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15" Type="http://schemas.openxmlformats.org/officeDocument/2006/relationships/tags" Target="../tags/tag151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2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Relationship Id="rId5" Type="http://schemas.openxmlformats.org/officeDocument/2006/relationships/tags" Target="../tags/tag156.xml" /><Relationship Id="rId6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7.xml" /><Relationship Id="rId2" Type="http://schemas.openxmlformats.org/officeDocument/2006/relationships/tags" Target="../tags/tag158.xml" /><Relationship Id="rId3" Type="http://schemas.openxmlformats.org/officeDocument/2006/relationships/tags" Target="../tags/tag159.xml" /><Relationship Id="rId4" Type="http://schemas.openxmlformats.org/officeDocument/2006/relationships/tags" Target="../tags/tag160.xml" /><Relationship Id="rId5" Type="http://schemas.openxmlformats.org/officeDocument/2006/relationships/tags" Target="../tags/tag161.xml" /><Relationship Id="rId6" Type="http://schemas.openxmlformats.org/officeDocument/2006/relationships/tags" Target="../tags/tag162.xml" /><Relationship Id="rId7" Type="http://schemas.openxmlformats.org/officeDocument/2006/relationships/tags" Target="../tags/tag163.xml" /><Relationship Id="rId8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4.xml" /><Relationship Id="rId2" Type="http://schemas.openxmlformats.org/officeDocument/2006/relationships/tags" Target="../tags/tag165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2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0.xml" /><Relationship Id="rId2" Type="http://schemas.openxmlformats.org/officeDocument/2006/relationships/tags" Target="../tags/tag181.xml" /><Relationship Id="rId3" Type="http://schemas.openxmlformats.org/officeDocument/2006/relationships/tags" Target="../tags/tag182.xml" /><Relationship Id="rId4" Type="http://schemas.openxmlformats.org/officeDocument/2006/relationships/tags" Target="../tags/tag183.xml" /><Relationship Id="rId5" Type="http://schemas.openxmlformats.org/officeDocument/2006/relationships/tags" Target="../tags/tag184.xml" /><Relationship Id="rId6" Type="http://schemas.openxmlformats.org/officeDocument/2006/relationships/tags" Target="../tags/tag185.xml" /><Relationship Id="rId7" Type="http://schemas.openxmlformats.org/officeDocument/2006/relationships/tags" Target="../tags/tag186.xml" /><Relationship Id="rId8" Type="http://schemas.openxmlformats.org/officeDocument/2006/relationships/tags" Target="../tags/tag187.xml" /><Relationship Id="rId9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8.xml" /><Relationship Id="rId10" Type="http://schemas.openxmlformats.org/officeDocument/2006/relationships/tags" Target="../tags/tag197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89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8.xml" /><Relationship Id="rId10" Type="http://schemas.openxmlformats.org/officeDocument/2006/relationships/tags" Target="../tags/tag207.xml" /><Relationship Id="rId11" Type="http://schemas.openxmlformats.org/officeDocument/2006/relationships/tags" Target="../tags/tag208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tags" Target="../tags/tag205.xml" /><Relationship Id="rId9" Type="http://schemas.openxmlformats.org/officeDocument/2006/relationships/tags" Target="../tags/tag20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未标题-3.5_画板 1_画板 1_画板 1_画板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>
            <a:lum bright="-6000" contrast="12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 userDrawn="1">
            <p:custDataLst>
              <p:tags r:id="rId3"/>
            </p:custDataLst>
          </p:nvPr>
        </p:nvSpPr>
        <p:spPr>
          <a:xfrm>
            <a:off x="0" y="614045"/>
            <a:ext cx="12192000" cy="6243955"/>
          </a:xfrm>
          <a:prstGeom prst="rect">
            <a:avLst/>
          </a:prstGeom>
          <a:gradFill>
            <a:gsLst>
              <a:gs pos="8000">
                <a:schemeClr val="accent1">
                  <a:lumMod val="75000"/>
                  <a:alpha val="100000"/>
                </a:schemeClr>
              </a:gs>
              <a:gs pos="77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 userDrawn="1">
            <p:custDataLst>
              <p:tags r:id="rId4"/>
            </p:custDataLst>
          </p:nvPr>
        </p:nvGrpSpPr>
        <p:grpSpPr>
          <a:xfrm>
            <a:off x="0" y="0"/>
            <a:ext cx="12191365" cy="626745"/>
            <a:chExt cx="19199" cy="987"/>
          </a:xfrm>
        </p:grpSpPr>
        <p:sp>
          <p:nvSpPr>
            <p:cNvPr id="9" name="矩形 8"/>
            <p:cNvSpPr/>
            <p:nvPr>
              <p:custDataLst>
                <p:tags r:id="rId5"/>
              </p:custDataLst>
            </p:nvPr>
          </p:nvSpPr>
          <p:spPr>
            <a:xfrm>
              <a:off x="0" y="0"/>
              <a:ext cx="19199" cy="9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747" y="349"/>
              <a:ext cx="1058" cy="252"/>
              <a:chOff x="571" y="350"/>
              <a:chExt cx="1058" cy="252"/>
            </a:xfrm>
          </p:grpSpPr>
          <p:sp>
            <p:nvSpPr>
              <p:cNvPr id="12" name="椭圆 11"/>
              <p:cNvSpPr/>
              <p:nvPr>
                <p:custDataLst>
                  <p:tags r:id="rId6"/>
                </p:custDataLst>
              </p:nvPr>
            </p:nvSpPr>
            <p:spPr>
              <a:xfrm>
                <a:off x="571" y="350"/>
                <a:ext cx="252" cy="252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>
                <p:custDataLst>
                  <p:tags r:id="rId7"/>
                </p:custDataLst>
              </p:nvPr>
            </p:nvSpPr>
            <p:spPr>
              <a:xfrm>
                <a:off x="959" y="350"/>
                <a:ext cx="252" cy="252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/>
              <p:cNvSpPr/>
              <p:nvPr>
                <p:custDataLst>
                  <p:tags r:id="rId8"/>
                </p:custDataLst>
              </p:nvPr>
            </p:nvSpPr>
            <p:spPr>
              <a:xfrm>
                <a:off x="1377" y="350"/>
                <a:ext cx="252" cy="25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1" name="直接箭头连接符 10"/>
            <p:cNvCxnSpPr/>
            <p:nvPr>
              <p:custDataLst>
                <p:tags r:id="rId9"/>
              </p:custDataLst>
            </p:nvPr>
          </p:nvCxnSpPr>
          <p:spPr>
            <a:xfrm flipH="1">
              <a:off x="18016" y="0"/>
              <a:ext cx="0" cy="746"/>
            </a:xfrm>
            <a:prstGeom prst="straightConnector1">
              <a:avLst/>
            </a:prstGeom>
            <a:ln w="6032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直接箭头连接符 14"/>
          <p:cNvCxnSpPr/>
          <p:nvPr userDrawn="1">
            <p:custDataLst>
              <p:tags r:id="rId10"/>
            </p:custDataLst>
          </p:nvPr>
        </p:nvCxnSpPr>
        <p:spPr>
          <a:xfrm flipH="1">
            <a:off x="11439843" y="6061075"/>
            <a:ext cx="0" cy="473710"/>
          </a:xfrm>
          <a:prstGeom prst="straightConnector1">
            <a:avLst/>
          </a:prstGeom>
          <a:ln w="6032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 userDrawn="1">
            <p:custDataLst>
              <p:tags r:id="rId11"/>
            </p:custDataLst>
          </p:nvPr>
        </p:nvGrpSpPr>
        <p:grpSpPr>
          <a:xfrm>
            <a:off x="715645" y="5052060"/>
            <a:ext cx="2268220" cy="605790"/>
            <a:chOff x="1127" y="7553"/>
            <a:chExt cx="3572" cy="954"/>
          </a:xfrm>
        </p:grpSpPr>
        <p:sp>
          <p:nvSpPr>
            <p:cNvPr id="20" name="圆角矩形 25"/>
            <p:cNvSpPr/>
            <p:nvPr>
              <p:custDataLst>
                <p:tags r:id="rId12"/>
              </p:custDataLst>
            </p:nvPr>
          </p:nvSpPr>
          <p:spPr>
            <a:xfrm>
              <a:off x="1127" y="7584"/>
              <a:ext cx="3572" cy="891"/>
            </a:xfrm>
            <a:prstGeom prst="roundRect">
              <a:avLst>
                <a:gd name="adj" fmla="val 11335"/>
              </a:avLst>
            </a:prstGeom>
            <a:solidFill>
              <a:schemeClr val="bg1"/>
            </a:solidFill>
            <a:ln>
              <a:noFill/>
            </a:ln>
            <a:effectLst>
              <a:outerShdw blurRad="292100" dist="38100" dir="2700000" algn="tl" rotWithShape="0">
                <a:schemeClr val="bg1">
                  <a:alpha val="2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圆角矩形 30"/>
            <p:cNvSpPr/>
            <p:nvPr>
              <p:custDataLst>
                <p:tags r:id="rId13"/>
              </p:custDataLst>
            </p:nvPr>
          </p:nvSpPr>
          <p:spPr>
            <a:xfrm>
              <a:off x="1253" y="7553"/>
              <a:ext cx="222" cy="954"/>
            </a:xfrm>
            <a:prstGeom prst="roundRect">
              <a:avLst>
                <a:gd name="adj" fmla="val 11261"/>
              </a:avLst>
            </a:prstGeom>
            <a:solidFill>
              <a:schemeClr val="accent1"/>
            </a:solidFill>
            <a:ln>
              <a:noFill/>
            </a:ln>
            <a:effectLst>
              <a:outerShdw blurRad="114300" dist="38100" sx="88000" sy="88000" algn="l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574675" y="1372235"/>
            <a:ext cx="7695565" cy="3468370"/>
          </a:xfrm>
        </p:spPr>
        <p:txBody>
          <a:bodyPr lIns="90000" tIns="46800" rIns="90000" bIns="46800" anchor="t" anchorCtr="0">
            <a:normAutofit/>
          </a:bodyPr>
          <a:lstStyle>
            <a:lvl1pPr algn="l">
              <a:defRPr sz="8800" spc="0" baseline="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935673" y="5071745"/>
            <a:ext cx="2047875" cy="56578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Aft>
                <a:spcPct val="0"/>
              </a:spcAft>
              <a:buNone/>
              <a:defRPr b="1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</a:t>
            </a:r>
          </a:p>
        </p:txBody>
      </p:sp>
      <p:sp>
        <p:nvSpPr>
          <p:cNvPr id="26" name="竖排文字占位符 25"/>
          <p:cNvSpPr>
            <a:spLocks noGrp="1"/>
          </p:cNvSpPr>
          <p:nvPr>
            <p:ph type="body" orient="vert" sz="quarter" idx="14"/>
            <p:custDataLst>
              <p:tags r:id="rId19"/>
            </p:custDataLst>
          </p:nvPr>
        </p:nvSpPr>
        <p:spPr>
          <a:xfrm>
            <a:off x="11180725" y="1497012"/>
            <a:ext cx="518161" cy="3863976"/>
          </a:xfrm>
        </p:spPr>
        <p:txBody>
          <a:bodyPr vert="eaVert">
            <a:normAutofit/>
          </a:bodyPr>
          <a:lstStyle>
            <a:lvl1pPr marL="0" indent="0" algn="ctr">
              <a:lnSpc>
                <a:spcPct val="120000"/>
              </a:lnSpc>
              <a:spcAft>
                <a:spcPct val="0"/>
              </a:spcAft>
              <a:buNone/>
              <a:defRPr sz="1600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未标题-3.5_画板 1_画板 1_画板 1_画板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>
            <a:lum bright="-6000" contrast="12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任意多边形 1"/>
          <p:cNvSpPr/>
          <p:nvPr userDrawn="1">
            <p:custDataLst>
              <p:tags r:id="rId3"/>
            </p:custDataLst>
          </p:nvPr>
        </p:nvSpPr>
        <p:spPr>
          <a:xfrm>
            <a:off x="2611120" y="0"/>
            <a:ext cx="6969760" cy="6913880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10976" h="10854">
                <a:moveTo>
                  <a:pt x="4332" y="0"/>
                </a:moveTo>
                <a:lnTo>
                  <a:pt x="6644" y="0"/>
                </a:lnTo>
                <a:lnTo>
                  <a:pt x="6661" y="4"/>
                </a:lnTo>
                <a:cubicBezTo>
                  <a:pt x="9128" y="541"/>
                  <a:pt x="10976" y="2738"/>
                  <a:pt x="10976" y="5366"/>
                </a:cubicBezTo>
                <a:cubicBezTo>
                  <a:pt x="10976" y="8397"/>
                  <a:pt x="8519" y="10854"/>
                  <a:pt x="5488" y="10854"/>
                </a:cubicBezTo>
                <a:cubicBezTo>
                  <a:pt x="2457" y="10854"/>
                  <a:pt x="0" y="8397"/>
                  <a:pt x="0" y="5366"/>
                </a:cubicBezTo>
                <a:cubicBezTo>
                  <a:pt x="0" y="2738"/>
                  <a:pt x="1848" y="541"/>
                  <a:pt x="4315" y="4"/>
                </a:cubicBezTo>
                <a:lnTo>
                  <a:pt x="4332" y="0"/>
                </a:lnTo>
                <a:close/>
              </a:path>
            </a:pathLst>
          </a:custGeom>
          <a:noFill/>
          <a:ln>
            <a:solidFill>
              <a:schemeClr val="bg1">
                <a:alpha val="84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 39"/>
          <p:cNvSpPr/>
          <p:nvPr userDrawn="1">
            <p:custDataLst>
              <p:tags r:id="rId4"/>
            </p:custDataLst>
          </p:nvPr>
        </p:nvSpPr>
        <p:spPr>
          <a:xfrm>
            <a:off x="1905" y="-17145"/>
            <a:ext cx="2183765" cy="6937375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3439" h="10864">
                <a:moveTo>
                  <a:pt x="1617" y="0"/>
                </a:moveTo>
                <a:lnTo>
                  <a:pt x="3324" y="0"/>
                </a:lnTo>
                <a:lnTo>
                  <a:pt x="3291" y="38"/>
                </a:lnTo>
                <a:cubicBezTo>
                  <a:pt x="2075" y="1476"/>
                  <a:pt x="1342" y="3336"/>
                  <a:pt x="1342" y="5366"/>
                </a:cubicBezTo>
                <a:cubicBezTo>
                  <a:pt x="1342" y="7468"/>
                  <a:pt x="2127" y="9386"/>
                  <a:pt x="3421" y="10843"/>
                </a:cubicBezTo>
                <a:lnTo>
                  <a:pt x="3439" y="10864"/>
                </a:lnTo>
                <a:lnTo>
                  <a:pt x="1708" y="10864"/>
                </a:lnTo>
                <a:lnTo>
                  <a:pt x="1690" y="10838"/>
                </a:lnTo>
                <a:cubicBezTo>
                  <a:pt x="723" y="9443"/>
                  <a:pt x="115" y="7780"/>
                  <a:pt x="2" y="5984"/>
                </a:cubicBezTo>
                <a:lnTo>
                  <a:pt x="0" y="5958"/>
                </a:lnTo>
                <a:lnTo>
                  <a:pt x="0" y="4774"/>
                </a:lnTo>
                <a:lnTo>
                  <a:pt x="2" y="4748"/>
                </a:lnTo>
                <a:cubicBezTo>
                  <a:pt x="110" y="3033"/>
                  <a:pt x="669" y="1440"/>
                  <a:pt x="1560" y="86"/>
                </a:cubicBezTo>
                <a:lnTo>
                  <a:pt x="1617" y="0"/>
                </a:lnTo>
                <a:close/>
              </a:path>
            </a:pathLst>
          </a:custGeom>
          <a:noFill/>
          <a:ln>
            <a:solidFill>
              <a:schemeClr val="bg1">
                <a:alpha val="84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任意多边形 40"/>
          <p:cNvSpPr/>
          <p:nvPr userDrawn="1">
            <p:custDataLst>
              <p:tags r:id="rId5"/>
            </p:custDataLst>
          </p:nvPr>
        </p:nvSpPr>
        <p:spPr>
          <a:xfrm>
            <a:off x="10007600" y="12700"/>
            <a:ext cx="2195195" cy="6907530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3457" h="10864">
                <a:moveTo>
                  <a:pt x="115" y="0"/>
                </a:moveTo>
                <a:lnTo>
                  <a:pt x="1822" y="0"/>
                </a:lnTo>
                <a:lnTo>
                  <a:pt x="1879" y="86"/>
                </a:lnTo>
                <a:cubicBezTo>
                  <a:pt x="2877" y="1601"/>
                  <a:pt x="3457" y="3416"/>
                  <a:pt x="3457" y="5366"/>
                </a:cubicBezTo>
                <a:cubicBezTo>
                  <a:pt x="3457" y="7399"/>
                  <a:pt x="2826" y="9285"/>
                  <a:pt x="1749" y="10838"/>
                </a:cubicBezTo>
                <a:lnTo>
                  <a:pt x="1731" y="10864"/>
                </a:lnTo>
                <a:lnTo>
                  <a:pt x="0" y="10864"/>
                </a:lnTo>
                <a:lnTo>
                  <a:pt x="18" y="10843"/>
                </a:lnTo>
                <a:cubicBezTo>
                  <a:pt x="1312" y="9386"/>
                  <a:pt x="2097" y="7468"/>
                  <a:pt x="2097" y="5366"/>
                </a:cubicBezTo>
                <a:cubicBezTo>
                  <a:pt x="2097" y="3336"/>
                  <a:pt x="1364" y="1476"/>
                  <a:pt x="148" y="38"/>
                </a:cubicBezTo>
                <a:lnTo>
                  <a:pt x="115" y="0"/>
                </a:lnTo>
                <a:close/>
              </a:path>
            </a:pathLst>
          </a:custGeom>
          <a:noFill/>
          <a:ln>
            <a:solidFill>
              <a:schemeClr val="bg1">
                <a:alpha val="84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任意多边形 44"/>
          <p:cNvSpPr/>
          <p:nvPr userDrawn="1">
            <p:custDataLst>
              <p:tags r:id="rId6"/>
            </p:custDataLst>
          </p:nvPr>
        </p:nvSpPr>
        <p:spPr>
          <a:xfrm>
            <a:off x="854075" y="-635"/>
            <a:ext cx="2616200" cy="6920865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4120" h="10864">
                <a:moveTo>
                  <a:pt x="1982" y="0"/>
                </a:moveTo>
                <a:lnTo>
                  <a:pt x="3950" y="0"/>
                </a:lnTo>
                <a:lnTo>
                  <a:pt x="3944" y="5"/>
                </a:lnTo>
                <a:cubicBezTo>
                  <a:pt x="2378" y="1266"/>
                  <a:pt x="1376" y="3199"/>
                  <a:pt x="1376" y="5366"/>
                </a:cubicBezTo>
                <a:cubicBezTo>
                  <a:pt x="1376" y="7592"/>
                  <a:pt x="2434" y="9572"/>
                  <a:pt x="4074" y="10829"/>
                </a:cubicBezTo>
                <a:lnTo>
                  <a:pt x="4120" y="10864"/>
                </a:lnTo>
                <a:lnTo>
                  <a:pt x="2097" y="10864"/>
                </a:lnTo>
                <a:lnTo>
                  <a:pt x="2079" y="10843"/>
                </a:lnTo>
                <a:cubicBezTo>
                  <a:pt x="785" y="9386"/>
                  <a:pt x="0" y="7468"/>
                  <a:pt x="0" y="5366"/>
                </a:cubicBezTo>
                <a:cubicBezTo>
                  <a:pt x="0" y="3336"/>
                  <a:pt x="733" y="1476"/>
                  <a:pt x="1949" y="38"/>
                </a:cubicBezTo>
                <a:lnTo>
                  <a:pt x="1982" y="0"/>
                </a:lnTo>
                <a:close/>
              </a:path>
            </a:pathLst>
          </a:custGeom>
          <a:noFill/>
          <a:ln>
            <a:solidFill>
              <a:schemeClr val="bg1">
                <a:alpha val="84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任意多边形 45"/>
          <p:cNvSpPr/>
          <p:nvPr userDrawn="1">
            <p:custDataLst>
              <p:tags r:id="rId7"/>
            </p:custDataLst>
          </p:nvPr>
        </p:nvSpPr>
        <p:spPr>
          <a:xfrm>
            <a:off x="8722995" y="12700"/>
            <a:ext cx="2616200" cy="6907530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4120" h="10864">
                <a:moveTo>
                  <a:pt x="170" y="0"/>
                </a:moveTo>
                <a:lnTo>
                  <a:pt x="2138" y="0"/>
                </a:lnTo>
                <a:lnTo>
                  <a:pt x="2171" y="38"/>
                </a:lnTo>
                <a:cubicBezTo>
                  <a:pt x="3387" y="1476"/>
                  <a:pt x="4120" y="3336"/>
                  <a:pt x="4120" y="5366"/>
                </a:cubicBezTo>
                <a:cubicBezTo>
                  <a:pt x="4120" y="7468"/>
                  <a:pt x="3334" y="9386"/>
                  <a:pt x="2041" y="10843"/>
                </a:cubicBezTo>
                <a:lnTo>
                  <a:pt x="2023" y="10864"/>
                </a:lnTo>
                <a:lnTo>
                  <a:pt x="0" y="10864"/>
                </a:lnTo>
                <a:lnTo>
                  <a:pt x="46" y="10829"/>
                </a:lnTo>
                <a:cubicBezTo>
                  <a:pt x="1686" y="9572"/>
                  <a:pt x="2744" y="7592"/>
                  <a:pt x="2744" y="5366"/>
                </a:cubicBezTo>
                <a:cubicBezTo>
                  <a:pt x="2744" y="3199"/>
                  <a:pt x="1742" y="1266"/>
                  <a:pt x="176" y="5"/>
                </a:cubicBezTo>
                <a:lnTo>
                  <a:pt x="170" y="0"/>
                </a:lnTo>
                <a:close/>
              </a:path>
            </a:pathLst>
          </a:custGeom>
          <a:noFill/>
          <a:ln>
            <a:solidFill>
              <a:schemeClr val="bg1">
                <a:alpha val="84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>
            <p:custDataLst>
              <p:tags r:id="rId8"/>
            </p:custDataLst>
          </p:nvPr>
        </p:nvSpPr>
        <p:spPr>
          <a:xfrm>
            <a:off x="6350" y="-147320"/>
            <a:ext cx="12179935" cy="7000240"/>
          </a:xfrm>
          <a:prstGeom prst="rect">
            <a:avLst/>
          </a:prstGeom>
          <a:gradFill>
            <a:gsLst>
              <a:gs pos="0">
                <a:srgbClr val="0032FF">
                  <a:alpha val="0"/>
                </a:srgbClr>
              </a:gs>
              <a:gs pos="100000">
                <a:srgbClr val="0032FF">
                  <a:alpha val="10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cxnSp>
        <p:nvCxnSpPr>
          <p:cNvPr id="16" name="直接箭头连接符 15"/>
          <p:cNvCxnSpPr/>
          <p:nvPr userDrawn="1">
            <p:custDataLst>
              <p:tags r:id="rId9"/>
            </p:custDataLst>
          </p:nvPr>
        </p:nvCxnSpPr>
        <p:spPr>
          <a:xfrm flipH="1">
            <a:off x="6096318" y="5543550"/>
            <a:ext cx="0" cy="473710"/>
          </a:xfrm>
          <a:prstGeom prst="straightConnector1">
            <a:avLst/>
          </a:prstGeom>
          <a:ln w="6032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 userDrawn="1">
            <p:custDataLst>
              <p:tags r:id="rId10"/>
            </p:custDataLst>
          </p:nvPr>
        </p:nvGrpSpPr>
        <p:grpSpPr>
          <a:xfrm>
            <a:off x="5469255" y="1301115"/>
            <a:ext cx="1155065" cy="605790"/>
            <a:chOff x="1127" y="7553"/>
            <a:chExt cx="1819" cy="954"/>
          </a:xfrm>
        </p:grpSpPr>
        <p:sp>
          <p:nvSpPr>
            <p:cNvPr id="18" name="圆角矩形 25"/>
            <p:cNvSpPr/>
            <p:nvPr>
              <p:custDataLst>
                <p:tags r:id="rId11"/>
              </p:custDataLst>
            </p:nvPr>
          </p:nvSpPr>
          <p:spPr>
            <a:xfrm>
              <a:off x="1127" y="7584"/>
              <a:ext cx="1819" cy="891"/>
            </a:xfrm>
            <a:prstGeom prst="roundRect">
              <a:avLst>
                <a:gd name="adj" fmla="val 11335"/>
              </a:avLst>
            </a:prstGeom>
            <a:solidFill>
              <a:schemeClr val="bg1"/>
            </a:solidFill>
            <a:ln>
              <a:noFill/>
            </a:ln>
            <a:effectLst>
              <a:outerShdw blurRad="292100" dist="38100" dir="2700000" algn="tl" rotWithShape="0">
                <a:schemeClr val="bg1">
                  <a:alpha val="2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圆角矩形 30"/>
            <p:cNvSpPr/>
            <p:nvPr>
              <p:custDataLst>
                <p:tags r:id="rId12"/>
              </p:custDataLst>
            </p:nvPr>
          </p:nvSpPr>
          <p:spPr>
            <a:xfrm>
              <a:off x="1253" y="7553"/>
              <a:ext cx="222" cy="954"/>
            </a:xfrm>
            <a:prstGeom prst="roundRect">
              <a:avLst>
                <a:gd name="adj" fmla="val 11261"/>
              </a:avLst>
            </a:prstGeom>
            <a:solidFill>
              <a:schemeClr val="accent1"/>
            </a:solidFill>
            <a:ln>
              <a:noFill/>
            </a:ln>
            <a:effectLst>
              <a:outerShdw blurRad="114300" dist="38100" sx="88000" sy="88000" algn="l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3"/>
            </p:custDataLst>
          </p:nvPr>
        </p:nvSpPr>
        <p:spPr>
          <a:xfrm>
            <a:off x="2388235" y="2153920"/>
            <a:ext cx="7415530" cy="1168400"/>
          </a:xfrm>
        </p:spPr>
        <p:txBody>
          <a:bodyPr lIns="90000" tIns="46800" rIns="90000" bIns="46800" anchor="b" anchorCtr="0">
            <a:noAutofit/>
          </a:bodyPr>
          <a:lstStyle>
            <a:lvl1pPr algn="ctr">
              <a:defRPr sz="5300" kern="1200" spc="0" baseline="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4"/>
            </p:custDataLst>
          </p:nvPr>
        </p:nvSpPr>
        <p:spPr>
          <a:xfrm>
            <a:off x="2388233" y="3391535"/>
            <a:ext cx="7415530" cy="1655445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50000"/>
              </a:lnSpc>
              <a:spcAft>
                <a:spcPct val="0"/>
              </a:spcAft>
              <a:buNone/>
              <a:defRPr sz="1800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rmAutofit/>
          </a:bodyPr>
          <a:lstStyle>
            <a:lvl1pPr>
              <a:defRPr sz="1600">
                <a:latin typeface="微软雅黑" panose="020b0503020204020204" charset="-122"/>
                <a:ea typeface="微软雅黑"/>
              </a:defRPr>
            </a:lvl1pPr>
            <a:lvl2pPr>
              <a:defRPr sz="1600">
                <a:latin typeface="微软雅黑" panose="020b0503020204020204" charset="-122"/>
                <a:ea typeface="微软雅黑"/>
              </a:defRPr>
            </a:lvl2pPr>
            <a:lvl3pPr>
              <a:defRPr sz="1600">
                <a:latin typeface="微软雅黑" panose="020b0503020204020204" charset="-122"/>
                <a:ea typeface="微软雅黑"/>
              </a:defRPr>
            </a:lvl3pPr>
            <a:lvl4pPr>
              <a:defRPr sz="1600">
                <a:latin typeface="微软雅黑" panose="020b0503020204020204" charset="-122"/>
                <a:ea typeface="微软雅黑"/>
              </a:defRPr>
            </a:lvl4pPr>
            <a:lvl5pPr>
              <a:defRPr sz="1600"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5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6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 descr="未标题-3.5_画板 1_画板 1_画板 1_画板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>
            <a:lum bright="-6000" contrast="12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6033" y="-19050"/>
            <a:ext cx="12179935" cy="6877685"/>
          </a:xfrm>
          <a:prstGeom prst="rect">
            <a:avLst/>
          </a:prstGeom>
          <a:gradFill>
            <a:gsLst>
              <a:gs pos="0">
                <a:srgbClr val="0032FF">
                  <a:alpha val="0"/>
                </a:srgbClr>
              </a:gs>
              <a:gs pos="100000">
                <a:srgbClr val="0032FF">
                  <a:alpha val="10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endParaRPr lang="zh-CN" altLang="en-US">
              <a:solidFill>
                <a:schemeClr val="lt1"/>
              </a:solidFill>
            </a:endParaRPr>
          </a:p>
        </p:txBody>
      </p:sp>
      <p:cxnSp>
        <p:nvCxnSpPr>
          <p:cNvPr id="17" name="直接箭头连接符 16"/>
          <p:cNvCxnSpPr/>
          <p:nvPr userDrawn="1">
            <p:custDataLst>
              <p:tags r:id="rId4"/>
            </p:custDataLst>
          </p:nvPr>
        </p:nvCxnSpPr>
        <p:spPr>
          <a:xfrm flipH="1" flipV="1">
            <a:off x="6109335" y="5930265"/>
            <a:ext cx="0" cy="466725"/>
          </a:xfrm>
          <a:prstGeom prst="straightConnector1">
            <a:avLst/>
          </a:prstGeom>
          <a:ln w="6032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 userDrawn="1">
            <p:custDataLst>
              <p:tags r:id="rId5"/>
            </p:custDataLst>
          </p:nvPr>
        </p:nvGrpSpPr>
        <p:grpSpPr>
          <a:xfrm>
            <a:off x="0" y="0"/>
            <a:ext cx="12191365" cy="626745"/>
            <a:chExt cx="19199" cy="987"/>
          </a:xfrm>
        </p:grpSpPr>
        <p:sp>
          <p:nvSpPr>
            <p:cNvPr id="10" name="矩形 9"/>
            <p:cNvSpPr/>
            <p:nvPr>
              <p:custDataLst>
                <p:tags r:id="rId6"/>
              </p:custDataLst>
            </p:nvPr>
          </p:nvSpPr>
          <p:spPr>
            <a:xfrm>
              <a:off x="0" y="0"/>
              <a:ext cx="19199" cy="9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747" y="349"/>
              <a:ext cx="1058" cy="252"/>
              <a:chOff x="571" y="350"/>
              <a:chExt cx="1058" cy="252"/>
            </a:xfrm>
          </p:grpSpPr>
          <p:sp>
            <p:nvSpPr>
              <p:cNvPr id="20" name="椭圆 19"/>
              <p:cNvSpPr/>
              <p:nvPr>
                <p:custDataLst>
                  <p:tags r:id="rId7"/>
                </p:custDataLst>
              </p:nvPr>
            </p:nvSpPr>
            <p:spPr>
              <a:xfrm>
                <a:off x="571" y="350"/>
                <a:ext cx="252" cy="252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>
                <p:custDataLst>
                  <p:tags r:id="rId8"/>
                </p:custDataLst>
              </p:nvPr>
            </p:nvSpPr>
            <p:spPr>
              <a:xfrm>
                <a:off x="959" y="350"/>
                <a:ext cx="252" cy="252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椭圆 21"/>
              <p:cNvSpPr/>
              <p:nvPr>
                <p:custDataLst>
                  <p:tags r:id="rId9"/>
                </p:custDataLst>
              </p:nvPr>
            </p:nvSpPr>
            <p:spPr>
              <a:xfrm>
                <a:off x="1377" y="350"/>
                <a:ext cx="252" cy="25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9" name="直接箭头连接符 18"/>
            <p:cNvCxnSpPr/>
            <p:nvPr>
              <p:custDataLst>
                <p:tags r:id="rId10"/>
              </p:custDataLst>
            </p:nvPr>
          </p:nvCxnSpPr>
          <p:spPr>
            <a:xfrm flipH="1">
              <a:off x="18016" y="0"/>
              <a:ext cx="0" cy="746"/>
            </a:xfrm>
            <a:prstGeom prst="straightConnector1">
              <a:avLst/>
            </a:prstGeom>
            <a:ln w="6032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>
          <a:xfrm>
            <a:off x="1873250" y="1435100"/>
            <a:ext cx="8457565" cy="1659890"/>
          </a:xfrm>
        </p:spPr>
        <p:txBody>
          <a:bodyPr vert="horz" lIns="90000" tIns="46800" rIns="90000" bIns="46800" rtlCol="0" anchor="b" anchorCtr="0">
            <a:normAutofit/>
          </a:bodyPr>
          <a:lstStyle>
            <a:lvl1pPr algn="ctr">
              <a:defRPr sz="4800" spc="3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873250" y="3193415"/>
            <a:ext cx="8457565" cy="1993265"/>
          </a:xfrm>
        </p:spPr>
        <p:txBody>
          <a:bodyPr lIns="90000" tIns="46800" rIns="90000" bIns="46800" anchor="t">
            <a:noAutofit/>
          </a:bodyPr>
          <a:lstStyle>
            <a:lvl1pPr algn="ctr">
              <a:lnSpc>
                <a:spcPct val="100000"/>
              </a:lnSpc>
              <a:spcAft>
                <a:spcPct val="0"/>
              </a:spcAft>
              <a:buNone/>
              <a:defRPr sz="5400" b="0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单击此处编辑文本</a:t>
            </a: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4" name="直接箭头连接符 13"/>
          <p:cNvCxnSpPr/>
          <p:nvPr userDrawn="1">
            <p:custDataLst>
              <p:tags r:id="rId1"/>
            </p:custDataLst>
          </p:nvPr>
        </p:nvCxnSpPr>
        <p:spPr>
          <a:xfrm flipH="1" flipV="1">
            <a:off x="11440160" y="6384290"/>
            <a:ext cx="0" cy="473710"/>
          </a:xfrm>
          <a:prstGeom prst="straightConnector1">
            <a:avLst/>
          </a:prstGeom>
          <a:ln w="603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箭头连接符 2"/>
          <p:cNvCxnSpPr/>
          <p:nvPr userDrawn="1">
            <p:custDataLst>
              <p:tags r:id="rId2"/>
            </p:custDataLst>
          </p:nvPr>
        </p:nvCxnSpPr>
        <p:spPr>
          <a:xfrm flipH="1" flipV="1">
            <a:off x="11577320" y="5634990"/>
            <a:ext cx="0" cy="918845"/>
          </a:xfrm>
          <a:prstGeom prst="straightConnector1">
            <a:avLst/>
          </a:prstGeom>
          <a:ln w="603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cxnSp>
        <p:nvCxnSpPr>
          <p:cNvPr id="4" name="直接箭头连接符 3"/>
          <p:cNvCxnSpPr/>
          <p:nvPr userDrawn="1">
            <p:custDataLst>
              <p:tags r:id="rId2"/>
            </p:custDataLst>
          </p:nvPr>
        </p:nvCxnSpPr>
        <p:spPr>
          <a:xfrm flipH="1" flipV="1">
            <a:off x="11577320" y="5939155"/>
            <a:ext cx="0" cy="918845"/>
          </a:xfrm>
          <a:prstGeom prst="straightConnector1">
            <a:avLst/>
          </a:prstGeom>
          <a:ln w="603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cxnSp>
        <p:nvCxnSpPr>
          <p:cNvPr id="14" name="直接箭头连接符 13"/>
          <p:cNvCxnSpPr/>
          <p:nvPr userDrawn="1">
            <p:custDataLst>
              <p:tags r:id="rId2"/>
            </p:custDataLst>
          </p:nvPr>
        </p:nvCxnSpPr>
        <p:spPr>
          <a:xfrm flipH="1" flipV="1">
            <a:off x="11577320" y="5939155"/>
            <a:ext cx="0" cy="918845"/>
          </a:xfrm>
          <a:prstGeom prst="straightConnector1">
            <a:avLst/>
          </a:prstGeom>
          <a:ln w="603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cxnSp>
        <p:nvCxnSpPr>
          <p:cNvPr id="18" name="直接箭头连接符 17"/>
          <p:cNvCxnSpPr/>
          <p:nvPr userDrawn="1">
            <p:custDataLst>
              <p:tags r:id="rId2"/>
            </p:custDataLst>
          </p:nvPr>
        </p:nvCxnSpPr>
        <p:spPr>
          <a:xfrm flipH="1" flipV="1">
            <a:off x="11440160" y="6384290"/>
            <a:ext cx="0" cy="473710"/>
          </a:xfrm>
          <a:prstGeom prst="straightConnector1">
            <a:avLst/>
          </a:prstGeom>
          <a:ln w="603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cxnSp>
        <p:nvCxnSpPr>
          <p:cNvPr id="3" name="直接箭头连接符 2"/>
          <p:cNvCxnSpPr/>
          <p:nvPr userDrawn="1">
            <p:custDataLst>
              <p:tags r:id="rId2"/>
            </p:custDataLst>
          </p:nvPr>
        </p:nvCxnSpPr>
        <p:spPr>
          <a:xfrm flipH="1">
            <a:off x="11682730" y="-12065"/>
            <a:ext cx="0" cy="680720"/>
          </a:xfrm>
          <a:prstGeom prst="straightConnector1">
            <a:avLst/>
          </a:prstGeom>
          <a:ln w="6032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6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7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425485" y="1179180"/>
            <a:ext cx="671830" cy="160020"/>
            <a:chOff x="474345" y="221615"/>
            <a:chExt cx="671830" cy="160020"/>
          </a:xfrm>
        </p:grpSpPr>
        <p:sp>
          <p:nvSpPr>
            <p:cNvPr id="14" name="椭圆 13"/>
            <p:cNvSpPr/>
            <p:nvPr userDrawn="1">
              <p:custDataLst>
                <p:tags r:id="rId3"/>
              </p:custDataLst>
            </p:nvPr>
          </p:nvSpPr>
          <p:spPr>
            <a:xfrm>
              <a:off x="474345" y="221615"/>
              <a:ext cx="160020" cy="16002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 userDrawn="1">
              <p:custDataLst>
                <p:tags r:id="rId4"/>
              </p:custDataLst>
            </p:nvPr>
          </p:nvSpPr>
          <p:spPr>
            <a:xfrm>
              <a:off x="720725" y="221615"/>
              <a:ext cx="160020" cy="16002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 userDrawn="1">
              <p:custDataLst>
                <p:tags r:id="rId5"/>
              </p:custDataLst>
            </p:nvPr>
          </p:nvSpPr>
          <p:spPr>
            <a:xfrm>
              <a:off x="986155" y="221615"/>
              <a:ext cx="160020" cy="1600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7" name="直接箭头连接符 16"/>
          <p:cNvCxnSpPr/>
          <p:nvPr userDrawn="1">
            <p:custDataLst>
              <p:tags r:id="rId6"/>
            </p:custDataLst>
          </p:nvPr>
        </p:nvCxnSpPr>
        <p:spPr>
          <a:xfrm flipH="1" flipV="1">
            <a:off x="11552587" y="4714407"/>
            <a:ext cx="0" cy="1184369"/>
          </a:xfrm>
          <a:prstGeom prst="straightConnector1">
            <a:avLst/>
          </a:prstGeom>
          <a:ln w="603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209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10.xml" /><Relationship Id="rId21" Type="http://schemas.openxmlformats.org/officeDocument/2006/relationships/tags" Target="../tags/tag211.xml" /><Relationship Id="rId22" Type="http://schemas.openxmlformats.org/officeDocument/2006/relationships/tags" Target="../tags/tag212.xml" /><Relationship Id="rId23" Type="http://schemas.openxmlformats.org/officeDocument/2006/relationships/tags" Target="../tags/tag213.xml" /><Relationship Id="rId24" Type="http://schemas.openxmlformats.org/officeDocument/2006/relationships/tags" Target="../tags/tag214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微软雅黑" panose="020b0503020204020204" charset="-122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215.xml" /><Relationship Id="rId3" Type="http://schemas.openxmlformats.org/officeDocument/2006/relationships/tags" Target="../tags/tag216.xml" /><Relationship Id="rId4" Type="http://schemas.openxmlformats.org/officeDocument/2006/relationships/tags" Target="../tags/tag21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5.xml" /><Relationship Id="rId11" Type="http://schemas.openxmlformats.org/officeDocument/2006/relationships/tags" Target="../tags/tag226.xml" /><Relationship Id="rId12" Type="http://schemas.openxmlformats.org/officeDocument/2006/relationships/tags" Target="../tags/tag227.xml" /><Relationship Id="rId13" Type="http://schemas.openxmlformats.org/officeDocument/2006/relationships/tags" Target="../tags/tag228.xml" /><Relationship Id="rId14" Type="http://schemas.openxmlformats.org/officeDocument/2006/relationships/tags" Target="../tags/tag229.xml" /><Relationship Id="rId15" Type="http://schemas.openxmlformats.org/officeDocument/2006/relationships/tags" Target="../tags/tag230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18.xml" /><Relationship Id="rId4" Type="http://schemas.openxmlformats.org/officeDocument/2006/relationships/tags" Target="../tags/tag219.xml" /><Relationship Id="rId5" Type="http://schemas.openxmlformats.org/officeDocument/2006/relationships/tags" Target="../tags/tag220.xml" /><Relationship Id="rId6" Type="http://schemas.openxmlformats.org/officeDocument/2006/relationships/tags" Target="../tags/tag221.xml" /><Relationship Id="rId7" Type="http://schemas.openxmlformats.org/officeDocument/2006/relationships/tags" Target="../tags/tag222.xml" /><Relationship Id="rId8" Type="http://schemas.openxmlformats.org/officeDocument/2006/relationships/tags" Target="../tags/tag223.xml" /><Relationship Id="rId9" Type="http://schemas.openxmlformats.org/officeDocument/2006/relationships/tags" Target="../tags/tag22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31.xml" /><Relationship Id="rId3" Type="http://schemas.openxmlformats.org/officeDocument/2006/relationships/tags" Target="../tags/tag232.xml" /><Relationship Id="rId4" Type="http://schemas.openxmlformats.org/officeDocument/2006/relationships/tags" Target="../tags/tag233.xml" /><Relationship Id="rId5" Type="http://schemas.openxmlformats.org/officeDocument/2006/relationships/tags" Target="../tags/tag23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3.xml" /><Relationship Id="rId11" Type="http://schemas.openxmlformats.org/officeDocument/2006/relationships/tags" Target="../tags/tag244.xml" /><Relationship Id="rId12" Type="http://schemas.openxmlformats.org/officeDocument/2006/relationships/tags" Target="../tags/tag245.xml" /><Relationship Id="rId13" Type="http://schemas.openxmlformats.org/officeDocument/2006/relationships/tags" Target="../tags/tag246.xml" /><Relationship Id="rId14" Type="http://schemas.openxmlformats.org/officeDocument/2006/relationships/tags" Target="../tags/tag247.xml" /><Relationship Id="rId15" Type="http://schemas.openxmlformats.org/officeDocument/2006/relationships/tags" Target="../tags/tag248.xml" /><Relationship Id="rId16" Type="http://schemas.openxmlformats.org/officeDocument/2006/relationships/tags" Target="../tags/tag249.xml" /><Relationship Id="rId17" Type="http://schemas.openxmlformats.org/officeDocument/2006/relationships/tags" Target="../tags/tag250.xml" /><Relationship Id="rId18" Type="http://schemas.openxmlformats.org/officeDocument/2006/relationships/tags" Target="../tags/tag251.xml" /><Relationship Id="rId19" Type="http://schemas.openxmlformats.org/officeDocument/2006/relationships/tags" Target="../tags/tag252.xml" /><Relationship Id="rId2" Type="http://schemas.openxmlformats.org/officeDocument/2006/relationships/tags" Target="../tags/tag235.xml" /><Relationship Id="rId20" Type="http://schemas.openxmlformats.org/officeDocument/2006/relationships/tags" Target="../tags/tag253.xml" /><Relationship Id="rId21" Type="http://schemas.openxmlformats.org/officeDocument/2006/relationships/tags" Target="../tags/tag254.xml" /><Relationship Id="rId22" Type="http://schemas.openxmlformats.org/officeDocument/2006/relationships/tags" Target="../tags/tag255.xml" /><Relationship Id="rId23" Type="http://schemas.openxmlformats.org/officeDocument/2006/relationships/tags" Target="../tags/tag256.xml" /><Relationship Id="rId24" Type="http://schemas.openxmlformats.org/officeDocument/2006/relationships/tags" Target="../tags/tag257.xml" /><Relationship Id="rId25" Type="http://schemas.openxmlformats.org/officeDocument/2006/relationships/tags" Target="../tags/tag258.xml" /><Relationship Id="rId3" Type="http://schemas.openxmlformats.org/officeDocument/2006/relationships/tags" Target="../tags/tag236.xml" /><Relationship Id="rId4" Type="http://schemas.openxmlformats.org/officeDocument/2006/relationships/tags" Target="../tags/tag237.xml" /><Relationship Id="rId5" Type="http://schemas.openxmlformats.org/officeDocument/2006/relationships/tags" Target="../tags/tag238.xml" /><Relationship Id="rId6" Type="http://schemas.openxmlformats.org/officeDocument/2006/relationships/tags" Target="../tags/tag239.xml" /><Relationship Id="rId7" Type="http://schemas.openxmlformats.org/officeDocument/2006/relationships/tags" Target="../tags/tag240.xml" /><Relationship Id="rId8" Type="http://schemas.openxmlformats.org/officeDocument/2006/relationships/tags" Target="../tags/tag241.xml" /><Relationship Id="rId9" Type="http://schemas.openxmlformats.org/officeDocument/2006/relationships/tags" Target="../tags/tag24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7.xml" /><Relationship Id="rId11" Type="http://schemas.openxmlformats.org/officeDocument/2006/relationships/tags" Target="../tags/tag268.xml" /><Relationship Id="rId12" Type="http://schemas.openxmlformats.org/officeDocument/2006/relationships/tags" Target="../tags/tag269.xml" /><Relationship Id="rId13" Type="http://schemas.openxmlformats.org/officeDocument/2006/relationships/tags" Target="../tags/tag270.xml" /><Relationship Id="rId14" Type="http://schemas.openxmlformats.org/officeDocument/2006/relationships/tags" Target="../tags/tag271.xml" /><Relationship Id="rId15" Type="http://schemas.openxmlformats.org/officeDocument/2006/relationships/tags" Target="../tags/tag272.xml" /><Relationship Id="rId16" Type="http://schemas.openxmlformats.org/officeDocument/2006/relationships/tags" Target="../tags/tag273.xml" /><Relationship Id="rId17" Type="http://schemas.openxmlformats.org/officeDocument/2006/relationships/tags" Target="../tags/tag274.xml" /><Relationship Id="rId18" Type="http://schemas.openxmlformats.org/officeDocument/2006/relationships/tags" Target="../tags/tag275.xml" /><Relationship Id="rId19" Type="http://schemas.openxmlformats.org/officeDocument/2006/relationships/tags" Target="../tags/tag276.xml" /><Relationship Id="rId2" Type="http://schemas.openxmlformats.org/officeDocument/2006/relationships/tags" Target="../tags/tag259.xml" /><Relationship Id="rId20" Type="http://schemas.openxmlformats.org/officeDocument/2006/relationships/tags" Target="../tags/tag277.xml" /><Relationship Id="rId21" Type="http://schemas.openxmlformats.org/officeDocument/2006/relationships/tags" Target="../tags/tag278.xml" /><Relationship Id="rId3" Type="http://schemas.openxmlformats.org/officeDocument/2006/relationships/tags" Target="../tags/tag260.xml" /><Relationship Id="rId4" Type="http://schemas.openxmlformats.org/officeDocument/2006/relationships/tags" Target="../tags/tag261.xml" /><Relationship Id="rId5" Type="http://schemas.openxmlformats.org/officeDocument/2006/relationships/tags" Target="../tags/tag262.xml" /><Relationship Id="rId6" Type="http://schemas.openxmlformats.org/officeDocument/2006/relationships/tags" Target="../tags/tag263.xml" /><Relationship Id="rId7" Type="http://schemas.openxmlformats.org/officeDocument/2006/relationships/tags" Target="../tags/tag264.xml" /><Relationship Id="rId8" Type="http://schemas.openxmlformats.org/officeDocument/2006/relationships/tags" Target="../tags/tag265.xml" /><Relationship Id="rId9" Type="http://schemas.openxmlformats.org/officeDocument/2006/relationships/tags" Target="../tags/tag26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7.xml" /><Relationship Id="rId11" Type="http://schemas.openxmlformats.org/officeDocument/2006/relationships/tags" Target="../tags/tag288.xml" /><Relationship Id="rId12" Type="http://schemas.openxmlformats.org/officeDocument/2006/relationships/tags" Target="../tags/tag289.xml" /><Relationship Id="rId13" Type="http://schemas.openxmlformats.org/officeDocument/2006/relationships/tags" Target="../tags/tag290.xml" /><Relationship Id="rId14" Type="http://schemas.openxmlformats.org/officeDocument/2006/relationships/tags" Target="../tags/tag291.xml" /><Relationship Id="rId15" Type="http://schemas.openxmlformats.org/officeDocument/2006/relationships/tags" Target="../tags/tag292.xml" /><Relationship Id="rId16" Type="http://schemas.openxmlformats.org/officeDocument/2006/relationships/tags" Target="../tags/tag293.xml" /><Relationship Id="rId17" Type="http://schemas.openxmlformats.org/officeDocument/2006/relationships/tags" Target="../tags/tag294.xml" /><Relationship Id="rId2" Type="http://schemas.openxmlformats.org/officeDocument/2006/relationships/tags" Target="../tags/tag279.xml" /><Relationship Id="rId3" Type="http://schemas.openxmlformats.org/officeDocument/2006/relationships/tags" Target="../tags/tag280.xml" /><Relationship Id="rId4" Type="http://schemas.openxmlformats.org/officeDocument/2006/relationships/tags" Target="../tags/tag281.xml" /><Relationship Id="rId5" Type="http://schemas.openxmlformats.org/officeDocument/2006/relationships/tags" Target="../tags/tag282.xml" /><Relationship Id="rId6" Type="http://schemas.openxmlformats.org/officeDocument/2006/relationships/tags" Target="../tags/tag283.xml" /><Relationship Id="rId7" Type="http://schemas.openxmlformats.org/officeDocument/2006/relationships/tags" Target="../tags/tag284.xml" /><Relationship Id="rId8" Type="http://schemas.openxmlformats.org/officeDocument/2006/relationships/tags" Target="../tags/tag285.xml" /><Relationship Id="rId9" Type="http://schemas.openxmlformats.org/officeDocument/2006/relationships/tags" Target="../tags/tag28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95.xml" /><Relationship Id="rId3" Type="http://schemas.openxmlformats.org/officeDocument/2006/relationships/tags" Target="../tags/tag296.xml" /><Relationship Id="rId4" Type="http://schemas.openxmlformats.org/officeDocument/2006/relationships/tags" Target="../tags/tag297.xml" /><Relationship Id="rId5" Type="http://schemas.openxmlformats.org/officeDocument/2006/relationships/tags" Target="../tags/tag29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7.xml" /><Relationship Id="rId11" Type="http://schemas.openxmlformats.org/officeDocument/2006/relationships/tags" Target="../tags/tag308.xml" /><Relationship Id="rId12" Type="http://schemas.openxmlformats.org/officeDocument/2006/relationships/tags" Target="../tags/tag309.xml" /><Relationship Id="rId13" Type="http://schemas.openxmlformats.org/officeDocument/2006/relationships/tags" Target="../tags/tag310.xml" /><Relationship Id="rId14" Type="http://schemas.openxmlformats.org/officeDocument/2006/relationships/tags" Target="../tags/tag311.xml" /><Relationship Id="rId15" Type="http://schemas.openxmlformats.org/officeDocument/2006/relationships/tags" Target="../tags/tag312.xml" /><Relationship Id="rId16" Type="http://schemas.openxmlformats.org/officeDocument/2006/relationships/tags" Target="../tags/tag313.xml" /><Relationship Id="rId17" Type="http://schemas.openxmlformats.org/officeDocument/2006/relationships/tags" Target="../tags/tag314.xml" /><Relationship Id="rId18" Type="http://schemas.openxmlformats.org/officeDocument/2006/relationships/tags" Target="../tags/tag315.xml" /><Relationship Id="rId19" Type="http://schemas.openxmlformats.org/officeDocument/2006/relationships/tags" Target="../tags/tag316.xml" /><Relationship Id="rId2" Type="http://schemas.openxmlformats.org/officeDocument/2006/relationships/tags" Target="../tags/tag299.xml" /><Relationship Id="rId20" Type="http://schemas.openxmlformats.org/officeDocument/2006/relationships/tags" Target="../tags/tag317.xml" /><Relationship Id="rId21" Type="http://schemas.openxmlformats.org/officeDocument/2006/relationships/tags" Target="../tags/tag318.xml" /><Relationship Id="rId22" Type="http://schemas.openxmlformats.org/officeDocument/2006/relationships/tags" Target="../tags/tag319.xml" /><Relationship Id="rId23" Type="http://schemas.openxmlformats.org/officeDocument/2006/relationships/tags" Target="../tags/tag320.xml" /><Relationship Id="rId24" Type="http://schemas.openxmlformats.org/officeDocument/2006/relationships/tags" Target="../tags/tag321.xml" /><Relationship Id="rId25" Type="http://schemas.openxmlformats.org/officeDocument/2006/relationships/tags" Target="../tags/tag322.xml" /><Relationship Id="rId3" Type="http://schemas.openxmlformats.org/officeDocument/2006/relationships/tags" Target="../tags/tag300.xml" /><Relationship Id="rId4" Type="http://schemas.openxmlformats.org/officeDocument/2006/relationships/tags" Target="../tags/tag301.xml" /><Relationship Id="rId5" Type="http://schemas.openxmlformats.org/officeDocument/2006/relationships/tags" Target="../tags/tag302.xml" /><Relationship Id="rId6" Type="http://schemas.openxmlformats.org/officeDocument/2006/relationships/tags" Target="../tags/tag303.xml" /><Relationship Id="rId7" Type="http://schemas.openxmlformats.org/officeDocument/2006/relationships/tags" Target="../tags/tag304.xml" /><Relationship Id="rId8" Type="http://schemas.openxmlformats.org/officeDocument/2006/relationships/tags" Target="../tags/tag305.xml" /><Relationship Id="rId9" Type="http://schemas.openxmlformats.org/officeDocument/2006/relationships/tags" Target="../tags/tag30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1.xml" /><Relationship Id="rId11" Type="http://schemas.openxmlformats.org/officeDocument/2006/relationships/tags" Target="../tags/tag332.xml" /><Relationship Id="rId12" Type="http://schemas.openxmlformats.org/officeDocument/2006/relationships/tags" Target="../tags/tag333.xml" /><Relationship Id="rId13" Type="http://schemas.openxmlformats.org/officeDocument/2006/relationships/tags" Target="../tags/tag334.xml" /><Relationship Id="rId14" Type="http://schemas.openxmlformats.org/officeDocument/2006/relationships/tags" Target="../tags/tag335.xml" /><Relationship Id="rId15" Type="http://schemas.openxmlformats.org/officeDocument/2006/relationships/tags" Target="../tags/tag336.xml" /><Relationship Id="rId2" Type="http://schemas.openxmlformats.org/officeDocument/2006/relationships/tags" Target="../tags/tag323.xml" /><Relationship Id="rId3" Type="http://schemas.openxmlformats.org/officeDocument/2006/relationships/tags" Target="../tags/tag324.xml" /><Relationship Id="rId4" Type="http://schemas.openxmlformats.org/officeDocument/2006/relationships/tags" Target="../tags/tag325.xml" /><Relationship Id="rId5" Type="http://schemas.openxmlformats.org/officeDocument/2006/relationships/tags" Target="../tags/tag326.xml" /><Relationship Id="rId6" Type="http://schemas.openxmlformats.org/officeDocument/2006/relationships/tags" Target="../tags/tag327.xml" /><Relationship Id="rId7" Type="http://schemas.openxmlformats.org/officeDocument/2006/relationships/tags" Target="../tags/tag328.xml" /><Relationship Id="rId8" Type="http://schemas.openxmlformats.org/officeDocument/2006/relationships/tags" Target="../tags/tag329.xml" /><Relationship Id="rId9" Type="http://schemas.openxmlformats.org/officeDocument/2006/relationships/tags" Target="../tags/tag33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5.xml" /><Relationship Id="rId11" Type="http://schemas.openxmlformats.org/officeDocument/2006/relationships/tags" Target="../tags/tag346.xml" /><Relationship Id="rId12" Type="http://schemas.openxmlformats.org/officeDocument/2006/relationships/tags" Target="../tags/tag347.xml" /><Relationship Id="rId13" Type="http://schemas.openxmlformats.org/officeDocument/2006/relationships/tags" Target="../tags/tag348.xml" /><Relationship Id="rId14" Type="http://schemas.openxmlformats.org/officeDocument/2006/relationships/tags" Target="../tags/tag349.xml" /><Relationship Id="rId15" Type="http://schemas.openxmlformats.org/officeDocument/2006/relationships/tags" Target="../tags/tag350.xml" /><Relationship Id="rId16" Type="http://schemas.openxmlformats.org/officeDocument/2006/relationships/tags" Target="../tags/tag351.xml" /><Relationship Id="rId17" Type="http://schemas.openxmlformats.org/officeDocument/2006/relationships/tags" Target="../tags/tag352.xml" /><Relationship Id="rId18" Type="http://schemas.openxmlformats.org/officeDocument/2006/relationships/tags" Target="../tags/tag353.xml" /><Relationship Id="rId19" Type="http://schemas.openxmlformats.org/officeDocument/2006/relationships/tags" Target="../tags/tag354.xml" /><Relationship Id="rId2" Type="http://schemas.openxmlformats.org/officeDocument/2006/relationships/tags" Target="../tags/tag337.xml" /><Relationship Id="rId20" Type="http://schemas.openxmlformats.org/officeDocument/2006/relationships/tags" Target="../tags/tag355.xml" /><Relationship Id="rId21" Type="http://schemas.openxmlformats.org/officeDocument/2006/relationships/tags" Target="../tags/tag356.xml" /><Relationship Id="rId22" Type="http://schemas.openxmlformats.org/officeDocument/2006/relationships/tags" Target="../tags/tag357.xml" /><Relationship Id="rId23" Type="http://schemas.openxmlformats.org/officeDocument/2006/relationships/tags" Target="../tags/tag358.xml" /><Relationship Id="rId24" Type="http://schemas.openxmlformats.org/officeDocument/2006/relationships/tags" Target="../tags/tag359.xml" /><Relationship Id="rId25" Type="http://schemas.openxmlformats.org/officeDocument/2006/relationships/tags" Target="../tags/tag360.xml" /><Relationship Id="rId26" Type="http://schemas.openxmlformats.org/officeDocument/2006/relationships/tags" Target="../tags/tag361.xml" /><Relationship Id="rId27" Type="http://schemas.openxmlformats.org/officeDocument/2006/relationships/tags" Target="../tags/tag362.xml" /><Relationship Id="rId28" Type="http://schemas.openxmlformats.org/officeDocument/2006/relationships/tags" Target="../tags/tag363.xml" /><Relationship Id="rId29" Type="http://schemas.openxmlformats.org/officeDocument/2006/relationships/tags" Target="../tags/tag364.xml" /><Relationship Id="rId3" Type="http://schemas.openxmlformats.org/officeDocument/2006/relationships/tags" Target="../tags/tag338.xml" /><Relationship Id="rId4" Type="http://schemas.openxmlformats.org/officeDocument/2006/relationships/tags" Target="../tags/tag339.xml" /><Relationship Id="rId5" Type="http://schemas.openxmlformats.org/officeDocument/2006/relationships/tags" Target="../tags/tag340.xml" /><Relationship Id="rId6" Type="http://schemas.openxmlformats.org/officeDocument/2006/relationships/tags" Target="../tags/tag341.xml" /><Relationship Id="rId7" Type="http://schemas.openxmlformats.org/officeDocument/2006/relationships/tags" Target="../tags/tag342.xml" /><Relationship Id="rId8" Type="http://schemas.openxmlformats.org/officeDocument/2006/relationships/tags" Target="../tags/tag343.xml" /><Relationship Id="rId9" Type="http://schemas.openxmlformats.org/officeDocument/2006/relationships/tags" Target="../tags/tag34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65.xml" /><Relationship Id="rId3" Type="http://schemas.openxmlformats.org/officeDocument/2006/relationships/tags" Target="../tags/tag366.xml" /><Relationship Id="rId4" Type="http://schemas.openxmlformats.org/officeDocument/2006/relationships/tags" Target="../tags/tag367.xml" /><Relationship Id="rId5" Type="http://schemas.openxmlformats.org/officeDocument/2006/relationships/tags" Target="../tags/tag36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77.xml" /><Relationship Id="rId11" Type="http://schemas.openxmlformats.org/officeDocument/2006/relationships/tags" Target="../tags/tag378.xml" /><Relationship Id="rId12" Type="http://schemas.openxmlformats.org/officeDocument/2006/relationships/tags" Target="../tags/tag379.xml" /><Relationship Id="rId13" Type="http://schemas.openxmlformats.org/officeDocument/2006/relationships/tags" Target="../tags/tag380.xml" /><Relationship Id="rId14" Type="http://schemas.openxmlformats.org/officeDocument/2006/relationships/tags" Target="../tags/tag381.xml" /><Relationship Id="rId15" Type="http://schemas.openxmlformats.org/officeDocument/2006/relationships/tags" Target="../tags/tag382.xml" /><Relationship Id="rId16" Type="http://schemas.openxmlformats.org/officeDocument/2006/relationships/tags" Target="../tags/tag383.xml" /><Relationship Id="rId17" Type="http://schemas.openxmlformats.org/officeDocument/2006/relationships/tags" Target="../tags/tag384.xml" /><Relationship Id="rId18" Type="http://schemas.openxmlformats.org/officeDocument/2006/relationships/tags" Target="../tags/tag385.xml" /><Relationship Id="rId19" Type="http://schemas.openxmlformats.org/officeDocument/2006/relationships/tags" Target="../tags/tag386.xml" /><Relationship Id="rId2" Type="http://schemas.openxmlformats.org/officeDocument/2006/relationships/tags" Target="../tags/tag369.xml" /><Relationship Id="rId20" Type="http://schemas.openxmlformats.org/officeDocument/2006/relationships/tags" Target="../tags/tag387.xml" /><Relationship Id="rId21" Type="http://schemas.openxmlformats.org/officeDocument/2006/relationships/tags" Target="../tags/tag388.xml" /><Relationship Id="rId22" Type="http://schemas.openxmlformats.org/officeDocument/2006/relationships/tags" Target="../tags/tag389.xml" /><Relationship Id="rId23" Type="http://schemas.openxmlformats.org/officeDocument/2006/relationships/tags" Target="../tags/tag390.xml" /><Relationship Id="rId24" Type="http://schemas.openxmlformats.org/officeDocument/2006/relationships/tags" Target="../tags/tag391.xml" /><Relationship Id="rId25" Type="http://schemas.openxmlformats.org/officeDocument/2006/relationships/tags" Target="../tags/tag392.xml" /><Relationship Id="rId26" Type="http://schemas.openxmlformats.org/officeDocument/2006/relationships/tags" Target="../tags/tag393.xml" /><Relationship Id="rId27" Type="http://schemas.openxmlformats.org/officeDocument/2006/relationships/tags" Target="../tags/tag394.xml" /><Relationship Id="rId28" Type="http://schemas.openxmlformats.org/officeDocument/2006/relationships/tags" Target="../tags/tag395.xml" /><Relationship Id="rId29" Type="http://schemas.openxmlformats.org/officeDocument/2006/relationships/tags" Target="../tags/tag396.xml" /><Relationship Id="rId3" Type="http://schemas.openxmlformats.org/officeDocument/2006/relationships/tags" Target="../tags/tag370.xml" /><Relationship Id="rId30" Type="http://schemas.openxmlformats.org/officeDocument/2006/relationships/tags" Target="../tags/tag397.xml" /><Relationship Id="rId31" Type="http://schemas.openxmlformats.org/officeDocument/2006/relationships/tags" Target="../tags/tag398.xml" /><Relationship Id="rId32" Type="http://schemas.openxmlformats.org/officeDocument/2006/relationships/tags" Target="../tags/tag399.xml" /><Relationship Id="rId33" Type="http://schemas.openxmlformats.org/officeDocument/2006/relationships/tags" Target="../tags/tag400.xml" /><Relationship Id="rId34" Type="http://schemas.openxmlformats.org/officeDocument/2006/relationships/tags" Target="../tags/tag401.xml" /><Relationship Id="rId35" Type="http://schemas.openxmlformats.org/officeDocument/2006/relationships/tags" Target="../tags/tag402.xml" /><Relationship Id="rId4" Type="http://schemas.openxmlformats.org/officeDocument/2006/relationships/tags" Target="../tags/tag371.xml" /><Relationship Id="rId5" Type="http://schemas.openxmlformats.org/officeDocument/2006/relationships/tags" Target="../tags/tag372.xml" /><Relationship Id="rId6" Type="http://schemas.openxmlformats.org/officeDocument/2006/relationships/tags" Target="../tags/tag373.xml" /><Relationship Id="rId7" Type="http://schemas.openxmlformats.org/officeDocument/2006/relationships/tags" Target="../tags/tag374.xml" /><Relationship Id="rId8" Type="http://schemas.openxmlformats.org/officeDocument/2006/relationships/tags" Target="../tags/tag375.xml" /><Relationship Id="rId9" Type="http://schemas.openxmlformats.org/officeDocument/2006/relationships/tags" Target="../tags/tag37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11.xml" /><Relationship Id="rId11" Type="http://schemas.openxmlformats.org/officeDocument/2006/relationships/tags" Target="../tags/tag412.xml" /><Relationship Id="rId12" Type="http://schemas.openxmlformats.org/officeDocument/2006/relationships/tags" Target="../tags/tag413.xml" /><Relationship Id="rId13" Type="http://schemas.openxmlformats.org/officeDocument/2006/relationships/tags" Target="../tags/tag414.xml" /><Relationship Id="rId14" Type="http://schemas.openxmlformats.org/officeDocument/2006/relationships/tags" Target="../tags/tag415.xml" /><Relationship Id="rId15" Type="http://schemas.openxmlformats.org/officeDocument/2006/relationships/tags" Target="../tags/tag416.xml" /><Relationship Id="rId16" Type="http://schemas.openxmlformats.org/officeDocument/2006/relationships/tags" Target="../tags/tag417.xml" /><Relationship Id="rId17" Type="http://schemas.openxmlformats.org/officeDocument/2006/relationships/tags" Target="../tags/tag418.xml" /><Relationship Id="rId18" Type="http://schemas.openxmlformats.org/officeDocument/2006/relationships/tags" Target="../tags/tag419.xml" /><Relationship Id="rId19" Type="http://schemas.openxmlformats.org/officeDocument/2006/relationships/tags" Target="../tags/tag420.xml" /><Relationship Id="rId2" Type="http://schemas.openxmlformats.org/officeDocument/2006/relationships/tags" Target="../tags/tag403.xml" /><Relationship Id="rId20" Type="http://schemas.openxmlformats.org/officeDocument/2006/relationships/tags" Target="../tags/tag421.xml" /><Relationship Id="rId21" Type="http://schemas.openxmlformats.org/officeDocument/2006/relationships/tags" Target="../tags/tag422.xml" /><Relationship Id="rId22" Type="http://schemas.openxmlformats.org/officeDocument/2006/relationships/tags" Target="../tags/tag423.xml" /><Relationship Id="rId23" Type="http://schemas.openxmlformats.org/officeDocument/2006/relationships/tags" Target="../tags/tag424.xml" /><Relationship Id="rId24" Type="http://schemas.openxmlformats.org/officeDocument/2006/relationships/tags" Target="../tags/tag425.xml" /><Relationship Id="rId25" Type="http://schemas.openxmlformats.org/officeDocument/2006/relationships/tags" Target="../tags/tag426.xml" /><Relationship Id="rId26" Type="http://schemas.openxmlformats.org/officeDocument/2006/relationships/tags" Target="../tags/tag427.xml" /><Relationship Id="rId27" Type="http://schemas.openxmlformats.org/officeDocument/2006/relationships/tags" Target="../tags/tag428.xml" /><Relationship Id="rId28" Type="http://schemas.openxmlformats.org/officeDocument/2006/relationships/tags" Target="../tags/tag429.xml" /><Relationship Id="rId29" Type="http://schemas.openxmlformats.org/officeDocument/2006/relationships/tags" Target="../tags/tag430.xml" /><Relationship Id="rId3" Type="http://schemas.openxmlformats.org/officeDocument/2006/relationships/tags" Target="../tags/tag404.xml" /><Relationship Id="rId4" Type="http://schemas.openxmlformats.org/officeDocument/2006/relationships/tags" Target="../tags/tag405.xml" /><Relationship Id="rId5" Type="http://schemas.openxmlformats.org/officeDocument/2006/relationships/tags" Target="../tags/tag406.xml" /><Relationship Id="rId6" Type="http://schemas.openxmlformats.org/officeDocument/2006/relationships/tags" Target="../tags/tag407.xml" /><Relationship Id="rId7" Type="http://schemas.openxmlformats.org/officeDocument/2006/relationships/tags" Target="../tags/tag408.xml" /><Relationship Id="rId8" Type="http://schemas.openxmlformats.org/officeDocument/2006/relationships/tags" Target="../tags/tag409.xml" /><Relationship Id="rId9" Type="http://schemas.openxmlformats.org/officeDocument/2006/relationships/tags" Target="../tags/tag41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39.xml" /><Relationship Id="rId11" Type="http://schemas.openxmlformats.org/officeDocument/2006/relationships/tags" Target="../tags/tag440.xml" /><Relationship Id="rId12" Type="http://schemas.openxmlformats.org/officeDocument/2006/relationships/tags" Target="../tags/tag441.xml" /><Relationship Id="rId13" Type="http://schemas.openxmlformats.org/officeDocument/2006/relationships/tags" Target="../tags/tag442.xml" /><Relationship Id="rId14" Type="http://schemas.openxmlformats.org/officeDocument/2006/relationships/tags" Target="../tags/tag443.xml" /><Relationship Id="rId15" Type="http://schemas.openxmlformats.org/officeDocument/2006/relationships/tags" Target="../tags/tag444.xml" /><Relationship Id="rId16" Type="http://schemas.openxmlformats.org/officeDocument/2006/relationships/tags" Target="../tags/tag445.xml" /><Relationship Id="rId17" Type="http://schemas.openxmlformats.org/officeDocument/2006/relationships/tags" Target="../tags/tag446.xml" /><Relationship Id="rId18" Type="http://schemas.openxmlformats.org/officeDocument/2006/relationships/tags" Target="../tags/tag447.xml" /><Relationship Id="rId19" Type="http://schemas.openxmlformats.org/officeDocument/2006/relationships/tags" Target="../tags/tag448.xml" /><Relationship Id="rId2" Type="http://schemas.openxmlformats.org/officeDocument/2006/relationships/tags" Target="../tags/tag431.xml" /><Relationship Id="rId20" Type="http://schemas.openxmlformats.org/officeDocument/2006/relationships/tags" Target="../tags/tag449.xml" /><Relationship Id="rId21" Type="http://schemas.openxmlformats.org/officeDocument/2006/relationships/tags" Target="../tags/tag450.xml" /><Relationship Id="rId22" Type="http://schemas.openxmlformats.org/officeDocument/2006/relationships/tags" Target="../tags/tag451.xml" /><Relationship Id="rId23" Type="http://schemas.openxmlformats.org/officeDocument/2006/relationships/tags" Target="../tags/tag452.xml" /><Relationship Id="rId24" Type="http://schemas.openxmlformats.org/officeDocument/2006/relationships/tags" Target="../tags/tag453.xml" /><Relationship Id="rId25" Type="http://schemas.openxmlformats.org/officeDocument/2006/relationships/tags" Target="../tags/tag454.xml" /><Relationship Id="rId3" Type="http://schemas.openxmlformats.org/officeDocument/2006/relationships/tags" Target="../tags/tag432.xml" /><Relationship Id="rId4" Type="http://schemas.openxmlformats.org/officeDocument/2006/relationships/tags" Target="../tags/tag433.xml" /><Relationship Id="rId5" Type="http://schemas.openxmlformats.org/officeDocument/2006/relationships/tags" Target="../tags/tag434.xml" /><Relationship Id="rId6" Type="http://schemas.openxmlformats.org/officeDocument/2006/relationships/tags" Target="../tags/tag435.xml" /><Relationship Id="rId7" Type="http://schemas.openxmlformats.org/officeDocument/2006/relationships/tags" Target="../tags/tag436.xml" /><Relationship Id="rId8" Type="http://schemas.openxmlformats.org/officeDocument/2006/relationships/tags" Target="../tags/tag437.xml" /><Relationship Id="rId9" Type="http://schemas.openxmlformats.org/officeDocument/2006/relationships/tags" Target="../tags/tag43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55.xml" /><Relationship Id="rId3" Type="http://schemas.openxmlformats.org/officeDocument/2006/relationships/tags" Target="../tags/tag456.xml" /><Relationship Id="rId4" Type="http://schemas.openxmlformats.org/officeDocument/2006/relationships/tags" Target="../tags/tag457.xml" /><Relationship Id="rId5" Type="http://schemas.openxmlformats.org/officeDocument/2006/relationships/tags" Target="../tags/tag45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67.xml" /><Relationship Id="rId11" Type="http://schemas.openxmlformats.org/officeDocument/2006/relationships/tags" Target="../tags/tag468.xml" /><Relationship Id="rId12" Type="http://schemas.openxmlformats.org/officeDocument/2006/relationships/tags" Target="../tags/tag469.xml" /><Relationship Id="rId13" Type="http://schemas.openxmlformats.org/officeDocument/2006/relationships/tags" Target="../tags/tag470.xml" /><Relationship Id="rId14" Type="http://schemas.openxmlformats.org/officeDocument/2006/relationships/tags" Target="../tags/tag471.xml" /><Relationship Id="rId15" Type="http://schemas.openxmlformats.org/officeDocument/2006/relationships/tags" Target="../tags/tag472.xml" /><Relationship Id="rId16" Type="http://schemas.openxmlformats.org/officeDocument/2006/relationships/tags" Target="../tags/tag473.xml" /><Relationship Id="rId17" Type="http://schemas.openxmlformats.org/officeDocument/2006/relationships/tags" Target="../tags/tag474.xml" /><Relationship Id="rId18" Type="http://schemas.openxmlformats.org/officeDocument/2006/relationships/tags" Target="../tags/tag475.xml" /><Relationship Id="rId19" Type="http://schemas.openxmlformats.org/officeDocument/2006/relationships/tags" Target="../tags/tag476.xml" /><Relationship Id="rId2" Type="http://schemas.openxmlformats.org/officeDocument/2006/relationships/tags" Target="../tags/tag459.xml" /><Relationship Id="rId20" Type="http://schemas.openxmlformats.org/officeDocument/2006/relationships/tags" Target="../tags/tag477.xml" /><Relationship Id="rId21" Type="http://schemas.openxmlformats.org/officeDocument/2006/relationships/tags" Target="../tags/tag478.xml" /><Relationship Id="rId22" Type="http://schemas.openxmlformats.org/officeDocument/2006/relationships/tags" Target="../tags/tag479.xml" /><Relationship Id="rId23" Type="http://schemas.openxmlformats.org/officeDocument/2006/relationships/tags" Target="../tags/tag480.xml" /><Relationship Id="rId24" Type="http://schemas.openxmlformats.org/officeDocument/2006/relationships/tags" Target="../tags/tag481.xml" /><Relationship Id="rId25" Type="http://schemas.openxmlformats.org/officeDocument/2006/relationships/tags" Target="../tags/tag482.xml" /><Relationship Id="rId26" Type="http://schemas.openxmlformats.org/officeDocument/2006/relationships/tags" Target="../tags/tag483.xml" /><Relationship Id="rId27" Type="http://schemas.openxmlformats.org/officeDocument/2006/relationships/tags" Target="../tags/tag484.xml" /><Relationship Id="rId28" Type="http://schemas.openxmlformats.org/officeDocument/2006/relationships/tags" Target="../tags/tag485.xml" /><Relationship Id="rId29" Type="http://schemas.openxmlformats.org/officeDocument/2006/relationships/tags" Target="../tags/tag486.xml" /><Relationship Id="rId3" Type="http://schemas.openxmlformats.org/officeDocument/2006/relationships/tags" Target="../tags/tag460.xml" /><Relationship Id="rId4" Type="http://schemas.openxmlformats.org/officeDocument/2006/relationships/tags" Target="../tags/tag461.xml" /><Relationship Id="rId5" Type="http://schemas.openxmlformats.org/officeDocument/2006/relationships/tags" Target="../tags/tag462.xml" /><Relationship Id="rId6" Type="http://schemas.openxmlformats.org/officeDocument/2006/relationships/tags" Target="../tags/tag463.xml" /><Relationship Id="rId7" Type="http://schemas.openxmlformats.org/officeDocument/2006/relationships/tags" Target="../tags/tag464.xml" /><Relationship Id="rId8" Type="http://schemas.openxmlformats.org/officeDocument/2006/relationships/tags" Target="../tags/tag465.xml" /><Relationship Id="rId9" Type="http://schemas.openxmlformats.org/officeDocument/2006/relationships/tags" Target="../tags/tag46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95.xml" /><Relationship Id="rId11" Type="http://schemas.openxmlformats.org/officeDocument/2006/relationships/tags" Target="../tags/tag496.xml" /><Relationship Id="rId12" Type="http://schemas.openxmlformats.org/officeDocument/2006/relationships/tags" Target="../tags/tag497.xml" /><Relationship Id="rId13" Type="http://schemas.openxmlformats.org/officeDocument/2006/relationships/tags" Target="../tags/tag498.xml" /><Relationship Id="rId14" Type="http://schemas.openxmlformats.org/officeDocument/2006/relationships/tags" Target="../tags/tag499.xml" /><Relationship Id="rId15" Type="http://schemas.openxmlformats.org/officeDocument/2006/relationships/tags" Target="../tags/tag500.xml" /><Relationship Id="rId16" Type="http://schemas.openxmlformats.org/officeDocument/2006/relationships/tags" Target="../tags/tag501.xml" /><Relationship Id="rId17" Type="http://schemas.openxmlformats.org/officeDocument/2006/relationships/tags" Target="../tags/tag502.xml" /><Relationship Id="rId18" Type="http://schemas.openxmlformats.org/officeDocument/2006/relationships/tags" Target="../tags/tag503.xml" /><Relationship Id="rId19" Type="http://schemas.openxmlformats.org/officeDocument/2006/relationships/tags" Target="../tags/tag504.xml" /><Relationship Id="rId2" Type="http://schemas.openxmlformats.org/officeDocument/2006/relationships/tags" Target="../tags/tag487.xml" /><Relationship Id="rId20" Type="http://schemas.openxmlformats.org/officeDocument/2006/relationships/tags" Target="../tags/tag505.xml" /><Relationship Id="rId21" Type="http://schemas.openxmlformats.org/officeDocument/2006/relationships/tags" Target="../tags/tag506.xml" /><Relationship Id="rId22" Type="http://schemas.openxmlformats.org/officeDocument/2006/relationships/tags" Target="../tags/tag507.xml" /><Relationship Id="rId3" Type="http://schemas.openxmlformats.org/officeDocument/2006/relationships/tags" Target="../tags/tag488.xml" /><Relationship Id="rId4" Type="http://schemas.openxmlformats.org/officeDocument/2006/relationships/tags" Target="../tags/tag489.xml" /><Relationship Id="rId5" Type="http://schemas.openxmlformats.org/officeDocument/2006/relationships/tags" Target="../tags/tag490.xml" /><Relationship Id="rId6" Type="http://schemas.openxmlformats.org/officeDocument/2006/relationships/tags" Target="../tags/tag491.xml" /><Relationship Id="rId7" Type="http://schemas.openxmlformats.org/officeDocument/2006/relationships/tags" Target="../tags/tag492.xml" /><Relationship Id="rId8" Type="http://schemas.openxmlformats.org/officeDocument/2006/relationships/tags" Target="../tags/tag493.xml" /><Relationship Id="rId9" Type="http://schemas.openxmlformats.org/officeDocument/2006/relationships/tags" Target="../tags/tag49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15.xml" /><Relationship Id="rId11" Type="http://schemas.openxmlformats.org/officeDocument/2006/relationships/tags" Target="../tags/tag516.xml" /><Relationship Id="rId12" Type="http://schemas.openxmlformats.org/officeDocument/2006/relationships/tags" Target="../tags/tag517.xml" /><Relationship Id="rId13" Type="http://schemas.openxmlformats.org/officeDocument/2006/relationships/tags" Target="../tags/tag518.xml" /><Relationship Id="rId14" Type="http://schemas.openxmlformats.org/officeDocument/2006/relationships/tags" Target="../tags/tag519.xml" /><Relationship Id="rId15" Type="http://schemas.openxmlformats.org/officeDocument/2006/relationships/image" Target="../media/image3.png" /><Relationship Id="rId16" Type="http://schemas.openxmlformats.org/officeDocument/2006/relationships/tags" Target="../tags/tag520.xml" /><Relationship Id="rId17" Type="http://schemas.openxmlformats.org/officeDocument/2006/relationships/tags" Target="../tags/tag521.xml" /><Relationship Id="rId18" Type="http://schemas.openxmlformats.org/officeDocument/2006/relationships/tags" Target="../tags/tag522.xml" /><Relationship Id="rId19" Type="http://schemas.openxmlformats.org/officeDocument/2006/relationships/tags" Target="../tags/tag523.xml" /><Relationship Id="rId2" Type="http://schemas.openxmlformats.org/officeDocument/2006/relationships/tags" Target="../tags/tag508.xml" /><Relationship Id="rId20" Type="http://schemas.openxmlformats.org/officeDocument/2006/relationships/tags" Target="../tags/tag524.xml" /><Relationship Id="rId21" Type="http://schemas.openxmlformats.org/officeDocument/2006/relationships/image" Target="../media/image4.png" /><Relationship Id="rId22" Type="http://schemas.openxmlformats.org/officeDocument/2006/relationships/tags" Target="../tags/tag525.xml" /><Relationship Id="rId23" Type="http://schemas.openxmlformats.org/officeDocument/2006/relationships/tags" Target="../tags/tag526.xml" /><Relationship Id="rId24" Type="http://schemas.openxmlformats.org/officeDocument/2006/relationships/tags" Target="../tags/tag527.xml" /><Relationship Id="rId25" Type="http://schemas.openxmlformats.org/officeDocument/2006/relationships/tags" Target="../tags/tag528.xml" /><Relationship Id="rId26" Type="http://schemas.openxmlformats.org/officeDocument/2006/relationships/tags" Target="../tags/tag529.xml" /><Relationship Id="rId27" Type="http://schemas.openxmlformats.org/officeDocument/2006/relationships/image" Target="../media/image5.png" /><Relationship Id="rId28" Type="http://schemas.openxmlformats.org/officeDocument/2006/relationships/tags" Target="../tags/tag530.xml" /><Relationship Id="rId29" Type="http://schemas.openxmlformats.org/officeDocument/2006/relationships/tags" Target="../tags/tag531.xml" /><Relationship Id="rId3" Type="http://schemas.openxmlformats.org/officeDocument/2006/relationships/tags" Target="../tags/tag509.xml" /><Relationship Id="rId4" Type="http://schemas.openxmlformats.org/officeDocument/2006/relationships/tags" Target="../tags/tag510.xml" /><Relationship Id="rId5" Type="http://schemas.openxmlformats.org/officeDocument/2006/relationships/tags" Target="../tags/tag511.xml" /><Relationship Id="rId6" Type="http://schemas.openxmlformats.org/officeDocument/2006/relationships/tags" Target="../tags/tag512.xml" /><Relationship Id="rId7" Type="http://schemas.openxmlformats.org/officeDocument/2006/relationships/tags" Target="../tags/tag513.xml" /><Relationship Id="rId8" Type="http://schemas.openxmlformats.org/officeDocument/2006/relationships/tags" Target="../tags/tag514.xml" /><Relationship Id="rId9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532.xml" /><Relationship Id="rId3" Type="http://schemas.openxmlformats.org/officeDocument/2006/relationships/tags" Target="../tags/tag533.xml" /><Relationship Id="rId4" Type="http://schemas.openxmlformats.org/officeDocument/2006/relationships/tags" Target="../tags/tag534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工地安全基础知识培训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 sz="2200">
                <a:solidFill>
                  <a:schemeClr val="accent1"/>
                </a:solidFill>
              </a:rPr>
              <a:t>演讲人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直接箭头连接符 1"/>
          <p:cNvCxnSpPr/>
          <p:nvPr userDrawn="1">
            <p:custDataLst>
              <p:tags r:id="rId3"/>
            </p:custDataLst>
          </p:nvPr>
        </p:nvCxnSpPr>
        <p:spPr>
          <a:xfrm flipH="1" flipV="1">
            <a:off x="11440160" y="6384290"/>
            <a:ext cx="0" cy="473710"/>
          </a:xfrm>
          <a:prstGeom prst="straightConnector1">
            <a:avLst/>
          </a:prstGeom>
          <a:ln w="6032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7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8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9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安全法规</a:t>
            </a:r>
          </a:p>
        </p:txBody>
      </p:sp>
      <p:sp>
        <p:nvSpPr>
          <p:cNvPr id="20" name="文本框 19"/>
          <p:cNvSpPr txBox="1"/>
          <p:nvPr>
            <p:custDataLst>
              <p:tags r:id="rId12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安全防护措施</a:t>
            </a:r>
          </a:p>
        </p:txBody>
      </p:sp>
      <p:sp>
        <p:nvSpPr>
          <p:cNvPr id="22" name="文本框 21"/>
          <p:cNvSpPr txBox="1"/>
          <p:nvPr>
            <p:custDataLst>
              <p:tags r:id="rId13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安全操作规程</a:t>
            </a:r>
          </a:p>
        </p:txBody>
      </p:sp>
      <p:sp>
        <p:nvSpPr>
          <p:cNvPr id="24" name="文本框 23"/>
          <p:cNvSpPr txBox="1"/>
          <p:nvPr>
            <p:custDataLst>
              <p:tags r:id="rId14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安全培训与考核</a:t>
            </a: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安全法规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点击此处添加正文，文字是您思想的提炼，为了演示发布的良好效果，请言简意赅的阐述您的观点。</a:t>
            </a: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5690870" y="1321435"/>
            <a:ext cx="934085" cy="5651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sz="2400" b="1">
                <a:solidFill>
                  <a:schemeClr val="lt1">
                    <a:lumMod val="50000"/>
                  </a:schemeClr>
                </a:solidFill>
                <a:latin typeface="+mj-ea"/>
                <a:ea typeface="+mj-ea"/>
                <a:cs typeface="+mj-ea"/>
              </a:rPr>
              <a:t>1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4" name="直接箭头连接符 13"/>
          <p:cNvCxnSpPr/>
          <p:nvPr userDrawn="1">
            <p:custDataLst>
              <p:tags r:id="rId2"/>
            </p:custDataLst>
          </p:nvPr>
        </p:nvCxnSpPr>
        <p:spPr>
          <a:xfrm flipH="1" flipV="1">
            <a:off x="11440160" y="6384290"/>
            <a:ext cx="0" cy="473710"/>
          </a:xfrm>
          <a:prstGeom prst="straightConnector1">
            <a:avLst/>
          </a:prstGeom>
          <a:ln w="6032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法律法规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5"/>
            </p:custDataLst>
          </p:nvPr>
        </p:nvSpPr>
        <p:spPr>
          <a:xfrm>
            <a:off x="3549609" y="1477971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8"/>
          <p:cNvSpPr/>
          <p:nvPr>
            <p:custDataLst>
              <p:tags r:id="rId6"/>
            </p:custDataLst>
          </p:nvPr>
        </p:nvSpPr>
        <p:spPr>
          <a:xfrm>
            <a:off x="6247804" y="1477971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7"/>
            </p:custDataLst>
          </p:nvPr>
        </p:nvSpPr>
        <p:spPr>
          <a:xfrm>
            <a:off x="3655288" y="1553986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圆角矩形 35"/>
          <p:cNvSpPr/>
          <p:nvPr>
            <p:custDataLst>
              <p:tags r:id="rId8"/>
            </p:custDataLst>
          </p:nvPr>
        </p:nvSpPr>
        <p:spPr>
          <a:xfrm>
            <a:off x="3792484" y="1669552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9"/>
            </p:custDataLst>
          </p:nvPr>
        </p:nvSpPr>
        <p:spPr>
          <a:xfrm>
            <a:off x="3873442" y="1796242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安全生产法：规定了安全生产的基本原则、企业主体责任、政府监管职责等</a:t>
            </a:r>
          </a:p>
        </p:txBody>
      </p:sp>
      <p:sp>
        <p:nvSpPr>
          <p:cNvPr id="37" name="圆角矩形 36"/>
          <p:cNvSpPr/>
          <p:nvPr>
            <p:custDataLst>
              <p:tags r:id="rId10"/>
            </p:custDataLst>
          </p:nvPr>
        </p:nvSpPr>
        <p:spPr>
          <a:xfrm>
            <a:off x="6353483" y="1553986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1"/>
            </p:custDataLst>
          </p:nvPr>
        </p:nvSpPr>
        <p:spPr>
          <a:xfrm>
            <a:off x="6490679" y="1669552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2"/>
            </p:custDataLst>
          </p:nvPr>
        </p:nvSpPr>
        <p:spPr>
          <a:xfrm>
            <a:off x="6571637" y="1796242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建筑施工安全生产管理条例：对建筑施工企业、施工现场、从业人员等提出了具体要求</a:t>
            </a:r>
          </a:p>
        </p:txBody>
      </p:sp>
      <p:sp>
        <p:nvSpPr>
          <p:cNvPr id="32" name="圆角矩形 31"/>
          <p:cNvSpPr/>
          <p:nvPr>
            <p:custDataLst>
              <p:tags r:id="rId13"/>
            </p:custDataLst>
          </p:nvPr>
        </p:nvSpPr>
        <p:spPr>
          <a:xfrm>
            <a:off x="2199277" y="4009924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14"/>
            </p:custDataLst>
          </p:nvPr>
        </p:nvSpPr>
        <p:spPr>
          <a:xfrm>
            <a:off x="4898707" y="4009924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4" name="圆角矩形 33"/>
          <p:cNvSpPr/>
          <p:nvPr>
            <p:custDataLst>
              <p:tags r:id="rId15"/>
            </p:custDataLst>
          </p:nvPr>
        </p:nvSpPr>
        <p:spPr>
          <a:xfrm>
            <a:off x="7598137" y="4010542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0" name="圆角矩形 39"/>
          <p:cNvSpPr/>
          <p:nvPr>
            <p:custDataLst>
              <p:tags r:id="rId16"/>
            </p:custDataLst>
          </p:nvPr>
        </p:nvSpPr>
        <p:spPr>
          <a:xfrm>
            <a:off x="2304955" y="4085938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17"/>
            </p:custDataLst>
          </p:nvPr>
        </p:nvSpPr>
        <p:spPr>
          <a:xfrm>
            <a:off x="2442152" y="4201504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18"/>
            </p:custDataLst>
          </p:nvPr>
        </p:nvSpPr>
        <p:spPr>
          <a:xfrm>
            <a:off x="2523110" y="4328195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劳动法：保障劳动者的合法权益，包括劳动安全卫生等方面的权益</a:t>
            </a:r>
          </a:p>
        </p:txBody>
      </p:sp>
      <p:sp>
        <p:nvSpPr>
          <p:cNvPr id="44" name="圆角矩形 43"/>
          <p:cNvSpPr/>
          <p:nvPr>
            <p:custDataLst>
              <p:tags r:id="rId19"/>
            </p:custDataLst>
          </p:nvPr>
        </p:nvSpPr>
        <p:spPr>
          <a:xfrm>
            <a:off x="5004385" y="4085938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20"/>
            </p:custDataLst>
          </p:nvPr>
        </p:nvSpPr>
        <p:spPr>
          <a:xfrm>
            <a:off x="5141582" y="4201504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21"/>
            </p:custDataLst>
          </p:nvPr>
        </p:nvSpPr>
        <p:spPr>
          <a:xfrm>
            <a:off x="5222540" y="4328195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职业病防治法：预防、控制和消除职业病危害，保护劳动者健康权益</a:t>
            </a:r>
          </a:p>
        </p:txBody>
      </p:sp>
      <p:sp>
        <p:nvSpPr>
          <p:cNvPr id="49" name="圆角矩形 48"/>
          <p:cNvSpPr/>
          <p:nvPr>
            <p:custDataLst>
              <p:tags r:id="rId22"/>
            </p:custDataLst>
          </p:nvPr>
        </p:nvSpPr>
        <p:spPr>
          <a:xfrm>
            <a:off x="7703815" y="4086556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0" name="圆角矩形 49"/>
          <p:cNvSpPr/>
          <p:nvPr>
            <p:custDataLst>
              <p:tags r:id="rId23"/>
            </p:custDataLst>
          </p:nvPr>
        </p:nvSpPr>
        <p:spPr>
          <a:xfrm>
            <a:off x="7841012" y="4202122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1" name="文本框 50"/>
          <p:cNvSpPr txBox="1"/>
          <p:nvPr>
            <p:custDataLst>
              <p:tags r:id="rId24"/>
            </p:custDataLst>
          </p:nvPr>
        </p:nvSpPr>
        <p:spPr>
          <a:xfrm>
            <a:off x="7921970" y="4328813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环境保护法：保护环境，防治污染，保障人体健康，促进经济社会可持续发展</a:t>
            </a:r>
          </a:p>
        </p:txBody>
      </p:sp>
    </p:spTree>
    <p:custDataLst>
      <p:tags r:id="rId25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9" name="直接箭头连接符 18"/>
          <p:cNvCxnSpPr/>
          <p:nvPr userDrawn="1">
            <p:custDataLst>
              <p:tags r:id="rId2"/>
            </p:custDataLst>
          </p:nvPr>
        </p:nvCxnSpPr>
        <p:spPr>
          <a:xfrm flipH="1" flipV="1">
            <a:off x="11440160" y="6384290"/>
            <a:ext cx="0" cy="473710"/>
          </a:xfrm>
          <a:prstGeom prst="straightConnector1">
            <a:avLst/>
          </a:prstGeom>
          <a:ln w="6032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行业标准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标注 7"/>
          <p:cNvSpPr/>
          <p:nvPr>
            <p:custDataLst>
              <p:tags r:id="rId5"/>
            </p:custDataLst>
          </p:nvPr>
        </p:nvSpPr>
        <p:spPr>
          <a:xfrm>
            <a:off x="2236186" y="1537703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八角星 10"/>
          <p:cNvSpPr/>
          <p:nvPr>
            <p:custDataLst>
              <p:tags r:id="rId6"/>
            </p:custDataLst>
          </p:nvPr>
        </p:nvSpPr>
        <p:spPr>
          <a:xfrm>
            <a:off x="1832739" y="1478397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1979751" y="1708103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5" name="文本框 14"/>
          <p:cNvSpPr txBox="1"/>
          <p:nvPr>
            <p:custDataLst>
              <p:tags r:id="rId8"/>
            </p:custDataLst>
          </p:nvPr>
        </p:nvSpPr>
        <p:spPr>
          <a:xfrm flipH="1">
            <a:off x="2545244" y="1936138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建筑行业安全法规：包括建筑施工安全、建筑设计安全等</a:t>
            </a:r>
          </a:p>
        </p:txBody>
      </p:sp>
      <p:sp>
        <p:nvSpPr>
          <p:cNvPr id="4" name="圆角矩形标注 7"/>
          <p:cNvSpPr/>
          <p:nvPr>
            <p:custDataLst>
              <p:tags r:id="rId9"/>
            </p:custDataLst>
          </p:nvPr>
        </p:nvSpPr>
        <p:spPr>
          <a:xfrm>
            <a:off x="6727259" y="1537703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八角星 10"/>
          <p:cNvSpPr/>
          <p:nvPr>
            <p:custDataLst>
              <p:tags r:id="rId10"/>
            </p:custDataLst>
          </p:nvPr>
        </p:nvSpPr>
        <p:spPr>
          <a:xfrm>
            <a:off x="6323813" y="1478397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1"/>
            </p:custDataLst>
          </p:nvPr>
        </p:nvSpPr>
        <p:spPr>
          <a:xfrm>
            <a:off x="6470824" y="1708103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 flipH="1">
            <a:off x="7036318" y="1936138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安全生产法：适用于所有行业，包括建筑行业</a:t>
            </a:r>
          </a:p>
        </p:txBody>
      </p:sp>
      <p:sp>
        <p:nvSpPr>
          <p:cNvPr id="10" name="圆角矩形标注 7"/>
          <p:cNvSpPr/>
          <p:nvPr>
            <p:custDataLst>
              <p:tags r:id="rId13"/>
            </p:custDataLst>
          </p:nvPr>
        </p:nvSpPr>
        <p:spPr>
          <a:xfrm>
            <a:off x="2236186" y="4160405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八角星 10"/>
          <p:cNvSpPr/>
          <p:nvPr>
            <p:custDataLst>
              <p:tags r:id="rId14"/>
            </p:custDataLst>
          </p:nvPr>
        </p:nvSpPr>
        <p:spPr>
          <a:xfrm>
            <a:off x="1832739" y="4101100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1979751" y="4330805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 flipH="1">
            <a:off x="2545244" y="4558840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建筑施工安全标准：包括建筑施工安全技术、建筑施工安全管理等</a:t>
            </a:r>
          </a:p>
        </p:txBody>
      </p:sp>
      <p:sp>
        <p:nvSpPr>
          <p:cNvPr id="14" name="圆角矩形标注 7"/>
          <p:cNvSpPr/>
          <p:nvPr>
            <p:custDataLst>
              <p:tags r:id="rId17"/>
            </p:custDataLst>
          </p:nvPr>
        </p:nvSpPr>
        <p:spPr>
          <a:xfrm>
            <a:off x="6727259" y="4160405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八角星 10"/>
          <p:cNvSpPr/>
          <p:nvPr>
            <p:custDataLst>
              <p:tags r:id="rId18"/>
            </p:custDataLst>
          </p:nvPr>
        </p:nvSpPr>
        <p:spPr>
          <a:xfrm>
            <a:off x="6323813" y="4101100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6470824" y="4330805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 flipH="1">
            <a:off x="7036318" y="4558840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建筑设计安全标准：包括建筑设计安全技术、建筑设计安全管理等</a:t>
            </a: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直接箭头连接符 1"/>
          <p:cNvCxnSpPr/>
          <p:nvPr userDrawn="1">
            <p:custDataLst>
              <p:tags r:id="rId2"/>
            </p:custDataLst>
          </p:nvPr>
        </p:nvCxnSpPr>
        <p:spPr>
          <a:xfrm flipH="1" flipV="1">
            <a:off x="11440160" y="6384290"/>
            <a:ext cx="0" cy="473710"/>
          </a:xfrm>
          <a:prstGeom prst="straightConnector1">
            <a:avLst/>
          </a:prstGeom>
          <a:ln w="6032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企业规定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1306195" y="1668529"/>
            <a:ext cx="4660748" cy="202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61"/>
          <p:cNvSpPr txBox="1"/>
          <p:nvPr>
            <p:custDataLst>
              <p:tags r:id="rId6"/>
            </p:custDataLst>
          </p:nvPr>
        </p:nvSpPr>
        <p:spPr>
          <a:xfrm>
            <a:off x="1499391" y="2417271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企业必须制定安全规章制度，明确安全责任</a:t>
            </a:r>
          </a:p>
        </p:txBody>
      </p:sp>
      <p:sp>
        <p:nvSpPr>
          <p:cNvPr id="7" name="文本框 58"/>
          <p:cNvSpPr txBox="1"/>
          <p:nvPr>
            <p:custDataLst>
              <p:tags r:id="rId7"/>
            </p:custDataLst>
          </p:nvPr>
        </p:nvSpPr>
        <p:spPr>
          <a:xfrm>
            <a:off x="1570659" y="1811923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4" name="矩形 13"/>
          <p:cNvSpPr/>
          <p:nvPr>
            <p:custDataLst>
              <p:tags r:id="rId8"/>
            </p:custDataLst>
          </p:nvPr>
        </p:nvSpPr>
        <p:spPr>
          <a:xfrm>
            <a:off x="1306195" y="3926776"/>
            <a:ext cx="4660748" cy="20246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61"/>
          <p:cNvSpPr txBox="1"/>
          <p:nvPr>
            <p:custDataLst>
              <p:tags r:id="rId9"/>
            </p:custDataLst>
          </p:nvPr>
        </p:nvSpPr>
        <p:spPr>
          <a:xfrm>
            <a:off x="1499391" y="4674660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企业应定期进行安全检查，消除安全隐患</a:t>
            </a:r>
          </a:p>
        </p:txBody>
      </p:sp>
      <p:sp>
        <p:nvSpPr>
          <p:cNvPr id="16" name="文本框 58"/>
          <p:cNvSpPr txBox="1"/>
          <p:nvPr>
            <p:custDataLst>
              <p:tags r:id="rId10"/>
            </p:custDataLst>
          </p:nvPr>
        </p:nvSpPr>
        <p:spPr>
          <a:xfrm>
            <a:off x="1570659" y="4069312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4" name="矩形 23"/>
          <p:cNvSpPr/>
          <p:nvPr>
            <p:custDataLst>
              <p:tags r:id="rId11"/>
            </p:custDataLst>
          </p:nvPr>
        </p:nvSpPr>
        <p:spPr>
          <a:xfrm>
            <a:off x="6231407" y="1668529"/>
            <a:ext cx="4660748" cy="20246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61"/>
          <p:cNvSpPr txBox="1"/>
          <p:nvPr>
            <p:custDataLst>
              <p:tags r:id="rId12"/>
            </p:custDataLst>
          </p:nvPr>
        </p:nvSpPr>
        <p:spPr>
          <a:xfrm>
            <a:off x="6424603" y="2417271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企业应定期组织员工进行安全培训，提高安全意识</a:t>
            </a:r>
          </a:p>
        </p:txBody>
      </p:sp>
      <p:sp>
        <p:nvSpPr>
          <p:cNvPr id="26" name="文本框 58"/>
          <p:cNvSpPr txBox="1"/>
          <p:nvPr>
            <p:custDataLst>
              <p:tags r:id="rId13"/>
            </p:custDataLst>
          </p:nvPr>
        </p:nvSpPr>
        <p:spPr>
          <a:xfrm>
            <a:off x="6495871" y="1811923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1" name="矩形 20"/>
          <p:cNvSpPr/>
          <p:nvPr>
            <p:custDataLst>
              <p:tags r:id="rId14"/>
            </p:custDataLst>
          </p:nvPr>
        </p:nvSpPr>
        <p:spPr>
          <a:xfrm>
            <a:off x="6231407" y="3926776"/>
            <a:ext cx="4660748" cy="202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61"/>
          <p:cNvSpPr txBox="1"/>
          <p:nvPr>
            <p:custDataLst>
              <p:tags r:id="rId15"/>
            </p:custDataLst>
          </p:nvPr>
        </p:nvSpPr>
        <p:spPr>
          <a:xfrm>
            <a:off x="6424603" y="4674660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企业应建立事故应急处理机制，确保事故发生后及时处理</a:t>
            </a:r>
          </a:p>
        </p:txBody>
      </p:sp>
      <p:sp>
        <p:nvSpPr>
          <p:cNvPr id="23" name="文本框 58"/>
          <p:cNvSpPr txBox="1"/>
          <p:nvPr>
            <p:custDataLst>
              <p:tags r:id="rId16"/>
            </p:custDataLst>
          </p:nvPr>
        </p:nvSpPr>
        <p:spPr>
          <a:xfrm>
            <a:off x="6495871" y="4069312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17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安全防护措施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点击此处添加正文，文字是您思想的提炼，为了演示发布的良好效果，请言简意赅的阐述您的观点。</a:t>
            </a: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5690870" y="1321435"/>
            <a:ext cx="934085" cy="5651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sz="2400" b="1">
                <a:solidFill>
                  <a:schemeClr val="lt1">
                    <a:lumMod val="50000"/>
                  </a:schemeClr>
                </a:solidFill>
                <a:latin typeface="+mj-ea"/>
                <a:ea typeface="+mj-ea"/>
                <a:cs typeface="+mj-ea"/>
              </a:rPr>
              <a:t>2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8" name="直接箭头连接符 17"/>
          <p:cNvCxnSpPr/>
          <p:nvPr userDrawn="1">
            <p:custDataLst>
              <p:tags r:id="rId2"/>
            </p:custDataLst>
          </p:nvPr>
        </p:nvCxnSpPr>
        <p:spPr>
          <a:xfrm flipH="1" flipV="1">
            <a:off x="11440160" y="6384290"/>
            <a:ext cx="0" cy="473710"/>
          </a:xfrm>
          <a:prstGeom prst="straightConnector1">
            <a:avLst/>
          </a:prstGeom>
          <a:ln w="6032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安全帽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5"/>
            </p:custDataLst>
          </p:nvPr>
        </p:nvSpPr>
        <p:spPr>
          <a:xfrm>
            <a:off x="2017584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6"/>
            </p:custDataLst>
          </p:nvPr>
        </p:nvSpPr>
        <p:spPr>
          <a:xfrm rot="5400000">
            <a:off x="1943319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7"/>
            </p:custDataLst>
          </p:nvPr>
        </p:nvSpPr>
        <p:spPr>
          <a:xfrm rot="16200000">
            <a:off x="254006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8"/>
            </p:custDataLst>
          </p:nvPr>
        </p:nvSpPr>
        <p:spPr>
          <a:xfrm>
            <a:off x="130648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安全帽的作用：保护头部免受坠落物、撞击等伤害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2047995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10"/>
            </p:custDataLst>
          </p:nvPr>
        </p:nvSpPr>
        <p:spPr>
          <a:xfrm>
            <a:off x="4532372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1"/>
            </p:custDataLst>
          </p:nvPr>
        </p:nvSpPr>
        <p:spPr>
          <a:xfrm rot="5400000">
            <a:off x="4458106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2"/>
            </p:custDataLst>
          </p:nvPr>
        </p:nvSpPr>
        <p:spPr>
          <a:xfrm rot="16200000">
            <a:off x="5054854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3"/>
            </p:custDataLst>
          </p:nvPr>
        </p:nvSpPr>
        <p:spPr>
          <a:xfrm>
            <a:off x="3821268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4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安全帽的种类：全盔式、半盔式、帽檐式等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4"/>
            </p:custDataLst>
          </p:nvPr>
        </p:nvSpPr>
        <p:spPr>
          <a:xfrm>
            <a:off x="4562782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5"/>
            </p:custDataLst>
          </p:nvPr>
        </p:nvSpPr>
        <p:spPr>
          <a:xfrm>
            <a:off x="7047158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6"/>
            </p:custDataLst>
          </p:nvPr>
        </p:nvSpPr>
        <p:spPr>
          <a:xfrm rot="5400000">
            <a:off x="6972893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17"/>
            </p:custDataLst>
          </p:nvPr>
        </p:nvSpPr>
        <p:spPr>
          <a:xfrm rot="16200000">
            <a:off x="7569641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18"/>
            </p:custDataLst>
          </p:nvPr>
        </p:nvSpPr>
        <p:spPr>
          <a:xfrm>
            <a:off x="6336055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安全帽的佩戴要求：正确佩戴，确保帽带系紧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19"/>
            </p:custDataLst>
          </p:nvPr>
        </p:nvSpPr>
        <p:spPr>
          <a:xfrm>
            <a:off x="7077568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20"/>
            </p:custDataLst>
          </p:nvPr>
        </p:nvSpPr>
        <p:spPr>
          <a:xfrm>
            <a:off x="9561945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1"/>
            </p:custDataLst>
          </p:nvPr>
        </p:nvSpPr>
        <p:spPr>
          <a:xfrm rot="5400000">
            <a:off x="9487680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2"/>
            </p:custDataLst>
          </p:nvPr>
        </p:nvSpPr>
        <p:spPr>
          <a:xfrm rot="16200000">
            <a:off x="1008442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3"/>
            </p:custDataLst>
          </p:nvPr>
        </p:nvSpPr>
        <p:spPr>
          <a:xfrm>
            <a:off x="885084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安全帽的检查与维护：定期检查，确保完好有效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4"/>
            </p:custDataLst>
          </p:nvPr>
        </p:nvSpPr>
        <p:spPr>
          <a:xfrm>
            <a:off x="9592354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5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4" name="直接箭头连接符 13"/>
          <p:cNvCxnSpPr/>
          <p:nvPr userDrawn="1">
            <p:custDataLst>
              <p:tags r:id="rId2"/>
            </p:custDataLst>
          </p:nvPr>
        </p:nvCxnSpPr>
        <p:spPr>
          <a:xfrm flipH="1" flipV="1">
            <a:off x="11440160" y="6384290"/>
            <a:ext cx="0" cy="473710"/>
          </a:xfrm>
          <a:prstGeom prst="straightConnector1">
            <a:avLst/>
          </a:prstGeom>
          <a:ln w="6032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安全带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5"/>
            </p:custDataLst>
          </p:nvPr>
        </p:nvCxnSpPr>
        <p:spPr>
          <a:xfrm>
            <a:off x="1435999" y="3764082"/>
            <a:ext cx="9327578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6"/>
            </p:custDataLst>
          </p:nvPr>
        </p:nvCxnSpPr>
        <p:spPr>
          <a:xfrm flipH="1">
            <a:off x="6107446" y="1478134"/>
            <a:ext cx="0" cy="4663795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KSO_Shape"/>
          <p:cNvSpPr/>
          <p:nvPr>
            <p:custDataLst>
              <p:tags r:id="rId7"/>
            </p:custDataLst>
          </p:nvPr>
        </p:nvSpPr>
        <p:spPr bwMode="auto">
          <a:xfrm>
            <a:off x="1974214" y="2165744"/>
            <a:ext cx="494008" cy="416613"/>
          </a:xfrm>
          <a:custGeom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7" name="KSO_Shape"/>
          <p:cNvSpPr/>
          <p:nvPr>
            <p:custDataLst>
              <p:tags r:id="rId8"/>
            </p:custDataLst>
          </p:nvPr>
        </p:nvSpPr>
        <p:spPr>
          <a:xfrm>
            <a:off x="6899730" y="2127676"/>
            <a:ext cx="528890" cy="492748"/>
          </a:xfrm>
          <a:custGeom>
            <a:rect l="l" t="t" r="r" b="b"/>
            <a:pathLst>
              <a:path w="969654" h="903533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KSO_Shape"/>
          <p:cNvSpPr/>
          <p:nvPr>
            <p:custDataLst>
              <p:tags r:id="rId9"/>
            </p:custDataLst>
          </p:nvPr>
        </p:nvSpPr>
        <p:spPr bwMode="auto">
          <a:xfrm>
            <a:off x="1974521" y="4491994"/>
            <a:ext cx="495419" cy="407067"/>
          </a:xfrm>
          <a:custGeom>
            <a:rect l="0" t="0" r="r" b="b"/>
            <a:pathLst>
              <a:path w="1903411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5" name="KSO_Shape"/>
          <p:cNvSpPr/>
          <p:nvPr>
            <p:custDataLst>
              <p:tags r:id="rId10"/>
            </p:custDataLst>
          </p:nvPr>
        </p:nvSpPr>
        <p:spPr bwMode="auto">
          <a:xfrm>
            <a:off x="6934272" y="4517676"/>
            <a:ext cx="496332" cy="355704"/>
          </a:xfrm>
          <a:custGeom>
            <a:gdLst>
              <a:gd name="T0" fmla="*/ 1846857 w 5832"/>
              <a:gd name="T1" fmla="*/ 173247 h 4173"/>
              <a:gd name="T2" fmla="*/ 1897814 w 5832"/>
              <a:gd name="T3" fmla="*/ 235354 h 4173"/>
              <a:gd name="T4" fmla="*/ 1901080 w 5832"/>
              <a:gd name="T5" fmla="*/ 1273201 h 4173"/>
              <a:gd name="T6" fmla="*/ 1856330 w 5832"/>
              <a:gd name="T7" fmla="*/ 1339558 h 4173"/>
              <a:gd name="T8" fmla="*/ 120859 w 5832"/>
              <a:gd name="T9" fmla="*/ 1364074 h 4173"/>
              <a:gd name="T10" fmla="*/ 48344 w 5832"/>
              <a:gd name="T11" fmla="*/ 1339558 h 4173"/>
              <a:gd name="T12" fmla="*/ 3593 w 5832"/>
              <a:gd name="T13" fmla="*/ 1273201 h 4173"/>
              <a:gd name="T14" fmla="*/ 7186 w 5832"/>
              <a:gd name="T15" fmla="*/ 235354 h 4173"/>
              <a:gd name="T16" fmla="*/ 58143 w 5832"/>
              <a:gd name="T17" fmla="*/ 173247 h 4173"/>
              <a:gd name="T18" fmla="*/ 556278 w 5832"/>
              <a:gd name="T19" fmla="*/ 0 h 4173"/>
              <a:gd name="T20" fmla="*/ 1221656 w 5832"/>
              <a:gd name="T21" fmla="*/ 582502 h 4173"/>
              <a:gd name="T22" fmla="*/ 1118436 w 5832"/>
              <a:gd name="T23" fmla="*/ 667491 h 4173"/>
              <a:gd name="T24" fmla="*/ 1078912 w 5832"/>
              <a:gd name="T25" fmla="*/ 810665 h 4173"/>
              <a:gd name="T26" fmla="*/ 1139342 w 5832"/>
              <a:gd name="T27" fmla="*/ 955800 h 4173"/>
              <a:gd name="T28" fmla="*/ 1254321 w 5832"/>
              <a:gd name="T29" fmla="*/ 1025425 h 4173"/>
              <a:gd name="T30" fmla="*/ 1403925 w 5832"/>
              <a:gd name="T31" fmla="*/ 1014638 h 4173"/>
              <a:gd name="T32" fmla="*/ 1507145 w 5832"/>
              <a:gd name="T33" fmla="*/ 929322 h 4173"/>
              <a:gd name="T34" fmla="*/ 1546996 w 5832"/>
              <a:gd name="T35" fmla="*/ 786475 h 4173"/>
              <a:gd name="T36" fmla="*/ 1486240 w 5832"/>
              <a:gd name="T37" fmla="*/ 640687 h 4173"/>
              <a:gd name="T38" fmla="*/ 1371260 w 5832"/>
              <a:gd name="T39" fmla="*/ 571061 h 4173"/>
              <a:gd name="T40" fmla="*/ 601355 w 5832"/>
              <a:gd name="T41" fmla="*/ 411870 h 4173"/>
              <a:gd name="T42" fmla="*/ 1217737 w 5832"/>
              <a:gd name="T43" fmla="*/ 337668 h 4173"/>
              <a:gd name="T44" fmla="*/ 1069113 w 5832"/>
              <a:gd name="T45" fmla="*/ 395853 h 4173"/>
              <a:gd name="T46" fmla="*/ 957073 w 5832"/>
              <a:gd name="T47" fmla="*/ 490648 h 4173"/>
              <a:gd name="T48" fmla="*/ 875085 w 5832"/>
              <a:gd name="T49" fmla="*/ 625977 h 4173"/>
              <a:gd name="T50" fmla="*/ 842747 w 5832"/>
              <a:gd name="T51" fmla="*/ 786149 h 4173"/>
              <a:gd name="T52" fmla="*/ 863652 w 5832"/>
              <a:gd name="T53" fmla="*/ 938475 h 4173"/>
              <a:gd name="T54" fmla="*/ 936168 w 5832"/>
              <a:gd name="T55" fmla="*/ 1080341 h 4173"/>
              <a:gd name="T56" fmla="*/ 1040694 w 5832"/>
              <a:gd name="T57" fmla="*/ 1182328 h 4173"/>
              <a:gd name="T58" fmla="*/ 1184092 w 5832"/>
              <a:gd name="T59" fmla="*/ 1250973 h 4173"/>
              <a:gd name="T60" fmla="*/ 1336962 w 5832"/>
              <a:gd name="T61" fmla="*/ 1268625 h 4173"/>
              <a:gd name="T62" fmla="*/ 1495712 w 5832"/>
              <a:gd name="T63" fmla="*/ 1232014 h 4173"/>
              <a:gd name="T64" fmla="*/ 1628984 w 5832"/>
              <a:gd name="T65" fmla="*/ 1146698 h 4173"/>
              <a:gd name="T66" fmla="*/ 1720772 w 5832"/>
              <a:gd name="T67" fmla="*/ 1032944 h 4173"/>
              <a:gd name="T68" fmla="*/ 1775648 w 5832"/>
              <a:gd name="T69" fmla="*/ 881598 h 4173"/>
              <a:gd name="T70" fmla="*/ 1777608 w 5832"/>
              <a:gd name="T71" fmla="*/ 726656 h 4173"/>
              <a:gd name="T72" fmla="*/ 1726325 w 5832"/>
              <a:gd name="T73" fmla="*/ 574003 h 4173"/>
              <a:gd name="T74" fmla="*/ 1637477 w 5832"/>
              <a:gd name="T75" fmla="*/ 457960 h 4173"/>
              <a:gd name="T76" fmla="*/ 1506165 w 5832"/>
              <a:gd name="T77" fmla="*/ 369375 h 4173"/>
              <a:gd name="T78" fmla="*/ 1349048 w 5832"/>
              <a:gd name="T79" fmla="*/ 329169 h 4173"/>
              <a:gd name="T80" fmla="*/ 1436590 w 5832"/>
              <a:gd name="T81" fmla="*/ 505358 h 4173"/>
              <a:gd name="T82" fmla="*/ 1233089 w 5832"/>
              <a:gd name="T83" fmla="*/ 490321 h 4173"/>
              <a:gd name="T84" fmla="*/ 1067153 w 5832"/>
              <a:gd name="T85" fmla="*/ 595904 h 4173"/>
              <a:gd name="T86" fmla="*/ 994637 w 5832"/>
              <a:gd name="T87" fmla="*/ 798570 h 4173"/>
              <a:gd name="T88" fmla="*/ 1058007 w 5832"/>
              <a:gd name="T89" fmla="*/ 989142 h 4173"/>
              <a:gd name="T90" fmla="*/ 1218390 w 5832"/>
              <a:gd name="T91" fmla="*/ 1102569 h 4173"/>
              <a:gd name="T92" fmla="*/ 1422217 w 5832"/>
              <a:gd name="T93" fmla="*/ 1097666 h 4173"/>
              <a:gd name="T94" fmla="*/ 1576394 w 5832"/>
              <a:gd name="T95" fmla="*/ 976393 h 4173"/>
              <a:gd name="T96" fmla="*/ 1630291 w 5832"/>
              <a:gd name="T97" fmla="*/ 782226 h 4173"/>
              <a:gd name="T98" fmla="*/ 1548302 w 5832"/>
              <a:gd name="T99" fmla="*/ 584463 h 4173"/>
              <a:gd name="T100" fmla="*/ 1359828 w 5832"/>
              <a:gd name="T101" fmla="*/ 647224 h 4173"/>
              <a:gd name="T102" fmla="*/ 1258241 w 5832"/>
              <a:gd name="T103" fmla="*/ 649512 h 4173"/>
              <a:gd name="T104" fmla="*/ 1181479 w 5832"/>
              <a:gd name="T105" fmla="*/ 709985 h 4173"/>
              <a:gd name="T106" fmla="*/ 1154367 w 5832"/>
              <a:gd name="T107" fmla="*/ 806415 h 4173"/>
              <a:gd name="T108" fmla="*/ 1195525 w 5832"/>
              <a:gd name="T109" fmla="*/ 904806 h 4173"/>
              <a:gd name="T110" fmla="*/ 1280779 w 5832"/>
              <a:gd name="T111" fmla="*/ 953838 h 4173"/>
              <a:gd name="T112" fmla="*/ 1381386 w 5832"/>
              <a:gd name="T113" fmla="*/ 941417 h 4173"/>
              <a:gd name="T114" fmla="*/ 1451942 w 5832"/>
              <a:gd name="T115" fmla="*/ 874080 h 4173"/>
              <a:gd name="T116" fmla="*/ 1469581 w 5832"/>
              <a:gd name="T117" fmla="*/ 774381 h 4173"/>
              <a:gd name="T118" fmla="*/ 1424830 w 5832"/>
              <a:gd name="T119" fmla="*/ 686450 h 417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32" h="4173">
                <a:moveTo>
                  <a:pt x="370" y="477"/>
                </a:moveTo>
                <a:lnTo>
                  <a:pt x="5462" y="477"/>
                </a:lnTo>
                <a:lnTo>
                  <a:pt x="5481" y="477"/>
                </a:lnTo>
                <a:lnTo>
                  <a:pt x="5500" y="478"/>
                </a:lnTo>
                <a:lnTo>
                  <a:pt x="5518" y="480"/>
                </a:lnTo>
                <a:lnTo>
                  <a:pt x="5537" y="484"/>
                </a:lnTo>
                <a:lnTo>
                  <a:pt x="5554" y="488"/>
                </a:lnTo>
                <a:lnTo>
                  <a:pt x="5571" y="494"/>
                </a:lnTo>
                <a:lnTo>
                  <a:pt x="5589" y="499"/>
                </a:lnTo>
                <a:lnTo>
                  <a:pt x="5606" y="506"/>
                </a:lnTo>
                <a:lnTo>
                  <a:pt x="5622" y="513"/>
                </a:lnTo>
                <a:lnTo>
                  <a:pt x="5638" y="521"/>
                </a:lnTo>
                <a:lnTo>
                  <a:pt x="5654" y="530"/>
                </a:lnTo>
                <a:lnTo>
                  <a:pt x="5668" y="539"/>
                </a:lnTo>
                <a:lnTo>
                  <a:pt x="5683" y="550"/>
                </a:lnTo>
                <a:lnTo>
                  <a:pt x="5697" y="562"/>
                </a:lnTo>
                <a:lnTo>
                  <a:pt x="5710" y="573"/>
                </a:lnTo>
                <a:lnTo>
                  <a:pt x="5723" y="585"/>
                </a:lnTo>
                <a:lnTo>
                  <a:pt x="5735" y="598"/>
                </a:lnTo>
                <a:lnTo>
                  <a:pt x="5747" y="612"/>
                </a:lnTo>
                <a:lnTo>
                  <a:pt x="5758" y="625"/>
                </a:lnTo>
                <a:lnTo>
                  <a:pt x="5768" y="640"/>
                </a:lnTo>
                <a:lnTo>
                  <a:pt x="5778" y="655"/>
                </a:lnTo>
                <a:lnTo>
                  <a:pt x="5787" y="670"/>
                </a:lnTo>
                <a:lnTo>
                  <a:pt x="5795" y="686"/>
                </a:lnTo>
                <a:lnTo>
                  <a:pt x="5803" y="702"/>
                </a:lnTo>
                <a:lnTo>
                  <a:pt x="5810" y="720"/>
                </a:lnTo>
                <a:lnTo>
                  <a:pt x="5815" y="737"/>
                </a:lnTo>
                <a:lnTo>
                  <a:pt x="5820" y="754"/>
                </a:lnTo>
                <a:lnTo>
                  <a:pt x="5824" y="772"/>
                </a:lnTo>
                <a:lnTo>
                  <a:pt x="5828" y="790"/>
                </a:lnTo>
                <a:lnTo>
                  <a:pt x="5830" y="808"/>
                </a:lnTo>
                <a:lnTo>
                  <a:pt x="5831" y="827"/>
                </a:lnTo>
                <a:lnTo>
                  <a:pt x="5832" y="846"/>
                </a:lnTo>
                <a:lnTo>
                  <a:pt x="5832" y="3803"/>
                </a:lnTo>
                <a:lnTo>
                  <a:pt x="5831" y="3822"/>
                </a:lnTo>
                <a:lnTo>
                  <a:pt x="5830" y="3841"/>
                </a:lnTo>
                <a:lnTo>
                  <a:pt x="5828" y="3858"/>
                </a:lnTo>
                <a:lnTo>
                  <a:pt x="5824" y="3877"/>
                </a:lnTo>
                <a:lnTo>
                  <a:pt x="5820" y="3895"/>
                </a:lnTo>
                <a:lnTo>
                  <a:pt x="5815" y="3912"/>
                </a:lnTo>
                <a:lnTo>
                  <a:pt x="5810" y="3930"/>
                </a:lnTo>
                <a:lnTo>
                  <a:pt x="5803" y="3947"/>
                </a:lnTo>
                <a:lnTo>
                  <a:pt x="5795" y="3962"/>
                </a:lnTo>
                <a:lnTo>
                  <a:pt x="5787" y="3979"/>
                </a:lnTo>
                <a:lnTo>
                  <a:pt x="5778" y="3994"/>
                </a:lnTo>
                <a:lnTo>
                  <a:pt x="5768" y="4009"/>
                </a:lnTo>
                <a:lnTo>
                  <a:pt x="5758" y="4023"/>
                </a:lnTo>
                <a:lnTo>
                  <a:pt x="5747" y="4038"/>
                </a:lnTo>
                <a:lnTo>
                  <a:pt x="5735" y="4051"/>
                </a:lnTo>
                <a:lnTo>
                  <a:pt x="5723" y="4064"/>
                </a:lnTo>
                <a:lnTo>
                  <a:pt x="5710" y="4076"/>
                </a:lnTo>
                <a:lnTo>
                  <a:pt x="5697" y="4088"/>
                </a:lnTo>
                <a:lnTo>
                  <a:pt x="5683" y="4098"/>
                </a:lnTo>
                <a:lnTo>
                  <a:pt x="5668" y="4109"/>
                </a:lnTo>
                <a:lnTo>
                  <a:pt x="5654" y="4118"/>
                </a:lnTo>
                <a:lnTo>
                  <a:pt x="5638" y="4127"/>
                </a:lnTo>
                <a:lnTo>
                  <a:pt x="5622" y="4136"/>
                </a:lnTo>
                <a:lnTo>
                  <a:pt x="5606" y="4143"/>
                </a:lnTo>
                <a:lnTo>
                  <a:pt x="5589" y="4149"/>
                </a:lnTo>
                <a:lnTo>
                  <a:pt x="5571" y="4156"/>
                </a:lnTo>
                <a:lnTo>
                  <a:pt x="5554" y="4160"/>
                </a:lnTo>
                <a:lnTo>
                  <a:pt x="5537" y="4165"/>
                </a:lnTo>
                <a:lnTo>
                  <a:pt x="5518" y="4168"/>
                </a:lnTo>
                <a:lnTo>
                  <a:pt x="5500" y="4171"/>
                </a:lnTo>
                <a:lnTo>
                  <a:pt x="5481" y="4172"/>
                </a:lnTo>
                <a:lnTo>
                  <a:pt x="5462" y="4173"/>
                </a:lnTo>
                <a:lnTo>
                  <a:pt x="370" y="4173"/>
                </a:lnTo>
                <a:lnTo>
                  <a:pt x="351" y="4172"/>
                </a:lnTo>
                <a:lnTo>
                  <a:pt x="332" y="4171"/>
                </a:lnTo>
                <a:lnTo>
                  <a:pt x="313" y="4168"/>
                </a:lnTo>
                <a:lnTo>
                  <a:pt x="295" y="4165"/>
                </a:lnTo>
                <a:lnTo>
                  <a:pt x="277" y="4160"/>
                </a:lnTo>
                <a:lnTo>
                  <a:pt x="259" y="4156"/>
                </a:lnTo>
                <a:lnTo>
                  <a:pt x="243" y="4149"/>
                </a:lnTo>
                <a:lnTo>
                  <a:pt x="226" y="4143"/>
                </a:lnTo>
                <a:lnTo>
                  <a:pt x="209" y="4136"/>
                </a:lnTo>
                <a:lnTo>
                  <a:pt x="194" y="4127"/>
                </a:lnTo>
                <a:lnTo>
                  <a:pt x="178" y="4118"/>
                </a:lnTo>
                <a:lnTo>
                  <a:pt x="162" y="4109"/>
                </a:lnTo>
                <a:lnTo>
                  <a:pt x="148" y="4098"/>
                </a:lnTo>
                <a:lnTo>
                  <a:pt x="134" y="4088"/>
                </a:lnTo>
                <a:lnTo>
                  <a:pt x="121" y="4076"/>
                </a:lnTo>
                <a:lnTo>
                  <a:pt x="108" y="4064"/>
                </a:lnTo>
                <a:lnTo>
                  <a:pt x="95" y="4051"/>
                </a:lnTo>
                <a:lnTo>
                  <a:pt x="84" y="4038"/>
                </a:lnTo>
                <a:lnTo>
                  <a:pt x="73" y="4023"/>
                </a:lnTo>
                <a:lnTo>
                  <a:pt x="63" y="4009"/>
                </a:lnTo>
                <a:lnTo>
                  <a:pt x="53" y="3994"/>
                </a:lnTo>
                <a:lnTo>
                  <a:pt x="44" y="3979"/>
                </a:lnTo>
                <a:lnTo>
                  <a:pt x="36" y="3962"/>
                </a:lnTo>
                <a:lnTo>
                  <a:pt x="29" y="3947"/>
                </a:lnTo>
                <a:lnTo>
                  <a:pt x="22" y="3930"/>
                </a:lnTo>
                <a:lnTo>
                  <a:pt x="16" y="3912"/>
                </a:lnTo>
                <a:lnTo>
                  <a:pt x="11" y="3895"/>
                </a:lnTo>
                <a:lnTo>
                  <a:pt x="7" y="3877"/>
                </a:lnTo>
                <a:lnTo>
                  <a:pt x="4" y="3858"/>
                </a:lnTo>
                <a:lnTo>
                  <a:pt x="2" y="3841"/>
                </a:lnTo>
                <a:lnTo>
                  <a:pt x="0" y="3822"/>
                </a:lnTo>
                <a:lnTo>
                  <a:pt x="0" y="3803"/>
                </a:lnTo>
                <a:lnTo>
                  <a:pt x="0" y="846"/>
                </a:lnTo>
                <a:lnTo>
                  <a:pt x="0" y="827"/>
                </a:lnTo>
                <a:lnTo>
                  <a:pt x="2" y="808"/>
                </a:lnTo>
                <a:lnTo>
                  <a:pt x="4" y="790"/>
                </a:lnTo>
                <a:lnTo>
                  <a:pt x="7" y="772"/>
                </a:lnTo>
                <a:lnTo>
                  <a:pt x="11" y="754"/>
                </a:lnTo>
                <a:lnTo>
                  <a:pt x="16" y="737"/>
                </a:lnTo>
                <a:lnTo>
                  <a:pt x="22" y="720"/>
                </a:lnTo>
                <a:lnTo>
                  <a:pt x="29" y="702"/>
                </a:lnTo>
                <a:lnTo>
                  <a:pt x="36" y="686"/>
                </a:lnTo>
                <a:lnTo>
                  <a:pt x="44" y="670"/>
                </a:lnTo>
                <a:lnTo>
                  <a:pt x="53" y="655"/>
                </a:lnTo>
                <a:lnTo>
                  <a:pt x="63" y="640"/>
                </a:lnTo>
                <a:lnTo>
                  <a:pt x="73" y="625"/>
                </a:lnTo>
                <a:lnTo>
                  <a:pt x="84" y="612"/>
                </a:lnTo>
                <a:lnTo>
                  <a:pt x="95" y="598"/>
                </a:lnTo>
                <a:lnTo>
                  <a:pt x="108" y="585"/>
                </a:lnTo>
                <a:lnTo>
                  <a:pt x="121" y="573"/>
                </a:lnTo>
                <a:lnTo>
                  <a:pt x="134" y="562"/>
                </a:lnTo>
                <a:lnTo>
                  <a:pt x="148" y="550"/>
                </a:lnTo>
                <a:lnTo>
                  <a:pt x="162" y="539"/>
                </a:lnTo>
                <a:lnTo>
                  <a:pt x="178" y="530"/>
                </a:lnTo>
                <a:lnTo>
                  <a:pt x="194" y="521"/>
                </a:lnTo>
                <a:lnTo>
                  <a:pt x="209" y="513"/>
                </a:lnTo>
                <a:lnTo>
                  <a:pt x="226" y="506"/>
                </a:lnTo>
                <a:lnTo>
                  <a:pt x="243" y="499"/>
                </a:lnTo>
                <a:lnTo>
                  <a:pt x="259" y="494"/>
                </a:lnTo>
                <a:lnTo>
                  <a:pt x="277" y="488"/>
                </a:lnTo>
                <a:lnTo>
                  <a:pt x="295" y="484"/>
                </a:lnTo>
                <a:lnTo>
                  <a:pt x="313" y="480"/>
                </a:lnTo>
                <a:lnTo>
                  <a:pt x="332" y="478"/>
                </a:lnTo>
                <a:lnTo>
                  <a:pt x="351" y="477"/>
                </a:lnTo>
                <a:lnTo>
                  <a:pt x="370" y="477"/>
                </a:lnTo>
                <a:close/>
                <a:moveTo>
                  <a:pt x="542" y="0"/>
                </a:moveTo>
                <a:lnTo>
                  <a:pt x="1703" y="0"/>
                </a:lnTo>
                <a:lnTo>
                  <a:pt x="1703" y="350"/>
                </a:lnTo>
                <a:lnTo>
                  <a:pt x="542" y="350"/>
                </a:lnTo>
                <a:lnTo>
                  <a:pt x="542" y="0"/>
                </a:lnTo>
                <a:close/>
                <a:moveTo>
                  <a:pt x="4019" y="1725"/>
                </a:moveTo>
                <a:lnTo>
                  <a:pt x="4019" y="1725"/>
                </a:lnTo>
                <a:lnTo>
                  <a:pt x="3983" y="1726"/>
                </a:lnTo>
                <a:lnTo>
                  <a:pt x="3946" y="1729"/>
                </a:lnTo>
                <a:lnTo>
                  <a:pt x="3910" y="1734"/>
                </a:lnTo>
                <a:lnTo>
                  <a:pt x="3874" y="1740"/>
                </a:lnTo>
                <a:lnTo>
                  <a:pt x="3840" y="1747"/>
                </a:lnTo>
                <a:lnTo>
                  <a:pt x="3806" y="1758"/>
                </a:lnTo>
                <a:lnTo>
                  <a:pt x="3773" y="1769"/>
                </a:lnTo>
                <a:lnTo>
                  <a:pt x="3740" y="1782"/>
                </a:lnTo>
                <a:lnTo>
                  <a:pt x="3708" y="1797"/>
                </a:lnTo>
                <a:lnTo>
                  <a:pt x="3677" y="1812"/>
                </a:lnTo>
                <a:lnTo>
                  <a:pt x="3647" y="1829"/>
                </a:lnTo>
                <a:lnTo>
                  <a:pt x="3618" y="1848"/>
                </a:lnTo>
                <a:lnTo>
                  <a:pt x="3590" y="1868"/>
                </a:lnTo>
                <a:lnTo>
                  <a:pt x="3563" y="1889"/>
                </a:lnTo>
                <a:lnTo>
                  <a:pt x="3537" y="1911"/>
                </a:lnTo>
                <a:lnTo>
                  <a:pt x="3512" y="1936"/>
                </a:lnTo>
                <a:lnTo>
                  <a:pt x="3488" y="1960"/>
                </a:lnTo>
                <a:lnTo>
                  <a:pt x="3465" y="1987"/>
                </a:lnTo>
                <a:lnTo>
                  <a:pt x="3444" y="2014"/>
                </a:lnTo>
                <a:lnTo>
                  <a:pt x="3424" y="2042"/>
                </a:lnTo>
                <a:lnTo>
                  <a:pt x="3405" y="2071"/>
                </a:lnTo>
                <a:lnTo>
                  <a:pt x="3388" y="2101"/>
                </a:lnTo>
                <a:lnTo>
                  <a:pt x="3372" y="2132"/>
                </a:lnTo>
                <a:lnTo>
                  <a:pt x="3358" y="2164"/>
                </a:lnTo>
                <a:lnTo>
                  <a:pt x="3345" y="2197"/>
                </a:lnTo>
                <a:lnTo>
                  <a:pt x="3334" y="2230"/>
                </a:lnTo>
                <a:lnTo>
                  <a:pt x="3324" y="2264"/>
                </a:lnTo>
                <a:lnTo>
                  <a:pt x="3316" y="2298"/>
                </a:lnTo>
                <a:lnTo>
                  <a:pt x="3309" y="2334"/>
                </a:lnTo>
                <a:lnTo>
                  <a:pt x="3305" y="2369"/>
                </a:lnTo>
                <a:lnTo>
                  <a:pt x="3303" y="2406"/>
                </a:lnTo>
                <a:lnTo>
                  <a:pt x="3302" y="2443"/>
                </a:lnTo>
                <a:lnTo>
                  <a:pt x="3303" y="2480"/>
                </a:lnTo>
                <a:lnTo>
                  <a:pt x="3305" y="2517"/>
                </a:lnTo>
                <a:lnTo>
                  <a:pt x="3309" y="2552"/>
                </a:lnTo>
                <a:lnTo>
                  <a:pt x="3316" y="2587"/>
                </a:lnTo>
                <a:lnTo>
                  <a:pt x="3324" y="2622"/>
                </a:lnTo>
                <a:lnTo>
                  <a:pt x="3334" y="2656"/>
                </a:lnTo>
                <a:lnTo>
                  <a:pt x="3345" y="2689"/>
                </a:lnTo>
                <a:lnTo>
                  <a:pt x="3358" y="2722"/>
                </a:lnTo>
                <a:lnTo>
                  <a:pt x="3372" y="2754"/>
                </a:lnTo>
                <a:lnTo>
                  <a:pt x="3388" y="2784"/>
                </a:lnTo>
                <a:lnTo>
                  <a:pt x="3405" y="2814"/>
                </a:lnTo>
                <a:lnTo>
                  <a:pt x="3424" y="2843"/>
                </a:lnTo>
                <a:lnTo>
                  <a:pt x="3444" y="2872"/>
                </a:lnTo>
                <a:lnTo>
                  <a:pt x="3465" y="2899"/>
                </a:lnTo>
                <a:lnTo>
                  <a:pt x="3488" y="2924"/>
                </a:lnTo>
                <a:lnTo>
                  <a:pt x="3512" y="2950"/>
                </a:lnTo>
                <a:lnTo>
                  <a:pt x="3537" y="2973"/>
                </a:lnTo>
                <a:lnTo>
                  <a:pt x="3563" y="2997"/>
                </a:lnTo>
                <a:lnTo>
                  <a:pt x="3590" y="3018"/>
                </a:lnTo>
                <a:lnTo>
                  <a:pt x="3618" y="3038"/>
                </a:lnTo>
                <a:lnTo>
                  <a:pt x="3647" y="3056"/>
                </a:lnTo>
                <a:lnTo>
                  <a:pt x="3677" y="3074"/>
                </a:lnTo>
                <a:lnTo>
                  <a:pt x="3708" y="3089"/>
                </a:lnTo>
                <a:lnTo>
                  <a:pt x="3740" y="3104"/>
                </a:lnTo>
                <a:lnTo>
                  <a:pt x="3773" y="3117"/>
                </a:lnTo>
                <a:lnTo>
                  <a:pt x="3806" y="3128"/>
                </a:lnTo>
                <a:lnTo>
                  <a:pt x="3840" y="3137"/>
                </a:lnTo>
                <a:lnTo>
                  <a:pt x="3874" y="3145"/>
                </a:lnTo>
                <a:lnTo>
                  <a:pt x="3910" y="3152"/>
                </a:lnTo>
                <a:lnTo>
                  <a:pt x="3946" y="3156"/>
                </a:lnTo>
                <a:lnTo>
                  <a:pt x="3983" y="3160"/>
                </a:lnTo>
                <a:lnTo>
                  <a:pt x="4019" y="3161"/>
                </a:lnTo>
                <a:lnTo>
                  <a:pt x="4056" y="3160"/>
                </a:lnTo>
                <a:lnTo>
                  <a:pt x="4092" y="3156"/>
                </a:lnTo>
                <a:lnTo>
                  <a:pt x="4129" y="3152"/>
                </a:lnTo>
                <a:lnTo>
                  <a:pt x="4163" y="3145"/>
                </a:lnTo>
                <a:lnTo>
                  <a:pt x="4198" y="3137"/>
                </a:lnTo>
                <a:lnTo>
                  <a:pt x="4232" y="3128"/>
                </a:lnTo>
                <a:lnTo>
                  <a:pt x="4266" y="3117"/>
                </a:lnTo>
                <a:lnTo>
                  <a:pt x="4298" y="3104"/>
                </a:lnTo>
                <a:lnTo>
                  <a:pt x="4329" y="3089"/>
                </a:lnTo>
                <a:lnTo>
                  <a:pt x="4361" y="3074"/>
                </a:lnTo>
                <a:lnTo>
                  <a:pt x="4391" y="3056"/>
                </a:lnTo>
                <a:lnTo>
                  <a:pt x="4420" y="3038"/>
                </a:lnTo>
                <a:lnTo>
                  <a:pt x="4447" y="3018"/>
                </a:lnTo>
                <a:lnTo>
                  <a:pt x="4475" y="2997"/>
                </a:lnTo>
                <a:lnTo>
                  <a:pt x="4501" y="2973"/>
                </a:lnTo>
                <a:lnTo>
                  <a:pt x="4527" y="2950"/>
                </a:lnTo>
                <a:lnTo>
                  <a:pt x="4550" y="2924"/>
                </a:lnTo>
                <a:lnTo>
                  <a:pt x="4572" y="2899"/>
                </a:lnTo>
                <a:lnTo>
                  <a:pt x="4595" y="2872"/>
                </a:lnTo>
                <a:lnTo>
                  <a:pt x="4614" y="2843"/>
                </a:lnTo>
                <a:lnTo>
                  <a:pt x="4633" y="2814"/>
                </a:lnTo>
                <a:lnTo>
                  <a:pt x="4650" y="2784"/>
                </a:lnTo>
                <a:lnTo>
                  <a:pt x="4666" y="2754"/>
                </a:lnTo>
                <a:lnTo>
                  <a:pt x="4680" y="2722"/>
                </a:lnTo>
                <a:lnTo>
                  <a:pt x="4693" y="2689"/>
                </a:lnTo>
                <a:lnTo>
                  <a:pt x="4705" y="2656"/>
                </a:lnTo>
                <a:lnTo>
                  <a:pt x="4714" y="2622"/>
                </a:lnTo>
                <a:lnTo>
                  <a:pt x="4722" y="2587"/>
                </a:lnTo>
                <a:lnTo>
                  <a:pt x="4728" y="2552"/>
                </a:lnTo>
                <a:lnTo>
                  <a:pt x="4733" y="2517"/>
                </a:lnTo>
                <a:lnTo>
                  <a:pt x="4736" y="2480"/>
                </a:lnTo>
                <a:lnTo>
                  <a:pt x="4736" y="2443"/>
                </a:lnTo>
                <a:lnTo>
                  <a:pt x="4736" y="2406"/>
                </a:lnTo>
                <a:lnTo>
                  <a:pt x="4733" y="2369"/>
                </a:lnTo>
                <a:lnTo>
                  <a:pt x="4728" y="2334"/>
                </a:lnTo>
                <a:lnTo>
                  <a:pt x="4722" y="2298"/>
                </a:lnTo>
                <a:lnTo>
                  <a:pt x="4714" y="2264"/>
                </a:lnTo>
                <a:lnTo>
                  <a:pt x="4705" y="2230"/>
                </a:lnTo>
                <a:lnTo>
                  <a:pt x="4693" y="2197"/>
                </a:lnTo>
                <a:lnTo>
                  <a:pt x="4680" y="2164"/>
                </a:lnTo>
                <a:lnTo>
                  <a:pt x="4666" y="2132"/>
                </a:lnTo>
                <a:lnTo>
                  <a:pt x="4650" y="2101"/>
                </a:lnTo>
                <a:lnTo>
                  <a:pt x="4633" y="2071"/>
                </a:lnTo>
                <a:lnTo>
                  <a:pt x="4614" y="2042"/>
                </a:lnTo>
                <a:lnTo>
                  <a:pt x="4595" y="2014"/>
                </a:lnTo>
                <a:lnTo>
                  <a:pt x="4572" y="1987"/>
                </a:lnTo>
                <a:lnTo>
                  <a:pt x="4550" y="1960"/>
                </a:lnTo>
                <a:lnTo>
                  <a:pt x="4527" y="1936"/>
                </a:lnTo>
                <a:lnTo>
                  <a:pt x="4501" y="1911"/>
                </a:lnTo>
                <a:lnTo>
                  <a:pt x="4475" y="1889"/>
                </a:lnTo>
                <a:lnTo>
                  <a:pt x="4447" y="1868"/>
                </a:lnTo>
                <a:lnTo>
                  <a:pt x="4420" y="1848"/>
                </a:lnTo>
                <a:lnTo>
                  <a:pt x="4391" y="1829"/>
                </a:lnTo>
                <a:lnTo>
                  <a:pt x="4361" y="1812"/>
                </a:lnTo>
                <a:lnTo>
                  <a:pt x="4329" y="1797"/>
                </a:lnTo>
                <a:lnTo>
                  <a:pt x="4298" y="1782"/>
                </a:lnTo>
                <a:lnTo>
                  <a:pt x="4266" y="1769"/>
                </a:lnTo>
                <a:lnTo>
                  <a:pt x="4232" y="1758"/>
                </a:lnTo>
                <a:lnTo>
                  <a:pt x="4198" y="1747"/>
                </a:lnTo>
                <a:lnTo>
                  <a:pt x="4163" y="1740"/>
                </a:lnTo>
                <a:lnTo>
                  <a:pt x="4129" y="1734"/>
                </a:lnTo>
                <a:lnTo>
                  <a:pt x="4092" y="1729"/>
                </a:lnTo>
                <a:lnTo>
                  <a:pt x="4056" y="1726"/>
                </a:lnTo>
                <a:lnTo>
                  <a:pt x="4019" y="1725"/>
                </a:lnTo>
                <a:close/>
                <a:moveTo>
                  <a:pt x="1375" y="838"/>
                </a:moveTo>
                <a:lnTo>
                  <a:pt x="1375" y="3754"/>
                </a:lnTo>
                <a:lnTo>
                  <a:pt x="1591" y="3754"/>
                </a:lnTo>
                <a:lnTo>
                  <a:pt x="1591" y="838"/>
                </a:lnTo>
                <a:lnTo>
                  <a:pt x="1375" y="838"/>
                </a:lnTo>
                <a:close/>
                <a:moveTo>
                  <a:pt x="1841" y="690"/>
                </a:moveTo>
                <a:lnTo>
                  <a:pt x="1841" y="1260"/>
                </a:lnTo>
                <a:lnTo>
                  <a:pt x="2899" y="1260"/>
                </a:lnTo>
                <a:lnTo>
                  <a:pt x="2899" y="690"/>
                </a:lnTo>
                <a:lnTo>
                  <a:pt x="1841" y="690"/>
                </a:lnTo>
                <a:close/>
                <a:moveTo>
                  <a:pt x="4019" y="1003"/>
                </a:moveTo>
                <a:lnTo>
                  <a:pt x="4019" y="1003"/>
                </a:lnTo>
                <a:lnTo>
                  <a:pt x="3982" y="1004"/>
                </a:lnTo>
                <a:lnTo>
                  <a:pt x="3945" y="1005"/>
                </a:lnTo>
                <a:lnTo>
                  <a:pt x="3908" y="1007"/>
                </a:lnTo>
                <a:lnTo>
                  <a:pt x="3872" y="1011"/>
                </a:lnTo>
                <a:lnTo>
                  <a:pt x="3835" y="1015"/>
                </a:lnTo>
                <a:lnTo>
                  <a:pt x="3800" y="1020"/>
                </a:lnTo>
                <a:lnTo>
                  <a:pt x="3764" y="1026"/>
                </a:lnTo>
                <a:lnTo>
                  <a:pt x="3728" y="1033"/>
                </a:lnTo>
                <a:lnTo>
                  <a:pt x="3694" y="1040"/>
                </a:lnTo>
                <a:lnTo>
                  <a:pt x="3659" y="1049"/>
                </a:lnTo>
                <a:lnTo>
                  <a:pt x="3625" y="1058"/>
                </a:lnTo>
                <a:lnTo>
                  <a:pt x="3591" y="1068"/>
                </a:lnTo>
                <a:lnTo>
                  <a:pt x="3558" y="1079"/>
                </a:lnTo>
                <a:lnTo>
                  <a:pt x="3524" y="1091"/>
                </a:lnTo>
                <a:lnTo>
                  <a:pt x="3491" y="1103"/>
                </a:lnTo>
                <a:lnTo>
                  <a:pt x="3459" y="1117"/>
                </a:lnTo>
                <a:lnTo>
                  <a:pt x="3426" y="1130"/>
                </a:lnTo>
                <a:lnTo>
                  <a:pt x="3395" y="1146"/>
                </a:lnTo>
                <a:lnTo>
                  <a:pt x="3364" y="1161"/>
                </a:lnTo>
                <a:lnTo>
                  <a:pt x="3333" y="1177"/>
                </a:lnTo>
                <a:lnTo>
                  <a:pt x="3303" y="1194"/>
                </a:lnTo>
                <a:lnTo>
                  <a:pt x="3273" y="1211"/>
                </a:lnTo>
                <a:lnTo>
                  <a:pt x="3244" y="1230"/>
                </a:lnTo>
                <a:lnTo>
                  <a:pt x="3215" y="1249"/>
                </a:lnTo>
                <a:lnTo>
                  <a:pt x="3186" y="1269"/>
                </a:lnTo>
                <a:lnTo>
                  <a:pt x="3158" y="1289"/>
                </a:lnTo>
                <a:lnTo>
                  <a:pt x="3130" y="1311"/>
                </a:lnTo>
                <a:lnTo>
                  <a:pt x="3103" y="1332"/>
                </a:lnTo>
                <a:lnTo>
                  <a:pt x="3077" y="1354"/>
                </a:lnTo>
                <a:lnTo>
                  <a:pt x="3051" y="1377"/>
                </a:lnTo>
                <a:lnTo>
                  <a:pt x="3026" y="1401"/>
                </a:lnTo>
                <a:lnTo>
                  <a:pt x="3001" y="1425"/>
                </a:lnTo>
                <a:lnTo>
                  <a:pt x="2977" y="1450"/>
                </a:lnTo>
                <a:lnTo>
                  <a:pt x="2954" y="1474"/>
                </a:lnTo>
                <a:lnTo>
                  <a:pt x="2930" y="1501"/>
                </a:lnTo>
                <a:lnTo>
                  <a:pt x="2908" y="1527"/>
                </a:lnTo>
                <a:lnTo>
                  <a:pt x="2887" y="1554"/>
                </a:lnTo>
                <a:lnTo>
                  <a:pt x="2866" y="1581"/>
                </a:lnTo>
                <a:lnTo>
                  <a:pt x="2844" y="1609"/>
                </a:lnTo>
                <a:lnTo>
                  <a:pt x="2826" y="1638"/>
                </a:lnTo>
                <a:lnTo>
                  <a:pt x="2807" y="1667"/>
                </a:lnTo>
                <a:lnTo>
                  <a:pt x="2788" y="1696"/>
                </a:lnTo>
                <a:lnTo>
                  <a:pt x="2770" y="1726"/>
                </a:lnTo>
                <a:lnTo>
                  <a:pt x="2753" y="1756"/>
                </a:lnTo>
                <a:lnTo>
                  <a:pt x="2737" y="1788"/>
                </a:lnTo>
                <a:lnTo>
                  <a:pt x="2722" y="1819"/>
                </a:lnTo>
                <a:lnTo>
                  <a:pt x="2706" y="1850"/>
                </a:lnTo>
                <a:lnTo>
                  <a:pt x="2693" y="1882"/>
                </a:lnTo>
                <a:lnTo>
                  <a:pt x="2679" y="1915"/>
                </a:lnTo>
                <a:lnTo>
                  <a:pt x="2667" y="1948"/>
                </a:lnTo>
                <a:lnTo>
                  <a:pt x="2655" y="1982"/>
                </a:lnTo>
                <a:lnTo>
                  <a:pt x="2644" y="2015"/>
                </a:lnTo>
                <a:lnTo>
                  <a:pt x="2634" y="2048"/>
                </a:lnTo>
                <a:lnTo>
                  <a:pt x="2625" y="2083"/>
                </a:lnTo>
                <a:lnTo>
                  <a:pt x="2616" y="2118"/>
                </a:lnTo>
                <a:lnTo>
                  <a:pt x="2609" y="2153"/>
                </a:lnTo>
                <a:lnTo>
                  <a:pt x="2601" y="2188"/>
                </a:lnTo>
                <a:lnTo>
                  <a:pt x="2596" y="2223"/>
                </a:lnTo>
                <a:lnTo>
                  <a:pt x="2591" y="2259"/>
                </a:lnTo>
                <a:lnTo>
                  <a:pt x="2587" y="2296"/>
                </a:lnTo>
                <a:lnTo>
                  <a:pt x="2584" y="2332"/>
                </a:lnTo>
                <a:lnTo>
                  <a:pt x="2581" y="2368"/>
                </a:lnTo>
                <a:lnTo>
                  <a:pt x="2580" y="2405"/>
                </a:lnTo>
                <a:lnTo>
                  <a:pt x="2579" y="2443"/>
                </a:lnTo>
                <a:lnTo>
                  <a:pt x="2580" y="2480"/>
                </a:lnTo>
                <a:lnTo>
                  <a:pt x="2581" y="2517"/>
                </a:lnTo>
                <a:lnTo>
                  <a:pt x="2584" y="2553"/>
                </a:lnTo>
                <a:lnTo>
                  <a:pt x="2587" y="2590"/>
                </a:lnTo>
                <a:lnTo>
                  <a:pt x="2591" y="2626"/>
                </a:lnTo>
                <a:lnTo>
                  <a:pt x="2596" y="2661"/>
                </a:lnTo>
                <a:lnTo>
                  <a:pt x="2601" y="2697"/>
                </a:lnTo>
                <a:lnTo>
                  <a:pt x="2609" y="2733"/>
                </a:lnTo>
                <a:lnTo>
                  <a:pt x="2616" y="2767"/>
                </a:lnTo>
                <a:lnTo>
                  <a:pt x="2625" y="2803"/>
                </a:lnTo>
                <a:lnTo>
                  <a:pt x="2634" y="2836"/>
                </a:lnTo>
                <a:lnTo>
                  <a:pt x="2644" y="2871"/>
                </a:lnTo>
                <a:lnTo>
                  <a:pt x="2655" y="2904"/>
                </a:lnTo>
                <a:lnTo>
                  <a:pt x="2667" y="2938"/>
                </a:lnTo>
                <a:lnTo>
                  <a:pt x="2679" y="2970"/>
                </a:lnTo>
                <a:lnTo>
                  <a:pt x="2693" y="3004"/>
                </a:lnTo>
                <a:lnTo>
                  <a:pt x="2706" y="3035"/>
                </a:lnTo>
                <a:lnTo>
                  <a:pt x="2722" y="3067"/>
                </a:lnTo>
                <a:lnTo>
                  <a:pt x="2737" y="3098"/>
                </a:lnTo>
                <a:lnTo>
                  <a:pt x="2753" y="3128"/>
                </a:lnTo>
                <a:lnTo>
                  <a:pt x="2770" y="3160"/>
                </a:lnTo>
                <a:lnTo>
                  <a:pt x="2788" y="3189"/>
                </a:lnTo>
                <a:lnTo>
                  <a:pt x="2807" y="3219"/>
                </a:lnTo>
                <a:lnTo>
                  <a:pt x="2826" y="3248"/>
                </a:lnTo>
                <a:lnTo>
                  <a:pt x="2844" y="3276"/>
                </a:lnTo>
                <a:lnTo>
                  <a:pt x="2866" y="3305"/>
                </a:lnTo>
                <a:lnTo>
                  <a:pt x="2887" y="3331"/>
                </a:lnTo>
                <a:lnTo>
                  <a:pt x="2908" y="3358"/>
                </a:lnTo>
                <a:lnTo>
                  <a:pt x="2930" y="3385"/>
                </a:lnTo>
                <a:lnTo>
                  <a:pt x="2954" y="3410"/>
                </a:lnTo>
                <a:lnTo>
                  <a:pt x="2977" y="3436"/>
                </a:lnTo>
                <a:lnTo>
                  <a:pt x="3001" y="3461"/>
                </a:lnTo>
                <a:lnTo>
                  <a:pt x="3026" y="3485"/>
                </a:lnTo>
                <a:lnTo>
                  <a:pt x="3051" y="3508"/>
                </a:lnTo>
                <a:lnTo>
                  <a:pt x="3077" y="3531"/>
                </a:lnTo>
                <a:lnTo>
                  <a:pt x="3103" y="3553"/>
                </a:lnTo>
                <a:lnTo>
                  <a:pt x="3130" y="3575"/>
                </a:lnTo>
                <a:lnTo>
                  <a:pt x="3158" y="3597"/>
                </a:lnTo>
                <a:lnTo>
                  <a:pt x="3186" y="3617"/>
                </a:lnTo>
                <a:lnTo>
                  <a:pt x="3215" y="3637"/>
                </a:lnTo>
                <a:lnTo>
                  <a:pt x="3244" y="3656"/>
                </a:lnTo>
                <a:lnTo>
                  <a:pt x="3273" y="3673"/>
                </a:lnTo>
                <a:lnTo>
                  <a:pt x="3303" y="3691"/>
                </a:lnTo>
                <a:lnTo>
                  <a:pt x="3333" y="3708"/>
                </a:lnTo>
                <a:lnTo>
                  <a:pt x="3364" y="3725"/>
                </a:lnTo>
                <a:lnTo>
                  <a:pt x="3395" y="3740"/>
                </a:lnTo>
                <a:lnTo>
                  <a:pt x="3426" y="3755"/>
                </a:lnTo>
                <a:lnTo>
                  <a:pt x="3459" y="3769"/>
                </a:lnTo>
                <a:lnTo>
                  <a:pt x="3491" y="3783"/>
                </a:lnTo>
                <a:lnTo>
                  <a:pt x="3524" y="3795"/>
                </a:lnTo>
                <a:lnTo>
                  <a:pt x="3558" y="3806"/>
                </a:lnTo>
                <a:lnTo>
                  <a:pt x="3591" y="3817"/>
                </a:lnTo>
                <a:lnTo>
                  <a:pt x="3625" y="3827"/>
                </a:lnTo>
                <a:lnTo>
                  <a:pt x="3659" y="3837"/>
                </a:lnTo>
                <a:lnTo>
                  <a:pt x="3694" y="3845"/>
                </a:lnTo>
                <a:lnTo>
                  <a:pt x="3728" y="3853"/>
                </a:lnTo>
                <a:lnTo>
                  <a:pt x="3764" y="3860"/>
                </a:lnTo>
                <a:lnTo>
                  <a:pt x="3800" y="3865"/>
                </a:lnTo>
                <a:lnTo>
                  <a:pt x="3835" y="3871"/>
                </a:lnTo>
                <a:lnTo>
                  <a:pt x="3872" y="3875"/>
                </a:lnTo>
                <a:lnTo>
                  <a:pt x="3908" y="3879"/>
                </a:lnTo>
                <a:lnTo>
                  <a:pt x="3945" y="3881"/>
                </a:lnTo>
                <a:lnTo>
                  <a:pt x="3982" y="3882"/>
                </a:lnTo>
                <a:lnTo>
                  <a:pt x="4019" y="3882"/>
                </a:lnTo>
                <a:lnTo>
                  <a:pt x="4056" y="3882"/>
                </a:lnTo>
                <a:lnTo>
                  <a:pt x="4093" y="3881"/>
                </a:lnTo>
                <a:lnTo>
                  <a:pt x="4130" y="3879"/>
                </a:lnTo>
                <a:lnTo>
                  <a:pt x="4167" y="3875"/>
                </a:lnTo>
                <a:lnTo>
                  <a:pt x="4202" y="3871"/>
                </a:lnTo>
                <a:lnTo>
                  <a:pt x="4238" y="3865"/>
                </a:lnTo>
                <a:lnTo>
                  <a:pt x="4274" y="3860"/>
                </a:lnTo>
                <a:lnTo>
                  <a:pt x="4309" y="3853"/>
                </a:lnTo>
                <a:lnTo>
                  <a:pt x="4344" y="3845"/>
                </a:lnTo>
                <a:lnTo>
                  <a:pt x="4378" y="3837"/>
                </a:lnTo>
                <a:lnTo>
                  <a:pt x="4413" y="3827"/>
                </a:lnTo>
                <a:lnTo>
                  <a:pt x="4447" y="3817"/>
                </a:lnTo>
                <a:lnTo>
                  <a:pt x="4481" y="3806"/>
                </a:lnTo>
                <a:lnTo>
                  <a:pt x="4514" y="3795"/>
                </a:lnTo>
                <a:lnTo>
                  <a:pt x="4547" y="3783"/>
                </a:lnTo>
                <a:lnTo>
                  <a:pt x="4579" y="3769"/>
                </a:lnTo>
                <a:lnTo>
                  <a:pt x="4611" y="3755"/>
                </a:lnTo>
                <a:lnTo>
                  <a:pt x="4644" y="3740"/>
                </a:lnTo>
                <a:lnTo>
                  <a:pt x="4675" y="3725"/>
                </a:lnTo>
                <a:lnTo>
                  <a:pt x="4705" y="3708"/>
                </a:lnTo>
                <a:lnTo>
                  <a:pt x="4736" y="3691"/>
                </a:lnTo>
                <a:lnTo>
                  <a:pt x="4765" y="3673"/>
                </a:lnTo>
                <a:lnTo>
                  <a:pt x="4795" y="3656"/>
                </a:lnTo>
                <a:lnTo>
                  <a:pt x="4824" y="3637"/>
                </a:lnTo>
                <a:lnTo>
                  <a:pt x="4852" y="3617"/>
                </a:lnTo>
                <a:lnTo>
                  <a:pt x="4880" y="3597"/>
                </a:lnTo>
                <a:lnTo>
                  <a:pt x="4908" y="3575"/>
                </a:lnTo>
                <a:lnTo>
                  <a:pt x="4935" y="3553"/>
                </a:lnTo>
                <a:lnTo>
                  <a:pt x="4961" y="3531"/>
                </a:lnTo>
                <a:lnTo>
                  <a:pt x="4987" y="3508"/>
                </a:lnTo>
                <a:lnTo>
                  <a:pt x="5013" y="3485"/>
                </a:lnTo>
                <a:lnTo>
                  <a:pt x="5037" y="3461"/>
                </a:lnTo>
                <a:lnTo>
                  <a:pt x="5061" y="3436"/>
                </a:lnTo>
                <a:lnTo>
                  <a:pt x="5085" y="3410"/>
                </a:lnTo>
                <a:lnTo>
                  <a:pt x="5107" y="3385"/>
                </a:lnTo>
                <a:lnTo>
                  <a:pt x="5130" y="3358"/>
                </a:lnTo>
                <a:lnTo>
                  <a:pt x="5152" y="3331"/>
                </a:lnTo>
                <a:lnTo>
                  <a:pt x="5173" y="3305"/>
                </a:lnTo>
                <a:lnTo>
                  <a:pt x="5193" y="3276"/>
                </a:lnTo>
                <a:lnTo>
                  <a:pt x="5213" y="3248"/>
                </a:lnTo>
                <a:lnTo>
                  <a:pt x="5232" y="3219"/>
                </a:lnTo>
                <a:lnTo>
                  <a:pt x="5250" y="3189"/>
                </a:lnTo>
                <a:lnTo>
                  <a:pt x="5268" y="3160"/>
                </a:lnTo>
                <a:lnTo>
                  <a:pt x="5285" y="3128"/>
                </a:lnTo>
                <a:lnTo>
                  <a:pt x="5301" y="3098"/>
                </a:lnTo>
                <a:lnTo>
                  <a:pt x="5317" y="3067"/>
                </a:lnTo>
                <a:lnTo>
                  <a:pt x="5331" y="3035"/>
                </a:lnTo>
                <a:lnTo>
                  <a:pt x="5346" y="3004"/>
                </a:lnTo>
                <a:lnTo>
                  <a:pt x="5359" y="2970"/>
                </a:lnTo>
                <a:lnTo>
                  <a:pt x="5372" y="2938"/>
                </a:lnTo>
                <a:lnTo>
                  <a:pt x="5383" y="2904"/>
                </a:lnTo>
                <a:lnTo>
                  <a:pt x="5394" y="2871"/>
                </a:lnTo>
                <a:lnTo>
                  <a:pt x="5404" y="2836"/>
                </a:lnTo>
                <a:lnTo>
                  <a:pt x="5414" y="2803"/>
                </a:lnTo>
                <a:lnTo>
                  <a:pt x="5422" y="2767"/>
                </a:lnTo>
                <a:lnTo>
                  <a:pt x="5430" y="2733"/>
                </a:lnTo>
                <a:lnTo>
                  <a:pt x="5436" y="2697"/>
                </a:lnTo>
                <a:lnTo>
                  <a:pt x="5442" y="2661"/>
                </a:lnTo>
                <a:lnTo>
                  <a:pt x="5447" y="2626"/>
                </a:lnTo>
                <a:lnTo>
                  <a:pt x="5452" y="2590"/>
                </a:lnTo>
                <a:lnTo>
                  <a:pt x="5454" y="2553"/>
                </a:lnTo>
                <a:lnTo>
                  <a:pt x="5457" y="2517"/>
                </a:lnTo>
                <a:lnTo>
                  <a:pt x="5459" y="2480"/>
                </a:lnTo>
                <a:lnTo>
                  <a:pt x="5459" y="2443"/>
                </a:lnTo>
                <a:lnTo>
                  <a:pt x="5459" y="2405"/>
                </a:lnTo>
                <a:lnTo>
                  <a:pt x="5457" y="2368"/>
                </a:lnTo>
                <a:lnTo>
                  <a:pt x="5454" y="2332"/>
                </a:lnTo>
                <a:lnTo>
                  <a:pt x="5452" y="2296"/>
                </a:lnTo>
                <a:lnTo>
                  <a:pt x="5447" y="2259"/>
                </a:lnTo>
                <a:lnTo>
                  <a:pt x="5442" y="2223"/>
                </a:lnTo>
                <a:lnTo>
                  <a:pt x="5436" y="2188"/>
                </a:lnTo>
                <a:lnTo>
                  <a:pt x="5430" y="2153"/>
                </a:lnTo>
                <a:lnTo>
                  <a:pt x="5422" y="2118"/>
                </a:lnTo>
                <a:lnTo>
                  <a:pt x="5414" y="2083"/>
                </a:lnTo>
                <a:lnTo>
                  <a:pt x="5404" y="2048"/>
                </a:lnTo>
                <a:lnTo>
                  <a:pt x="5394" y="2015"/>
                </a:lnTo>
                <a:lnTo>
                  <a:pt x="5383" y="1982"/>
                </a:lnTo>
                <a:lnTo>
                  <a:pt x="5372" y="1948"/>
                </a:lnTo>
                <a:lnTo>
                  <a:pt x="5359" y="1915"/>
                </a:lnTo>
                <a:lnTo>
                  <a:pt x="5346" y="1882"/>
                </a:lnTo>
                <a:lnTo>
                  <a:pt x="5331" y="1850"/>
                </a:lnTo>
                <a:lnTo>
                  <a:pt x="5317" y="1819"/>
                </a:lnTo>
                <a:lnTo>
                  <a:pt x="5301" y="1788"/>
                </a:lnTo>
                <a:lnTo>
                  <a:pt x="5285" y="1756"/>
                </a:lnTo>
                <a:lnTo>
                  <a:pt x="5268" y="1726"/>
                </a:lnTo>
                <a:lnTo>
                  <a:pt x="5250" y="1696"/>
                </a:lnTo>
                <a:lnTo>
                  <a:pt x="5232" y="1667"/>
                </a:lnTo>
                <a:lnTo>
                  <a:pt x="5213" y="1638"/>
                </a:lnTo>
                <a:lnTo>
                  <a:pt x="5193" y="1609"/>
                </a:lnTo>
                <a:lnTo>
                  <a:pt x="5173" y="1581"/>
                </a:lnTo>
                <a:lnTo>
                  <a:pt x="5152" y="1554"/>
                </a:lnTo>
                <a:lnTo>
                  <a:pt x="5130" y="1527"/>
                </a:lnTo>
                <a:lnTo>
                  <a:pt x="5107" y="1501"/>
                </a:lnTo>
                <a:lnTo>
                  <a:pt x="5085" y="1474"/>
                </a:lnTo>
                <a:lnTo>
                  <a:pt x="5061" y="1450"/>
                </a:lnTo>
                <a:lnTo>
                  <a:pt x="5037" y="1425"/>
                </a:lnTo>
                <a:lnTo>
                  <a:pt x="5013" y="1401"/>
                </a:lnTo>
                <a:lnTo>
                  <a:pt x="4987" y="1377"/>
                </a:lnTo>
                <a:lnTo>
                  <a:pt x="4961" y="1354"/>
                </a:lnTo>
                <a:lnTo>
                  <a:pt x="4935" y="1332"/>
                </a:lnTo>
                <a:lnTo>
                  <a:pt x="4908" y="1311"/>
                </a:lnTo>
                <a:lnTo>
                  <a:pt x="4880" y="1289"/>
                </a:lnTo>
                <a:lnTo>
                  <a:pt x="4852" y="1269"/>
                </a:lnTo>
                <a:lnTo>
                  <a:pt x="4824" y="1249"/>
                </a:lnTo>
                <a:lnTo>
                  <a:pt x="4795" y="1230"/>
                </a:lnTo>
                <a:lnTo>
                  <a:pt x="4765" y="1211"/>
                </a:lnTo>
                <a:lnTo>
                  <a:pt x="4736" y="1194"/>
                </a:lnTo>
                <a:lnTo>
                  <a:pt x="4705" y="1177"/>
                </a:lnTo>
                <a:lnTo>
                  <a:pt x="4675" y="1161"/>
                </a:lnTo>
                <a:lnTo>
                  <a:pt x="4644" y="1146"/>
                </a:lnTo>
                <a:lnTo>
                  <a:pt x="4611" y="1130"/>
                </a:lnTo>
                <a:lnTo>
                  <a:pt x="4579" y="1117"/>
                </a:lnTo>
                <a:lnTo>
                  <a:pt x="4547" y="1103"/>
                </a:lnTo>
                <a:lnTo>
                  <a:pt x="4514" y="1091"/>
                </a:lnTo>
                <a:lnTo>
                  <a:pt x="4481" y="1079"/>
                </a:lnTo>
                <a:lnTo>
                  <a:pt x="4447" y="1068"/>
                </a:lnTo>
                <a:lnTo>
                  <a:pt x="4413" y="1058"/>
                </a:lnTo>
                <a:lnTo>
                  <a:pt x="4378" y="1049"/>
                </a:lnTo>
                <a:lnTo>
                  <a:pt x="4344" y="1040"/>
                </a:lnTo>
                <a:lnTo>
                  <a:pt x="4309" y="1033"/>
                </a:lnTo>
                <a:lnTo>
                  <a:pt x="4274" y="1026"/>
                </a:lnTo>
                <a:lnTo>
                  <a:pt x="4238" y="1020"/>
                </a:lnTo>
                <a:lnTo>
                  <a:pt x="4202" y="1015"/>
                </a:lnTo>
                <a:lnTo>
                  <a:pt x="4167" y="1011"/>
                </a:lnTo>
                <a:lnTo>
                  <a:pt x="4130" y="1007"/>
                </a:lnTo>
                <a:lnTo>
                  <a:pt x="4093" y="1005"/>
                </a:lnTo>
                <a:lnTo>
                  <a:pt x="4056" y="1004"/>
                </a:lnTo>
                <a:lnTo>
                  <a:pt x="4019" y="1003"/>
                </a:lnTo>
                <a:close/>
                <a:moveTo>
                  <a:pt x="4708" y="1754"/>
                </a:moveTo>
                <a:lnTo>
                  <a:pt x="4708" y="1754"/>
                </a:lnTo>
                <a:lnTo>
                  <a:pt x="4674" y="1722"/>
                </a:lnTo>
                <a:lnTo>
                  <a:pt x="4639" y="1692"/>
                </a:lnTo>
                <a:lnTo>
                  <a:pt x="4602" y="1663"/>
                </a:lnTo>
                <a:lnTo>
                  <a:pt x="4563" y="1635"/>
                </a:lnTo>
                <a:lnTo>
                  <a:pt x="4524" y="1610"/>
                </a:lnTo>
                <a:lnTo>
                  <a:pt x="4483" y="1587"/>
                </a:lnTo>
                <a:lnTo>
                  <a:pt x="4442" y="1565"/>
                </a:lnTo>
                <a:lnTo>
                  <a:pt x="4398" y="1546"/>
                </a:lnTo>
                <a:lnTo>
                  <a:pt x="4354" y="1528"/>
                </a:lnTo>
                <a:lnTo>
                  <a:pt x="4309" y="1512"/>
                </a:lnTo>
                <a:lnTo>
                  <a:pt x="4262" y="1500"/>
                </a:lnTo>
                <a:lnTo>
                  <a:pt x="4216" y="1489"/>
                </a:lnTo>
                <a:lnTo>
                  <a:pt x="4168" y="1480"/>
                </a:lnTo>
                <a:lnTo>
                  <a:pt x="4119" y="1474"/>
                </a:lnTo>
                <a:lnTo>
                  <a:pt x="4070" y="1470"/>
                </a:lnTo>
                <a:lnTo>
                  <a:pt x="4019" y="1469"/>
                </a:lnTo>
                <a:lnTo>
                  <a:pt x="3969" y="1470"/>
                </a:lnTo>
                <a:lnTo>
                  <a:pt x="3919" y="1474"/>
                </a:lnTo>
                <a:lnTo>
                  <a:pt x="3871" y="1480"/>
                </a:lnTo>
                <a:lnTo>
                  <a:pt x="3823" y="1489"/>
                </a:lnTo>
                <a:lnTo>
                  <a:pt x="3775" y="1500"/>
                </a:lnTo>
                <a:lnTo>
                  <a:pt x="3730" y="1512"/>
                </a:lnTo>
                <a:lnTo>
                  <a:pt x="3684" y="1528"/>
                </a:lnTo>
                <a:lnTo>
                  <a:pt x="3640" y="1546"/>
                </a:lnTo>
                <a:lnTo>
                  <a:pt x="3597" y="1565"/>
                </a:lnTo>
                <a:lnTo>
                  <a:pt x="3555" y="1587"/>
                </a:lnTo>
                <a:lnTo>
                  <a:pt x="3514" y="1610"/>
                </a:lnTo>
                <a:lnTo>
                  <a:pt x="3474" y="1635"/>
                </a:lnTo>
                <a:lnTo>
                  <a:pt x="3436" y="1663"/>
                </a:lnTo>
                <a:lnTo>
                  <a:pt x="3400" y="1692"/>
                </a:lnTo>
                <a:lnTo>
                  <a:pt x="3364" y="1722"/>
                </a:lnTo>
                <a:lnTo>
                  <a:pt x="3330" y="1754"/>
                </a:lnTo>
                <a:lnTo>
                  <a:pt x="3298" y="1788"/>
                </a:lnTo>
                <a:lnTo>
                  <a:pt x="3267" y="1823"/>
                </a:lnTo>
                <a:lnTo>
                  <a:pt x="3239" y="1860"/>
                </a:lnTo>
                <a:lnTo>
                  <a:pt x="3211" y="1898"/>
                </a:lnTo>
                <a:lnTo>
                  <a:pt x="3186" y="1938"/>
                </a:lnTo>
                <a:lnTo>
                  <a:pt x="3162" y="1978"/>
                </a:lnTo>
                <a:lnTo>
                  <a:pt x="3141" y="2021"/>
                </a:lnTo>
                <a:lnTo>
                  <a:pt x="3122" y="2064"/>
                </a:lnTo>
                <a:lnTo>
                  <a:pt x="3104" y="2107"/>
                </a:lnTo>
                <a:lnTo>
                  <a:pt x="3089" y="2153"/>
                </a:lnTo>
                <a:lnTo>
                  <a:pt x="3075" y="2199"/>
                </a:lnTo>
                <a:lnTo>
                  <a:pt x="3065" y="2247"/>
                </a:lnTo>
                <a:lnTo>
                  <a:pt x="3056" y="2295"/>
                </a:lnTo>
                <a:lnTo>
                  <a:pt x="3050" y="2344"/>
                </a:lnTo>
                <a:lnTo>
                  <a:pt x="3046" y="2393"/>
                </a:lnTo>
                <a:lnTo>
                  <a:pt x="3045" y="2443"/>
                </a:lnTo>
                <a:lnTo>
                  <a:pt x="3046" y="2493"/>
                </a:lnTo>
                <a:lnTo>
                  <a:pt x="3050" y="2542"/>
                </a:lnTo>
                <a:lnTo>
                  <a:pt x="3056" y="2591"/>
                </a:lnTo>
                <a:lnTo>
                  <a:pt x="3065" y="2639"/>
                </a:lnTo>
                <a:lnTo>
                  <a:pt x="3075" y="2686"/>
                </a:lnTo>
                <a:lnTo>
                  <a:pt x="3089" y="2733"/>
                </a:lnTo>
                <a:lnTo>
                  <a:pt x="3104" y="2777"/>
                </a:lnTo>
                <a:lnTo>
                  <a:pt x="3122" y="2822"/>
                </a:lnTo>
                <a:lnTo>
                  <a:pt x="3141" y="2865"/>
                </a:lnTo>
                <a:lnTo>
                  <a:pt x="3162" y="2907"/>
                </a:lnTo>
                <a:lnTo>
                  <a:pt x="3186" y="2948"/>
                </a:lnTo>
                <a:lnTo>
                  <a:pt x="3211" y="2987"/>
                </a:lnTo>
                <a:lnTo>
                  <a:pt x="3239" y="3026"/>
                </a:lnTo>
                <a:lnTo>
                  <a:pt x="3267" y="3063"/>
                </a:lnTo>
                <a:lnTo>
                  <a:pt x="3298" y="3097"/>
                </a:lnTo>
                <a:lnTo>
                  <a:pt x="3330" y="3132"/>
                </a:lnTo>
                <a:lnTo>
                  <a:pt x="3364" y="3164"/>
                </a:lnTo>
                <a:lnTo>
                  <a:pt x="3400" y="3194"/>
                </a:lnTo>
                <a:lnTo>
                  <a:pt x="3436" y="3223"/>
                </a:lnTo>
                <a:lnTo>
                  <a:pt x="3474" y="3250"/>
                </a:lnTo>
                <a:lnTo>
                  <a:pt x="3514" y="3276"/>
                </a:lnTo>
                <a:lnTo>
                  <a:pt x="3555" y="3299"/>
                </a:lnTo>
                <a:lnTo>
                  <a:pt x="3597" y="3320"/>
                </a:lnTo>
                <a:lnTo>
                  <a:pt x="3640" y="3340"/>
                </a:lnTo>
                <a:lnTo>
                  <a:pt x="3684" y="3358"/>
                </a:lnTo>
                <a:lnTo>
                  <a:pt x="3730" y="3373"/>
                </a:lnTo>
                <a:lnTo>
                  <a:pt x="3775" y="3386"/>
                </a:lnTo>
                <a:lnTo>
                  <a:pt x="3823" y="3397"/>
                </a:lnTo>
                <a:lnTo>
                  <a:pt x="3871" y="3405"/>
                </a:lnTo>
                <a:lnTo>
                  <a:pt x="3919" y="3412"/>
                </a:lnTo>
                <a:lnTo>
                  <a:pt x="3969" y="3415"/>
                </a:lnTo>
                <a:lnTo>
                  <a:pt x="4019" y="3417"/>
                </a:lnTo>
                <a:lnTo>
                  <a:pt x="4070" y="3415"/>
                </a:lnTo>
                <a:lnTo>
                  <a:pt x="4119" y="3412"/>
                </a:lnTo>
                <a:lnTo>
                  <a:pt x="4168" y="3405"/>
                </a:lnTo>
                <a:lnTo>
                  <a:pt x="4216" y="3397"/>
                </a:lnTo>
                <a:lnTo>
                  <a:pt x="4262" y="3386"/>
                </a:lnTo>
                <a:lnTo>
                  <a:pt x="4309" y="3373"/>
                </a:lnTo>
                <a:lnTo>
                  <a:pt x="4354" y="3358"/>
                </a:lnTo>
                <a:lnTo>
                  <a:pt x="4398" y="3340"/>
                </a:lnTo>
                <a:lnTo>
                  <a:pt x="4442" y="3320"/>
                </a:lnTo>
                <a:lnTo>
                  <a:pt x="4483" y="3299"/>
                </a:lnTo>
                <a:lnTo>
                  <a:pt x="4524" y="3276"/>
                </a:lnTo>
                <a:lnTo>
                  <a:pt x="4563" y="3250"/>
                </a:lnTo>
                <a:lnTo>
                  <a:pt x="4602" y="3223"/>
                </a:lnTo>
                <a:lnTo>
                  <a:pt x="4639" y="3194"/>
                </a:lnTo>
                <a:lnTo>
                  <a:pt x="4674" y="3164"/>
                </a:lnTo>
                <a:lnTo>
                  <a:pt x="4708" y="3132"/>
                </a:lnTo>
                <a:lnTo>
                  <a:pt x="4740" y="3097"/>
                </a:lnTo>
                <a:lnTo>
                  <a:pt x="4771" y="3063"/>
                </a:lnTo>
                <a:lnTo>
                  <a:pt x="4800" y="3026"/>
                </a:lnTo>
                <a:lnTo>
                  <a:pt x="4826" y="2987"/>
                </a:lnTo>
                <a:lnTo>
                  <a:pt x="4852" y="2948"/>
                </a:lnTo>
                <a:lnTo>
                  <a:pt x="4876" y="2907"/>
                </a:lnTo>
                <a:lnTo>
                  <a:pt x="4897" y="2865"/>
                </a:lnTo>
                <a:lnTo>
                  <a:pt x="4917" y="2822"/>
                </a:lnTo>
                <a:lnTo>
                  <a:pt x="4934" y="2777"/>
                </a:lnTo>
                <a:lnTo>
                  <a:pt x="4949" y="2733"/>
                </a:lnTo>
                <a:lnTo>
                  <a:pt x="4962" y="2686"/>
                </a:lnTo>
                <a:lnTo>
                  <a:pt x="4974" y="2639"/>
                </a:lnTo>
                <a:lnTo>
                  <a:pt x="4981" y="2591"/>
                </a:lnTo>
                <a:lnTo>
                  <a:pt x="4988" y="2542"/>
                </a:lnTo>
                <a:lnTo>
                  <a:pt x="4991" y="2493"/>
                </a:lnTo>
                <a:lnTo>
                  <a:pt x="4993" y="2443"/>
                </a:lnTo>
                <a:lnTo>
                  <a:pt x="4991" y="2393"/>
                </a:lnTo>
                <a:lnTo>
                  <a:pt x="4988" y="2344"/>
                </a:lnTo>
                <a:lnTo>
                  <a:pt x="4981" y="2295"/>
                </a:lnTo>
                <a:lnTo>
                  <a:pt x="4974" y="2247"/>
                </a:lnTo>
                <a:lnTo>
                  <a:pt x="4962" y="2199"/>
                </a:lnTo>
                <a:lnTo>
                  <a:pt x="4949" y="2153"/>
                </a:lnTo>
                <a:lnTo>
                  <a:pt x="4934" y="2107"/>
                </a:lnTo>
                <a:lnTo>
                  <a:pt x="4917" y="2064"/>
                </a:lnTo>
                <a:lnTo>
                  <a:pt x="4897" y="2021"/>
                </a:lnTo>
                <a:lnTo>
                  <a:pt x="4876" y="1978"/>
                </a:lnTo>
                <a:lnTo>
                  <a:pt x="4852" y="1938"/>
                </a:lnTo>
                <a:lnTo>
                  <a:pt x="4826" y="1898"/>
                </a:lnTo>
                <a:lnTo>
                  <a:pt x="4800" y="1860"/>
                </a:lnTo>
                <a:lnTo>
                  <a:pt x="4771" y="1823"/>
                </a:lnTo>
                <a:lnTo>
                  <a:pt x="4740" y="1788"/>
                </a:lnTo>
                <a:lnTo>
                  <a:pt x="4708" y="1754"/>
                </a:lnTo>
                <a:close/>
                <a:moveTo>
                  <a:pt x="4362" y="2100"/>
                </a:moveTo>
                <a:lnTo>
                  <a:pt x="4362" y="2100"/>
                </a:lnTo>
                <a:lnTo>
                  <a:pt x="4345" y="2084"/>
                </a:lnTo>
                <a:lnTo>
                  <a:pt x="4328" y="2068"/>
                </a:lnTo>
                <a:lnTo>
                  <a:pt x="4309" y="2054"/>
                </a:lnTo>
                <a:lnTo>
                  <a:pt x="4290" y="2041"/>
                </a:lnTo>
                <a:lnTo>
                  <a:pt x="4270" y="2028"/>
                </a:lnTo>
                <a:lnTo>
                  <a:pt x="4250" y="2016"/>
                </a:lnTo>
                <a:lnTo>
                  <a:pt x="4229" y="2006"/>
                </a:lnTo>
                <a:lnTo>
                  <a:pt x="4208" y="1996"/>
                </a:lnTo>
                <a:lnTo>
                  <a:pt x="4186" y="1987"/>
                </a:lnTo>
                <a:lnTo>
                  <a:pt x="4163" y="1980"/>
                </a:lnTo>
                <a:lnTo>
                  <a:pt x="4141" y="1974"/>
                </a:lnTo>
                <a:lnTo>
                  <a:pt x="4116" y="1968"/>
                </a:lnTo>
                <a:lnTo>
                  <a:pt x="4093" y="1964"/>
                </a:lnTo>
                <a:lnTo>
                  <a:pt x="4068" y="1960"/>
                </a:lnTo>
                <a:lnTo>
                  <a:pt x="4044" y="1959"/>
                </a:lnTo>
                <a:lnTo>
                  <a:pt x="4019" y="1958"/>
                </a:lnTo>
                <a:lnTo>
                  <a:pt x="3994" y="1959"/>
                </a:lnTo>
                <a:lnTo>
                  <a:pt x="3969" y="1960"/>
                </a:lnTo>
                <a:lnTo>
                  <a:pt x="3945" y="1964"/>
                </a:lnTo>
                <a:lnTo>
                  <a:pt x="3921" y="1968"/>
                </a:lnTo>
                <a:lnTo>
                  <a:pt x="3898" y="1974"/>
                </a:lnTo>
                <a:lnTo>
                  <a:pt x="3874" y="1980"/>
                </a:lnTo>
                <a:lnTo>
                  <a:pt x="3852" y="1987"/>
                </a:lnTo>
                <a:lnTo>
                  <a:pt x="3830" y="1996"/>
                </a:lnTo>
                <a:lnTo>
                  <a:pt x="3809" y="2006"/>
                </a:lnTo>
                <a:lnTo>
                  <a:pt x="3788" y="2016"/>
                </a:lnTo>
                <a:lnTo>
                  <a:pt x="3767" y="2028"/>
                </a:lnTo>
                <a:lnTo>
                  <a:pt x="3747" y="2041"/>
                </a:lnTo>
                <a:lnTo>
                  <a:pt x="3728" y="2054"/>
                </a:lnTo>
                <a:lnTo>
                  <a:pt x="3711" y="2068"/>
                </a:lnTo>
                <a:lnTo>
                  <a:pt x="3693" y="2084"/>
                </a:lnTo>
                <a:lnTo>
                  <a:pt x="3676" y="2100"/>
                </a:lnTo>
                <a:lnTo>
                  <a:pt x="3660" y="2116"/>
                </a:lnTo>
                <a:lnTo>
                  <a:pt x="3645" y="2134"/>
                </a:lnTo>
                <a:lnTo>
                  <a:pt x="3630" y="2152"/>
                </a:lnTo>
                <a:lnTo>
                  <a:pt x="3617" y="2172"/>
                </a:lnTo>
                <a:lnTo>
                  <a:pt x="3605" y="2191"/>
                </a:lnTo>
                <a:lnTo>
                  <a:pt x="3592" y="2211"/>
                </a:lnTo>
                <a:lnTo>
                  <a:pt x="3582" y="2232"/>
                </a:lnTo>
                <a:lnTo>
                  <a:pt x="3572" y="2253"/>
                </a:lnTo>
                <a:lnTo>
                  <a:pt x="3563" y="2276"/>
                </a:lnTo>
                <a:lnTo>
                  <a:pt x="3556" y="2298"/>
                </a:lnTo>
                <a:lnTo>
                  <a:pt x="3550" y="2321"/>
                </a:lnTo>
                <a:lnTo>
                  <a:pt x="3545" y="2345"/>
                </a:lnTo>
                <a:lnTo>
                  <a:pt x="3540" y="2369"/>
                </a:lnTo>
                <a:lnTo>
                  <a:pt x="3537" y="2393"/>
                </a:lnTo>
                <a:lnTo>
                  <a:pt x="3534" y="2417"/>
                </a:lnTo>
                <a:lnTo>
                  <a:pt x="3534" y="2443"/>
                </a:lnTo>
                <a:lnTo>
                  <a:pt x="3534" y="2467"/>
                </a:lnTo>
                <a:lnTo>
                  <a:pt x="3537" y="2492"/>
                </a:lnTo>
                <a:lnTo>
                  <a:pt x="3540" y="2517"/>
                </a:lnTo>
                <a:lnTo>
                  <a:pt x="3545" y="2541"/>
                </a:lnTo>
                <a:lnTo>
                  <a:pt x="3550" y="2564"/>
                </a:lnTo>
                <a:lnTo>
                  <a:pt x="3556" y="2587"/>
                </a:lnTo>
                <a:lnTo>
                  <a:pt x="3563" y="2610"/>
                </a:lnTo>
                <a:lnTo>
                  <a:pt x="3572" y="2631"/>
                </a:lnTo>
                <a:lnTo>
                  <a:pt x="3582" y="2654"/>
                </a:lnTo>
                <a:lnTo>
                  <a:pt x="3592" y="2674"/>
                </a:lnTo>
                <a:lnTo>
                  <a:pt x="3605" y="2695"/>
                </a:lnTo>
                <a:lnTo>
                  <a:pt x="3617" y="2714"/>
                </a:lnTo>
                <a:lnTo>
                  <a:pt x="3630" y="2733"/>
                </a:lnTo>
                <a:lnTo>
                  <a:pt x="3645" y="2752"/>
                </a:lnTo>
                <a:lnTo>
                  <a:pt x="3660" y="2768"/>
                </a:lnTo>
                <a:lnTo>
                  <a:pt x="3676" y="2786"/>
                </a:lnTo>
                <a:lnTo>
                  <a:pt x="3693" y="2802"/>
                </a:lnTo>
                <a:lnTo>
                  <a:pt x="3711" y="2817"/>
                </a:lnTo>
                <a:lnTo>
                  <a:pt x="3728" y="2831"/>
                </a:lnTo>
                <a:lnTo>
                  <a:pt x="3747" y="2845"/>
                </a:lnTo>
                <a:lnTo>
                  <a:pt x="3767" y="2858"/>
                </a:lnTo>
                <a:lnTo>
                  <a:pt x="3788" y="2869"/>
                </a:lnTo>
                <a:lnTo>
                  <a:pt x="3809" y="2880"/>
                </a:lnTo>
                <a:lnTo>
                  <a:pt x="3830" y="2890"/>
                </a:lnTo>
                <a:lnTo>
                  <a:pt x="3852" y="2898"/>
                </a:lnTo>
                <a:lnTo>
                  <a:pt x="3874" y="2906"/>
                </a:lnTo>
                <a:lnTo>
                  <a:pt x="3898" y="2912"/>
                </a:lnTo>
                <a:lnTo>
                  <a:pt x="3921" y="2918"/>
                </a:lnTo>
                <a:lnTo>
                  <a:pt x="3945" y="2922"/>
                </a:lnTo>
                <a:lnTo>
                  <a:pt x="3969" y="2924"/>
                </a:lnTo>
                <a:lnTo>
                  <a:pt x="3994" y="2927"/>
                </a:lnTo>
                <a:lnTo>
                  <a:pt x="4019" y="2928"/>
                </a:lnTo>
                <a:lnTo>
                  <a:pt x="4044" y="2927"/>
                </a:lnTo>
                <a:lnTo>
                  <a:pt x="4068" y="2924"/>
                </a:lnTo>
                <a:lnTo>
                  <a:pt x="4093" y="2922"/>
                </a:lnTo>
                <a:lnTo>
                  <a:pt x="4116" y="2918"/>
                </a:lnTo>
                <a:lnTo>
                  <a:pt x="4141" y="2912"/>
                </a:lnTo>
                <a:lnTo>
                  <a:pt x="4163" y="2906"/>
                </a:lnTo>
                <a:lnTo>
                  <a:pt x="4186" y="2898"/>
                </a:lnTo>
                <a:lnTo>
                  <a:pt x="4208" y="2890"/>
                </a:lnTo>
                <a:lnTo>
                  <a:pt x="4229" y="2880"/>
                </a:lnTo>
                <a:lnTo>
                  <a:pt x="4250" y="2869"/>
                </a:lnTo>
                <a:lnTo>
                  <a:pt x="4270" y="2858"/>
                </a:lnTo>
                <a:lnTo>
                  <a:pt x="4290" y="2845"/>
                </a:lnTo>
                <a:lnTo>
                  <a:pt x="4309" y="2831"/>
                </a:lnTo>
                <a:lnTo>
                  <a:pt x="4328" y="2817"/>
                </a:lnTo>
                <a:lnTo>
                  <a:pt x="4345" y="2802"/>
                </a:lnTo>
                <a:lnTo>
                  <a:pt x="4362" y="2786"/>
                </a:lnTo>
                <a:lnTo>
                  <a:pt x="4378" y="2768"/>
                </a:lnTo>
                <a:lnTo>
                  <a:pt x="4393" y="2752"/>
                </a:lnTo>
                <a:lnTo>
                  <a:pt x="4407" y="2733"/>
                </a:lnTo>
                <a:lnTo>
                  <a:pt x="4421" y="2714"/>
                </a:lnTo>
                <a:lnTo>
                  <a:pt x="4434" y="2695"/>
                </a:lnTo>
                <a:lnTo>
                  <a:pt x="4445" y="2674"/>
                </a:lnTo>
                <a:lnTo>
                  <a:pt x="4456" y="2654"/>
                </a:lnTo>
                <a:lnTo>
                  <a:pt x="4465" y="2631"/>
                </a:lnTo>
                <a:lnTo>
                  <a:pt x="4474" y="2610"/>
                </a:lnTo>
                <a:lnTo>
                  <a:pt x="4482" y="2587"/>
                </a:lnTo>
                <a:lnTo>
                  <a:pt x="4489" y="2564"/>
                </a:lnTo>
                <a:lnTo>
                  <a:pt x="4494" y="2541"/>
                </a:lnTo>
                <a:lnTo>
                  <a:pt x="4499" y="2517"/>
                </a:lnTo>
                <a:lnTo>
                  <a:pt x="4501" y="2492"/>
                </a:lnTo>
                <a:lnTo>
                  <a:pt x="4503" y="2467"/>
                </a:lnTo>
                <a:lnTo>
                  <a:pt x="4504" y="2443"/>
                </a:lnTo>
                <a:lnTo>
                  <a:pt x="4503" y="2417"/>
                </a:lnTo>
                <a:lnTo>
                  <a:pt x="4501" y="2393"/>
                </a:lnTo>
                <a:lnTo>
                  <a:pt x="4499" y="2369"/>
                </a:lnTo>
                <a:lnTo>
                  <a:pt x="4494" y="2345"/>
                </a:lnTo>
                <a:lnTo>
                  <a:pt x="4489" y="2321"/>
                </a:lnTo>
                <a:lnTo>
                  <a:pt x="4482" y="2298"/>
                </a:lnTo>
                <a:lnTo>
                  <a:pt x="4474" y="2276"/>
                </a:lnTo>
                <a:lnTo>
                  <a:pt x="4465" y="2253"/>
                </a:lnTo>
                <a:lnTo>
                  <a:pt x="4456" y="2232"/>
                </a:lnTo>
                <a:lnTo>
                  <a:pt x="4445" y="2211"/>
                </a:lnTo>
                <a:lnTo>
                  <a:pt x="4434" y="2191"/>
                </a:lnTo>
                <a:lnTo>
                  <a:pt x="4421" y="2172"/>
                </a:lnTo>
                <a:lnTo>
                  <a:pt x="4407" y="2152"/>
                </a:lnTo>
                <a:lnTo>
                  <a:pt x="4393" y="2134"/>
                </a:lnTo>
                <a:lnTo>
                  <a:pt x="4378" y="2116"/>
                </a:lnTo>
                <a:lnTo>
                  <a:pt x="4362" y="21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>
            <a:normAutofit fontScale="9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0" name="标题 1"/>
          <p:cNvSpPr txBox="1"/>
          <p:nvPr>
            <p:custDataLst>
              <p:tags r:id="rId11"/>
            </p:custDataLst>
          </p:nvPr>
        </p:nvSpPr>
        <p:spPr>
          <a:xfrm>
            <a:off x="2670865" y="1948457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fr-FR" altLang="zh-CN" sz="2500" spc="17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安全带的作用：保护工人在施工过程中免受伤害</a:t>
            </a:r>
          </a:p>
        </p:txBody>
      </p:sp>
      <p:sp>
        <p:nvSpPr>
          <p:cNvPr id="21" name="标题 1"/>
          <p:cNvSpPr txBox="1"/>
          <p:nvPr>
            <p:custDataLst>
              <p:tags r:id="rId12"/>
            </p:custDataLst>
          </p:nvPr>
        </p:nvSpPr>
        <p:spPr>
          <a:xfrm>
            <a:off x="2670865" y="4258786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2500" spc="17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安全带的使用方法：正确穿戴，确保安全扣紧</a:t>
            </a:r>
          </a:p>
        </p:txBody>
      </p:sp>
      <p:sp>
        <p:nvSpPr>
          <p:cNvPr id="22" name="标题 1"/>
          <p:cNvSpPr txBox="1"/>
          <p:nvPr>
            <p:custDataLst>
              <p:tags r:id="rId13"/>
            </p:custDataLst>
          </p:nvPr>
        </p:nvSpPr>
        <p:spPr>
          <a:xfrm>
            <a:off x="7625669" y="1948457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2500" spc="17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安全带的类型：全身式、半身式、腰部式等</a:t>
            </a:r>
          </a:p>
        </p:txBody>
      </p:sp>
      <p:sp>
        <p:nvSpPr>
          <p:cNvPr id="23" name="标题 1"/>
          <p:cNvSpPr txBox="1"/>
          <p:nvPr>
            <p:custDataLst>
              <p:tags r:id="rId14"/>
            </p:custDataLst>
          </p:nvPr>
        </p:nvSpPr>
        <p:spPr>
          <a:xfrm>
            <a:off x="7625669" y="4258786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2500" spc="17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安全带的保养与维护：定期检查，及时更换破损安全带</a:t>
            </a:r>
          </a:p>
        </p:txBody>
      </p:sp>
    </p:spTree>
    <p:custDataLst>
      <p:tags r:id="rId15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直接箭头连接符 1"/>
          <p:cNvCxnSpPr/>
          <p:nvPr userDrawn="1">
            <p:custDataLst>
              <p:tags r:id="rId2"/>
            </p:custDataLst>
          </p:nvPr>
        </p:nvCxnSpPr>
        <p:spPr>
          <a:xfrm flipH="1" flipV="1">
            <a:off x="11440160" y="6384290"/>
            <a:ext cx="0" cy="473710"/>
          </a:xfrm>
          <a:prstGeom prst="straightConnector1">
            <a:avLst/>
          </a:prstGeom>
          <a:ln w="6032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防护服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4" name="Freeform 5"/>
          <p:cNvSpPr/>
          <p:nvPr>
            <p:custDataLst>
              <p:tags r:id="rId5"/>
            </p:custDataLst>
          </p:nvPr>
        </p:nvSpPr>
        <p:spPr>
          <a:xfrm>
            <a:off x="3119575" y="3691772"/>
            <a:ext cx="1976461" cy="981942"/>
          </a:xfrm>
          <a:custGeom>
            <a:gdLst>
              <a:gd name="connsiteX0" fmla="*/ 1261497 w 1506029"/>
              <a:gd name="connsiteY0" fmla="*/ 1 h 748223"/>
              <a:gd name="connsiteX1" fmla="*/ 1396285 w 1506029"/>
              <a:gd name="connsiteY1" fmla="*/ 1 h 748223"/>
              <a:gd name="connsiteX2" fmla="*/ 1433150 w 1506029"/>
              <a:gd name="connsiteY2" fmla="*/ 1 h 748223"/>
              <a:gd name="connsiteX3" fmla="*/ 1471351 w 1506029"/>
              <a:gd name="connsiteY3" fmla="*/ 1 h 748223"/>
              <a:gd name="connsiteX4" fmla="*/ 1493134 w 1506029"/>
              <a:gd name="connsiteY4" fmla="*/ 1 h 748223"/>
              <a:gd name="connsiteX5" fmla="*/ 1506027 w 1506029"/>
              <a:gd name="connsiteY5" fmla="*/ 2 h 748223"/>
              <a:gd name="connsiteX6" fmla="*/ 1506029 w 1506029"/>
              <a:gd name="connsiteY6" fmla="*/ 2885 h 748223"/>
              <a:gd name="connsiteX7" fmla="*/ 753734 w 1506029"/>
              <a:gd name="connsiteY7" fmla="*/ 748223 h 748223"/>
              <a:gd name="connsiteX8" fmla="*/ 1 w 1506029"/>
              <a:gd name="connsiteY8" fmla="*/ 5769 h 748223"/>
              <a:gd name="connsiteX9" fmla="*/ 244534 w 1506029"/>
              <a:gd name="connsiteY9" fmla="*/ 5768 h 748223"/>
              <a:gd name="connsiteX10" fmla="*/ 746545 w 1506029"/>
              <a:gd name="connsiteY10" fmla="*/ 501701 h 748223"/>
              <a:gd name="connsiteX11" fmla="*/ 1261497 w 1506029"/>
              <a:gd name="connsiteY11" fmla="*/ 1 h 7482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06029" h="748223">
                <a:moveTo>
                  <a:pt x="1261497" y="1"/>
                </a:moveTo>
                <a:cubicBezTo>
                  <a:pt x="1318809" y="1"/>
                  <a:pt x="1362689" y="1"/>
                  <a:pt x="1396285" y="1"/>
                </a:cubicBezTo>
                <a:cubicBezTo>
                  <a:pt x="1410283" y="1"/>
                  <a:pt x="1422495" y="1"/>
                  <a:pt x="1433150" y="1"/>
                </a:cubicBezTo>
                <a:cubicBezTo>
                  <a:pt x="1449132" y="0"/>
                  <a:pt x="1461610" y="0"/>
                  <a:pt x="1471351" y="1"/>
                </a:cubicBezTo>
                <a:cubicBezTo>
                  <a:pt x="1481092" y="1"/>
                  <a:pt x="1488097" y="1"/>
                  <a:pt x="1493134" y="1"/>
                </a:cubicBezTo>
                <a:cubicBezTo>
                  <a:pt x="1506027" y="2"/>
                  <a:pt x="1506027" y="2"/>
                  <a:pt x="1506027" y="2"/>
                </a:cubicBezTo>
                <a:lnTo>
                  <a:pt x="1506029" y="2885"/>
                </a:lnTo>
                <a:cubicBezTo>
                  <a:pt x="1500276" y="416642"/>
                  <a:pt x="1165125" y="748225"/>
                  <a:pt x="753734" y="748223"/>
                </a:cubicBezTo>
                <a:cubicBezTo>
                  <a:pt x="336593" y="748224"/>
                  <a:pt x="0" y="420966"/>
                  <a:pt x="1" y="5769"/>
                </a:cubicBezTo>
                <a:cubicBezTo>
                  <a:pt x="244534" y="5768"/>
                  <a:pt x="244534" y="5768"/>
                  <a:pt x="244534" y="5768"/>
                </a:cubicBezTo>
                <a:cubicBezTo>
                  <a:pt x="244533" y="282565"/>
                  <a:pt x="468927" y="498819"/>
                  <a:pt x="746545" y="501701"/>
                </a:cubicBezTo>
                <a:cubicBezTo>
                  <a:pt x="1027036" y="506026"/>
                  <a:pt x="1257183" y="282566"/>
                  <a:pt x="126149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rot="0" spcFirstLastPara="0" vertOverflow="overflow" horzOverflow="overflow" vert="horz" wrap="square" lIns="42929" tIns="21464" rIns="42929" bIns="21464" numCol="1" spcCol="0" rtlCol="0" fromWordArt="0" anchor="t" anchorCtr="0" forceAA="0" compatLnSpc="1">
            <a:noAutofit/>
          </a:bodyPr>
          <a:lstStyle/>
          <a:p>
            <a:endParaRPr lang="zh-CN" altLang="en-US" sz="84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6" name="Freeform 6"/>
          <p:cNvSpPr/>
          <p:nvPr>
            <p:custDataLst>
              <p:tags r:id="rId6"/>
            </p:custDataLst>
          </p:nvPr>
        </p:nvSpPr>
        <p:spPr>
          <a:xfrm>
            <a:off x="4775309" y="2833999"/>
            <a:ext cx="1774316" cy="866051"/>
          </a:xfrm>
          <a:custGeom>
            <a:gdLst>
              <a:gd name="connsiteX0" fmla="*/ 674559 w 1351998"/>
              <a:gd name="connsiteY0" fmla="*/ 1 h 659916"/>
              <a:gd name="connsiteX1" fmla="*/ 1351998 w 1351998"/>
              <a:gd name="connsiteY1" fmla="*/ 659915 h 659916"/>
              <a:gd name="connsiteX2" fmla="*/ 1104610 w 1351998"/>
              <a:gd name="connsiteY2" fmla="*/ 659916 h 659916"/>
              <a:gd name="connsiteX3" fmla="*/ 678874 w 1351998"/>
              <a:gd name="connsiteY3" fmla="*/ 243505 h 659916"/>
              <a:gd name="connsiteX4" fmla="*/ 244508 w 1351998"/>
              <a:gd name="connsiteY4" fmla="*/ 659916 h 659916"/>
              <a:gd name="connsiteX5" fmla="*/ 0 w 1351998"/>
              <a:gd name="connsiteY5" fmla="*/ 659914 h 659916"/>
              <a:gd name="connsiteX6" fmla="*/ 674559 w 1351998"/>
              <a:gd name="connsiteY6" fmla="*/ 1 h 6599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51998" h="659916">
                <a:moveTo>
                  <a:pt x="674559" y="1"/>
                </a:moveTo>
                <a:cubicBezTo>
                  <a:pt x="1045640" y="1"/>
                  <a:pt x="1349121" y="291055"/>
                  <a:pt x="1351998" y="659915"/>
                </a:cubicBezTo>
                <a:cubicBezTo>
                  <a:pt x="1104610" y="659916"/>
                  <a:pt x="1104610" y="659916"/>
                  <a:pt x="1104610" y="659916"/>
                </a:cubicBezTo>
                <a:cubicBezTo>
                  <a:pt x="1095981" y="435142"/>
                  <a:pt x="910440" y="246389"/>
                  <a:pt x="678874" y="243505"/>
                </a:cubicBezTo>
                <a:cubicBezTo>
                  <a:pt x="442993" y="240624"/>
                  <a:pt x="248820" y="423613"/>
                  <a:pt x="244508" y="659916"/>
                </a:cubicBezTo>
                <a:cubicBezTo>
                  <a:pt x="0" y="659914"/>
                  <a:pt x="0" y="659914"/>
                  <a:pt x="0" y="659914"/>
                </a:cubicBezTo>
                <a:cubicBezTo>
                  <a:pt x="4311" y="289614"/>
                  <a:pt x="304918" y="-1"/>
                  <a:pt x="6745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rot="0" spcFirstLastPara="0" vertOverflow="overflow" horzOverflow="overflow" vert="horz" wrap="square" lIns="42929" tIns="21464" rIns="42929" bIns="21464" numCol="1" spcCol="0" rtlCol="0" fromWordArt="0" anchor="t" anchorCtr="0" forceAA="0" compatLnSpc="1">
            <a:noAutofit/>
          </a:bodyPr>
          <a:lstStyle/>
          <a:p>
            <a:endParaRPr lang="zh-CN" altLang="en-US" sz="84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0" name="Freeform 7"/>
          <p:cNvSpPr/>
          <p:nvPr>
            <p:custDataLst>
              <p:tags r:id="rId7"/>
            </p:custDataLst>
          </p:nvPr>
        </p:nvSpPr>
        <p:spPr>
          <a:xfrm>
            <a:off x="6224407" y="3700058"/>
            <a:ext cx="1644057" cy="848084"/>
          </a:xfrm>
          <a:custGeom>
            <a:gdLst>
              <a:gd name="connsiteX0" fmla="*/ 1 w 1252743"/>
              <a:gd name="connsiteY0" fmla="*/ 0 h 646225"/>
              <a:gd name="connsiteX1" fmla="*/ 243520 w 1252743"/>
              <a:gd name="connsiteY1" fmla="*/ 1 h 646225"/>
              <a:gd name="connsiteX2" fmla="*/ 247386 w 1252743"/>
              <a:gd name="connsiteY2" fmla="*/ 3 h 646225"/>
              <a:gd name="connsiteX3" fmla="*/ 247384 w 1252743"/>
              <a:gd name="connsiteY3" fmla="*/ 4328 h 646225"/>
              <a:gd name="connsiteX4" fmla="*/ 624213 w 1252743"/>
              <a:gd name="connsiteY4" fmla="*/ 399564 h 646225"/>
              <a:gd name="connsiteX5" fmla="*/ 1006798 w 1252743"/>
              <a:gd name="connsiteY5" fmla="*/ 4327 h 646225"/>
              <a:gd name="connsiteX6" fmla="*/ 1006796 w 1252743"/>
              <a:gd name="connsiteY6" fmla="*/ 3 h 646225"/>
              <a:gd name="connsiteX7" fmla="*/ 1252743 w 1252743"/>
              <a:gd name="connsiteY7" fmla="*/ 1 h 646225"/>
              <a:gd name="connsiteX8" fmla="*/ 1252740 w 1252743"/>
              <a:gd name="connsiteY8" fmla="*/ 4328 h 646225"/>
              <a:gd name="connsiteX9" fmla="*/ 625652 w 1252743"/>
              <a:gd name="connsiteY9" fmla="*/ 646225 h 646225"/>
              <a:gd name="connsiteX10" fmla="*/ 1 w 1252743"/>
              <a:gd name="connsiteY10" fmla="*/ 17311 h 646225"/>
              <a:gd name="connsiteX11" fmla="*/ 1 w 1252743"/>
              <a:gd name="connsiteY11" fmla="*/ 15868 h 646225"/>
              <a:gd name="connsiteX12" fmla="*/ 1 w 1252743"/>
              <a:gd name="connsiteY12" fmla="*/ 0 h 6462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52743" h="646225">
                <a:moveTo>
                  <a:pt x="1" y="0"/>
                </a:moveTo>
                <a:cubicBezTo>
                  <a:pt x="185538" y="2"/>
                  <a:pt x="231923" y="0"/>
                  <a:pt x="243520" y="1"/>
                </a:cubicBezTo>
                <a:cubicBezTo>
                  <a:pt x="247386" y="3"/>
                  <a:pt x="247386" y="3"/>
                  <a:pt x="247386" y="3"/>
                </a:cubicBezTo>
                <a:cubicBezTo>
                  <a:pt x="247384" y="5770"/>
                  <a:pt x="247385" y="2886"/>
                  <a:pt x="247384" y="4328"/>
                </a:cubicBezTo>
                <a:cubicBezTo>
                  <a:pt x="244507" y="226467"/>
                  <a:pt x="414225" y="398119"/>
                  <a:pt x="624213" y="399564"/>
                </a:cubicBezTo>
                <a:cubicBezTo>
                  <a:pt x="834202" y="399563"/>
                  <a:pt x="1006795" y="214928"/>
                  <a:pt x="1006798" y="4327"/>
                </a:cubicBezTo>
                <a:cubicBezTo>
                  <a:pt x="1006795" y="2886"/>
                  <a:pt x="1006796" y="5771"/>
                  <a:pt x="1006796" y="3"/>
                </a:cubicBezTo>
                <a:cubicBezTo>
                  <a:pt x="1252743" y="1"/>
                  <a:pt x="1252743" y="1"/>
                  <a:pt x="1252743" y="1"/>
                </a:cubicBezTo>
                <a:cubicBezTo>
                  <a:pt x="1252741" y="5771"/>
                  <a:pt x="1252740" y="2887"/>
                  <a:pt x="1252740" y="4328"/>
                </a:cubicBezTo>
                <a:cubicBezTo>
                  <a:pt x="1249866" y="350517"/>
                  <a:pt x="970837" y="646224"/>
                  <a:pt x="625652" y="646225"/>
                </a:cubicBezTo>
                <a:cubicBezTo>
                  <a:pt x="283341" y="646223"/>
                  <a:pt x="4316" y="370712"/>
                  <a:pt x="1" y="17311"/>
                </a:cubicBezTo>
                <a:cubicBezTo>
                  <a:pt x="1" y="15868"/>
                  <a:pt x="1" y="15868"/>
                  <a:pt x="1" y="15868"/>
                </a:cubicBezTo>
                <a:cubicBezTo>
                  <a:pt x="0" y="11542"/>
                  <a:pt x="2" y="5770"/>
                  <a:pt x="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rot="0" spcFirstLastPara="0" vertOverflow="overflow" horzOverflow="overflow" vert="horz" wrap="square" lIns="42929" tIns="21464" rIns="42929" bIns="21464" numCol="1" spcCol="0" rtlCol="0" fromWordArt="0" anchor="t" anchorCtr="0" forceAA="0" compatLnSpc="1">
            <a:noAutofit/>
          </a:bodyPr>
          <a:lstStyle/>
          <a:p>
            <a:endParaRPr lang="zh-CN" altLang="en-US" sz="84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4" name="Freeform 10"/>
          <p:cNvSpPr/>
          <p:nvPr>
            <p:custDataLst>
              <p:tags r:id="rId8"/>
            </p:custDataLst>
          </p:nvPr>
        </p:nvSpPr>
        <p:spPr>
          <a:xfrm>
            <a:off x="7545937" y="3011890"/>
            <a:ext cx="1445508" cy="688167"/>
          </a:xfrm>
          <a:custGeom>
            <a:gdLst>
              <a:gd name="connsiteX0" fmla="*/ 552163 w 1101452"/>
              <a:gd name="connsiteY0" fmla="*/ 1 h 524371"/>
              <a:gd name="connsiteX1" fmla="*/ 1101452 w 1101452"/>
              <a:gd name="connsiteY1" fmla="*/ 524370 h 524371"/>
              <a:gd name="connsiteX2" fmla="*/ 858442 w 1101452"/>
              <a:gd name="connsiteY2" fmla="*/ 524371 h 524371"/>
              <a:gd name="connsiteX3" fmla="*/ 556476 w 1101452"/>
              <a:gd name="connsiteY3" fmla="*/ 243459 h 524371"/>
              <a:gd name="connsiteX4" fmla="*/ 245885 w 1101452"/>
              <a:gd name="connsiteY4" fmla="*/ 524371 h 524371"/>
              <a:gd name="connsiteX5" fmla="*/ 0 w 1101452"/>
              <a:gd name="connsiteY5" fmla="*/ 524370 h 524371"/>
              <a:gd name="connsiteX6" fmla="*/ 552163 w 1101452"/>
              <a:gd name="connsiteY6" fmla="*/ 1 h 5243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1452" h="524371">
                <a:moveTo>
                  <a:pt x="552163" y="1"/>
                </a:moveTo>
                <a:cubicBezTo>
                  <a:pt x="854129" y="0"/>
                  <a:pt x="1100014" y="224730"/>
                  <a:pt x="1101452" y="524370"/>
                </a:cubicBezTo>
                <a:cubicBezTo>
                  <a:pt x="858442" y="524371"/>
                  <a:pt x="858442" y="524371"/>
                  <a:pt x="858442" y="524371"/>
                </a:cubicBezTo>
                <a:cubicBezTo>
                  <a:pt x="857004" y="363026"/>
                  <a:pt x="723277" y="246338"/>
                  <a:pt x="556476" y="243459"/>
                </a:cubicBezTo>
                <a:cubicBezTo>
                  <a:pt x="388238" y="240576"/>
                  <a:pt x="250198" y="357263"/>
                  <a:pt x="245885" y="524371"/>
                </a:cubicBezTo>
                <a:cubicBezTo>
                  <a:pt x="0" y="524370"/>
                  <a:pt x="0" y="524370"/>
                  <a:pt x="0" y="524370"/>
                </a:cubicBezTo>
                <a:cubicBezTo>
                  <a:pt x="7187" y="230493"/>
                  <a:pt x="253074" y="1"/>
                  <a:pt x="55216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rot="0" spcFirstLastPara="0" vertOverflow="overflow" horzOverflow="overflow" vert="horz" wrap="square" lIns="42929" tIns="21464" rIns="42929" bIns="21464" numCol="1" spcCol="0" rtlCol="0" fromWordArt="0" anchor="t" anchorCtr="0" forceAA="0" compatLnSpc="1">
            <a:noAutofit/>
          </a:bodyPr>
          <a:lstStyle/>
          <a:p>
            <a:endParaRPr lang="zh-CN" altLang="en-US" sz="84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Freeform 5"/>
          <p:cNvSpPr/>
          <p:nvPr>
            <p:custDataLst>
              <p:tags r:id="rId9"/>
            </p:custDataLst>
          </p:nvPr>
        </p:nvSpPr>
        <p:spPr bwMode="auto">
          <a:xfrm>
            <a:off x="3119569" y="2727209"/>
            <a:ext cx="1976459" cy="981941"/>
          </a:xfrm>
          <a:custGeom>
            <a:gdLst>
              <a:gd name="T0" fmla="*/ 1047 w 1047"/>
              <a:gd name="T1" fmla="*/ 517 h 519"/>
              <a:gd name="T2" fmla="*/ 524 w 1047"/>
              <a:gd name="T3" fmla="*/ 0 h 519"/>
              <a:gd name="T4" fmla="*/ 0 w 1047"/>
              <a:gd name="T5" fmla="*/ 515 h 519"/>
              <a:gd name="T6" fmla="*/ 170 w 1047"/>
              <a:gd name="T7" fmla="*/ 515 h 519"/>
              <a:gd name="T8" fmla="*/ 519 w 1047"/>
              <a:gd name="T9" fmla="*/ 171 h 519"/>
              <a:gd name="T10" fmla="*/ 877 w 1047"/>
              <a:gd name="T11" fmla="*/ 519 h 519"/>
              <a:gd name="T12" fmla="*/ 1047 w 1047"/>
              <a:gd name="T13" fmla="*/ 519 h 519"/>
              <a:gd name="T14" fmla="*/ 1047 w 1047"/>
              <a:gd name="T15" fmla="*/ 517 h 5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47" h="519">
                <a:moveTo>
                  <a:pt x="1047" y="517"/>
                </a:moveTo>
                <a:cubicBezTo>
                  <a:pt x="1043" y="230"/>
                  <a:pt x="810" y="0"/>
                  <a:pt x="524" y="0"/>
                </a:cubicBezTo>
                <a:cubicBezTo>
                  <a:pt x="234" y="0"/>
                  <a:pt x="0" y="227"/>
                  <a:pt x="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0" y="323"/>
                  <a:pt x="326" y="173"/>
                  <a:pt x="519" y="171"/>
                </a:cubicBezTo>
                <a:cubicBezTo>
                  <a:pt x="714" y="168"/>
                  <a:pt x="874" y="323"/>
                  <a:pt x="877" y="519"/>
                </a:cubicBezTo>
                <a:cubicBezTo>
                  <a:pt x="1047" y="519"/>
                  <a:pt x="1047" y="519"/>
                  <a:pt x="1047" y="519"/>
                </a:cubicBezTo>
                <a:cubicBezTo>
                  <a:pt x="1047" y="515"/>
                  <a:pt x="1047" y="517"/>
                  <a:pt x="1047" y="517"/>
                </a:cubicBez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txBody>
          <a:bodyPr vert="horz" wrap="square" lIns="42929" tIns="21464" rIns="42929" bIns="21464" numCol="1" anchor="t" anchorCtr="0" compatLnSpc="1"/>
          <a:lstStyle/>
          <a:p>
            <a:endParaRPr lang="en-IN" sz="84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Freeform 6"/>
          <p:cNvSpPr/>
          <p:nvPr>
            <p:custDataLst>
              <p:tags r:id="rId10"/>
            </p:custDataLst>
          </p:nvPr>
        </p:nvSpPr>
        <p:spPr bwMode="auto">
          <a:xfrm>
            <a:off x="4775303" y="3709150"/>
            <a:ext cx="1774321" cy="866047"/>
          </a:xfrm>
          <a:custGeom>
            <a:gdLst>
              <a:gd name="T0" fmla="*/ 472 w 940"/>
              <a:gd name="T1" fmla="*/ 289 h 458"/>
              <a:gd name="T2" fmla="*/ 170 w 940"/>
              <a:gd name="T3" fmla="*/ 0 h 458"/>
              <a:gd name="T4" fmla="*/ 0 w 940"/>
              <a:gd name="T5" fmla="*/ 0 h 458"/>
              <a:gd name="T6" fmla="*/ 0 w 940"/>
              <a:gd name="T7" fmla="*/ 0 h 458"/>
              <a:gd name="T8" fmla="*/ 469 w 940"/>
              <a:gd name="T9" fmla="*/ 458 h 458"/>
              <a:gd name="T10" fmla="*/ 940 w 940"/>
              <a:gd name="T11" fmla="*/ 0 h 458"/>
              <a:gd name="T12" fmla="*/ 768 w 940"/>
              <a:gd name="T13" fmla="*/ 0 h 458"/>
              <a:gd name="T14" fmla="*/ 472 w 940"/>
              <a:gd name="T15" fmla="*/ 289 h 45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40" h="458">
                <a:moveTo>
                  <a:pt x="472" y="289"/>
                </a:moveTo>
                <a:cubicBezTo>
                  <a:pt x="308" y="291"/>
                  <a:pt x="173" y="164"/>
                  <a:pt x="17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3" y="257"/>
                  <a:pt x="212" y="458"/>
                  <a:pt x="469" y="458"/>
                </a:cubicBezTo>
                <a:cubicBezTo>
                  <a:pt x="727" y="458"/>
                  <a:pt x="938" y="256"/>
                  <a:pt x="940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762" y="156"/>
                  <a:pt x="633" y="287"/>
                  <a:pt x="472" y="289"/>
                </a:cubicBezTo>
                <a:close/>
              </a:path>
            </a:pathLst>
          </a:custGeom>
          <a:gradFill>
            <a:gsLst>
              <a:gs pos="2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txBody>
          <a:bodyPr vert="horz" wrap="square" lIns="42929" tIns="21464" rIns="42929" bIns="21464" numCol="1" anchor="t" anchorCtr="0" compatLnSpc="1"/>
          <a:lstStyle/>
          <a:p>
            <a:endParaRPr lang="en-IN" sz="84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7" name="Freeform 7"/>
          <p:cNvSpPr/>
          <p:nvPr>
            <p:custDataLst>
              <p:tags r:id="rId11"/>
            </p:custDataLst>
          </p:nvPr>
        </p:nvSpPr>
        <p:spPr bwMode="auto">
          <a:xfrm>
            <a:off x="6224406" y="2861069"/>
            <a:ext cx="1644053" cy="848080"/>
          </a:xfrm>
          <a:custGeom>
            <a:gdLst>
              <a:gd name="T0" fmla="*/ 871 w 871"/>
              <a:gd name="T1" fmla="*/ 445 h 448"/>
              <a:gd name="T2" fmla="*/ 435 w 871"/>
              <a:gd name="T3" fmla="*/ 0 h 448"/>
              <a:gd name="T4" fmla="*/ 0 w 871"/>
              <a:gd name="T5" fmla="*/ 436 h 448"/>
              <a:gd name="T6" fmla="*/ 0 w 871"/>
              <a:gd name="T7" fmla="*/ 437 h 448"/>
              <a:gd name="T8" fmla="*/ 0 w 871"/>
              <a:gd name="T9" fmla="*/ 448 h 448"/>
              <a:gd name="T10" fmla="*/ 172 w 871"/>
              <a:gd name="T11" fmla="*/ 448 h 448"/>
              <a:gd name="T12" fmla="*/ 172 w 871"/>
              <a:gd name="T13" fmla="*/ 445 h 448"/>
              <a:gd name="T14" fmla="*/ 434 w 871"/>
              <a:gd name="T15" fmla="*/ 171 h 448"/>
              <a:gd name="T16" fmla="*/ 700 w 871"/>
              <a:gd name="T17" fmla="*/ 445 h 448"/>
              <a:gd name="T18" fmla="*/ 700 w 871"/>
              <a:gd name="T19" fmla="*/ 448 h 448"/>
              <a:gd name="T20" fmla="*/ 871 w 871"/>
              <a:gd name="T21" fmla="*/ 448 h 448"/>
              <a:gd name="T22" fmla="*/ 871 w 871"/>
              <a:gd name="T23" fmla="*/ 445 h 44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1" h="448">
                <a:moveTo>
                  <a:pt x="871" y="445"/>
                </a:moveTo>
                <a:cubicBezTo>
                  <a:pt x="869" y="205"/>
                  <a:pt x="675" y="0"/>
                  <a:pt x="435" y="0"/>
                </a:cubicBezTo>
                <a:cubicBezTo>
                  <a:pt x="197" y="0"/>
                  <a:pt x="3" y="191"/>
                  <a:pt x="0" y="436"/>
                </a:cubicBezTo>
                <a:cubicBezTo>
                  <a:pt x="0" y="437"/>
                  <a:pt x="0" y="437"/>
                  <a:pt x="0" y="437"/>
                </a:cubicBezTo>
                <a:cubicBezTo>
                  <a:pt x="0" y="440"/>
                  <a:pt x="0" y="444"/>
                  <a:pt x="0" y="448"/>
                </a:cubicBezTo>
                <a:cubicBezTo>
                  <a:pt x="172" y="448"/>
                  <a:pt x="172" y="448"/>
                  <a:pt x="172" y="448"/>
                </a:cubicBezTo>
                <a:cubicBezTo>
                  <a:pt x="172" y="444"/>
                  <a:pt x="172" y="446"/>
                  <a:pt x="172" y="445"/>
                </a:cubicBezTo>
                <a:cubicBezTo>
                  <a:pt x="170" y="291"/>
                  <a:pt x="288" y="172"/>
                  <a:pt x="434" y="171"/>
                </a:cubicBezTo>
                <a:cubicBezTo>
                  <a:pt x="580" y="171"/>
                  <a:pt x="700" y="299"/>
                  <a:pt x="700" y="445"/>
                </a:cubicBezTo>
                <a:cubicBezTo>
                  <a:pt x="700" y="446"/>
                  <a:pt x="700" y="444"/>
                  <a:pt x="700" y="448"/>
                </a:cubicBezTo>
                <a:cubicBezTo>
                  <a:pt x="871" y="448"/>
                  <a:pt x="871" y="448"/>
                  <a:pt x="871" y="448"/>
                </a:cubicBezTo>
                <a:cubicBezTo>
                  <a:pt x="871" y="444"/>
                  <a:pt x="871" y="446"/>
                  <a:pt x="871" y="445"/>
                </a:cubicBezTo>
                <a:close/>
              </a:path>
            </a:pathLst>
          </a:custGeom>
          <a:gradFill>
            <a:gsLst>
              <a:gs pos="2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>
            <a:noFill/>
          </a:ln>
        </p:spPr>
        <p:txBody>
          <a:bodyPr vert="horz" wrap="square" lIns="42929" tIns="21464" rIns="42929" bIns="21464" numCol="1" anchor="t" anchorCtr="0" compatLnSpc="1"/>
          <a:lstStyle/>
          <a:p>
            <a:endParaRPr lang="en-IN" sz="84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Freeform 10"/>
          <p:cNvSpPr/>
          <p:nvPr>
            <p:custDataLst>
              <p:tags r:id="rId12"/>
            </p:custDataLst>
          </p:nvPr>
        </p:nvSpPr>
        <p:spPr bwMode="auto">
          <a:xfrm>
            <a:off x="7545938" y="3709150"/>
            <a:ext cx="1445509" cy="688167"/>
          </a:xfrm>
          <a:custGeom>
            <a:gdLst>
              <a:gd name="T0" fmla="*/ 387 w 766"/>
              <a:gd name="T1" fmla="*/ 195 h 364"/>
              <a:gd name="T2" fmla="*/ 171 w 766"/>
              <a:gd name="T3" fmla="*/ 0 h 364"/>
              <a:gd name="T4" fmla="*/ 0 w 766"/>
              <a:gd name="T5" fmla="*/ 0 h 364"/>
              <a:gd name="T6" fmla="*/ 384 w 766"/>
              <a:gd name="T7" fmla="*/ 364 h 364"/>
              <a:gd name="T8" fmla="*/ 766 w 766"/>
              <a:gd name="T9" fmla="*/ 0 h 364"/>
              <a:gd name="T10" fmla="*/ 597 w 766"/>
              <a:gd name="T11" fmla="*/ 0 h 364"/>
              <a:gd name="T12" fmla="*/ 387 w 766"/>
              <a:gd name="T13" fmla="*/ 195 h 36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66" h="364">
                <a:moveTo>
                  <a:pt x="387" y="195"/>
                </a:moveTo>
                <a:cubicBezTo>
                  <a:pt x="270" y="197"/>
                  <a:pt x="174" y="116"/>
                  <a:pt x="171" y="0"/>
                </a:cubicBezTo>
                <a:cubicBezTo>
                  <a:pt x="0" y="0"/>
                  <a:pt x="0" y="0"/>
                  <a:pt x="0" y="0"/>
                </a:cubicBezTo>
                <a:cubicBezTo>
                  <a:pt x="5" y="204"/>
                  <a:pt x="176" y="364"/>
                  <a:pt x="384" y="364"/>
                </a:cubicBezTo>
                <a:cubicBezTo>
                  <a:pt x="594" y="364"/>
                  <a:pt x="765" y="208"/>
                  <a:pt x="766" y="0"/>
                </a:cubicBezTo>
                <a:cubicBezTo>
                  <a:pt x="597" y="0"/>
                  <a:pt x="597" y="0"/>
                  <a:pt x="597" y="0"/>
                </a:cubicBezTo>
                <a:cubicBezTo>
                  <a:pt x="596" y="112"/>
                  <a:pt x="503" y="193"/>
                  <a:pt x="387" y="195"/>
                </a:cubicBezTo>
                <a:close/>
              </a:path>
            </a:pathLst>
          </a:custGeom>
          <a:gradFill>
            <a:gsLst>
              <a:gs pos="200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0"/>
          </a:gradFill>
          <a:ln>
            <a:noFill/>
          </a:ln>
        </p:spPr>
        <p:txBody>
          <a:bodyPr vert="horz" wrap="square" lIns="42929" tIns="21464" rIns="42929" bIns="21464" numCol="1" anchor="t" anchorCtr="0" compatLnSpc="1"/>
          <a:lstStyle/>
          <a:p>
            <a:endParaRPr lang="en-IN" sz="84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Oval 40"/>
          <p:cNvSpPr/>
          <p:nvPr>
            <p:custDataLst>
              <p:tags r:id="rId13"/>
            </p:custDataLst>
          </p:nvPr>
        </p:nvSpPr>
        <p:spPr>
          <a:xfrm>
            <a:off x="6763285" y="3392962"/>
            <a:ext cx="594381" cy="594381"/>
          </a:xfrm>
          <a:prstGeom prst="ellipse">
            <a:avLst/>
          </a:prstGeom>
          <a:gradFill>
            <a:gsLst>
              <a:gs pos="2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84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1" name="Freeform 119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930508" y="3556154"/>
            <a:ext cx="256413" cy="229134"/>
          </a:xfrm>
          <a:custGeom>
            <a:gdLst>
              <a:gd name="T0" fmla="*/ 199518 w 497"/>
              <a:gd name="T1" fmla="*/ 31535 h 444"/>
              <a:gd name="T2" fmla="*/ 199518 w 497"/>
              <a:gd name="T3" fmla="*/ 31535 h 444"/>
              <a:gd name="T4" fmla="*/ 191861 w 497"/>
              <a:gd name="T5" fmla="*/ 31535 h 444"/>
              <a:gd name="T6" fmla="*/ 191861 w 497"/>
              <a:gd name="T7" fmla="*/ 199574 h 444"/>
              <a:gd name="T8" fmla="*/ 199518 w 497"/>
              <a:gd name="T9" fmla="*/ 199574 h 444"/>
              <a:gd name="T10" fmla="*/ 223388 w 497"/>
              <a:gd name="T11" fmla="*/ 179302 h 444"/>
              <a:gd name="T12" fmla="*/ 223388 w 497"/>
              <a:gd name="T13" fmla="*/ 55863 h 444"/>
              <a:gd name="T14" fmla="*/ 199518 w 497"/>
              <a:gd name="T15" fmla="*/ 31535 h 444"/>
              <a:gd name="T16" fmla="*/ 0 w 497"/>
              <a:gd name="T17" fmla="*/ 55863 h 444"/>
              <a:gd name="T18" fmla="*/ 0 w 497"/>
              <a:gd name="T19" fmla="*/ 55863 h 444"/>
              <a:gd name="T20" fmla="*/ 0 w 497"/>
              <a:gd name="T21" fmla="*/ 179302 h 444"/>
              <a:gd name="T22" fmla="*/ 23870 w 497"/>
              <a:gd name="T23" fmla="*/ 199574 h 444"/>
              <a:gd name="T24" fmla="*/ 31977 w 497"/>
              <a:gd name="T25" fmla="*/ 199574 h 444"/>
              <a:gd name="T26" fmla="*/ 31977 w 497"/>
              <a:gd name="T27" fmla="*/ 31535 h 444"/>
              <a:gd name="T28" fmla="*/ 23870 w 497"/>
              <a:gd name="T29" fmla="*/ 31535 h 444"/>
              <a:gd name="T30" fmla="*/ 0 w 497"/>
              <a:gd name="T31" fmla="*/ 55863 h 444"/>
              <a:gd name="T32" fmla="*/ 151777 w 497"/>
              <a:gd name="T33" fmla="*/ 11713 h 444"/>
              <a:gd name="T34" fmla="*/ 151777 w 497"/>
              <a:gd name="T35" fmla="*/ 11713 h 444"/>
              <a:gd name="T36" fmla="*/ 111694 w 497"/>
              <a:gd name="T37" fmla="*/ 0 h 444"/>
              <a:gd name="T38" fmla="*/ 72061 w 497"/>
              <a:gd name="T39" fmla="*/ 11713 h 444"/>
              <a:gd name="T40" fmla="*/ 72061 w 497"/>
              <a:gd name="T41" fmla="*/ 31535 h 444"/>
              <a:gd name="T42" fmla="*/ 48190 w 497"/>
              <a:gd name="T43" fmla="*/ 31535 h 444"/>
              <a:gd name="T44" fmla="*/ 48190 w 497"/>
              <a:gd name="T45" fmla="*/ 199574 h 444"/>
              <a:gd name="T46" fmla="*/ 175648 w 497"/>
              <a:gd name="T47" fmla="*/ 199574 h 444"/>
              <a:gd name="T48" fmla="*/ 175648 w 497"/>
              <a:gd name="T49" fmla="*/ 31535 h 444"/>
              <a:gd name="T50" fmla="*/ 151777 w 497"/>
              <a:gd name="T51" fmla="*/ 31535 h 444"/>
              <a:gd name="T52" fmla="*/ 151777 w 497"/>
              <a:gd name="T53" fmla="*/ 11713 h 444"/>
              <a:gd name="T54" fmla="*/ 135564 w 497"/>
              <a:gd name="T55" fmla="*/ 31535 h 444"/>
              <a:gd name="T56" fmla="*/ 135564 w 497"/>
              <a:gd name="T57" fmla="*/ 31535 h 444"/>
              <a:gd name="T58" fmla="*/ 87824 w 497"/>
              <a:gd name="T59" fmla="*/ 31535 h 444"/>
              <a:gd name="T60" fmla="*/ 87824 w 497"/>
              <a:gd name="T61" fmla="*/ 19822 h 444"/>
              <a:gd name="T62" fmla="*/ 111694 w 497"/>
              <a:gd name="T63" fmla="*/ 11713 h 444"/>
              <a:gd name="T64" fmla="*/ 135564 w 497"/>
              <a:gd name="T65" fmla="*/ 19822 h 444"/>
              <a:gd name="T66" fmla="*/ 135564 w 497"/>
              <a:gd name="T67" fmla="*/ 31535 h 44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97" h="443">
                <a:moveTo>
                  <a:pt x="443" y="70"/>
                </a:moveTo>
                <a:lnTo>
                  <a:pt x="443" y="70"/>
                </a:lnTo>
                <a:cubicBezTo>
                  <a:pt x="426" y="70"/>
                  <a:pt x="426" y="70"/>
                  <a:pt x="426" y="70"/>
                </a:cubicBezTo>
                <a:cubicBezTo>
                  <a:pt x="426" y="443"/>
                  <a:pt x="426" y="443"/>
                  <a:pt x="426" y="443"/>
                </a:cubicBezTo>
                <a:cubicBezTo>
                  <a:pt x="443" y="443"/>
                  <a:pt x="443" y="443"/>
                  <a:pt x="443" y="443"/>
                </a:cubicBezTo>
                <a:cubicBezTo>
                  <a:pt x="479" y="443"/>
                  <a:pt x="496" y="425"/>
                  <a:pt x="496" y="398"/>
                </a:cubicBezTo>
                <a:cubicBezTo>
                  <a:pt x="496" y="124"/>
                  <a:pt x="496" y="124"/>
                  <a:pt x="496" y="124"/>
                </a:cubicBezTo>
                <a:cubicBezTo>
                  <a:pt x="496" y="97"/>
                  <a:pt x="479" y="70"/>
                  <a:pt x="443" y="70"/>
                </a:cubicBezTo>
                <a:close/>
                <a:moveTo>
                  <a:pt x="0" y="124"/>
                </a:moveTo>
                <a:lnTo>
                  <a:pt x="0" y="124"/>
                </a:lnTo>
                <a:cubicBezTo>
                  <a:pt x="0" y="398"/>
                  <a:pt x="0" y="398"/>
                  <a:pt x="0" y="398"/>
                </a:cubicBezTo>
                <a:cubicBezTo>
                  <a:pt x="0" y="425"/>
                  <a:pt x="26" y="443"/>
                  <a:pt x="53" y="443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71" y="70"/>
                  <a:pt x="71" y="70"/>
                  <a:pt x="71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26" y="70"/>
                  <a:pt x="0" y="97"/>
                  <a:pt x="0" y="124"/>
                </a:cubicBezTo>
                <a:close/>
                <a:moveTo>
                  <a:pt x="337" y="26"/>
                </a:moveTo>
                <a:lnTo>
                  <a:pt x="337" y="26"/>
                </a:lnTo>
                <a:cubicBezTo>
                  <a:pt x="319" y="17"/>
                  <a:pt x="292" y="0"/>
                  <a:pt x="248" y="0"/>
                </a:cubicBezTo>
                <a:cubicBezTo>
                  <a:pt x="204" y="0"/>
                  <a:pt x="177" y="17"/>
                  <a:pt x="160" y="26"/>
                </a:cubicBezTo>
                <a:cubicBezTo>
                  <a:pt x="160" y="70"/>
                  <a:pt x="160" y="70"/>
                  <a:pt x="160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443"/>
                  <a:pt x="107" y="443"/>
                  <a:pt x="107" y="443"/>
                </a:cubicBezTo>
                <a:cubicBezTo>
                  <a:pt x="390" y="443"/>
                  <a:pt x="390" y="443"/>
                  <a:pt x="390" y="443"/>
                </a:cubicBezTo>
                <a:cubicBezTo>
                  <a:pt x="390" y="70"/>
                  <a:pt x="390" y="70"/>
                  <a:pt x="390" y="70"/>
                </a:cubicBezTo>
                <a:cubicBezTo>
                  <a:pt x="337" y="70"/>
                  <a:pt x="337" y="70"/>
                  <a:pt x="337" y="70"/>
                </a:cubicBezTo>
                <a:lnTo>
                  <a:pt x="337" y="26"/>
                </a:lnTo>
                <a:close/>
                <a:moveTo>
                  <a:pt x="301" y="70"/>
                </a:moveTo>
                <a:lnTo>
                  <a:pt x="301" y="70"/>
                </a:lnTo>
                <a:cubicBezTo>
                  <a:pt x="195" y="70"/>
                  <a:pt x="195" y="70"/>
                  <a:pt x="195" y="70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204" y="35"/>
                  <a:pt x="222" y="26"/>
                  <a:pt x="248" y="26"/>
                </a:cubicBezTo>
                <a:cubicBezTo>
                  <a:pt x="275" y="26"/>
                  <a:pt x="292" y="35"/>
                  <a:pt x="301" y="44"/>
                </a:cubicBezTo>
                <a:lnTo>
                  <a:pt x="301" y="7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16098" tIns="8049" rIns="16098" bIns="8049" anchor="ctr"/>
          <a:lstStyle/>
          <a:p>
            <a:endParaRPr lang="en-US" sz="845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Oval 30"/>
          <p:cNvSpPr/>
          <p:nvPr>
            <p:custDataLst>
              <p:tags r:id="rId15"/>
            </p:custDataLst>
          </p:nvPr>
        </p:nvSpPr>
        <p:spPr>
          <a:xfrm>
            <a:off x="3810606" y="3392962"/>
            <a:ext cx="594381" cy="594381"/>
          </a:xfrm>
          <a:prstGeom prst="ellipse">
            <a:avLst/>
          </a:prstGeom>
          <a:gradFill>
            <a:gsLst>
              <a:gs pos="2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84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Freeform 123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990914" y="3548323"/>
            <a:ext cx="232770" cy="238225"/>
          </a:xfrm>
          <a:custGeom>
            <a:gdLst>
              <a:gd name="T0" fmla="*/ 123628 w 452"/>
              <a:gd name="T1" fmla="*/ 135490 h 462"/>
              <a:gd name="T2" fmla="*/ 123628 w 452"/>
              <a:gd name="T3" fmla="*/ 135490 h 462"/>
              <a:gd name="T4" fmla="*/ 195108 w 452"/>
              <a:gd name="T5" fmla="*/ 11703 h 462"/>
              <a:gd name="T6" fmla="*/ 195108 w 452"/>
              <a:gd name="T7" fmla="*/ 8102 h 462"/>
              <a:gd name="T8" fmla="*/ 191062 w 452"/>
              <a:gd name="T9" fmla="*/ 8102 h 462"/>
              <a:gd name="T10" fmla="*/ 71480 w 452"/>
              <a:gd name="T11" fmla="*/ 80124 h 462"/>
              <a:gd name="T12" fmla="*/ 4046 w 452"/>
              <a:gd name="T13" fmla="*/ 135490 h 462"/>
              <a:gd name="T14" fmla="*/ 15735 w 452"/>
              <a:gd name="T15" fmla="*/ 147644 h 462"/>
              <a:gd name="T16" fmla="*/ 39561 w 452"/>
              <a:gd name="T17" fmla="*/ 139542 h 462"/>
              <a:gd name="T18" fmla="*/ 67883 w 452"/>
              <a:gd name="T19" fmla="*/ 167450 h 462"/>
              <a:gd name="T20" fmla="*/ 59791 w 452"/>
              <a:gd name="T21" fmla="*/ 191307 h 462"/>
              <a:gd name="T22" fmla="*/ 67883 w 452"/>
              <a:gd name="T23" fmla="*/ 203461 h 462"/>
              <a:gd name="T24" fmla="*/ 123628 w 452"/>
              <a:gd name="T25" fmla="*/ 135490 h 462"/>
              <a:gd name="T26" fmla="*/ 135317 w 452"/>
              <a:gd name="T27" fmla="*/ 67520 h 462"/>
              <a:gd name="T28" fmla="*/ 135317 w 452"/>
              <a:gd name="T29" fmla="*/ 67520 h 462"/>
              <a:gd name="T30" fmla="*/ 135317 w 452"/>
              <a:gd name="T31" fmla="*/ 43663 h 462"/>
              <a:gd name="T32" fmla="*/ 159143 w 452"/>
              <a:gd name="T33" fmla="*/ 43663 h 462"/>
              <a:gd name="T34" fmla="*/ 159143 w 452"/>
              <a:gd name="T35" fmla="*/ 67520 h 462"/>
              <a:gd name="T36" fmla="*/ 135317 w 452"/>
              <a:gd name="T37" fmla="*/ 67520 h 46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16098" tIns="8049" rIns="16098" bIns="8049" anchor="ctr"/>
          <a:lstStyle/>
          <a:p>
            <a:endParaRPr lang="en-US" sz="845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Oval 35"/>
          <p:cNvSpPr/>
          <p:nvPr>
            <p:custDataLst>
              <p:tags r:id="rId17"/>
            </p:custDataLst>
          </p:nvPr>
        </p:nvSpPr>
        <p:spPr>
          <a:xfrm>
            <a:off x="5365269" y="3392962"/>
            <a:ext cx="594381" cy="594381"/>
          </a:xfrm>
          <a:prstGeom prst="ellipse">
            <a:avLst/>
          </a:prstGeom>
          <a:gradFill>
            <a:gsLst>
              <a:gs pos="2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84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3" name="Freeform 124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529194" y="3541859"/>
            <a:ext cx="265505" cy="256411"/>
          </a:xfrm>
          <a:custGeom>
            <a:gdLst>
              <a:gd name="T0" fmla="*/ 35554 w 515"/>
              <a:gd name="T1" fmla="*/ 151473 h 498"/>
              <a:gd name="T2" fmla="*/ 35554 w 515"/>
              <a:gd name="T3" fmla="*/ 151473 h 498"/>
              <a:gd name="T4" fmla="*/ 8101 w 515"/>
              <a:gd name="T5" fmla="*/ 211253 h 498"/>
              <a:gd name="T6" fmla="*/ 76058 w 515"/>
              <a:gd name="T7" fmla="*/ 195072 h 498"/>
              <a:gd name="T8" fmla="*/ 72008 w 515"/>
              <a:gd name="T9" fmla="*/ 155518 h 498"/>
              <a:gd name="T10" fmla="*/ 35554 w 515"/>
              <a:gd name="T11" fmla="*/ 151473 h 498"/>
              <a:gd name="T12" fmla="*/ 223224 w 515"/>
              <a:gd name="T13" fmla="*/ 8091 h 498"/>
              <a:gd name="T14" fmla="*/ 223224 w 515"/>
              <a:gd name="T15" fmla="*/ 8091 h 498"/>
              <a:gd name="T16" fmla="*/ 87759 w 515"/>
              <a:gd name="T17" fmla="*/ 103828 h 498"/>
              <a:gd name="T18" fmla="*/ 63457 w 515"/>
              <a:gd name="T19" fmla="*/ 131696 h 498"/>
              <a:gd name="T20" fmla="*/ 67507 w 515"/>
              <a:gd name="T21" fmla="*/ 135292 h 498"/>
              <a:gd name="T22" fmla="*/ 83709 w 515"/>
              <a:gd name="T23" fmla="*/ 147427 h 498"/>
              <a:gd name="T24" fmla="*/ 91810 w 515"/>
              <a:gd name="T25" fmla="*/ 159114 h 498"/>
              <a:gd name="T26" fmla="*/ 95860 w 515"/>
              <a:gd name="T27" fmla="*/ 163159 h 498"/>
              <a:gd name="T28" fmla="*/ 123763 w 515"/>
              <a:gd name="T29" fmla="*/ 139337 h 498"/>
              <a:gd name="T30" fmla="*/ 223224 w 515"/>
              <a:gd name="T31" fmla="*/ 8091 h 49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515" h="498">
                <a:moveTo>
                  <a:pt x="79" y="337"/>
                </a:moveTo>
                <a:lnTo>
                  <a:pt x="79" y="337"/>
                </a:lnTo>
                <a:cubicBezTo>
                  <a:pt x="44" y="372"/>
                  <a:pt x="71" y="416"/>
                  <a:pt x="18" y="470"/>
                </a:cubicBezTo>
                <a:cubicBezTo>
                  <a:pt x="0" y="497"/>
                  <a:pt x="116" y="487"/>
                  <a:pt x="169" y="434"/>
                </a:cubicBezTo>
                <a:cubicBezTo>
                  <a:pt x="195" y="407"/>
                  <a:pt x="186" y="372"/>
                  <a:pt x="160" y="346"/>
                </a:cubicBezTo>
                <a:cubicBezTo>
                  <a:pt x="132" y="319"/>
                  <a:pt x="97" y="319"/>
                  <a:pt x="79" y="337"/>
                </a:cubicBezTo>
                <a:close/>
                <a:moveTo>
                  <a:pt x="496" y="18"/>
                </a:moveTo>
                <a:lnTo>
                  <a:pt x="496" y="18"/>
                </a:lnTo>
                <a:cubicBezTo>
                  <a:pt x="479" y="0"/>
                  <a:pt x="257" y="168"/>
                  <a:pt x="195" y="231"/>
                </a:cubicBezTo>
                <a:cubicBezTo>
                  <a:pt x="169" y="266"/>
                  <a:pt x="160" y="284"/>
                  <a:pt x="141" y="293"/>
                </a:cubicBezTo>
                <a:cubicBezTo>
                  <a:pt x="141" y="301"/>
                  <a:pt x="150" y="301"/>
                  <a:pt x="150" y="301"/>
                </a:cubicBezTo>
                <a:cubicBezTo>
                  <a:pt x="160" y="310"/>
                  <a:pt x="169" y="310"/>
                  <a:pt x="186" y="328"/>
                </a:cubicBezTo>
                <a:cubicBezTo>
                  <a:pt x="195" y="337"/>
                  <a:pt x="204" y="346"/>
                  <a:pt x="204" y="354"/>
                </a:cubicBezTo>
                <a:cubicBezTo>
                  <a:pt x="204" y="363"/>
                  <a:pt x="213" y="363"/>
                  <a:pt x="213" y="363"/>
                </a:cubicBezTo>
                <a:cubicBezTo>
                  <a:pt x="230" y="354"/>
                  <a:pt x="248" y="337"/>
                  <a:pt x="275" y="310"/>
                </a:cubicBezTo>
                <a:cubicBezTo>
                  <a:pt x="336" y="248"/>
                  <a:pt x="514" y="35"/>
                  <a:pt x="496" y="1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16098" tIns="8049" rIns="16098" bIns="8049" anchor="ctr"/>
          <a:lstStyle/>
          <a:p>
            <a:endParaRPr lang="en-US" sz="845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Oval 45"/>
          <p:cNvSpPr/>
          <p:nvPr>
            <p:custDataLst>
              <p:tags r:id="rId19"/>
            </p:custDataLst>
          </p:nvPr>
        </p:nvSpPr>
        <p:spPr>
          <a:xfrm>
            <a:off x="7971499" y="3392962"/>
            <a:ext cx="594381" cy="594381"/>
          </a:xfrm>
          <a:prstGeom prst="ellipse">
            <a:avLst/>
          </a:prstGeom>
          <a:gradFill>
            <a:gsLst>
              <a:gs pos="200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84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4" name="Freeform 126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8146083" y="3555650"/>
            <a:ext cx="256411" cy="232770"/>
          </a:xfrm>
          <a:custGeom>
            <a:gdLst>
              <a:gd name="T0" fmla="*/ 111243 w 497"/>
              <a:gd name="T1" fmla="*/ 123179 h 452"/>
              <a:gd name="T2" fmla="*/ 111243 w 497"/>
              <a:gd name="T3" fmla="*/ 123179 h 452"/>
              <a:gd name="T4" fmla="*/ 163487 w 497"/>
              <a:gd name="T5" fmla="*/ 103398 h 452"/>
              <a:gd name="T6" fmla="*/ 151777 w 497"/>
              <a:gd name="T7" fmla="*/ 67883 h 452"/>
              <a:gd name="T8" fmla="*/ 111243 w 497"/>
              <a:gd name="T9" fmla="*/ 83618 h 452"/>
              <a:gd name="T10" fmla="*/ 75663 w 497"/>
              <a:gd name="T11" fmla="*/ 67883 h 452"/>
              <a:gd name="T12" fmla="*/ 59900 w 497"/>
              <a:gd name="T13" fmla="*/ 103398 h 452"/>
              <a:gd name="T14" fmla="*/ 111243 w 497"/>
              <a:gd name="T15" fmla="*/ 123179 h 452"/>
              <a:gd name="T16" fmla="*/ 111243 w 497"/>
              <a:gd name="T17" fmla="*/ 47653 h 452"/>
              <a:gd name="T18" fmla="*/ 111243 w 497"/>
              <a:gd name="T19" fmla="*/ 47653 h 452"/>
              <a:gd name="T20" fmla="*/ 139166 w 497"/>
              <a:gd name="T21" fmla="*/ 39561 h 452"/>
              <a:gd name="T22" fmla="*/ 127907 w 497"/>
              <a:gd name="T23" fmla="*/ 7642 h 452"/>
              <a:gd name="T24" fmla="*/ 111243 w 497"/>
              <a:gd name="T25" fmla="*/ 0 h 452"/>
              <a:gd name="T26" fmla="*/ 95480 w 497"/>
              <a:gd name="T27" fmla="*/ 7642 h 452"/>
              <a:gd name="T28" fmla="*/ 83770 w 497"/>
              <a:gd name="T29" fmla="*/ 39561 h 452"/>
              <a:gd name="T30" fmla="*/ 111243 w 497"/>
              <a:gd name="T31" fmla="*/ 47653 h 452"/>
              <a:gd name="T32" fmla="*/ 211226 w 497"/>
              <a:gd name="T33" fmla="*/ 135317 h 452"/>
              <a:gd name="T34" fmla="*/ 211226 w 497"/>
              <a:gd name="T35" fmla="*/ 135317 h 452"/>
              <a:gd name="T36" fmla="*/ 167540 w 497"/>
              <a:gd name="T37" fmla="*/ 119582 h 452"/>
              <a:gd name="T38" fmla="*/ 171593 w 497"/>
              <a:gd name="T39" fmla="*/ 131271 h 452"/>
              <a:gd name="T40" fmla="*/ 111243 w 497"/>
              <a:gd name="T41" fmla="*/ 155097 h 452"/>
              <a:gd name="T42" fmla="*/ 51793 w 497"/>
              <a:gd name="T43" fmla="*/ 131271 h 452"/>
              <a:gd name="T44" fmla="*/ 55847 w 497"/>
              <a:gd name="T45" fmla="*/ 119582 h 452"/>
              <a:gd name="T46" fmla="*/ 11710 w 497"/>
              <a:gd name="T47" fmla="*/ 135317 h 452"/>
              <a:gd name="T48" fmla="*/ 11710 w 497"/>
              <a:gd name="T49" fmla="*/ 155097 h 452"/>
              <a:gd name="T50" fmla="*/ 91426 w 497"/>
              <a:gd name="T51" fmla="*/ 195108 h 452"/>
              <a:gd name="T52" fmla="*/ 131510 w 497"/>
              <a:gd name="T53" fmla="*/ 195108 h 452"/>
              <a:gd name="T54" fmla="*/ 211226 w 497"/>
              <a:gd name="T55" fmla="*/ 155097 h 452"/>
              <a:gd name="T56" fmla="*/ 211226 w 497"/>
              <a:gd name="T57" fmla="*/ 135317 h 45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497" h="452">
                <a:moveTo>
                  <a:pt x="247" y="274"/>
                </a:moveTo>
                <a:lnTo>
                  <a:pt x="247" y="274"/>
                </a:lnTo>
                <a:cubicBezTo>
                  <a:pt x="309" y="274"/>
                  <a:pt x="354" y="257"/>
                  <a:pt x="363" y="230"/>
                </a:cubicBezTo>
                <a:cubicBezTo>
                  <a:pt x="354" y="204"/>
                  <a:pt x="345" y="177"/>
                  <a:pt x="337" y="151"/>
                </a:cubicBezTo>
                <a:cubicBezTo>
                  <a:pt x="328" y="168"/>
                  <a:pt x="292" y="186"/>
                  <a:pt x="247" y="186"/>
                </a:cubicBezTo>
                <a:cubicBezTo>
                  <a:pt x="203" y="186"/>
                  <a:pt x="168" y="168"/>
                  <a:pt x="168" y="151"/>
                </a:cubicBezTo>
                <a:cubicBezTo>
                  <a:pt x="150" y="177"/>
                  <a:pt x="141" y="204"/>
                  <a:pt x="133" y="230"/>
                </a:cubicBezTo>
                <a:cubicBezTo>
                  <a:pt x="141" y="257"/>
                  <a:pt x="186" y="274"/>
                  <a:pt x="247" y="274"/>
                </a:cubicBezTo>
                <a:close/>
                <a:moveTo>
                  <a:pt x="247" y="106"/>
                </a:moveTo>
                <a:lnTo>
                  <a:pt x="247" y="106"/>
                </a:lnTo>
                <a:cubicBezTo>
                  <a:pt x="274" y="106"/>
                  <a:pt x="300" y="97"/>
                  <a:pt x="309" y="88"/>
                </a:cubicBezTo>
                <a:cubicBezTo>
                  <a:pt x="300" y="62"/>
                  <a:pt x="292" y="35"/>
                  <a:pt x="284" y="17"/>
                </a:cubicBezTo>
                <a:cubicBezTo>
                  <a:pt x="284" y="8"/>
                  <a:pt x="265" y="0"/>
                  <a:pt x="247" y="0"/>
                </a:cubicBezTo>
                <a:cubicBezTo>
                  <a:pt x="230" y="0"/>
                  <a:pt x="212" y="8"/>
                  <a:pt x="212" y="17"/>
                </a:cubicBezTo>
                <a:cubicBezTo>
                  <a:pt x="203" y="35"/>
                  <a:pt x="194" y="62"/>
                  <a:pt x="186" y="88"/>
                </a:cubicBezTo>
                <a:cubicBezTo>
                  <a:pt x="194" y="97"/>
                  <a:pt x="221" y="106"/>
                  <a:pt x="247" y="106"/>
                </a:cubicBezTo>
                <a:close/>
                <a:moveTo>
                  <a:pt x="469" y="301"/>
                </a:moveTo>
                <a:lnTo>
                  <a:pt x="469" y="301"/>
                </a:lnTo>
                <a:cubicBezTo>
                  <a:pt x="372" y="266"/>
                  <a:pt x="372" y="266"/>
                  <a:pt x="372" y="266"/>
                </a:cubicBezTo>
                <a:cubicBezTo>
                  <a:pt x="381" y="292"/>
                  <a:pt x="381" y="292"/>
                  <a:pt x="381" y="292"/>
                </a:cubicBezTo>
                <a:cubicBezTo>
                  <a:pt x="381" y="327"/>
                  <a:pt x="319" y="345"/>
                  <a:pt x="247" y="345"/>
                </a:cubicBezTo>
                <a:cubicBezTo>
                  <a:pt x="177" y="345"/>
                  <a:pt x="115" y="327"/>
                  <a:pt x="115" y="292"/>
                </a:cubicBezTo>
                <a:cubicBezTo>
                  <a:pt x="124" y="266"/>
                  <a:pt x="124" y="266"/>
                  <a:pt x="124" y="266"/>
                </a:cubicBezTo>
                <a:cubicBezTo>
                  <a:pt x="26" y="301"/>
                  <a:pt x="26" y="301"/>
                  <a:pt x="26" y="301"/>
                </a:cubicBezTo>
                <a:cubicBezTo>
                  <a:pt x="0" y="310"/>
                  <a:pt x="0" y="327"/>
                  <a:pt x="26" y="345"/>
                </a:cubicBezTo>
                <a:cubicBezTo>
                  <a:pt x="203" y="434"/>
                  <a:pt x="203" y="434"/>
                  <a:pt x="203" y="434"/>
                </a:cubicBezTo>
                <a:cubicBezTo>
                  <a:pt x="230" y="451"/>
                  <a:pt x="265" y="451"/>
                  <a:pt x="292" y="434"/>
                </a:cubicBezTo>
                <a:cubicBezTo>
                  <a:pt x="469" y="345"/>
                  <a:pt x="469" y="345"/>
                  <a:pt x="469" y="345"/>
                </a:cubicBezTo>
                <a:cubicBezTo>
                  <a:pt x="496" y="327"/>
                  <a:pt x="496" y="310"/>
                  <a:pt x="469" y="30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16098" tIns="8049" rIns="16098" bIns="8049" anchor="ctr"/>
          <a:lstStyle/>
          <a:p>
            <a:endParaRPr lang="en-US" sz="845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5" name="Freeform 45"/>
          <p:cNvSpPr>
            <a:spLocks noEditPoints="1"/>
          </p:cNvSpPr>
          <p:nvPr>
            <p:custDataLst>
              <p:tags r:id="rId21"/>
            </p:custDataLst>
          </p:nvPr>
        </p:nvSpPr>
        <p:spPr bwMode="auto">
          <a:xfrm>
            <a:off x="2989181" y="1612595"/>
            <a:ext cx="181059" cy="181059"/>
          </a:xfrm>
          <a:custGeom>
            <a:gdLst>
              <a:gd name="T0" fmla="*/ 92739 w 55"/>
              <a:gd name="T1" fmla="*/ 188912 h 55"/>
              <a:gd name="T2" fmla="*/ 0 w 55"/>
              <a:gd name="T3" fmla="*/ 92739 h 55"/>
              <a:gd name="T4" fmla="*/ 92739 w 55"/>
              <a:gd name="T5" fmla="*/ 0 h 55"/>
              <a:gd name="T6" fmla="*/ 188912 w 55"/>
              <a:gd name="T7" fmla="*/ 92739 h 55"/>
              <a:gd name="T8" fmla="*/ 92739 w 55"/>
              <a:gd name="T9" fmla="*/ 188912 h 55"/>
              <a:gd name="T10" fmla="*/ 154564 w 55"/>
              <a:gd name="T11" fmla="*/ 68695 h 55"/>
              <a:gd name="T12" fmla="*/ 144260 w 55"/>
              <a:gd name="T13" fmla="*/ 58391 h 55"/>
              <a:gd name="T14" fmla="*/ 137391 w 55"/>
              <a:gd name="T15" fmla="*/ 54956 h 55"/>
              <a:gd name="T16" fmla="*/ 130521 w 55"/>
              <a:gd name="T17" fmla="*/ 58391 h 55"/>
              <a:gd name="T18" fmla="*/ 82434 w 55"/>
              <a:gd name="T19" fmla="*/ 106478 h 55"/>
              <a:gd name="T20" fmla="*/ 54956 w 55"/>
              <a:gd name="T21" fmla="*/ 79000 h 55"/>
              <a:gd name="T22" fmla="*/ 48087 w 55"/>
              <a:gd name="T23" fmla="*/ 75565 h 55"/>
              <a:gd name="T24" fmla="*/ 44652 w 55"/>
              <a:gd name="T25" fmla="*/ 79000 h 55"/>
              <a:gd name="T26" fmla="*/ 30913 w 55"/>
              <a:gd name="T27" fmla="*/ 89304 h 55"/>
              <a:gd name="T28" fmla="*/ 30913 w 55"/>
              <a:gd name="T29" fmla="*/ 96173 h 55"/>
              <a:gd name="T30" fmla="*/ 30913 w 55"/>
              <a:gd name="T31" fmla="*/ 103043 h 55"/>
              <a:gd name="T32" fmla="*/ 75565 w 55"/>
              <a:gd name="T33" fmla="*/ 147695 h 55"/>
              <a:gd name="T34" fmla="*/ 82434 w 55"/>
              <a:gd name="T35" fmla="*/ 147695 h 55"/>
              <a:gd name="T36" fmla="*/ 89304 w 55"/>
              <a:gd name="T37" fmla="*/ 147695 h 55"/>
              <a:gd name="T38" fmla="*/ 154564 w 55"/>
              <a:gd name="T39" fmla="*/ 79000 h 55"/>
              <a:gd name="T40" fmla="*/ 157999 w 55"/>
              <a:gd name="T41" fmla="*/ 75565 h 55"/>
              <a:gd name="T42" fmla="*/ 154564 w 55"/>
              <a:gd name="T43" fmla="*/ 68695 h 5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txBody>
          <a:bodyPr/>
          <a:lstStyle/>
          <a:p>
            <a:endParaRPr lang="en-US" sz="94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Freeform 45"/>
          <p:cNvSpPr>
            <a:spLocks noEditPoints="1"/>
          </p:cNvSpPr>
          <p:nvPr>
            <p:custDataLst>
              <p:tags r:id="rId22"/>
            </p:custDataLst>
          </p:nvPr>
        </p:nvSpPr>
        <p:spPr bwMode="auto">
          <a:xfrm>
            <a:off x="4301410" y="5139012"/>
            <a:ext cx="181059" cy="181059"/>
          </a:xfrm>
          <a:custGeom>
            <a:gdLst>
              <a:gd name="T0" fmla="*/ 92739 w 55"/>
              <a:gd name="T1" fmla="*/ 188912 h 55"/>
              <a:gd name="T2" fmla="*/ 0 w 55"/>
              <a:gd name="T3" fmla="*/ 92739 h 55"/>
              <a:gd name="T4" fmla="*/ 92739 w 55"/>
              <a:gd name="T5" fmla="*/ 0 h 55"/>
              <a:gd name="T6" fmla="*/ 188912 w 55"/>
              <a:gd name="T7" fmla="*/ 92739 h 55"/>
              <a:gd name="T8" fmla="*/ 92739 w 55"/>
              <a:gd name="T9" fmla="*/ 188912 h 55"/>
              <a:gd name="T10" fmla="*/ 154564 w 55"/>
              <a:gd name="T11" fmla="*/ 68695 h 55"/>
              <a:gd name="T12" fmla="*/ 144260 w 55"/>
              <a:gd name="T13" fmla="*/ 58391 h 55"/>
              <a:gd name="T14" fmla="*/ 137391 w 55"/>
              <a:gd name="T15" fmla="*/ 54956 h 55"/>
              <a:gd name="T16" fmla="*/ 130521 w 55"/>
              <a:gd name="T17" fmla="*/ 58391 h 55"/>
              <a:gd name="T18" fmla="*/ 82434 w 55"/>
              <a:gd name="T19" fmla="*/ 106478 h 55"/>
              <a:gd name="T20" fmla="*/ 54956 w 55"/>
              <a:gd name="T21" fmla="*/ 79000 h 55"/>
              <a:gd name="T22" fmla="*/ 48087 w 55"/>
              <a:gd name="T23" fmla="*/ 75565 h 55"/>
              <a:gd name="T24" fmla="*/ 44652 w 55"/>
              <a:gd name="T25" fmla="*/ 79000 h 55"/>
              <a:gd name="T26" fmla="*/ 30913 w 55"/>
              <a:gd name="T27" fmla="*/ 89304 h 55"/>
              <a:gd name="T28" fmla="*/ 30913 w 55"/>
              <a:gd name="T29" fmla="*/ 96173 h 55"/>
              <a:gd name="T30" fmla="*/ 30913 w 55"/>
              <a:gd name="T31" fmla="*/ 103043 h 55"/>
              <a:gd name="T32" fmla="*/ 75565 w 55"/>
              <a:gd name="T33" fmla="*/ 147695 h 55"/>
              <a:gd name="T34" fmla="*/ 82434 w 55"/>
              <a:gd name="T35" fmla="*/ 147695 h 55"/>
              <a:gd name="T36" fmla="*/ 89304 w 55"/>
              <a:gd name="T37" fmla="*/ 147695 h 55"/>
              <a:gd name="T38" fmla="*/ 154564 w 55"/>
              <a:gd name="T39" fmla="*/ 79000 h 55"/>
              <a:gd name="T40" fmla="*/ 157999 w 55"/>
              <a:gd name="T41" fmla="*/ 75565 h 55"/>
              <a:gd name="T42" fmla="*/ 154564 w 55"/>
              <a:gd name="T43" fmla="*/ 68695 h 5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txBody>
          <a:bodyPr/>
          <a:lstStyle/>
          <a:p>
            <a:endParaRPr lang="en-US" sz="94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4" name="Freeform 45"/>
          <p:cNvSpPr>
            <a:spLocks noEditPoints="1"/>
          </p:cNvSpPr>
          <p:nvPr>
            <p:custDataLst>
              <p:tags r:id="rId23"/>
            </p:custDataLst>
          </p:nvPr>
        </p:nvSpPr>
        <p:spPr bwMode="auto">
          <a:xfrm>
            <a:off x="5613640" y="1612595"/>
            <a:ext cx="181059" cy="181059"/>
          </a:xfrm>
          <a:custGeom>
            <a:gdLst>
              <a:gd name="T0" fmla="*/ 92739 w 55"/>
              <a:gd name="T1" fmla="*/ 188912 h 55"/>
              <a:gd name="T2" fmla="*/ 0 w 55"/>
              <a:gd name="T3" fmla="*/ 92739 h 55"/>
              <a:gd name="T4" fmla="*/ 92739 w 55"/>
              <a:gd name="T5" fmla="*/ 0 h 55"/>
              <a:gd name="T6" fmla="*/ 188912 w 55"/>
              <a:gd name="T7" fmla="*/ 92739 h 55"/>
              <a:gd name="T8" fmla="*/ 92739 w 55"/>
              <a:gd name="T9" fmla="*/ 188912 h 55"/>
              <a:gd name="T10" fmla="*/ 154564 w 55"/>
              <a:gd name="T11" fmla="*/ 68695 h 55"/>
              <a:gd name="T12" fmla="*/ 144260 w 55"/>
              <a:gd name="T13" fmla="*/ 58391 h 55"/>
              <a:gd name="T14" fmla="*/ 137391 w 55"/>
              <a:gd name="T15" fmla="*/ 54956 h 55"/>
              <a:gd name="T16" fmla="*/ 130521 w 55"/>
              <a:gd name="T17" fmla="*/ 58391 h 55"/>
              <a:gd name="T18" fmla="*/ 82434 w 55"/>
              <a:gd name="T19" fmla="*/ 106478 h 55"/>
              <a:gd name="T20" fmla="*/ 54956 w 55"/>
              <a:gd name="T21" fmla="*/ 79000 h 55"/>
              <a:gd name="T22" fmla="*/ 48087 w 55"/>
              <a:gd name="T23" fmla="*/ 75565 h 55"/>
              <a:gd name="T24" fmla="*/ 44652 w 55"/>
              <a:gd name="T25" fmla="*/ 79000 h 55"/>
              <a:gd name="T26" fmla="*/ 30913 w 55"/>
              <a:gd name="T27" fmla="*/ 89304 h 55"/>
              <a:gd name="T28" fmla="*/ 30913 w 55"/>
              <a:gd name="T29" fmla="*/ 96173 h 55"/>
              <a:gd name="T30" fmla="*/ 30913 w 55"/>
              <a:gd name="T31" fmla="*/ 103043 h 55"/>
              <a:gd name="T32" fmla="*/ 75565 w 55"/>
              <a:gd name="T33" fmla="*/ 147695 h 55"/>
              <a:gd name="T34" fmla="*/ 82434 w 55"/>
              <a:gd name="T35" fmla="*/ 147695 h 55"/>
              <a:gd name="T36" fmla="*/ 89304 w 55"/>
              <a:gd name="T37" fmla="*/ 147695 h 55"/>
              <a:gd name="T38" fmla="*/ 154564 w 55"/>
              <a:gd name="T39" fmla="*/ 79000 h 55"/>
              <a:gd name="T40" fmla="*/ 157999 w 55"/>
              <a:gd name="T41" fmla="*/ 75565 h 55"/>
              <a:gd name="T42" fmla="*/ 154564 w 55"/>
              <a:gd name="T43" fmla="*/ 68695 h 5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>
            <a:noFill/>
          </a:ln>
        </p:spPr>
        <p:txBody>
          <a:bodyPr/>
          <a:lstStyle/>
          <a:p>
            <a:endParaRPr lang="en-US" sz="94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8" name="Freeform 45"/>
          <p:cNvSpPr>
            <a:spLocks noEditPoints="1"/>
          </p:cNvSpPr>
          <p:nvPr>
            <p:custDataLst>
              <p:tags r:id="rId24"/>
            </p:custDataLst>
          </p:nvPr>
        </p:nvSpPr>
        <p:spPr bwMode="auto">
          <a:xfrm>
            <a:off x="6925868" y="5139012"/>
            <a:ext cx="181059" cy="181059"/>
          </a:xfrm>
          <a:custGeom>
            <a:gdLst>
              <a:gd name="T0" fmla="*/ 92739 w 55"/>
              <a:gd name="T1" fmla="*/ 188912 h 55"/>
              <a:gd name="T2" fmla="*/ 0 w 55"/>
              <a:gd name="T3" fmla="*/ 92739 h 55"/>
              <a:gd name="T4" fmla="*/ 92739 w 55"/>
              <a:gd name="T5" fmla="*/ 0 h 55"/>
              <a:gd name="T6" fmla="*/ 188912 w 55"/>
              <a:gd name="T7" fmla="*/ 92739 h 55"/>
              <a:gd name="T8" fmla="*/ 92739 w 55"/>
              <a:gd name="T9" fmla="*/ 188912 h 55"/>
              <a:gd name="T10" fmla="*/ 154564 w 55"/>
              <a:gd name="T11" fmla="*/ 68695 h 55"/>
              <a:gd name="T12" fmla="*/ 144260 w 55"/>
              <a:gd name="T13" fmla="*/ 58391 h 55"/>
              <a:gd name="T14" fmla="*/ 137391 w 55"/>
              <a:gd name="T15" fmla="*/ 54956 h 55"/>
              <a:gd name="T16" fmla="*/ 130521 w 55"/>
              <a:gd name="T17" fmla="*/ 58391 h 55"/>
              <a:gd name="T18" fmla="*/ 82434 w 55"/>
              <a:gd name="T19" fmla="*/ 106478 h 55"/>
              <a:gd name="T20" fmla="*/ 54956 w 55"/>
              <a:gd name="T21" fmla="*/ 79000 h 55"/>
              <a:gd name="T22" fmla="*/ 48087 w 55"/>
              <a:gd name="T23" fmla="*/ 75565 h 55"/>
              <a:gd name="T24" fmla="*/ 44652 w 55"/>
              <a:gd name="T25" fmla="*/ 79000 h 55"/>
              <a:gd name="T26" fmla="*/ 30913 w 55"/>
              <a:gd name="T27" fmla="*/ 89304 h 55"/>
              <a:gd name="T28" fmla="*/ 30913 w 55"/>
              <a:gd name="T29" fmla="*/ 96173 h 55"/>
              <a:gd name="T30" fmla="*/ 30913 w 55"/>
              <a:gd name="T31" fmla="*/ 103043 h 55"/>
              <a:gd name="T32" fmla="*/ 75565 w 55"/>
              <a:gd name="T33" fmla="*/ 147695 h 55"/>
              <a:gd name="T34" fmla="*/ 82434 w 55"/>
              <a:gd name="T35" fmla="*/ 147695 h 55"/>
              <a:gd name="T36" fmla="*/ 89304 w 55"/>
              <a:gd name="T37" fmla="*/ 147695 h 55"/>
              <a:gd name="T38" fmla="*/ 154564 w 55"/>
              <a:gd name="T39" fmla="*/ 79000 h 55"/>
              <a:gd name="T40" fmla="*/ 157999 w 55"/>
              <a:gd name="T41" fmla="*/ 75565 h 55"/>
              <a:gd name="T42" fmla="*/ 154564 w 55"/>
              <a:gd name="T43" fmla="*/ 68695 h 5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0"/>
          </a:gradFill>
          <a:ln>
            <a:noFill/>
          </a:ln>
        </p:spPr>
        <p:txBody>
          <a:bodyPr/>
          <a:lstStyle/>
          <a:p>
            <a:endParaRPr lang="en-US" sz="94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25"/>
            </p:custDataLst>
          </p:nvPr>
        </p:nvSpPr>
        <p:spPr>
          <a:xfrm>
            <a:off x="3182806" y="1478507"/>
            <a:ext cx="2026448" cy="1122963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防护服的作用：保护工人免受化学、生物、物理等危害</a:t>
            </a:r>
          </a:p>
        </p:txBody>
      </p:sp>
      <p:sp>
        <p:nvSpPr>
          <p:cNvPr id="12" name="文本框 11"/>
          <p:cNvSpPr txBox="1"/>
          <p:nvPr>
            <p:custDataLst>
              <p:tags r:id="rId26"/>
            </p:custDataLst>
          </p:nvPr>
        </p:nvSpPr>
        <p:spPr>
          <a:xfrm>
            <a:off x="5848221" y="1478507"/>
            <a:ext cx="2026448" cy="1122963"/>
          </a:xfrm>
          <a:prstGeom prst="rect">
            <a:avLst/>
          </a:prstGeom>
          <a:noFill/>
        </p:spPr>
        <p:txBody>
          <a:bodyPr wrap="square" anchor="t"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防护服的穿戴方法：正确穿戴，确保防护效果</a:t>
            </a:r>
          </a:p>
        </p:txBody>
      </p:sp>
      <p:sp>
        <p:nvSpPr>
          <p:cNvPr id="14" name="文本框 13"/>
          <p:cNvSpPr txBox="1"/>
          <p:nvPr>
            <p:custDataLst>
              <p:tags r:id="rId27"/>
            </p:custDataLst>
          </p:nvPr>
        </p:nvSpPr>
        <p:spPr>
          <a:xfrm>
            <a:off x="4516474" y="5018532"/>
            <a:ext cx="2026448" cy="1122963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防护服的类型：防尘服、防毒服、防辐射服等</a:t>
            </a:r>
          </a:p>
        </p:txBody>
      </p:sp>
      <p:sp>
        <p:nvSpPr>
          <p:cNvPr id="15" name="文本框 14"/>
          <p:cNvSpPr txBox="1"/>
          <p:nvPr>
            <p:custDataLst>
              <p:tags r:id="rId28"/>
            </p:custDataLst>
          </p:nvPr>
        </p:nvSpPr>
        <p:spPr>
          <a:xfrm>
            <a:off x="7181889" y="5018532"/>
            <a:ext cx="2026448" cy="1122963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防护服的保养与维护：定期清洗、检查，确保防护性能</a:t>
            </a:r>
          </a:p>
        </p:txBody>
      </p:sp>
    </p:spTree>
    <p:custDataLst>
      <p:tags r:id="rId29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安全操作规程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点击此处添加正文，文字是您思想的提炼，为了演示发布的良好效果，请言简意赅的阐述您的观点。</a:t>
            </a: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5690870" y="1321435"/>
            <a:ext cx="934085" cy="5651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sz="2400" b="1">
                <a:solidFill>
                  <a:schemeClr val="lt1">
                    <a:lumMod val="50000"/>
                  </a:schemeClr>
                </a:solidFill>
                <a:latin typeface="+mj-ea"/>
                <a:ea typeface="+mj-ea"/>
                <a:cs typeface="+mj-ea"/>
              </a:rPr>
              <a:t>3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4" name="直接箭头连接符 13"/>
          <p:cNvCxnSpPr/>
          <p:nvPr userDrawn="1">
            <p:custDataLst>
              <p:tags r:id="rId2"/>
            </p:custDataLst>
          </p:nvPr>
        </p:nvCxnSpPr>
        <p:spPr>
          <a:xfrm flipH="1" flipV="1">
            <a:off x="11440160" y="6384290"/>
            <a:ext cx="0" cy="473710"/>
          </a:xfrm>
          <a:prstGeom prst="straightConnector1">
            <a:avLst/>
          </a:prstGeom>
          <a:ln w="6032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操作流程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圆角矩形 3"/>
          <p:cNvSpPr/>
          <p:nvPr>
            <p:custDataLst>
              <p:tags r:id="rId5"/>
            </p:custDataLst>
          </p:nvPr>
        </p:nvSpPr>
        <p:spPr>
          <a:xfrm>
            <a:off x="1305912" y="1786512"/>
            <a:ext cx="1395570" cy="274584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7" name="文本框 56"/>
          <p:cNvSpPr txBox="1"/>
          <p:nvPr>
            <p:custDataLst>
              <p:tags r:id="rId6"/>
            </p:custDataLst>
          </p:nvPr>
        </p:nvSpPr>
        <p:spPr>
          <a:xfrm>
            <a:off x="1388205" y="2112793"/>
            <a:ext cx="1230417" cy="2104564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进入施工现场前，必须佩戴安全帽、反光背心等防护用品</a:t>
            </a:r>
          </a:p>
        </p:txBody>
      </p:sp>
      <p:sp>
        <p:nvSpPr>
          <p:cNvPr id="58" name="椭圆 57"/>
          <p:cNvSpPr/>
          <p:nvPr>
            <p:custDataLst>
              <p:tags r:id="rId7"/>
            </p:custDataLst>
          </p:nvPr>
        </p:nvSpPr>
        <p:spPr>
          <a:xfrm>
            <a:off x="1923390" y="4683331"/>
            <a:ext cx="160612" cy="161187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椭圆 58"/>
          <p:cNvSpPr/>
          <p:nvPr>
            <p:custDataLst>
              <p:tags r:id="rId8"/>
            </p:custDataLst>
          </p:nvPr>
        </p:nvSpPr>
        <p:spPr>
          <a:xfrm>
            <a:off x="1891608" y="4995488"/>
            <a:ext cx="224744" cy="225889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椭圆 59"/>
          <p:cNvSpPr/>
          <p:nvPr>
            <p:custDataLst>
              <p:tags r:id="rId9"/>
            </p:custDataLst>
          </p:nvPr>
        </p:nvSpPr>
        <p:spPr>
          <a:xfrm>
            <a:off x="1774697" y="5372347"/>
            <a:ext cx="458569" cy="460857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61" name="圆角矩形 10"/>
          <p:cNvSpPr/>
          <p:nvPr>
            <p:custDataLst>
              <p:tags r:id="rId10"/>
            </p:custDataLst>
          </p:nvPr>
        </p:nvSpPr>
        <p:spPr>
          <a:xfrm>
            <a:off x="2904092" y="1786512"/>
            <a:ext cx="1395570" cy="274584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文本框 61"/>
          <p:cNvSpPr txBox="1"/>
          <p:nvPr>
            <p:custDataLst>
              <p:tags r:id="rId11"/>
            </p:custDataLst>
          </p:nvPr>
        </p:nvSpPr>
        <p:spPr>
          <a:xfrm>
            <a:off x="2986385" y="2112793"/>
            <a:ext cx="1230417" cy="210456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遵守施工现场的规章制度，听从指挥，不擅自行动</a:t>
            </a:r>
          </a:p>
        </p:txBody>
      </p:sp>
      <p:sp>
        <p:nvSpPr>
          <p:cNvPr id="63" name="椭圆 62"/>
          <p:cNvSpPr/>
          <p:nvPr>
            <p:custDataLst>
              <p:tags r:id="rId12"/>
            </p:custDataLst>
          </p:nvPr>
        </p:nvSpPr>
        <p:spPr>
          <a:xfrm>
            <a:off x="3521570" y="4683331"/>
            <a:ext cx="160612" cy="161187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椭圆 63"/>
          <p:cNvSpPr/>
          <p:nvPr>
            <p:custDataLst>
              <p:tags r:id="rId13"/>
            </p:custDataLst>
          </p:nvPr>
        </p:nvSpPr>
        <p:spPr>
          <a:xfrm>
            <a:off x="3489788" y="4995488"/>
            <a:ext cx="224744" cy="225889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5" name="椭圆 64"/>
          <p:cNvSpPr/>
          <p:nvPr>
            <p:custDataLst>
              <p:tags r:id="rId14"/>
            </p:custDataLst>
          </p:nvPr>
        </p:nvSpPr>
        <p:spPr>
          <a:xfrm>
            <a:off x="3372876" y="5372347"/>
            <a:ext cx="458569" cy="460857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6" name="圆角矩形 20"/>
          <p:cNvSpPr/>
          <p:nvPr>
            <p:custDataLst>
              <p:tags r:id="rId15"/>
            </p:custDataLst>
          </p:nvPr>
        </p:nvSpPr>
        <p:spPr>
          <a:xfrm>
            <a:off x="4538594" y="1786512"/>
            <a:ext cx="1395570" cy="274584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7" name="文本框 66"/>
          <p:cNvSpPr txBox="1"/>
          <p:nvPr>
            <p:custDataLst>
              <p:tags r:id="rId16"/>
            </p:custDataLst>
          </p:nvPr>
        </p:nvSpPr>
        <p:spPr>
          <a:xfrm>
            <a:off x="4620887" y="2112793"/>
            <a:ext cx="1230417" cy="210456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在高空作业时，必须系好安全带，确保安全</a:t>
            </a:r>
          </a:p>
        </p:txBody>
      </p:sp>
      <p:sp>
        <p:nvSpPr>
          <p:cNvPr id="68" name="椭圆 67"/>
          <p:cNvSpPr/>
          <p:nvPr>
            <p:custDataLst>
              <p:tags r:id="rId17"/>
            </p:custDataLst>
          </p:nvPr>
        </p:nvSpPr>
        <p:spPr>
          <a:xfrm>
            <a:off x="5156073" y="4683331"/>
            <a:ext cx="160612" cy="161187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9" name="椭圆 68"/>
          <p:cNvSpPr/>
          <p:nvPr>
            <p:custDataLst>
              <p:tags r:id="rId18"/>
            </p:custDataLst>
          </p:nvPr>
        </p:nvSpPr>
        <p:spPr>
          <a:xfrm>
            <a:off x="5124291" y="4995488"/>
            <a:ext cx="224744" cy="225889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0" name="椭圆 69"/>
          <p:cNvSpPr/>
          <p:nvPr>
            <p:custDataLst>
              <p:tags r:id="rId19"/>
            </p:custDataLst>
          </p:nvPr>
        </p:nvSpPr>
        <p:spPr>
          <a:xfrm>
            <a:off x="5007378" y="5372347"/>
            <a:ext cx="458569" cy="460857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71" name="圆角矩形 25"/>
          <p:cNvSpPr/>
          <p:nvPr>
            <p:custDataLst>
              <p:tags r:id="rId20"/>
            </p:custDataLst>
          </p:nvPr>
        </p:nvSpPr>
        <p:spPr>
          <a:xfrm>
            <a:off x="6173097" y="1786512"/>
            <a:ext cx="1395570" cy="274584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文本框 71"/>
          <p:cNvSpPr txBox="1"/>
          <p:nvPr>
            <p:custDataLst>
              <p:tags r:id="rId21"/>
            </p:custDataLst>
          </p:nvPr>
        </p:nvSpPr>
        <p:spPr>
          <a:xfrm>
            <a:off x="6255390" y="2112793"/>
            <a:ext cx="1230417" cy="2104564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在使用机械设备时，必须按照操作规程进行操作，避免误操作</a:t>
            </a:r>
          </a:p>
        </p:txBody>
      </p:sp>
      <p:sp>
        <p:nvSpPr>
          <p:cNvPr id="73" name="椭圆 72"/>
          <p:cNvSpPr/>
          <p:nvPr>
            <p:custDataLst>
              <p:tags r:id="rId22"/>
            </p:custDataLst>
          </p:nvPr>
        </p:nvSpPr>
        <p:spPr>
          <a:xfrm>
            <a:off x="6790575" y="4683331"/>
            <a:ext cx="160612" cy="161187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4" name="椭圆 73"/>
          <p:cNvSpPr/>
          <p:nvPr>
            <p:custDataLst>
              <p:tags r:id="rId23"/>
            </p:custDataLst>
          </p:nvPr>
        </p:nvSpPr>
        <p:spPr>
          <a:xfrm>
            <a:off x="6758793" y="4995488"/>
            <a:ext cx="224744" cy="225889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5" name="椭圆 74"/>
          <p:cNvSpPr/>
          <p:nvPr>
            <p:custDataLst>
              <p:tags r:id="rId24"/>
            </p:custDataLst>
          </p:nvPr>
        </p:nvSpPr>
        <p:spPr>
          <a:xfrm>
            <a:off x="6641881" y="5372347"/>
            <a:ext cx="458569" cy="460857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76" name="圆角矩形 30"/>
          <p:cNvSpPr/>
          <p:nvPr>
            <p:custDataLst>
              <p:tags r:id="rId25"/>
            </p:custDataLst>
          </p:nvPr>
        </p:nvSpPr>
        <p:spPr>
          <a:xfrm>
            <a:off x="7807599" y="1786512"/>
            <a:ext cx="1395570" cy="274584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7" name="文本框 76"/>
          <p:cNvSpPr txBox="1"/>
          <p:nvPr>
            <p:custDataLst>
              <p:tags r:id="rId26"/>
            </p:custDataLst>
          </p:nvPr>
        </p:nvSpPr>
        <p:spPr>
          <a:xfrm>
            <a:off x="7889892" y="2112793"/>
            <a:ext cx="1230417" cy="2104564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2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在进行危险作业时，必须做好安全防护措施，确保自身和他人的安全</a:t>
            </a:r>
          </a:p>
        </p:txBody>
      </p:sp>
      <p:sp>
        <p:nvSpPr>
          <p:cNvPr id="78" name="椭圆 77"/>
          <p:cNvSpPr/>
          <p:nvPr>
            <p:custDataLst>
              <p:tags r:id="rId27"/>
            </p:custDataLst>
          </p:nvPr>
        </p:nvSpPr>
        <p:spPr>
          <a:xfrm>
            <a:off x="8425078" y="4683331"/>
            <a:ext cx="160612" cy="161187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9" name="椭圆 78"/>
          <p:cNvSpPr/>
          <p:nvPr>
            <p:custDataLst>
              <p:tags r:id="rId28"/>
            </p:custDataLst>
          </p:nvPr>
        </p:nvSpPr>
        <p:spPr>
          <a:xfrm>
            <a:off x="8393296" y="4995488"/>
            <a:ext cx="224744" cy="225889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椭圆 79"/>
          <p:cNvSpPr/>
          <p:nvPr>
            <p:custDataLst>
              <p:tags r:id="rId29"/>
            </p:custDataLst>
          </p:nvPr>
        </p:nvSpPr>
        <p:spPr>
          <a:xfrm>
            <a:off x="8276383" y="5372347"/>
            <a:ext cx="458569" cy="460857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81" name="圆角矩形 1"/>
          <p:cNvSpPr/>
          <p:nvPr>
            <p:custDataLst>
              <p:tags r:id="rId30"/>
            </p:custDataLst>
          </p:nvPr>
        </p:nvSpPr>
        <p:spPr>
          <a:xfrm>
            <a:off x="9497153" y="1786512"/>
            <a:ext cx="1395570" cy="274584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2" name="文本框 81"/>
          <p:cNvSpPr txBox="1"/>
          <p:nvPr>
            <p:custDataLst>
              <p:tags r:id="rId31"/>
            </p:custDataLst>
          </p:nvPr>
        </p:nvSpPr>
        <p:spPr>
          <a:xfrm>
            <a:off x="9579446" y="2112793"/>
            <a:ext cx="1230417" cy="2104564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在遇到紧急情况时，必须及时报告，并采取紧急措施，确保安全</a:t>
            </a:r>
          </a:p>
        </p:txBody>
      </p:sp>
      <p:sp>
        <p:nvSpPr>
          <p:cNvPr id="83" name="椭圆 82"/>
          <p:cNvSpPr/>
          <p:nvPr>
            <p:custDataLst>
              <p:tags r:id="rId32"/>
            </p:custDataLst>
          </p:nvPr>
        </p:nvSpPr>
        <p:spPr>
          <a:xfrm>
            <a:off x="10114631" y="4683331"/>
            <a:ext cx="160612" cy="161187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4" name="椭圆 83"/>
          <p:cNvSpPr/>
          <p:nvPr>
            <p:custDataLst>
              <p:tags r:id="rId33"/>
            </p:custDataLst>
          </p:nvPr>
        </p:nvSpPr>
        <p:spPr>
          <a:xfrm>
            <a:off x="10082849" y="4995488"/>
            <a:ext cx="224744" cy="225889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5" name="椭圆 84"/>
          <p:cNvSpPr/>
          <p:nvPr>
            <p:custDataLst>
              <p:tags r:id="rId34"/>
            </p:custDataLst>
          </p:nvPr>
        </p:nvSpPr>
        <p:spPr>
          <a:xfrm>
            <a:off x="9965937" y="5372347"/>
            <a:ext cx="458569" cy="460857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</p:spTree>
    <p:custDataLst>
      <p:tags r:id="rId35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4" name="直接箭头连接符 13"/>
          <p:cNvCxnSpPr/>
          <p:nvPr userDrawn="1">
            <p:custDataLst>
              <p:tags r:id="rId2"/>
            </p:custDataLst>
          </p:nvPr>
        </p:nvCxnSpPr>
        <p:spPr>
          <a:xfrm flipH="1" flipV="1">
            <a:off x="11440160" y="6384290"/>
            <a:ext cx="0" cy="473710"/>
          </a:xfrm>
          <a:prstGeom prst="straightConnector1">
            <a:avLst/>
          </a:prstGeom>
          <a:ln w="6032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安全注意事项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>
            <p:custDataLst>
              <p:tags r:id="rId5"/>
            </p:custDataLst>
          </p:nvPr>
        </p:nvSpPr>
        <p:spPr>
          <a:xfrm>
            <a:off x="1306195" y="1677441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矩形 4"/>
          <p:cNvSpPr/>
          <p:nvPr>
            <p:custDataLst>
              <p:tags r:id="rId6"/>
            </p:custDataLst>
          </p:nvPr>
        </p:nvSpPr>
        <p:spPr>
          <a:xfrm>
            <a:off x="1977165" y="167744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2247548" y="1765417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400" spc="17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遵守安全操作规程，确保施工安全</a:t>
            </a:r>
          </a:p>
        </p:txBody>
      </p:sp>
      <p:sp>
        <p:nvSpPr>
          <p:cNvPr id="8" name="矩形 7"/>
          <p:cNvSpPr/>
          <p:nvPr>
            <p:custDataLst>
              <p:tags r:id="rId8"/>
            </p:custDataLst>
          </p:nvPr>
        </p:nvSpPr>
        <p:spPr>
          <a:xfrm>
            <a:off x="1306195" y="2399437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矩形 8"/>
          <p:cNvSpPr/>
          <p:nvPr>
            <p:custDataLst>
              <p:tags r:id="rId9"/>
            </p:custDataLst>
          </p:nvPr>
        </p:nvSpPr>
        <p:spPr>
          <a:xfrm>
            <a:off x="1977165" y="2399437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10"/>
            </p:custDataLst>
          </p:nvPr>
        </p:nvSpPr>
        <p:spPr>
          <a:xfrm>
            <a:off x="2247548" y="2487414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400" spc="17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正确使用安全防护设备，如安全帽、安全带等</a:t>
            </a: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306195" y="3122021"/>
            <a:ext cx="670970" cy="6539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12"/>
            </p:custDataLst>
          </p:nvPr>
        </p:nvSpPr>
        <p:spPr>
          <a:xfrm>
            <a:off x="1977165" y="312202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13"/>
            </p:custDataLst>
          </p:nvPr>
        </p:nvSpPr>
        <p:spPr>
          <a:xfrm>
            <a:off x="2247548" y="3209998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400" spc="17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保持施工现场整洁，避免杂物堆积</a:t>
            </a:r>
          </a:p>
        </p:txBody>
      </p:sp>
      <p:sp>
        <p:nvSpPr>
          <p:cNvPr id="20" name="矩形 19"/>
          <p:cNvSpPr/>
          <p:nvPr>
            <p:custDataLst>
              <p:tags r:id="rId14"/>
            </p:custDataLst>
          </p:nvPr>
        </p:nvSpPr>
        <p:spPr>
          <a:xfrm>
            <a:off x="1306195" y="3844604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矩形 20"/>
          <p:cNvSpPr/>
          <p:nvPr>
            <p:custDataLst>
              <p:tags r:id="rId15"/>
            </p:custDataLst>
          </p:nvPr>
        </p:nvSpPr>
        <p:spPr>
          <a:xfrm>
            <a:off x="1977165" y="3844604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16"/>
            </p:custDataLst>
          </p:nvPr>
        </p:nvSpPr>
        <p:spPr>
          <a:xfrm>
            <a:off x="2247548" y="3932581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400" spc="16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遵守施工现场的规章制度，如禁止吸烟、禁止酒后作业等</a:t>
            </a:r>
          </a:p>
        </p:txBody>
      </p:sp>
      <p:sp>
        <p:nvSpPr>
          <p:cNvPr id="25" name="矩形 24"/>
          <p:cNvSpPr/>
          <p:nvPr>
            <p:custDataLst>
              <p:tags r:id="rId17"/>
            </p:custDataLst>
          </p:nvPr>
        </p:nvSpPr>
        <p:spPr>
          <a:xfrm>
            <a:off x="1306195" y="4566601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矩形 25"/>
          <p:cNvSpPr/>
          <p:nvPr>
            <p:custDataLst>
              <p:tags r:id="rId18"/>
            </p:custDataLst>
          </p:nvPr>
        </p:nvSpPr>
        <p:spPr>
          <a:xfrm>
            <a:off x="1977165" y="456660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文本框 27"/>
          <p:cNvSpPr txBox="1"/>
          <p:nvPr>
            <p:custDataLst>
              <p:tags r:id="rId19"/>
            </p:custDataLst>
          </p:nvPr>
        </p:nvSpPr>
        <p:spPr>
          <a:xfrm>
            <a:off x="2247548" y="4655164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400" spc="17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提高安全意识，注意防范意外事故</a:t>
            </a:r>
          </a:p>
        </p:txBody>
      </p:sp>
      <p:sp>
        <p:nvSpPr>
          <p:cNvPr id="24" name="矩形 23"/>
          <p:cNvSpPr/>
          <p:nvPr>
            <p:custDataLst>
              <p:tags r:id="rId20"/>
            </p:custDataLst>
          </p:nvPr>
        </p:nvSpPr>
        <p:spPr>
          <a:xfrm>
            <a:off x="1306195" y="5289184"/>
            <a:ext cx="670970" cy="6539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矩形 28"/>
          <p:cNvSpPr/>
          <p:nvPr>
            <p:custDataLst>
              <p:tags r:id="rId21"/>
            </p:custDataLst>
          </p:nvPr>
        </p:nvSpPr>
        <p:spPr>
          <a:xfrm>
            <a:off x="1977165" y="5289184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文本框 30"/>
          <p:cNvSpPr txBox="1"/>
          <p:nvPr>
            <p:custDataLst>
              <p:tags r:id="rId22"/>
            </p:custDataLst>
          </p:nvPr>
        </p:nvSpPr>
        <p:spPr>
          <a:xfrm>
            <a:off x="2247548" y="5377161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400" spc="17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及时报告安全隐患，确保施工安全</a:t>
            </a:r>
          </a:p>
        </p:txBody>
      </p:sp>
      <p:sp>
        <p:nvSpPr>
          <p:cNvPr id="15" name="文本框 14"/>
          <p:cNvSpPr txBox="1"/>
          <p:nvPr>
            <p:custDataLst>
              <p:tags r:id="rId23"/>
            </p:custDataLst>
          </p:nvPr>
        </p:nvSpPr>
        <p:spPr>
          <a:xfrm>
            <a:off x="1441679" y="3179499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7" name="文本框 6"/>
          <p:cNvSpPr txBox="1"/>
          <p:nvPr>
            <p:custDataLst>
              <p:tags r:id="rId24"/>
            </p:custDataLst>
          </p:nvPr>
        </p:nvSpPr>
        <p:spPr>
          <a:xfrm>
            <a:off x="1441679" y="2456916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11" name="文本框 10"/>
          <p:cNvSpPr txBox="1"/>
          <p:nvPr>
            <p:custDataLst>
              <p:tags r:id="rId25"/>
            </p:custDataLst>
          </p:nvPr>
        </p:nvSpPr>
        <p:spPr>
          <a:xfrm>
            <a:off x="1441679" y="1734919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32" name="文本框 31"/>
          <p:cNvSpPr txBox="1"/>
          <p:nvPr>
            <p:custDataLst>
              <p:tags r:id="rId26"/>
            </p:custDataLst>
          </p:nvPr>
        </p:nvSpPr>
        <p:spPr>
          <a:xfrm>
            <a:off x="1441679" y="3902082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47" name="文本框 46"/>
          <p:cNvSpPr txBox="1"/>
          <p:nvPr>
            <p:custDataLst>
              <p:tags r:id="rId27"/>
            </p:custDataLst>
          </p:nvPr>
        </p:nvSpPr>
        <p:spPr>
          <a:xfrm>
            <a:off x="1441679" y="4624079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5</a:t>
            </a:r>
          </a:p>
        </p:txBody>
      </p:sp>
      <p:sp>
        <p:nvSpPr>
          <p:cNvPr id="33" name="文本框 32"/>
          <p:cNvSpPr txBox="1"/>
          <p:nvPr>
            <p:custDataLst>
              <p:tags r:id="rId28"/>
            </p:custDataLst>
          </p:nvPr>
        </p:nvSpPr>
        <p:spPr>
          <a:xfrm>
            <a:off x="1441679" y="5346663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6</a:t>
            </a:r>
          </a:p>
        </p:txBody>
      </p:sp>
    </p:spTree>
    <p:custDataLst>
      <p:tags r:id="rId29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直接箭头连接符 1"/>
          <p:cNvCxnSpPr/>
          <p:nvPr userDrawn="1">
            <p:custDataLst>
              <p:tags r:id="rId2"/>
            </p:custDataLst>
          </p:nvPr>
        </p:nvCxnSpPr>
        <p:spPr>
          <a:xfrm flipH="1" flipV="1">
            <a:off x="11440160" y="6384290"/>
            <a:ext cx="0" cy="473710"/>
          </a:xfrm>
          <a:prstGeom prst="straightConnector1">
            <a:avLst/>
          </a:prstGeom>
          <a:ln w="6032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紧急情况处理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圆角矩形 5"/>
          <p:cNvSpPr/>
          <p:nvPr>
            <p:custDataLst>
              <p:tags r:id="rId5"/>
            </p:custDataLst>
          </p:nvPr>
        </p:nvSpPr>
        <p:spPr>
          <a:xfrm>
            <a:off x="3107304" y="1687845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5"/>
          </a:solidFill>
          <a:ln>
            <a:noFill/>
          </a:ln>
          <a:effectLst>
            <a:outerShdw blurRad="114300" dist="25400" dir="18000000" rotWithShape="0">
              <a:schemeClr val="accent5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圆角矩形 168"/>
          <p:cNvSpPr/>
          <p:nvPr>
            <p:custDataLst>
              <p:tags r:id="rId6"/>
            </p:custDataLst>
          </p:nvPr>
        </p:nvSpPr>
        <p:spPr>
          <a:xfrm>
            <a:off x="2953331" y="1831777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3107303" y="2014202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紧急情况定义：施工现场发生意外事故或突发事件，可能造成人员伤亡或财产损失</a:t>
            </a:r>
          </a:p>
        </p:txBody>
      </p:sp>
      <p:sp>
        <p:nvSpPr>
          <p:cNvPr id="11" name="椭圆 10"/>
          <p:cNvSpPr/>
          <p:nvPr>
            <p:custDataLst>
              <p:tags r:id="rId8"/>
            </p:custDataLst>
          </p:nvPr>
        </p:nvSpPr>
        <p:spPr>
          <a:xfrm>
            <a:off x="5253448" y="2014202"/>
            <a:ext cx="458573" cy="45913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14300" dir="4020000" sx="79000" sy="79000" algn="t" rotWithShape="0">
              <a:schemeClr val="accent5">
                <a:lumMod val="75000"/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12" name="圆角矩形 6"/>
          <p:cNvSpPr/>
          <p:nvPr>
            <p:custDataLst>
              <p:tags r:id="rId9"/>
            </p:custDataLst>
          </p:nvPr>
        </p:nvSpPr>
        <p:spPr>
          <a:xfrm>
            <a:off x="6432215" y="1687845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3"/>
          </a:solidFill>
          <a:ln>
            <a:noFill/>
          </a:ln>
          <a:effectLst>
            <a:outerShdw blurRad="114300" dist="25400" dir="18000000" rotWithShape="0">
              <a:schemeClr val="accent3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圆角矩形 7"/>
          <p:cNvSpPr/>
          <p:nvPr>
            <p:custDataLst>
              <p:tags r:id="rId10"/>
            </p:custDataLst>
          </p:nvPr>
        </p:nvSpPr>
        <p:spPr>
          <a:xfrm>
            <a:off x="6278242" y="1831777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6432214" y="2014202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紧急情况分类：火灾、爆炸、坍塌、触电、中毒等</a:t>
            </a:r>
          </a:p>
        </p:txBody>
      </p:sp>
      <p:sp>
        <p:nvSpPr>
          <p:cNvPr id="15" name="椭圆 14"/>
          <p:cNvSpPr/>
          <p:nvPr>
            <p:custDataLst>
              <p:tags r:id="rId12"/>
            </p:custDataLst>
          </p:nvPr>
        </p:nvSpPr>
        <p:spPr>
          <a:xfrm>
            <a:off x="8578359" y="2014202"/>
            <a:ext cx="458573" cy="45913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14300" dir="4020000" sx="79000" sy="79000" algn="t" rotWithShape="0">
              <a:schemeClr val="accent3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16" name="圆角矩形 10"/>
          <p:cNvSpPr/>
          <p:nvPr>
            <p:custDataLst>
              <p:tags r:id="rId13"/>
            </p:custDataLst>
          </p:nvPr>
        </p:nvSpPr>
        <p:spPr>
          <a:xfrm>
            <a:off x="1459912" y="4112368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>
            <a:noFill/>
          </a:ln>
          <a:effectLst>
            <a:outerShdw blurRad="114300" dist="25400" dir="18000000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圆角矩形 11"/>
          <p:cNvSpPr/>
          <p:nvPr>
            <p:custDataLst>
              <p:tags r:id="rId14"/>
            </p:custDataLst>
          </p:nvPr>
        </p:nvSpPr>
        <p:spPr>
          <a:xfrm>
            <a:off x="1305938" y="4256300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1459911" y="4438725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2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紧急情况处理原则：迅速、果断、有序、安全</a:t>
            </a:r>
          </a:p>
        </p:txBody>
      </p:sp>
      <p:sp>
        <p:nvSpPr>
          <p:cNvPr id="19" name="椭圆 18"/>
          <p:cNvSpPr/>
          <p:nvPr>
            <p:custDataLst>
              <p:tags r:id="rId16"/>
            </p:custDataLst>
          </p:nvPr>
        </p:nvSpPr>
        <p:spPr>
          <a:xfrm>
            <a:off x="3606056" y="4438725"/>
            <a:ext cx="458573" cy="4591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14300" dir="4020000" sx="79000" sy="79000" algn="t" rotWithShape="0">
              <a:schemeClr val="accent1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20" name="圆角矩形 15"/>
          <p:cNvSpPr/>
          <p:nvPr>
            <p:custDataLst>
              <p:tags r:id="rId17"/>
            </p:custDataLst>
          </p:nvPr>
        </p:nvSpPr>
        <p:spPr>
          <a:xfrm>
            <a:off x="4754698" y="4112368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6"/>
          </a:solidFill>
          <a:ln>
            <a:noFill/>
          </a:ln>
          <a:effectLst>
            <a:outerShdw blurRad="114300" dist="25400" dir="18000000" rotWithShape="0">
              <a:schemeClr val="accent6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圆角矩形 16"/>
          <p:cNvSpPr/>
          <p:nvPr>
            <p:custDataLst>
              <p:tags r:id="rId18"/>
            </p:custDataLst>
          </p:nvPr>
        </p:nvSpPr>
        <p:spPr>
          <a:xfrm>
            <a:off x="4600724" y="4256300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4754697" y="4438725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2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紧急情况处理流程：报警、疏散、救援、善后</a:t>
            </a:r>
          </a:p>
        </p:txBody>
      </p:sp>
      <p:sp>
        <p:nvSpPr>
          <p:cNvPr id="23" name="椭圆 22"/>
          <p:cNvSpPr/>
          <p:nvPr>
            <p:custDataLst>
              <p:tags r:id="rId20"/>
            </p:custDataLst>
          </p:nvPr>
        </p:nvSpPr>
        <p:spPr>
          <a:xfrm>
            <a:off x="6900841" y="4438725"/>
            <a:ext cx="458573" cy="459131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54000" dist="114300" dir="4020000" sx="79000" sy="79000" algn="t" rotWithShape="0">
              <a:schemeClr val="accent6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24" name="圆角矩形 19"/>
          <p:cNvSpPr/>
          <p:nvPr>
            <p:custDataLst>
              <p:tags r:id="rId21"/>
            </p:custDataLst>
          </p:nvPr>
        </p:nvSpPr>
        <p:spPr>
          <a:xfrm>
            <a:off x="8079608" y="4112368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2"/>
          </a:solidFill>
          <a:ln>
            <a:noFill/>
          </a:ln>
          <a:effectLst>
            <a:outerShdw blurRad="114300" dist="25400" dir="18000000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圆角矩形 20"/>
          <p:cNvSpPr/>
          <p:nvPr>
            <p:custDataLst>
              <p:tags r:id="rId22"/>
            </p:custDataLst>
          </p:nvPr>
        </p:nvSpPr>
        <p:spPr>
          <a:xfrm>
            <a:off x="7925635" y="4256300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8079608" y="4438725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紧急情况处理注意事项：保持冷静、听从指挥、避免二次伤害</a:t>
            </a:r>
          </a:p>
        </p:txBody>
      </p:sp>
      <p:sp>
        <p:nvSpPr>
          <p:cNvPr id="27" name="椭圆 26"/>
          <p:cNvSpPr/>
          <p:nvPr>
            <p:custDataLst>
              <p:tags r:id="rId24"/>
            </p:custDataLst>
          </p:nvPr>
        </p:nvSpPr>
        <p:spPr>
          <a:xfrm>
            <a:off x="10225752" y="4438725"/>
            <a:ext cx="458573" cy="45913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14300" dir="4020000" sx="79000" sy="79000" algn="t" rotWithShape="0">
              <a:schemeClr val="accent2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5</a:t>
            </a:r>
          </a:p>
        </p:txBody>
      </p:sp>
    </p:spTree>
    <p:custDataLst>
      <p:tags r:id="rId25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安全培训与考核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点击此处添加正文，文字是您思想的提炼，为了演示发布的良好效果，请言简意赅的阐述您的观点。</a:t>
            </a: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5690870" y="1321435"/>
            <a:ext cx="934085" cy="5651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sz="2400" b="1">
                <a:solidFill>
                  <a:schemeClr val="lt1">
                    <a:lumMod val="50000"/>
                  </a:schemeClr>
                </a:solidFill>
                <a:latin typeface="+mj-ea"/>
                <a:ea typeface="+mj-ea"/>
                <a:cs typeface="+mj-ea"/>
              </a:rPr>
              <a:t>4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4" name="直接箭头连接符 13"/>
          <p:cNvCxnSpPr/>
          <p:nvPr userDrawn="1">
            <p:custDataLst>
              <p:tags r:id="rId2"/>
            </p:custDataLst>
          </p:nvPr>
        </p:nvCxnSpPr>
        <p:spPr>
          <a:xfrm flipH="1" flipV="1">
            <a:off x="11440160" y="6384290"/>
            <a:ext cx="0" cy="473710"/>
          </a:xfrm>
          <a:prstGeom prst="straightConnector1">
            <a:avLst/>
          </a:prstGeom>
          <a:ln w="6032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培训内容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5"/>
            </p:custDataLst>
          </p:nvPr>
        </p:nvSpPr>
        <p:spPr>
          <a:xfrm>
            <a:off x="2200512" y="147858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8"/>
          <p:cNvSpPr/>
          <p:nvPr>
            <p:custDataLst>
              <p:tags r:id="rId6"/>
            </p:custDataLst>
          </p:nvPr>
        </p:nvSpPr>
        <p:spPr>
          <a:xfrm>
            <a:off x="4898707" y="147858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2" name="圆角矩形 31"/>
          <p:cNvSpPr/>
          <p:nvPr>
            <p:custDataLst>
              <p:tags r:id="rId7"/>
            </p:custDataLst>
          </p:nvPr>
        </p:nvSpPr>
        <p:spPr>
          <a:xfrm>
            <a:off x="7596902" y="147858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8"/>
            </p:custDataLst>
          </p:nvPr>
        </p:nvSpPr>
        <p:spPr>
          <a:xfrm>
            <a:off x="2200512" y="401115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4" name="圆角矩形 33"/>
          <p:cNvSpPr/>
          <p:nvPr>
            <p:custDataLst>
              <p:tags r:id="rId9"/>
            </p:custDataLst>
          </p:nvPr>
        </p:nvSpPr>
        <p:spPr>
          <a:xfrm>
            <a:off x="4898707" y="401115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2" name="圆角矩形 51"/>
          <p:cNvSpPr/>
          <p:nvPr>
            <p:custDataLst>
              <p:tags r:id="rId10"/>
            </p:custDataLst>
          </p:nvPr>
        </p:nvSpPr>
        <p:spPr>
          <a:xfrm>
            <a:off x="7596902" y="4011159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11"/>
            </p:custDataLst>
          </p:nvPr>
        </p:nvSpPr>
        <p:spPr>
          <a:xfrm>
            <a:off x="2306190" y="155460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圆角矩形 35"/>
          <p:cNvSpPr/>
          <p:nvPr>
            <p:custDataLst>
              <p:tags r:id="rId12"/>
            </p:custDataLst>
          </p:nvPr>
        </p:nvSpPr>
        <p:spPr>
          <a:xfrm>
            <a:off x="2443387" y="1670169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13"/>
            </p:custDataLst>
          </p:nvPr>
        </p:nvSpPr>
        <p:spPr>
          <a:xfrm>
            <a:off x="2524345" y="1796859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安全法规：介绍相关法律法规，提高员工安全意识</a:t>
            </a:r>
          </a:p>
        </p:txBody>
      </p:sp>
      <p:sp>
        <p:nvSpPr>
          <p:cNvPr id="37" name="圆角矩形 36"/>
          <p:cNvSpPr/>
          <p:nvPr>
            <p:custDataLst>
              <p:tags r:id="rId14"/>
            </p:custDataLst>
          </p:nvPr>
        </p:nvSpPr>
        <p:spPr>
          <a:xfrm>
            <a:off x="5004385" y="155460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5"/>
            </p:custDataLst>
          </p:nvPr>
        </p:nvSpPr>
        <p:spPr>
          <a:xfrm>
            <a:off x="5141582" y="1670169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6"/>
            </p:custDataLst>
          </p:nvPr>
        </p:nvSpPr>
        <p:spPr>
          <a:xfrm>
            <a:off x="5222540" y="1796859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安全操作：讲解安全操作规程，提高员工操作技能</a:t>
            </a:r>
          </a:p>
        </p:txBody>
      </p:sp>
      <p:sp>
        <p:nvSpPr>
          <p:cNvPr id="40" name="圆角矩形 39"/>
          <p:cNvSpPr/>
          <p:nvPr>
            <p:custDataLst>
              <p:tags r:id="rId17"/>
            </p:custDataLst>
          </p:nvPr>
        </p:nvSpPr>
        <p:spPr>
          <a:xfrm>
            <a:off x="7702580" y="155460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18"/>
            </p:custDataLst>
          </p:nvPr>
        </p:nvSpPr>
        <p:spPr>
          <a:xfrm>
            <a:off x="7839776" y="1670169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19"/>
            </p:custDataLst>
          </p:nvPr>
        </p:nvSpPr>
        <p:spPr>
          <a:xfrm>
            <a:off x="7920735" y="1796859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安全防护：介绍安全防护措施，提高员工自我保护能力</a:t>
            </a:r>
          </a:p>
        </p:txBody>
      </p:sp>
      <p:sp>
        <p:nvSpPr>
          <p:cNvPr id="44" name="圆角矩形 43"/>
          <p:cNvSpPr/>
          <p:nvPr>
            <p:custDataLst>
              <p:tags r:id="rId20"/>
            </p:custDataLst>
          </p:nvPr>
        </p:nvSpPr>
        <p:spPr>
          <a:xfrm>
            <a:off x="2306190" y="408717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21"/>
            </p:custDataLst>
          </p:nvPr>
        </p:nvSpPr>
        <p:spPr>
          <a:xfrm>
            <a:off x="2443387" y="4202740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22"/>
            </p:custDataLst>
          </p:nvPr>
        </p:nvSpPr>
        <p:spPr>
          <a:xfrm>
            <a:off x="2524345" y="4329430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应急处理：讲解应急处理方法，提高员工应急处理能力</a:t>
            </a:r>
          </a:p>
        </p:txBody>
      </p:sp>
      <p:sp>
        <p:nvSpPr>
          <p:cNvPr id="49" name="圆角矩形 48"/>
          <p:cNvSpPr/>
          <p:nvPr>
            <p:custDataLst>
              <p:tags r:id="rId23"/>
            </p:custDataLst>
          </p:nvPr>
        </p:nvSpPr>
        <p:spPr>
          <a:xfrm>
            <a:off x="5004385" y="408717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0" name="圆角矩形 49"/>
          <p:cNvSpPr/>
          <p:nvPr>
            <p:custDataLst>
              <p:tags r:id="rId24"/>
            </p:custDataLst>
          </p:nvPr>
        </p:nvSpPr>
        <p:spPr>
          <a:xfrm>
            <a:off x="5141582" y="4202740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1" name="文本框 50"/>
          <p:cNvSpPr txBox="1"/>
          <p:nvPr>
            <p:custDataLst>
              <p:tags r:id="rId25"/>
            </p:custDataLst>
          </p:nvPr>
        </p:nvSpPr>
        <p:spPr>
          <a:xfrm>
            <a:off x="5222540" y="4329430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案例分析：通过案例分析，提高员工安全意识和防范意识</a:t>
            </a:r>
          </a:p>
        </p:txBody>
      </p:sp>
      <p:sp>
        <p:nvSpPr>
          <p:cNvPr id="53" name="圆角矩形 52"/>
          <p:cNvSpPr/>
          <p:nvPr>
            <p:custDataLst>
              <p:tags r:id="rId26"/>
            </p:custDataLst>
          </p:nvPr>
        </p:nvSpPr>
        <p:spPr>
          <a:xfrm>
            <a:off x="7702580" y="4087173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4" name="圆角矩形 53"/>
          <p:cNvSpPr/>
          <p:nvPr>
            <p:custDataLst>
              <p:tags r:id="rId27"/>
            </p:custDataLst>
          </p:nvPr>
        </p:nvSpPr>
        <p:spPr>
          <a:xfrm>
            <a:off x="7839776" y="4202740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5" name="文本框 54"/>
          <p:cNvSpPr txBox="1"/>
          <p:nvPr>
            <p:custDataLst>
              <p:tags r:id="rId28"/>
            </p:custDataLst>
          </p:nvPr>
        </p:nvSpPr>
        <p:spPr>
          <a:xfrm>
            <a:off x="7920735" y="4329430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考核方式：介绍考核方式，确保员工掌握安全知识</a:t>
            </a:r>
          </a:p>
        </p:txBody>
      </p:sp>
    </p:spTree>
    <p:custDataLst>
      <p:tags r:id="rId29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8" name="直接箭头连接符 7"/>
          <p:cNvCxnSpPr/>
          <p:nvPr userDrawn="1">
            <p:custDataLst>
              <p:tags r:id="rId2"/>
            </p:custDataLst>
          </p:nvPr>
        </p:nvCxnSpPr>
        <p:spPr>
          <a:xfrm flipH="1" flipV="1">
            <a:off x="11440160" y="6384290"/>
            <a:ext cx="0" cy="473710"/>
          </a:xfrm>
          <a:prstGeom prst="straightConnector1">
            <a:avLst/>
          </a:prstGeom>
          <a:ln w="6032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考核方式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5"/>
            </p:custDataLst>
          </p:nvPr>
        </p:nvCxnSpPr>
        <p:spPr>
          <a:xfrm flipH="1">
            <a:off x="3982310" y="1814250"/>
            <a:ext cx="0" cy="388297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剪去对角的矩形 25"/>
          <p:cNvSpPr/>
          <p:nvPr>
            <p:custDataLst>
              <p:tags r:id="rId6"/>
            </p:custDataLst>
          </p:nvPr>
        </p:nvSpPr>
        <p:spPr>
          <a:xfrm>
            <a:off x="3446351" y="5284151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" name="剪去对角的矩形 26"/>
          <p:cNvSpPr/>
          <p:nvPr>
            <p:custDataLst>
              <p:tags r:id="rId7"/>
            </p:custDataLst>
          </p:nvPr>
        </p:nvSpPr>
        <p:spPr>
          <a:xfrm rot="5400000">
            <a:off x="3987855" y="5239389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8"/>
            </p:custDataLst>
          </p:nvPr>
        </p:nvSpPr>
        <p:spPr>
          <a:xfrm>
            <a:off x="4412636" y="5231926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安全知识竞赛：以团队为单位，进行安全知识竞赛，提高安全意识</a:t>
            </a:r>
          </a:p>
        </p:txBody>
      </p:sp>
      <p:sp>
        <p:nvSpPr>
          <p:cNvPr id="2" name="矩形 1"/>
          <p:cNvSpPr/>
          <p:nvPr>
            <p:custDataLst>
              <p:tags r:id="rId9"/>
            </p:custDataLst>
          </p:nvPr>
        </p:nvSpPr>
        <p:spPr>
          <a:xfrm>
            <a:off x="3458926" y="5338824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3" name="剪去对角的矩形 12"/>
          <p:cNvSpPr/>
          <p:nvPr>
            <p:custDataLst>
              <p:tags r:id="rId10"/>
            </p:custDataLst>
          </p:nvPr>
        </p:nvSpPr>
        <p:spPr>
          <a:xfrm>
            <a:off x="3446351" y="4028476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剪去对角的矩形 13"/>
          <p:cNvSpPr/>
          <p:nvPr>
            <p:custDataLst>
              <p:tags r:id="rId11"/>
            </p:custDataLst>
          </p:nvPr>
        </p:nvSpPr>
        <p:spPr>
          <a:xfrm rot="5400000">
            <a:off x="3987855" y="3983715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12"/>
            </p:custDataLst>
          </p:nvPr>
        </p:nvSpPr>
        <p:spPr>
          <a:xfrm>
            <a:off x="4412636" y="3980711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案例分析：针对实际案例，分析原因、提出解决方案</a:t>
            </a:r>
          </a:p>
        </p:txBody>
      </p:sp>
      <p:sp>
        <p:nvSpPr>
          <p:cNvPr id="37" name="矩形 36"/>
          <p:cNvSpPr/>
          <p:nvPr>
            <p:custDataLst>
              <p:tags r:id="rId13"/>
            </p:custDataLst>
          </p:nvPr>
        </p:nvSpPr>
        <p:spPr>
          <a:xfrm>
            <a:off x="3458926" y="4083150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8" name="剪去对角的矩形 17"/>
          <p:cNvSpPr/>
          <p:nvPr>
            <p:custDataLst>
              <p:tags r:id="rId14"/>
            </p:custDataLst>
          </p:nvPr>
        </p:nvSpPr>
        <p:spPr>
          <a:xfrm>
            <a:off x="3446351" y="2775774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剪去对角的矩形 6"/>
          <p:cNvSpPr/>
          <p:nvPr>
            <p:custDataLst>
              <p:tags r:id="rId15"/>
            </p:custDataLst>
          </p:nvPr>
        </p:nvSpPr>
        <p:spPr>
          <a:xfrm rot="5400000">
            <a:off x="3987855" y="2731013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>
            <p:custDataLst>
              <p:tags r:id="rId16"/>
            </p:custDataLst>
          </p:nvPr>
        </p:nvSpPr>
        <p:spPr>
          <a:xfrm>
            <a:off x="4412636" y="2729496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实际操作：模拟施工现场，考核实际操作能力</a:t>
            </a:r>
          </a:p>
        </p:txBody>
      </p:sp>
      <p:sp>
        <p:nvSpPr>
          <p:cNvPr id="38" name="矩形 37"/>
          <p:cNvSpPr/>
          <p:nvPr>
            <p:custDataLst>
              <p:tags r:id="rId17"/>
            </p:custDataLst>
          </p:nvPr>
        </p:nvSpPr>
        <p:spPr>
          <a:xfrm>
            <a:off x="3458926" y="2830448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" name="剪去对角的矩形 3"/>
          <p:cNvSpPr/>
          <p:nvPr>
            <p:custDataLst>
              <p:tags r:id="rId18"/>
            </p:custDataLst>
          </p:nvPr>
        </p:nvSpPr>
        <p:spPr>
          <a:xfrm>
            <a:off x="3446351" y="1523072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剪去对角的矩形 5"/>
          <p:cNvSpPr/>
          <p:nvPr>
            <p:custDataLst>
              <p:tags r:id="rId19"/>
            </p:custDataLst>
          </p:nvPr>
        </p:nvSpPr>
        <p:spPr>
          <a:xfrm rot="5400000">
            <a:off x="3987855" y="1478310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20"/>
            </p:custDataLst>
          </p:nvPr>
        </p:nvSpPr>
        <p:spPr>
          <a:xfrm>
            <a:off x="4412636" y="1478280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笔试：包括选择题、判断题、简答题等，考核安全知识掌握程度</a:t>
            </a:r>
          </a:p>
        </p:txBody>
      </p:sp>
      <p:sp>
        <p:nvSpPr>
          <p:cNvPr id="39" name="矩形 38"/>
          <p:cNvSpPr/>
          <p:nvPr>
            <p:custDataLst>
              <p:tags r:id="rId21"/>
            </p:custDataLst>
          </p:nvPr>
        </p:nvSpPr>
        <p:spPr>
          <a:xfrm>
            <a:off x="3458926" y="1577746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4" name="直接箭头连接符 13"/>
          <p:cNvCxnSpPr/>
          <p:nvPr userDrawn="1">
            <p:custDataLst>
              <p:tags r:id="rId2"/>
            </p:custDataLst>
          </p:nvPr>
        </p:nvCxnSpPr>
        <p:spPr>
          <a:xfrm flipH="1" flipV="1">
            <a:off x="11440160" y="6384290"/>
            <a:ext cx="0" cy="473710"/>
          </a:xfrm>
          <a:prstGeom prst="straightConnector1">
            <a:avLst/>
          </a:prstGeom>
          <a:ln w="6032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培训效果评估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3"/>
          <p:cNvSpPr/>
          <p:nvPr>
            <p:custDataLst>
              <p:tags r:id="rId5"/>
            </p:custDataLst>
          </p:nvPr>
        </p:nvSpPr>
        <p:spPr>
          <a:xfrm>
            <a:off x="1306307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1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文本框 28"/>
          <p:cNvSpPr txBox="1"/>
          <p:nvPr>
            <p:custDataLst>
              <p:tags r:id="rId6"/>
            </p:custDataLst>
          </p:nvPr>
        </p:nvSpPr>
        <p:spPr>
          <a:xfrm>
            <a:off x="1541507" y="2441249"/>
            <a:ext cx="80046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1"/>
                </a:solidFill>
                <a:effectLst>
                  <a:outerShdw blurRad="114300" dist="50800" dir="2700000" sx="98000" sy="98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01</a:t>
            </a:r>
            <a:endParaRPr lang="en-US" altLang="zh-CN" sz="2800" b="1">
              <a:solidFill>
                <a:schemeClr val="accent1"/>
              </a:solidFill>
              <a:effectLst>
                <a:outerShdw blurRad="114300" dist="50800" dir="2700000" sx="98000" sy="98000" algn="tl" rotWithShape="0">
                  <a:schemeClr val="accent1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7"/>
            </p:custDataLst>
          </p:nvPr>
        </p:nvSpPr>
        <p:spPr>
          <a:xfrm>
            <a:off x="1532099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10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培训内容：包括安全知识、法律法规、操作技能等</a:t>
            </a:r>
          </a:p>
        </p:txBody>
      </p:sp>
      <p:sp>
        <p:nvSpPr>
          <p:cNvPr id="31" name="椭圆 30"/>
          <p:cNvSpPr/>
          <p:nvPr>
            <p:custDataLst>
              <p:tags r:id="rId8"/>
            </p:custDataLst>
          </p:nvPr>
        </p:nvSpPr>
        <p:spPr>
          <a:xfrm>
            <a:off x="1626179" y="4820688"/>
            <a:ext cx="333984" cy="3339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2" name="图片 34" descr="343538343130363b343538383237373bc8cbc8ba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81059" y="4875567"/>
            <a:ext cx="224224" cy="224224"/>
          </a:xfrm>
          <a:prstGeom prst="rect">
            <a:avLst/>
          </a:prstGeom>
        </p:spPr>
      </p:pic>
      <p:sp>
        <p:nvSpPr>
          <p:cNvPr id="36" name="圆角矩形 12"/>
          <p:cNvSpPr/>
          <p:nvPr>
            <p:custDataLst>
              <p:tags r:id="rId11"/>
            </p:custDataLst>
          </p:nvPr>
        </p:nvSpPr>
        <p:spPr>
          <a:xfrm>
            <a:off x="6296351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3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12"/>
            </p:custDataLst>
          </p:nvPr>
        </p:nvSpPr>
        <p:spPr>
          <a:xfrm>
            <a:off x="6531551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3">
                <a:lumMod val="75000"/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3">
                    <a:lumMod val="50000"/>
                  </a:schemeClr>
                </a:solidFill>
                <a:effectLst>
                  <a:outerShdw blurRad="114300" dist="50800" dir="2700000" sx="98000" sy="98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03</a:t>
            </a:r>
            <a:endParaRPr lang="en-US" altLang="zh-CN" sz="2800" b="1">
              <a:solidFill>
                <a:schemeClr val="accent3">
                  <a:lumMod val="50000"/>
                </a:schemeClr>
              </a:solidFill>
              <a:effectLst>
                <a:outerShdw blurRad="114300" dist="50800" dir="2700000" sx="98000" sy="98000" algn="tl" rotWithShape="0">
                  <a:schemeClr val="accent3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8" name="文本框 37"/>
          <p:cNvSpPr txBox="1"/>
          <p:nvPr>
            <p:custDataLst>
              <p:tags r:id="rId13"/>
            </p:custDataLst>
          </p:nvPr>
        </p:nvSpPr>
        <p:spPr>
          <a:xfrm>
            <a:off x="6522143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10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考核方式：包括笔试、实际操作、面试等多种形式</a:t>
            </a:r>
          </a:p>
        </p:txBody>
      </p:sp>
      <p:sp>
        <p:nvSpPr>
          <p:cNvPr id="39" name="椭圆 38"/>
          <p:cNvSpPr/>
          <p:nvPr>
            <p:custDataLst>
              <p:tags r:id="rId14"/>
            </p:custDataLst>
          </p:nvPr>
        </p:nvSpPr>
        <p:spPr>
          <a:xfrm>
            <a:off x="6611519" y="4820688"/>
            <a:ext cx="333984" cy="33398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76200" dir="4020000" sx="79000" sy="79000" algn="t" rotWithShape="0">
              <a:schemeClr val="accent3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3" name="图片 35" descr="343538343130363b343538383239363bd7f8b1ea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666399" y="4894383"/>
            <a:ext cx="224224" cy="224224"/>
          </a:xfrm>
          <a:prstGeom prst="rect">
            <a:avLst/>
          </a:prstGeom>
        </p:spPr>
      </p:pic>
      <p:sp>
        <p:nvSpPr>
          <p:cNvPr id="32" name="圆角矩形 6"/>
          <p:cNvSpPr/>
          <p:nvPr>
            <p:custDataLst>
              <p:tags r:id="rId17"/>
            </p:custDataLst>
          </p:nvPr>
        </p:nvSpPr>
        <p:spPr>
          <a:xfrm>
            <a:off x="3801329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2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文本框 32"/>
          <p:cNvSpPr txBox="1"/>
          <p:nvPr>
            <p:custDataLst>
              <p:tags r:id="rId18"/>
            </p:custDataLst>
          </p:nvPr>
        </p:nvSpPr>
        <p:spPr>
          <a:xfrm>
            <a:off x="4036529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2"/>
                </a:solidFill>
                <a:effectLst>
                  <a:outerShdw blurRad="114300" dist="50800" dir="2700000" sx="98000" sy="98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02</a:t>
            </a:r>
            <a:endParaRPr lang="en-US" altLang="zh-CN" sz="2800" b="1">
              <a:solidFill>
                <a:schemeClr val="accent2"/>
              </a:solidFill>
              <a:effectLst>
                <a:outerShdw blurRad="114300" dist="50800" dir="2700000" sx="98000" sy="98000" algn="tl" rotWithShape="0">
                  <a:schemeClr val="accent2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9"/>
            </p:custDataLst>
          </p:nvPr>
        </p:nvSpPr>
        <p:spPr>
          <a:xfrm>
            <a:off x="4027121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培训方式：采用理论授课、实际操作、案例分析等多种方式</a:t>
            </a:r>
          </a:p>
        </p:txBody>
      </p:sp>
      <p:sp>
        <p:nvSpPr>
          <p:cNvPr id="35" name="椭圆 34"/>
          <p:cNvSpPr/>
          <p:nvPr>
            <p:custDataLst>
              <p:tags r:id="rId20"/>
            </p:custDataLst>
          </p:nvPr>
        </p:nvSpPr>
        <p:spPr>
          <a:xfrm>
            <a:off x="4121201" y="4820688"/>
            <a:ext cx="333984" cy="33398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4" name="图片 36" descr="343538343130363b343538383332303bc6ecd6c4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4186273" y="4881839"/>
            <a:ext cx="224224" cy="224224"/>
          </a:xfrm>
          <a:prstGeom prst="rect">
            <a:avLst/>
          </a:prstGeom>
        </p:spPr>
      </p:pic>
      <p:sp>
        <p:nvSpPr>
          <p:cNvPr id="40" name="圆角矩形 18"/>
          <p:cNvSpPr/>
          <p:nvPr>
            <p:custDataLst>
              <p:tags r:id="rId23"/>
            </p:custDataLst>
          </p:nvPr>
        </p:nvSpPr>
        <p:spPr>
          <a:xfrm>
            <a:off x="8791373" y="2201344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4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40"/>
          <p:cNvSpPr txBox="1"/>
          <p:nvPr>
            <p:custDataLst>
              <p:tags r:id="rId24"/>
            </p:custDataLst>
          </p:nvPr>
        </p:nvSpPr>
        <p:spPr>
          <a:xfrm>
            <a:off x="9026572" y="2441248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4"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4">
                    <a:lumMod val="75000"/>
                  </a:schemeClr>
                </a:solidFill>
                <a:effectLst>
                  <a:outerShdw blurRad="114300" dist="50800" dir="2700000" sx="98000" sy="98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04</a:t>
            </a:r>
            <a:endParaRPr lang="en-US" altLang="zh-CN" sz="2800" b="1">
              <a:solidFill>
                <a:schemeClr val="accent4">
                  <a:lumMod val="75000"/>
                </a:schemeClr>
              </a:solidFill>
              <a:effectLst>
                <a:outerShdw blurRad="114300" dist="50800" dir="2700000" sx="98000" sy="98000" algn="tl" rotWithShape="0">
                  <a:schemeClr val="accent4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42" name="文本框 41"/>
          <p:cNvSpPr txBox="1"/>
          <p:nvPr>
            <p:custDataLst>
              <p:tags r:id="rId25"/>
            </p:custDataLst>
          </p:nvPr>
        </p:nvSpPr>
        <p:spPr>
          <a:xfrm>
            <a:off x="9017164" y="3046496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 lnSpcReduction="20000"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评估标准：根据培训内容和考核结果，评估培训效果，为改进培训提供依据</a:t>
            </a:r>
          </a:p>
        </p:txBody>
      </p:sp>
      <p:sp>
        <p:nvSpPr>
          <p:cNvPr id="43" name="椭圆 42"/>
          <p:cNvSpPr/>
          <p:nvPr>
            <p:custDataLst>
              <p:tags r:id="rId26"/>
            </p:custDataLst>
          </p:nvPr>
        </p:nvSpPr>
        <p:spPr>
          <a:xfrm>
            <a:off x="9111244" y="4839502"/>
            <a:ext cx="333984" cy="33398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76200" dir="4020000" sx="79000" sy="79000" algn="t" rotWithShape="0">
              <a:schemeClr val="accent4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7" name="图片 37" descr="343538343130363b343538383330303bb0b2c8ab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9170828" y="4894382"/>
            <a:ext cx="224224" cy="224224"/>
          </a:xfrm>
          <a:prstGeom prst="rect">
            <a:avLst/>
          </a:prstGeom>
        </p:spPr>
      </p:pic>
    </p:spTree>
    <p:custDataLst>
      <p:tags r:id="rId29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感谢您的到来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/>
              <a:t>Thanks For Coming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795"/>
  <p:tag name="KSO_WM_TEMPLATE_MASTER_TYPE" val="1"/>
  <p:tag name="KSO_WM_TEMPLATE_SUBCATEGORY" val="0"/>
  <p:tag name="KSO_WM_TEMPLATE_THUMBS_INDEX" val="1、6、7、10、11、13、15、16、17、18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0"/>
  <p:tag name="KSO_WM_UNIT_DIAGRAM_ISNUMVISUAL" val="0"/>
  <p:tag name="KSO_WM_UNIT_DIAGRAM_ISREFERUNIT" val="0"/>
  <p:tag name="KSO_WM_UNIT_HIGHLIGHT" val="0"/>
  <p:tag name="KSO_WM_UNIT_ID" val="custom2023079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年度_x000B_工作总结汇报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2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0"/>
  <p:tag name="KSO_WM_UNIT_DIAGRAM_ISNUMVISUAL" val="0"/>
  <p:tag name="KSO_WM_UNIT_DIAGRAM_ISREFERUNIT" val="0"/>
  <p:tag name="KSO_WM_UNIT_HIGHLIGHT" val="0"/>
  <p:tag name="KSO_WM_UNIT_ID" val="custom20230795_1*f*1"/>
  <p:tag name="KSO_WM_UNIT_INDEX" val="1"/>
  <p:tag name="KSO_WM_UNIT_LAYERLEVEL" val="1"/>
  <p:tag name="KSO_WM_UNIT_NOCLEAR" val="0"/>
  <p:tag name="KSO_WM_UNIT_PRESET_TEXT" val="汇报人姓名"/>
  <p:tag name="KSO_WM_UNIT_SUBTYPE" val="b"/>
  <p:tag name="KSO_WM_UNIT_TEXT_FILL_FORE_SCHEMECOLOR_INDEX" val="5"/>
  <p:tag name="KSO_WM_UNIT_TEXT_FILL_FORE_SCHEMECOLOR_INDEX_BRIGHTNESS" val="0"/>
  <p:tag name="KSO_WM_UNIT_TEXT_FILL_TYPE" val="1"/>
  <p:tag name="KSO_WM_UNIT_TYPE" val="f"/>
  <p:tag name="KSO_WM_UNIT_VALUE" val="18"/>
</p:tagLst>
</file>

<file path=ppt/tags/tag217.xml><?xml version="1.0" encoding="utf-8"?>
<p:tagLst xmlns:p="http://schemas.openxmlformats.org/presentationml/2006/main">
  <p:tag name="KSO_WM_BEAUTIFY_FLAG" val="#wm#"/>
  <p:tag name="KSO_WM_SLIDE_ID" val="custom2023079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795"/>
  <p:tag name="KSO_WM_TEMPLATE_MASTER_TYPE" val="1"/>
  <p:tag name="KSO_WM_TEMPLATE_SUBCATEGORY" val="0"/>
  <p:tag name="KSO_WM_TEMPLATE_THUMBS_INDEX" val="1、6、7、10、11、13、15、16、17、18"/>
</p:tagLst>
</file>

<file path=ppt/tags/tag2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1"/>
</p:tagLst>
</file>

<file path=ppt/tags/tag2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2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1"/>
  <p:tag name="KSO_WM_UNIT_VALUE" val="2"/>
</p:tagLst>
</file>

<file path=ppt/tags/tag2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990"/>
  <p:tag name="KSO_WM_TEMPLATE_MASTER_TYPE" val="1"/>
  <p:tag name="KSO_WM_TEMPLATE_SUBCATEGORY" val="17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0"/>
  <p:tag name="KSO_WM_UNIT_DIAGRAM_ISNUMVISUAL" val="0"/>
  <p:tag name="KSO_WM_UNIT_DIAGRAM_ISREFERUNIT" val="0"/>
  <p:tag name="KSO_WM_UNIT_HIGHLIGHT" val="0"/>
  <p:tag name="KSO_WM_UNIT_ID" val="custom202307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内容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1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0"/>
  <p:tag name="KSO_WM_UNIT_DIAGRAM_ISNUMVISUAL" val="0"/>
  <p:tag name="KSO_WM_UNIT_DIAGRAM_ISREFERUNIT" val="0"/>
  <p:tag name="KSO_WM_UNIT_HIGHLIGHT" val="0"/>
  <p:tag name="KSO_WM_UNIT_ID" val="custom20230795_7*f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124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1"/>
  <p:tag name="KSO_WM_UNIT_DIAGRAM_ISNUMVISUAL" val="0"/>
  <p:tag name="KSO_WM_UNIT_DIAGRAM_ISREFERUNIT" val="0"/>
  <p:tag name="KSO_WM_UNIT_HIGHLIGHT" val="0"/>
  <p:tag name="KSO_WM_UNIT_ID" val="custom20230795_7*e*1"/>
  <p:tag name="KSO_WM_UNIT_INDEX" val="1"/>
  <p:tag name="KSO_WM_UNIT_LAYERLEVEL" val="1"/>
  <p:tag name="KSO_WM_UNIT_NOCLEAR" val="0"/>
  <p:tag name="KSO_WM_UNIT_PRESET_TEXT" val="#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2"/>
</p:tagLst>
</file>

<file path=ppt/tags/tag234.xml><?xml version="1.0" encoding="utf-8"?>
<p:tagLst xmlns:p="http://schemas.openxmlformats.org/presentationml/2006/main">
  <p:tag name="KSO_WM_BEAUTIFY_FLAG" val="#wm#"/>
  <p:tag name="KSO_WM_SLIDE_ID" val="custom2023079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795"/>
  <p:tag name="KSO_WM_TEMPLATE_MASTER_TYPE" val="1"/>
  <p:tag name="KSO_WM_TEMPLATE_SUBCATEGORY" val="0"/>
</p:tagLst>
</file>

<file path=ppt/tags/tag2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4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4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4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4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5_1"/>
  <p:tag name="KSO_WM_UNIT_INDEX" val="1_5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5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9:54:23&quot;,&quot;maxSize&quot;:{&quot;size1&quot;:22.2},&quot;minSize&quot;:{&quot;size1&quot;:13.5},&quot;normalSize&quot;:{&quot;size1&quot;:13.5},&quot;subLayout&quot;:[{&quot;id&quot;:&quot;2023-09-05T09:54:23&quot;,&quot;margin&quot;:{&quot;bottom&quot;:0.025999998673796654,&quot;left&quot;:2.117000102996826,&quot;right&quot;:1.2699999809265137,&quot;top&quot;:0.4230000376701355},&quot;type&quot;:0},{&quot;id&quot;:&quot;2023-09-05T09:54:2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62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0"/>
</p:tagLst>
</file>

<file path=ppt/tags/tag263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264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65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33"/>
</p:tagLst>
</file>

<file path=ppt/tags/tag266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0"/>
</p:tagLst>
</file>

<file path=ppt/tags/tag267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268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69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33"/>
</p:tagLst>
</file>

<file path=ppt/tags/tag270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0"/>
</p:tagLst>
</file>

<file path=ppt/tags/tag271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272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73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33"/>
</p:tagLst>
</file>

<file path=ppt/tags/tag274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0"/>
</p:tagLst>
</file>

<file path=ppt/tags/tag275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276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77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33"/>
</p:tagLst>
</file>

<file path=ppt/tags/tag27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9:54:30&quot;,&quot;maxSize&quot;:{&quot;size1&quot;:22.2},&quot;minSize&quot;:{&quot;size1&quot;:13.5},&quot;normalSize&quot;:{&quot;size1&quot;:13.5},&quot;subLayout&quot;:[{&quot;id&quot;:&quot;2023-09-05T09:54:30&quot;,&quot;margin&quot;:{&quot;bottom&quot;:0.025999998673796654,&quot;left&quot;:2.117000102996826,&quot;right&quot;:1.2699999809265137,&quot;top&quot;:0.4230000376701355},&quot;type&quot;:0},{&quot;id&quot;:&quot;2023-09-05T09:54:3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9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3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9:54:35&quot;,&quot;maxSize&quot;:{&quot;size1&quot;:22.2},&quot;minSize&quot;:{&quot;size1&quot;:13.5},&quot;normalSize&quot;:{&quot;size1&quot;:13.5},&quot;subLayout&quot;:[{&quot;id&quot;:&quot;2023-09-05T09:54:35&quot;,&quot;margin&quot;:{&quot;bottom&quot;:0.025999998673796654,&quot;left&quot;:2.117000102996826,&quot;right&quot;:1.2699999809265137,&quot;top&quot;:0.4230000376701355},&quot;type&quot;:0},{&quot;id&quot;:&quot;2023-09-05T09:54:3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0"/>
  <p:tag name="KSO_WM_UNIT_DIAGRAM_ISNUMVISUAL" val="0"/>
  <p:tag name="KSO_WM_UNIT_DIAGRAM_ISREFERUNIT" val="0"/>
  <p:tag name="KSO_WM_UNIT_HIGHLIGHT" val="0"/>
  <p:tag name="KSO_WM_UNIT_ID" val="custom202307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内容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1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0"/>
  <p:tag name="KSO_WM_UNIT_DIAGRAM_ISNUMVISUAL" val="0"/>
  <p:tag name="KSO_WM_UNIT_DIAGRAM_ISREFERUNIT" val="0"/>
  <p:tag name="KSO_WM_UNIT_HIGHLIGHT" val="0"/>
  <p:tag name="KSO_WM_UNIT_ID" val="custom20230795_7*f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124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1"/>
  <p:tag name="KSO_WM_UNIT_DIAGRAM_ISNUMVISUAL" val="0"/>
  <p:tag name="KSO_WM_UNIT_DIAGRAM_ISREFERUNIT" val="0"/>
  <p:tag name="KSO_WM_UNIT_HIGHLIGHT" val="0"/>
  <p:tag name="KSO_WM_UNIT_ID" val="custom20230795_7*e*1"/>
  <p:tag name="KSO_WM_UNIT_INDEX" val="1"/>
  <p:tag name="KSO_WM_UNIT_LAYERLEVEL" val="1"/>
  <p:tag name="KSO_WM_UNIT_NOCLEAR" val="0"/>
  <p:tag name="KSO_WM_UNIT_PRESET_TEXT" val="#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2"/>
</p:tagLst>
</file>

<file path=ppt/tags/tag298.xml><?xml version="1.0" encoding="utf-8"?>
<p:tagLst xmlns:p="http://schemas.openxmlformats.org/presentationml/2006/main">
  <p:tag name="KSO_WM_BEAUTIFY_FLAG" val="#wm#"/>
  <p:tag name="KSO_WM_SLIDE_ID" val="custom2023079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795"/>
  <p:tag name="KSO_WM_TEMPLATE_MASTER_TYPE" val="1"/>
  <p:tag name="KSO_WM_TEMPLATE_SUBCATEGORY" val="0"/>
</p:tagLst>
</file>

<file path=ppt/tags/tag2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30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0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0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"/>
</p:tagLst>
</file>

<file path=ppt/tags/tag30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1"/>
  <p:tag name="KSO_WM_UNIT_VALUE" val="2"/>
</p:tagLst>
</file>

<file path=ppt/tags/tag30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30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0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1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"/>
</p:tagLst>
</file>

<file path=ppt/tags/tag31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1"/>
  <p:tag name="KSO_WM_UNIT_VALUE" val="2"/>
</p:tagLst>
</file>

<file path=ppt/tags/tag31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31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1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1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"/>
</p:tagLst>
</file>

<file path=ppt/tags/tag31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1"/>
  <p:tag name="KSO_WM_UNIT_VALUE" val="2"/>
</p:tagLst>
</file>

<file path=ppt/tags/tag31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31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1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2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"/>
</p:tagLst>
</file>

<file path=ppt/tags/tag32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1"/>
  <p:tag name="KSO_WM_UNIT_VALUE" val="2"/>
</p:tagLst>
</file>

<file path=ppt/tags/tag32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9:54:42&quot;,&quot;maxSize&quot;:{&quot;size1&quot;:22.2},&quot;minSize&quot;:{&quot;size1&quot;:13.5},&quot;normalSize&quot;:{&quot;size1&quot;:13.5},&quot;subLayout&quot;:[{&quot;id&quot;:&quot;2023-09-05T09:54:42&quot;,&quot;margin&quot;:{&quot;bottom&quot;:0.025999998673796654,&quot;left&quot;:2.117000102996826,&quot;right&quot;:1.2699999809265137,&quot;top&quot;:0.4230000376701355},&quot;type&quot;:0},{&quot;id&quot;:&quot;2023-09-05T09:54:4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7_3*l_h_i*1_1_1"/>
  <p:tag name="KSO_WM_UNIT_INDEX" val="1_1_1"/>
  <p:tag name="KSO_WM_UNIT_LAYERLEVEL" val="1_1_1"/>
  <p:tag name="KSO_WM_UNIT_TYPE" val="l_h_i"/>
  <p:tag name="KSO_WM_UNIT_USESOURCEFORMAT_APPLY" val="1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7_3*l_h_i*1_2_1"/>
  <p:tag name="KSO_WM_UNIT_INDEX" val="1_2_1"/>
  <p:tag name="KSO_WM_UNIT_LAYERLEVEL" val="1_1_1"/>
  <p:tag name="KSO_WM_UNIT_TYPE" val="l_h_i"/>
  <p:tag name="KSO_WM_UNIT_USESOURCEFORMAT_APPLY" val="1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7_3*l_h_i*1_3_1"/>
  <p:tag name="KSO_WM_UNIT_INDEX" val="1_3_1"/>
  <p:tag name="KSO_WM_UNIT_LAYERLEVEL" val="1_1_1"/>
  <p:tag name="KSO_WM_UNIT_TYPE" val="l_h_i"/>
  <p:tag name="KSO_WM_UNIT_USESOURCEFORMAT_APPLY" val="1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7_3*l_h_i*1_4_1"/>
  <p:tag name="KSO_WM_UNIT_INDEX" val="1_4_1"/>
  <p:tag name="KSO_WM_UNIT_LAYERLEVEL" val="1_1_1"/>
  <p:tag name="KSO_WM_UNIT_TYPE" val="l_h_i"/>
  <p:tag name="KSO_WM_UNIT_USESOURCEFORMAT_APPLY" val="1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1_1"/>
  <p:tag name="KSO_WM_UNIT_INDEX" val="1_1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3_1"/>
  <p:tag name="KSO_WM_UNIT_INDEX" val="1_3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2_1"/>
  <p:tag name="KSO_WM_UNIT_INDEX" val="1_2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4_1"/>
  <p:tag name="KSO_WM_UNIT_INDEX" val="1_4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33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9:54:51&quot;,&quot;maxSize&quot;:{&quot;size1&quot;:22.2},&quot;minSize&quot;:{&quot;size1&quot;:13.5},&quot;normalSize&quot;:{&quot;size1&quot;:13.5},&quot;subLayout&quot;:[{&quot;id&quot;:&quot;2023-09-05T09:54:51&quot;,&quot;margin&quot;:{&quot;bottom&quot;:0.025999998673796654,&quot;left&quot;:2.117000102996826,&quot;right&quot;:1.2699999809265137,&quot;top&quot;:0.4230000376701355},&quot;type&quot;:0},{&quot;id&quot;:&quot;2023-09-05T09:54:5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5702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diagram20215702_3*m_h_i*1_1_3"/>
  <p:tag name="KSO_WM_UNIT_INDEX" val="1_1_3"/>
  <p:tag name="KSO_WM_UNIT_LAYERLEVEL" val="1_1_1"/>
  <p:tag name="KSO_WM_UNIT_TEXT_FILL_FORE_SCHEMECOLOR_INDEX" val="13"/>
  <p:tag name="KSO_WM_UNIT_TEXT_FILL_FORE_SCHEMECOLOR_INDEX_BRIGHTNESS" val="0.35"/>
  <p:tag name="KSO_WM_UNIT_TEXT_FILL_TYPE" val="1"/>
  <p:tag name="KSO_WM_UNIT_TYPE" val="m_h_i"/>
  <p:tag name="KSO_WM_UNIT_USESOURCEFORMAT_APPLY" val="1"/>
</p:tagLst>
</file>

<file path=ppt/tags/tag3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5702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diagram20215702_3*m_h_i*1_2_3"/>
  <p:tag name="KSO_WM_UNIT_INDEX" val="1_2_3"/>
  <p:tag name="KSO_WM_UNIT_LAYERLEVEL" val="1_1_1"/>
  <p:tag name="KSO_WM_UNIT_TEXT_FILL_FORE_SCHEMECOLOR_INDEX" val="13"/>
  <p:tag name="KSO_WM_UNIT_TEXT_FILL_FORE_SCHEMECOLOR_INDEX_BRIGHTNESS" val="0.35"/>
  <p:tag name="KSO_WM_UNIT_TEXT_FILL_TYPE" val="1"/>
  <p:tag name="KSO_WM_UNIT_TYPE" val="m_h_i"/>
  <p:tag name="KSO_WM_UNIT_USESOURCEFORMAT_APPLY" val="1"/>
</p:tagLst>
</file>

<file path=ppt/tags/tag3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5702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diagram20215702_3*m_h_i*1_3_3"/>
  <p:tag name="KSO_WM_UNIT_INDEX" val="1_3_3"/>
  <p:tag name="KSO_WM_UNIT_LAYERLEVEL" val="1_1_1"/>
  <p:tag name="KSO_WM_UNIT_TEXT_FILL_FORE_SCHEMECOLOR_INDEX" val="13"/>
  <p:tag name="KSO_WM_UNIT_TEXT_FILL_FORE_SCHEMECOLOR_INDEX_BRIGHTNESS" val="0.35"/>
  <p:tag name="KSO_WM_UNIT_TEXT_FILL_TYPE" val="1"/>
  <p:tag name="KSO_WM_UNIT_TYPE" val="m_h_i"/>
  <p:tag name="KSO_WM_UNIT_USESOURCEFORMAT_APPLY" val="1"/>
</p:tagLst>
</file>

<file path=ppt/tags/tag3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5702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diagram20215702_3*m_h_i*1_4_3"/>
  <p:tag name="KSO_WM_UNIT_INDEX" val="1_4_3"/>
  <p:tag name="KSO_WM_UNIT_LAYERLEVEL" val="1_1_1"/>
  <p:tag name="KSO_WM_UNIT_TEXT_FILL_FORE_SCHEMECOLOR_INDEX" val="13"/>
  <p:tag name="KSO_WM_UNIT_TEXT_FILL_FORE_SCHEMECOLOR_INDEX_BRIGHTNESS" val="0.35"/>
  <p:tag name="KSO_WM_UNIT_TEXT_FILL_TYPE" val="1"/>
  <p:tag name="KSO_WM_UNIT_TYPE" val="m_h_i"/>
  <p:tag name="KSO_WM_UNIT_USESOURCEFORMAT_APPLY" val="1"/>
</p:tagLst>
</file>

<file path=ppt/tags/tag3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5702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02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15702_3*m_h_i*1_1_1"/>
  <p:tag name="KSO_WM_UNIT_INDEX" val="1_1_1"/>
  <p:tag name="KSO_WM_UNIT_LAYERLEVEL" val="1_1_1"/>
  <p:tag name="KSO_WM_UNIT_TEXT_FILL_FORE_SCHEMECOLOR_INDEX" val="13"/>
  <p:tag name="KSO_WM_UNIT_TEXT_FILL_FORE_SCHEMECOLOR_INDEX_BRIGHTNESS" val="0.35"/>
  <p:tag name="KSO_WM_UNIT_TEXT_FILL_TYPE" val="1"/>
  <p:tag name="KSO_WM_UNIT_TYPE" val="m_h_i"/>
  <p:tag name="KSO_WM_UNIT_USESOURCEFORMAT_APPLY" val="1"/>
</p:tagLst>
</file>

<file path=ppt/tags/tag3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5702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.02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15702_3*m_h_i*1_2_1"/>
  <p:tag name="KSO_WM_UNIT_INDEX" val="1_2_1"/>
  <p:tag name="KSO_WM_UNIT_LAYERLEVEL" val="1_1_1"/>
  <p:tag name="KSO_WM_UNIT_TEXT_FILL_FORE_SCHEMECOLOR_INDEX" val="13"/>
  <p:tag name="KSO_WM_UNIT_TEXT_FILL_FORE_SCHEMECOLOR_INDEX_BRIGHTNESS" val="0.35"/>
  <p:tag name="KSO_WM_UNIT_TEXT_FILL_TYPE" val="1"/>
  <p:tag name="KSO_WM_UNIT_TYPE" val="m_h_i"/>
  <p:tag name="KSO_WM_UNIT_USESOURCEFORMAT_APPLY" val="1"/>
</p:tagLst>
</file>

<file path=ppt/tags/tag3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5702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"/>
  <p:tag name="KSO_WM_UNIT_FILL_FORE_SCHEMECOLOR_INDEX_1_POS" val="0.02"/>
  <p:tag name="KSO_WM_UNIT_FILL_FORE_SCHEMECOLOR_INDEX_1_TRANS" val="0"/>
  <p:tag name="KSO_WM_UNIT_FILL_FORE_SCHEMECOLOR_INDEX_2" val="7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15702_3*m_h_i*1_3_1"/>
  <p:tag name="KSO_WM_UNIT_INDEX" val="1_3_1"/>
  <p:tag name="KSO_WM_UNIT_LAYERLEVEL" val="1_1_1"/>
  <p:tag name="KSO_WM_UNIT_TEXT_FILL_FORE_SCHEMECOLOR_INDEX" val="13"/>
  <p:tag name="KSO_WM_UNIT_TEXT_FILL_FORE_SCHEMECOLOR_INDEX_BRIGHTNESS" val="0.35"/>
  <p:tag name="KSO_WM_UNIT_TEXT_FILL_TYPE" val="1"/>
  <p:tag name="KSO_WM_UNIT_TYPE" val="m_h_i"/>
  <p:tag name="KSO_WM_UNIT_USESOURCEFORMAT_APPLY" val="1"/>
</p:tagLst>
</file>

<file path=ppt/tags/tag3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5702"/>
  <p:tag name="KSO_WM_UNIT_COMPATIBLE" val="0"/>
  <p:tag name="KSO_WM_UNIT_DIAGRAM_ISNUMVISUAL" val="0"/>
  <p:tag name="KSO_WM_UNIT_DIAGRAM_ISREFERUNIT" val="0"/>
  <p:tag name="KSO_WM_UNIT_FILL_FORE_SCHEMECOLOR_INDEX_1" val="8"/>
  <p:tag name="KSO_WM_UNIT_FILL_FORE_SCHEMECOLOR_INDEX_1_BRIGHTNESS" val="0"/>
  <p:tag name="KSO_WM_UNIT_FILL_FORE_SCHEMECOLOR_INDEX_1_POS" val="0.02"/>
  <p:tag name="KSO_WM_UNIT_FILL_FORE_SCHEMECOLOR_INDEX_1_TRANS" val="0"/>
  <p:tag name="KSO_WM_UNIT_FILL_FORE_SCHEMECOLOR_INDEX_2" val="8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15702_3*m_h_i*1_4_1"/>
  <p:tag name="KSO_WM_UNIT_INDEX" val="1_4_1"/>
  <p:tag name="KSO_WM_UNIT_LAYERLEVEL" val="1_1_1"/>
  <p:tag name="KSO_WM_UNIT_TEXT_FILL_FORE_SCHEMECOLOR_INDEX" val="13"/>
  <p:tag name="KSO_WM_UNIT_TEXT_FILL_FORE_SCHEMECOLOR_INDEX_BRIGHTNESS" val="0.35"/>
  <p:tag name="KSO_WM_UNIT_TEXT_FILL_TYPE" val="1"/>
  <p:tag name="KSO_WM_UNIT_TYPE" val="m_h_i"/>
  <p:tag name="KSO_WM_UNIT_USESOURCEFORMAT_APPLY" val="1"/>
</p:tagLst>
</file>

<file path=ppt/tags/tag3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5702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"/>
  <p:tag name="KSO_WM_UNIT_FILL_FORE_SCHEMECOLOR_INDEX_1_POS" val="0.02"/>
  <p:tag name="KSO_WM_UNIT_FILL_FORE_SCHEMECOLOR_INDEX_1_TRANS" val="0"/>
  <p:tag name="KSO_WM_UNIT_FILL_FORE_SCHEMECOLOR_INDEX_2" val="7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15702_3*m_h_i*1_3_2"/>
  <p:tag name="KSO_WM_UNIT_INDEX" val="1_3_2"/>
  <p:tag name="KSO_WM_UNIT_LAYERLEVEL" val="1_1_1"/>
  <p:tag name="KSO_WM_UNIT_TEXT_FILL_FORE_SCHEMECOLOR_INDEX" val="13"/>
  <p:tag name="KSO_WM_UNIT_TEXT_FILL_FORE_SCHEMECOLOR_INDEX_BRIGHTNESS" val="0.35"/>
  <p:tag name="KSO_WM_UNIT_TEXT_FILL_TYPE" val="1"/>
  <p:tag name="KSO_WM_UNIT_TYPE" val="m_h_i"/>
  <p:tag name="KSO_WM_UNIT_USESOURCEFORMAT_APPLY" val="1"/>
</p:tagLst>
</file>

<file path=ppt/tags/tag3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570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5702_3*m_h_x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x"/>
  <p:tag name="KSO_WM_UNIT_USESOURCEFORMAT_APPLY" val="1"/>
  <p:tag name="KSO_WM_UNIT_VALUE" val="48*54"/>
</p:tagLst>
</file>

<file path=ppt/tags/tag3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5702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02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15702_3*m_h_i*1_1_2"/>
  <p:tag name="KSO_WM_UNIT_INDEX" val="1_1_2"/>
  <p:tag name="KSO_WM_UNIT_LAYERLEVEL" val="1_1_1"/>
  <p:tag name="KSO_WM_UNIT_TEXT_FILL_FORE_SCHEMECOLOR_INDEX" val="13"/>
  <p:tag name="KSO_WM_UNIT_TEXT_FILL_FORE_SCHEMECOLOR_INDEX_BRIGHTNESS" val="0.35"/>
  <p:tag name="KSO_WM_UNIT_TEXT_FILL_TYPE" val="1"/>
  <p:tag name="KSO_WM_UNIT_TYPE" val="m_h_i"/>
  <p:tag name="KSO_WM_UNIT_USESOURCEFORMAT_APPLY" val="1"/>
</p:tagLst>
</file>

<file path=ppt/tags/tag3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570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5702_3*m_h_x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x"/>
  <p:tag name="KSO_WM_UNIT_USESOURCEFORMAT_APPLY" val="1"/>
  <p:tag name="KSO_WM_UNIT_VALUE" val="50*49"/>
</p:tagLst>
</file>

<file path=ppt/tags/tag3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5702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.02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15702_3*m_h_i*1_2_2"/>
  <p:tag name="KSO_WM_UNIT_INDEX" val="1_2_2"/>
  <p:tag name="KSO_WM_UNIT_LAYERLEVEL" val="1_1_1"/>
  <p:tag name="KSO_WM_UNIT_TEXT_FILL_FORE_SCHEMECOLOR_INDEX" val="13"/>
  <p:tag name="KSO_WM_UNIT_TEXT_FILL_FORE_SCHEMECOLOR_INDEX_BRIGHTNESS" val="0.35"/>
  <p:tag name="KSO_WM_UNIT_TEXT_FILL_TYPE" val="1"/>
  <p:tag name="KSO_WM_UNIT_TYPE" val="m_h_i"/>
  <p:tag name="KSO_WM_UNIT_USESOURCEFORMAT_APPLY" val="1"/>
</p:tagLst>
</file>

<file path=ppt/tags/tag3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570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5702_3*m_h_x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x"/>
  <p:tag name="KSO_WM_UNIT_USESOURCEFORMAT_APPLY" val="1"/>
  <p:tag name="KSO_WM_UNIT_VALUE" val="54*56"/>
</p:tagLst>
</file>

<file path=ppt/tags/tag3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5702"/>
  <p:tag name="KSO_WM_UNIT_COMPATIBLE" val="0"/>
  <p:tag name="KSO_WM_UNIT_DIAGRAM_ISNUMVISUAL" val="0"/>
  <p:tag name="KSO_WM_UNIT_DIAGRAM_ISREFERUNIT" val="0"/>
  <p:tag name="KSO_WM_UNIT_FILL_FORE_SCHEMECOLOR_INDEX_1" val="8"/>
  <p:tag name="KSO_WM_UNIT_FILL_FORE_SCHEMECOLOR_INDEX_1_BRIGHTNESS" val="0"/>
  <p:tag name="KSO_WM_UNIT_FILL_FORE_SCHEMECOLOR_INDEX_1_POS" val="0.02"/>
  <p:tag name="KSO_WM_UNIT_FILL_FORE_SCHEMECOLOR_INDEX_1_TRANS" val="0"/>
  <p:tag name="KSO_WM_UNIT_FILL_FORE_SCHEMECOLOR_INDEX_2" val="8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15702_3*m_h_i*1_4_2"/>
  <p:tag name="KSO_WM_UNIT_INDEX" val="1_4_2"/>
  <p:tag name="KSO_WM_UNIT_LAYERLEVEL" val="1_1_1"/>
  <p:tag name="KSO_WM_UNIT_TEXT_FILL_FORE_SCHEMECOLOR_INDEX" val="13"/>
  <p:tag name="KSO_WM_UNIT_TEXT_FILL_FORE_SCHEMECOLOR_INDEX_BRIGHTNESS" val="0.35"/>
  <p:tag name="KSO_WM_UNIT_TEXT_FILL_TYPE" val="1"/>
  <p:tag name="KSO_WM_UNIT_TYPE" val="m_h_i"/>
  <p:tag name="KSO_WM_UNIT_USESOURCEFORMAT_APPLY" val="1"/>
</p:tagLst>
</file>

<file path=ppt/tags/tag3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570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5702_3*m_h_x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x"/>
  <p:tag name="KSO_WM_UNIT_USESOURCEFORMAT_APPLY" val="1"/>
  <p:tag name="KSO_WM_UNIT_VALUE" val="49*54"/>
</p:tagLst>
</file>

<file path=ppt/tags/tag3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5702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15702_3*m_h_x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x"/>
  <p:tag name="KSO_WM_UNIT_USESOURCEFORMAT_APPLY" val="1"/>
  <p:tag name="KSO_WM_UNIT_VALUE" val="38*38"/>
</p:tagLst>
</file>

<file path=ppt/tags/tag3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5702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15702_3*m_h_x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x"/>
  <p:tag name="KSO_WM_UNIT_USESOURCEFORMAT_APPLY" val="1"/>
  <p:tag name="KSO_WM_UNIT_VALUE" val="38*38"/>
</p:tagLst>
</file>

<file path=ppt/tags/tag3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5702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15702_3*m_h_x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x"/>
  <p:tag name="KSO_WM_UNIT_USESOURCEFORMAT_APPLY" val="1"/>
  <p:tag name="KSO_WM_UNIT_VALUE" val="38*38"/>
</p:tagLst>
</file>

<file path=ppt/tags/tag3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5702"/>
  <p:tag name="KSO_WM_UNIT_COMPATIBLE" val="0"/>
  <p:tag name="KSO_WM_UNIT_DIAGRAM_ISNUMVISUAL" val="0"/>
  <p:tag name="KSO_WM_UNIT_DIAGRAM_ISREFERUNIT" val="0"/>
  <p:tag name="KSO_WM_UNIT_FILL_FORE_SCHEMECOLOR_INDEX_1" val="8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8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15702_3*m_h_x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x"/>
  <p:tag name="KSO_WM_UNIT_USESOURCEFORMAT_APPLY" val="1"/>
  <p:tag name="KSO_WM_UNIT_VALUE" val="38*38"/>
</p:tagLst>
</file>

<file path=ppt/tags/tag3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5702"/>
  <p:tag name="KSO_WM_UNIT_COMPATIBLE" val="0"/>
  <p:tag name="KSO_WM_UNIT_DIAGRAM_ISNUMVISUAL" val="0"/>
  <p:tag name="KSO_WM_UNIT_DIAGRAM_ISREFERUNIT" val="0"/>
  <p:tag name="KSO_WM_UNIT_HIGHLIGHT" val="0"/>
  <p:tag name="KSO_WM_UNIT_ID" val="diagram20215702_3*m_h_f*1_1_1"/>
  <p:tag name="KSO_WM_UNIT_INDEX" val="1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1"/>
</p:tagLst>
</file>

<file path=ppt/tags/tag3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5702"/>
  <p:tag name="KSO_WM_UNIT_COMPATIBLE" val="0"/>
  <p:tag name="KSO_WM_UNIT_DIAGRAM_ISNUMVISUAL" val="0"/>
  <p:tag name="KSO_WM_UNIT_DIAGRAM_ISREFERUNIT" val="0"/>
  <p:tag name="KSO_WM_UNIT_HIGHLIGHT" val="0"/>
  <p:tag name="KSO_WM_UNIT_ID" val="diagram20215702_3*m_h_f*1_3_1"/>
  <p:tag name="KSO_WM_UNIT_INDEX" val="1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1"/>
</p:tagLst>
</file>

<file path=ppt/tags/tag3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5702"/>
  <p:tag name="KSO_WM_UNIT_COMPATIBLE" val="0"/>
  <p:tag name="KSO_WM_UNIT_DIAGRAM_ISNUMVISUAL" val="0"/>
  <p:tag name="KSO_WM_UNIT_DIAGRAM_ISREFERUNIT" val="0"/>
  <p:tag name="KSO_WM_UNIT_HIGHLIGHT" val="0"/>
  <p:tag name="KSO_WM_UNIT_ID" val="diagram20215702_3*m_h_f*1_2_1"/>
  <p:tag name="KSO_WM_UNIT_INDEX" val="1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1"/>
</p:tagLst>
</file>

<file path=ppt/tags/tag3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5702"/>
  <p:tag name="KSO_WM_UNIT_COMPATIBLE" val="0"/>
  <p:tag name="KSO_WM_UNIT_DIAGRAM_ISNUMVISUAL" val="0"/>
  <p:tag name="KSO_WM_UNIT_DIAGRAM_ISREFERUNIT" val="0"/>
  <p:tag name="KSO_WM_UNIT_HIGHLIGHT" val="0"/>
  <p:tag name="KSO_WM_UNIT_ID" val="diagram20215702_3*m_h_f*1_4_1"/>
  <p:tag name="KSO_WM_UNIT_INDEX" val="1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1"/>
</p:tagLst>
</file>

<file path=ppt/tags/tag36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9:54:58&quot;,&quot;maxSize&quot;:{&quot;size1&quot;:22.2},&quot;minSize&quot;:{&quot;size1&quot;:13.5},&quot;normalSize&quot;:{&quot;size1&quot;:13.5},&quot;subLayout&quot;:[{&quot;id&quot;:&quot;2023-09-05T09:54:58&quot;,&quot;margin&quot;:{&quot;bottom&quot;:0.025999998673796654,&quot;left&quot;:2.117000102996826,&quot;right&quot;:1.2699999809265137,&quot;top&quot;:0.4230000376701355},&quot;type&quot;:0},{&quot;id&quot;:&quot;2023-09-05T09:54:5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0"/>
  <p:tag name="KSO_WM_UNIT_DIAGRAM_ISNUMVISUAL" val="0"/>
  <p:tag name="KSO_WM_UNIT_DIAGRAM_ISREFERUNIT" val="0"/>
  <p:tag name="KSO_WM_UNIT_HIGHLIGHT" val="0"/>
  <p:tag name="KSO_WM_UNIT_ID" val="custom202307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内容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1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0"/>
  <p:tag name="KSO_WM_UNIT_DIAGRAM_ISNUMVISUAL" val="0"/>
  <p:tag name="KSO_WM_UNIT_DIAGRAM_ISREFERUNIT" val="0"/>
  <p:tag name="KSO_WM_UNIT_HIGHLIGHT" val="0"/>
  <p:tag name="KSO_WM_UNIT_ID" val="custom20230795_7*f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124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1"/>
  <p:tag name="KSO_WM_UNIT_DIAGRAM_ISNUMVISUAL" val="0"/>
  <p:tag name="KSO_WM_UNIT_DIAGRAM_ISREFERUNIT" val="0"/>
  <p:tag name="KSO_WM_UNIT_HIGHLIGHT" val="0"/>
  <p:tag name="KSO_WM_UNIT_ID" val="custom20230795_7*e*1"/>
  <p:tag name="KSO_WM_UNIT_INDEX" val="1"/>
  <p:tag name="KSO_WM_UNIT_LAYERLEVEL" val="1"/>
  <p:tag name="KSO_WM_UNIT_NOCLEAR" val="0"/>
  <p:tag name="KSO_WM_UNIT_PRESET_TEXT" val="#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2"/>
</p:tagLst>
</file>

<file path=ppt/tags/tag368.xml><?xml version="1.0" encoding="utf-8"?>
<p:tagLst xmlns:p="http://schemas.openxmlformats.org/presentationml/2006/main">
  <p:tag name="KSO_WM_BEAUTIFY_FLAG" val="#wm#"/>
  <p:tag name="KSO_WM_SLIDE_ID" val="custom2023079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795"/>
  <p:tag name="KSO_WM_TEMPLATE_MASTER_TYPE" val="1"/>
  <p:tag name="KSO_WM_TEMPLATE_SUBCATEGORY" val="0"/>
</p:tagLst>
</file>

<file path=ppt/tags/tag3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5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1_2"/>
  <p:tag name="KSO_WM_UNIT_INDEX" val="1_1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5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2_2"/>
  <p:tag name="KSO_WM_UNIT_INDEX" val="1_2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5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3_2"/>
  <p:tag name="KSO_WM_UNIT_INDEX" val="1_3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5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4_2"/>
  <p:tag name="KSO_WM_UNIT_INDEX" val="1_4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5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5_4"/>
  <p:tag name="KSO_WM_UNIT_INDEX" val="1_5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5_2"/>
  <p:tag name="KSO_WM_UNIT_INDEX" val="1_5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5*l_h_f*1_6_1"/>
  <p:tag name="KSO_WM_UNIT_INDEX" val="1_6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6_4"/>
  <p:tag name="KSO_WM_UNIT_INDEX" val="1_6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6_2"/>
  <p:tag name="KSO_WM_UNIT_INDEX" val="1_6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9:55:07&quot;,&quot;maxSize&quot;:{&quot;size1&quot;:22.2},&quot;minSize&quot;:{&quot;size1&quot;:13.5},&quot;normalSize&quot;:{&quot;size1&quot;:13.5},&quot;subLayout&quot;:[{&quot;id&quot;:&quot;2023-09-05T09:55:07&quot;,&quot;margin&quot;:{&quot;bottom&quot;:0.025999998673796654,&quot;left&quot;:2.117000102996826,&quot;right&quot;:1.2699999809265137,&quot;top&quot;:0.4230000376701355},&quot;type&quot;:0},{&quot;id&quot;:&quot;2023-09-05T09:55:0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5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5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849_5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4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5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4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5*l_h_i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4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849_5*l_h_i*1_6_1"/>
  <p:tag name="KSO_WM_UNIT_INDEX" val="1_6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6_2"/>
  <p:tag name="KSO_WM_UNIT_INDEX" val="1_6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6_1"/>
  <p:tag name="KSO_WM_UNIT_INDEX" val="1_6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5_3"/>
  <p:tag name="KSO_WM_UNIT_INDEX" val="1_5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6_3"/>
  <p:tag name="KSO_WM_UNIT_INDEX" val="1_6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9:55:16&quot;,&quot;maxSize&quot;:{&quot;size1&quot;:22.2},&quot;minSize&quot;:{&quot;size1&quot;:13.5},&quot;normalSize&quot;:{&quot;size1&quot;:13.5},&quot;subLayout&quot;:[{&quot;id&quot;:&quot;2023-09-05T09:55:16&quot;,&quot;margin&quot;:{&quot;bottom&quot;:0.025999998673796654,&quot;left&quot;:2.117000102996826,&quot;right&quot;:1.2699999809265137,&quot;top&quot;:0.4230000376701355},&quot;type&quot;:0},{&quot;id&quot;:&quot;2023-09-05T09:55:1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5_4*l_h_i*1_1_1"/>
  <p:tag name="KSO_WM_UNIT_INDEX" val="1_1_1"/>
  <p:tag name="KSO_WM_UNIT_LAYERLEVEL" val="1_1_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4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4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5_4*l_h_i*1_1_2"/>
  <p:tag name="KSO_WM_UNIT_INDEX" val="1_1_2"/>
  <p:tag name="KSO_WM_UNIT_LAYERLEVEL" val="1_1_1"/>
  <p:tag name="KSO_WM_UNIT_SHADOW_SCHEMECOLOR_INDEX" val="9"/>
  <p:tag name="KSO_WM_UNIT_SHADOW_SCHEMECOLOR_INDEX_BRIGHTNESS" val="-0.25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5_4*l_h_i*1_2_1"/>
  <p:tag name="KSO_WM_UNIT_INDEX" val="1_2_1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4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4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5_4*l_h_i*1_2_2"/>
  <p:tag name="KSO_WM_UNIT_INDEX" val="1_2_2"/>
  <p:tag name="KSO_WM_UNIT_LAYERLEVEL" val="1_1_1"/>
  <p:tag name="KSO_WM_UNIT_SHADOW_SCHEMECOLOR_INDEX" val="7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5_4*l_h_i*1_3_1"/>
  <p:tag name="KSO_WM_UNIT_INDEX" val="1_3_1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4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4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5_4*l_h_i*1_3_2"/>
  <p:tag name="KSO_WM_UNIT_INDEX" val="1_3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5_4*l_h_i*1_4_1"/>
  <p:tag name="KSO_WM_UNIT_INDEX" val="1_4_1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4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4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5_4*l_h_i*1_4_2"/>
  <p:tag name="KSO_WM_UNIT_INDEX" val="1_4_2"/>
  <p:tag name="KSO_WM_UNIT_LAYERLEVEL" val="1_1_1"/>
  <p:tag name="KSO_WM_UNIT_SHADOW_SCHEMECOLOR_INDEX" val="10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5_4*l_h_i*1_5_1"/>
  <p:tag name="KSO_WM_UNIT_INDEX" val="1_5_1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4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4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5_4*l_h_i*1_5_2"/>
  <p:tag name="KSO_WM_UNIT_INDEX" val="1_5_2"/>
  <p:tag name="KSO_WM_UNIT_LAYERLEVEL" val="1_1_1"/>
  <p:tag name="KSO_WM_UNIT_SHADOW_SCHEMECOLOR_INDEX" val="6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5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9:55:24&quot;,&quot;maxSize&quot;:{&quot;size1&quot;:22.2},&quot;minSize&quot;:{&quot;size1&quot;:13.5},&quot;normalSize&quot;:{&quot;size1&quot;:13.5},&quot;subLayout&quot;:[{&quot;id&quot;:&quot;2023-09-05T09:55:24&quot;,&quot;margin&quot;:{&quot;bottom&quot;:0.025999998673796654,&quot;left&quot;:2.117000102996826,&quot;right&quot;:1.2699999809265137,&quot;top&quot;:0.4230000376701355},&quot;type&quot;:0},{&quot;id&quot;:&quot;2023-09-05T09:55:2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0"/>
  <p:tag name="KSO_WM_UNIT_DIAGRAM_ISNUMVISUAL" val="0"/>
  <p:tag name="KSO_WM_UNIT_DIAGRAM_ISREFERUNIT" val="0"/>
  <p:tag name="KSO_WM_UNIT_HIGHLIGHT" val="0"/>
  <p:tag name="KSO_WM_UNIT_ID" val="custom202307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内容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1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0"/>
  <p:tag name="KSO_WM_UNIT_DIAGRAM_ISNUMVISUAL" val="0"/>
  <p:tag name="KSO_WM_UNIT_DIAGRAM_ISREFERUNIT" val="0"/>
  <p:tag name="KSO_WM_UNIT_HIGHLIGHT" val="0"/>
  <p:tag name="KSO_WM_UNIT_ID" val="custom20230795_7*f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124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1"/>
  <p:tag name="KSO_WM_UNIT_DIAGRAM_ISNUMVISUAL" val="0"/>
  <p:tag name="KSO_WM_UNIT_DIAGRAM_ISREFERUNIT" val="0"/>
  <p:tag name="KSO_WM_UNIT_HIGHLIGHT" val="0"/>
  <p:tag name="KSO_WM_UNIT_ID" val="custom20230795_7*e*1"/>
  <p:tag name="KSO_WM_UNIT_INDEX" val="1"/>
  <p:tag name="KSO_WM_UNIT_LAYERLEVEL" val="1"/>
  <p:tag name="KSO_WM_UNIT_NOCLEAR" val="0"/>
  <p:tag name="KSO_WM_UNIT_PRESET_TEXT" val="#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2"/>
</p:tagLst>
</file>

<file path=ppt/tags/tag458.xml><?xml version="1.0" encoding="utf-8"?>
<p:tagLst xmlns:p="http://schemas.openxmlformats.org/presentationml/2006/main">
  <p:tag name="KSO_WM_BEAUTIFY_FLAG" val="#wm#"/>
  <p:tag name="KSO_WM_SLIDE_ID" val="custom2023079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795"/>
  <p:tag name="KSO_WM_TEMPLATE_MASTER_TYPE" val="1"/>
  <p:tag name="KSO_WM_TEMPLATE_SUBCATEGORY" val="0"/>
</p:tagLst>
</file>

<file path=ppt/tags/tag4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5*l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5_1"/>
  <p:tag name="KSO_WM_UNIT_INDEX" val="1_5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5*l_h_i*1_6_2"/>
  <p:tag name="KSO_WM_UNIT_INDEX" val="1_6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5*l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5*l_h_f*1_6_1"/>
  <p:tag name="KSO_WM_UNIT_INDEX" val="1_6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8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9:55:34&quot;,&quot;maxSize&quot;:{&quot;size1&quot;:22.2},&quot;minSize&quot;:{&quot;size1&quot;:13.5},&quot;normalSize&quot;:{&quot;size1&quot;:13.5},&quot;subLayout&quot;:[{&quot;id&quot;:&quot;2023-09-05T09:55:34&quot;,&quot;margin&quot;:{&quot;bottom&quot;:0.025999998673796654,&quot;left&quot;:2.117000102996826,&quot;right&quot;:1.2699999809265137,&quot;top&quot;:0.4230000376701355},&quot;type&quot;:0},{&quot;id&quot;:&quot;2023-09-05T09:55:3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i*1_1"/>
  <p:tag name="KSO_WM_UNIT_INDEX" val="1_1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m_i"/>
  <p:tag name="KSO_WM_UNIT_USESOURCEFORMAT_APPLY" val="1"/>
</p:tagLst>
</file>

<file path=ppt/tags/tag4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97_3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97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4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97_3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97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4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97_3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5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97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50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50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5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97_3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5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97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5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5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50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9:55:39&quot;,&quot;maxSize&quot;:{&quot;size1&quot;:22.2},&quot;minSize&quot;:{&quot;size1&quot;:13.5},&quot;normalSize&quot;:{&quot;size1&quot;:13.5},&quot;subLayout&quot;:[{&quot;id&quot;:&quot;2023-09-05T09:55:39&quot;,&quot;margin&quot;:{&quot;bottom&quot;:0.025999998673796654,&quot;left&quot;:2.117000102996826,&quot;right&quot;:1.2699999809265137,&quot;top&quot;:0.4230000376701355},&quot;type&quot;:0},{&quot;id&quot;:&quot;2023-09-05T09:55:3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5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EXT_SHADOW_SCHEMECOLOR_INDEX" val="5"/>
  <p:tag name="KSO_WM_UNIT_TEXT_SHADOW_SCHEMECOLOR_INDEX_BRIGHTNESS" val="-0.25"/>
  <p:tag name="KSO_WM_UNIT_TYPE" val="l_h_i"/>
  <p:tag name="KSO_WM_UNIT_USESOURCEFORMAT_APPLY" val="1"/>
</p:tagLst>
</file>

<file path=ppt/tags/tag5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5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3_3*l_h_i*1_1_3"/>
  <p:tag name="KSO_WM_UNIT_INDEX" val="1_1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1_4"/>
  <p:tag name="KSO_WM_UNIT_INDEX" val="1_1_4"/>
  <p:tag name="KSO_WM_UNIT_LAYERLEVEL" val="1_1_1"/>
  <p:tag name="KSO_WM_UNIT_TYPE" val="l_h_i"/>
  <p:tag name="KSO_WM_UNIT_USESOURCEFORMAT_APPLY" val="1"/>
</p:tagLst>
</file>

<file path=ppt/tags/tag5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3_1"/>
  <p:tag name="KSO_WM_UNIT_INDEX" val="1_3_1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3_2"/>
  <p:tag name="KSO_WM_UNIT_INDEX" val="1_3_2"/>
  <p:tag name="KSO_WM_UNIT_LAYERLEVEL" val="1_1_1"/>
  <p:tag name="KSO_WM_UNIT_SHADOW_SCHEMECOLOR_INDEX" val="7"/>
  <p:tag name="KSO_WM_UNIT_SHADOW_SCHEMECOLOR_INDEX_BRIGHTNESS" val="-0.25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EXT_SHADOW_SCHEMECOLOR_INDEX" val="7"/>
  <p:tag name="KSO_WM_UNIT_TEXT_SHADOW_SCHEMECOLOR_INDEX_BRIGHTNESS" val="-0.25"/>
  <p:tag name="KSO_WM_UNIT_TYPE" val="l_h_i"/>
  <p:tag name="KSO_WM_UNIT_USESOURCEFORMAT_APPLY" val="1"/>
</p:tagLst>
</file>

<file path=ppt/tags/tag5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5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3_3*l_h_i*1_3_3"/>
  <p:tag name="KSO_WM_UNIT_INDEX" val="1_3_3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3_4"/>
  <p:tag name="KSO_WM_UNIT_INDEX" val="1_3_4"/>
  <p:tag name="KSO_WM_UNIT_LAYERLEVEL" val="1_1_1"/>
  <p:tag name="KSO_WM_UNIT_TYPE" val="l_h_i"/>
  <p:tag name="KSO_WM_UNIT_USESOURCEFORMAT_APPLY" val="1"/>
</p:tagLst>
</file>

<file path=ppt/tags/tag5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2_1"/>
  <p:tag name="KSO_WM_UNIT_INDEX" val="1_2_1"/>
  <p:tag name="KSO_WM_UNIT_LAYERLEVEL" val="1_1_1"/>
  <p:tag name="KSO_WM_UNIT_SHADOW_SCHEMECOLOR_INDEX" val="6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EXT_SHADOW_SCHEMECOLOR_INDEX" val="6"/>
  <p:tag name="KSO_WM_UNIT_TEXT_SHADOW_SCHEMECOLOR_INDEX_BRIGHTNESS" val="-0.25"/>
  <p:tag name="KSO_WM_UNIT_TYPE" val="l_h_i"/>
  <p:tag name="KSO_WM_UNIT_USESOURCEFORMAT_APPLY" val="1"/>
</p:tagLst>
</file>

<file path=ppt/tags/tag5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5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3_3*l_h_i*1_2_3"/>
  <p:tag name="KSO_WM_UNIT_INDEX" val="1_2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2_4"/>
  <p:tag name="KSO_WM_UNIT_INDEX" val="1_2_4"/>
  <p:tag name="KSO_WM_UNIT_LAYERLEVEL" val="1_1_1"/>
  <p:tag name="KSO_WM_UNIT_TYPE" val="l_h_i"/>
  <p:tag name="KSO_WM_UNIT_USESOURCEFORMAT_APPLY" val="1"/>
</p:tagLst>
</file>

<file path=ppt/tags/tag5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4_1"/>
  <p:tag name="KSO_WM_UNIT_INDEX" val="1_4_1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4_2"/>
  <p:tag name="KSO_WM_UNIT_INDEX" val="1_4_2"/>
  <p:tag name="KSO_WM_UNIT_LAYERLEVEL" val="1_1_1"/>
  <p:tag name="KSO_WM_UNIT_SHADOW_SCHEMECOLOR_INDEX" val="8"/>
  <p:tag name="KSO_WM_UNIT_SHADOW_SCHEMECOLOR_INDEX_BRIGHTNESS" val="0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EXT_SHADOW_SCHEMECOLOR_INDEX" val="8"/>
  <p:tag name="KSO_WM_UNIT_TEXT_SHADOW_SCHEMECOLOR_INDEX_BRIGHTNESS" val="-0.25"/>
  <p:tag name="KSO_WM_UNIT_TYPE" val="l_h_i"/>
  <p:tag name="KSO_WM_UNIT_USESOURCEFORMAT_APPLY" val="1"/>
</p:tagLst>
</file>

<file path=ppt/tags/tag5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5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28773_3*l_h_i*1_4_3"/>
  <p:tag name="KSO_WM_UNIT_INDEX" val="1_4_3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4_4"/>
  <p:tag name="KSO_WM_UNIT_INDEX" val="1_4_4"/>
  <p:tag name="KSO_WM_UNIT_LAYERLEVEL" val="1_1_1"/>
  <p:tag name="KSO_WM_UNIT_TYPE" val="l_h_i"/>
  <p:tag name="KSO_WM_UNIT_USESOURCEFORMAT_APPLY" val="1"/>
</p:tagLst>
</file>

<file path=ppt/tags/tag53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9:55:45&quot;,&quot;maxSize&quot;:{&quot;size1&quot;:22.2},&quot;minSize&quot;:{&quot;size1&quot;:13.5},&quot;normalSize&quot;:{&quot;size1&quot;:13.5},&quot;subLayout&quot;:[{&quot;id&quot;:&quot;2023-09-05T09:55:45&quot;,&quot;margin&quot;:{&quot;bottom&quot;:0.025999998673796654,&quot;left&quot;:2.117000102996826,&quot;right&quot;:1.2699999809265137,&quot;top&quot;:0.4230000376701355},&quot;type&quot;:0},{&quot;id&quot;:&quot;2023-09-05T09:55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0"/>
  <p:tag name="KSO_WM_UNIT_DIAGRAM_ISNUMVISUAL" val="0"/>
  <p:tag name="KSO_WM_UNIT_DIAGRAM_ISREFERUNIT" val="0"/>
  <p:tag name="KSO_WM_UNIT_HIGHLIGHT" val="0"/>
  <p:tag name="KSO_WM_UNIT_ID" val="custom20230795_18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感谢您的到来"/>
  <p:tag name="KSO_WM_UNIT_TYPE" val="a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5"/>
  <p:tag name="KSO_WM_UNIT_COMPATIBLE" val="0"/>
  <p:tag name="KSO_WM_UNIT_DIAGRAM_ISNUMVISUAL" val="0"/>
  <p:tag name="KSO_WM_UNIT_DIAGRAM_ISREFERUNIT" val="0"/>
  <p:tag name="KSO_WM_UNIT_HIGHLIGHT" val="0"/>
  <p:tag name="KSO_WM_UNIT_ID" val="custom20230795_18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 For Coming"/>
  <p:tag name="KSO_WM_UNIT_TYPE" val="b"/>
  <p:tag name="KSO_WM_UNIT_VALUE" val="13"/>
</p:tagLst>
</file>

<file path=ppt/tags/tag534.xml><?xml version="1.0" encoding="utf-8"?>
<p:tagLst xmlns:p="http://schemas.openxmlformats.org/presentationml/2006/main">
  <p:tag name="KSO_WM_BEAUTIFY_FLAG" val="#wm#"/>
  <p:tag name="KSO_WM_SLIDE_ID" val="custom20230795_18"/>
  <p:tag name="KSO_WM_SLIDE_INDEX" val="18"/>
  <p:tag name="KSO_WM_SLIDE_ITEM_CNT" val="0"/>
  <p:tag name="KSO_WM_SLIDE_LAYOUT" val="a_b"/>
  <p:tag name="KSO_WM_SLIDE_LAYOUT_CNT" val="1_1"/>
  <p:tag name="KSO_WM_SLIDE_SUBTYPE" val="pureTxt"/>
  <p:tag name="KSO_WM_SLIDE_TYPE" val="endPage"/>
  <p:tag name="KSO_WM_TAG_VERSION" val="1.0"/>
  <p:tag name="KSO_WM_TEMPLATE_CATEGORY" val="custom"/>
  <p:tag name="KSO_WM_TEMPLATE_COLOR_TYPE" val="0"/>
  <p:tag name="KSO_WM_TEMPLATE_INDEX" val="20230795"/>
  <p:tag name="KSO_WM_TEMPLATE_MASTER_TYPE" val="1"/>
  <p:tag name="KSO_WM_TEMPLATE_SUBCATEGORY" val="0"/>
</p:tagLst>
</file>

<file path=ppt/tags/tag535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1_Office 主题​​">
  <a:themeElements>
    <a:clrScheme name="自定义 27">
      <a:dk1>
        <a:srgbClr val="000000"/>
      </a:dk1>
      <a:lt1>
        <a:srgbClr val="FFFFFF"/>
      </a:lt1>
      <a:dk2>
        <a:srgbClr val="E5EBFF"/>
      </a:dk2>
      <a:lt2>
        <a:srgbClr val="FFFFFF"/>
      </a:lt2>
      <a:accent1>
        <a:srgbClr val="2956FF"/>
      </a:accent1>
      <a:accent2>
        <a:srgbClr val="0FD374"/>
      </a:accent2>
      <a:accent3>
        <a:srgbClr val="FFD247"/>
      </a:accent3>
      <a:accent4>
        <a:srgbClr val="FF7429"/>
      </a:accent4>
      <a:accent5>
        <a:srgbClr val="F84949"/>
      </a:accent5>
      <a:accent6>
        <a:srgbClr val="8337FF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130</Paragraphs>
  <Slides>19</Slides>
  <Notes>1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工地安全基础知识培训</vt:lpstr>
      <vt:lpstr>Slide 2</vt:lpstr>
      <vt:lpstr>安全法规</vt:lpstr>
      <vt:lpstr>Slide 4</vt:lpstr>
      <vt:lpstr>Slide 5</vt:lpstr>
      <vt:lpstr>Slide 6</vt:lpstr>
      <vt:lpstr>安全防护措施</vt:lpstr>
      <vt:lpstr>Slide 8</vt:lpstr>
      <vt:lpstr>Slide 9</vt:lpstr>
      <vt:lpstr>Slide 10</vt:lpstr>
      <vt:lpstr>安全操作规程</vt:lpstr>
      <vt:lpstr>Slide 12</vt:lpstr>
      <vt:lpstr>Slide 13</vt:lpstr>
      <vt:lpstr>Slide 14</vt:lpstr>
      <vt:lpstr>安全培训与考核</vt:lpstr>
      <vt:lpstr>Slide 16</vt:lpstr>
      <vt:lpstr>Slide 17</vt:lpstr>
      <vt:lpstr>Slide 18</vt:lpstr>
      <vt:lpstr>感谢您的到来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2023-09-06T00:36:19Z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846F6F3E92D045A793CA48A01F18082B_11</vt:lpwstr>
  </property>
  <property fmtid="{D5CDD505-2E9C-101B-9397-08002B2CF9AE}" pid="3" name="KSOProductBuildVer">
    <vt:lpwstr>2052-12.1.0.15120</vt:lpwstr>
  </property>
</Properties>
</file>