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6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7" r:id="rId6"/>
    <p:sldId id="385" r:id="rId7"/>
    <p:sldId id="374" r:id="rId8"/>
    <p:sldId id="386" r:id="rId9"/>
    <p:sldId id="379" r:id="rId10"/>
    <p:sldId id="381" r:id="rId11"/>
    <p:sldId id="260" r:id="rId12"/>
    <p:sldId id="387" r:id="rId13"/>
    <p:sldId id="271" r:id="rId14"/>
    <p:sldId id="375" r:id="rId15"/>
    <p:sldId id="376" r:id="rId16"/>
    <p:sldId id="384" r:id="rId17"/>
    <p:sldId id="388" r:id="rId18"/>
    <p:sldId id="389" r:id="rId19"/>
    <p:sldId id="390" r:id="rId20"/>
    <p:sldId id="261" r:id="rId21"/>
    <p:sldId id="378" r:id="rId22"/>
    <p:sldId id="391" r:id="rId23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1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04" autoAdjust="0"/>
    <p:restoredTop sz="94660" autoAdjust="0"/>
  </p:normalViewPr>
  <p:slideViewPr>
    <p:cSldViewPr snapToGrid="0" showGuides="1">
      <p:cViewPr varScale="1">
        <p:scale>
          <a:sx n="146" d="100"/>
          <a:sy n="146" d="100"/>
        </p:scale>
        <p:origin x="660" y="108"/>
      </p:cViewPr>
      <p:guideLst>
        <p:guide orient="horz" pos="1571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gs" Target="tags/tag9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95476"/>
            <a:ext cx="9144000" cy="15906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9D53E-69DD-4D3E-989E-2B195E3D808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EBDAA-42A0-4493-9E6F-FD7CF2280A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3" Type="http://schemas.openxmlformats.org/officeDocument/2006/relationships/tags" Target="../tags/tag2.xml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8.png"/><Relationship Id="rId3" Type="http://schemas.openxmlformats.org/officeDocument/2006/relationships/tags" Target="../tags/tag6.xml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8.png"/><Relationship Id="rId2" Type="http://schemas.openxmlformats.org/officeDocument/2006/relationships/tags" Target="../tags/tag7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8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 bwMode="auto">
          <a:xfrm>
            <a:off x="0" y="1824646"/>
            <a:ext cx="9144000" cy="159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>
              <a:lnSpc>
                <a:spcPct val="120000"/>
              </a:lnSpc>
            </a:pPr>
            <a:r>
              <a:rPr lang="zh-CN" altLang="en-US" noProof="1"/>
              <a:t>习题  </a:t>
            </a:r>
            <a:r>
              <a:rPr lang="zh-CN" altLang="zh-CN" noProof="1"/>
              <a:t>2</a:t>
            </a:r>
            <a:r>
              <a:rPr lang="en-US" altLang="zh-CN" noProof="1"/>
              <a:t>3</a:t>
            </a:r>
            <a:r>
              <a:rPr lang="zh-CN" altLang="zh-CN" noProof="1"/>
              <a:t>.</a:t>
            </a:r>
            <a:r>
              <a:rPr lang="en-US" altLang="zh-CN" noProof="1"/>
              <a:t>1</a:t>
            </a:r>
            <a:endParaRPr lang="zh-CN" altLang="en-US" sz="2800" noProof="1"/>
          </a:p>
        </p:txBody>
      </p:sp>
      <p:sp>
        <p:nvSpPr>
          <p:cNvPr id="4099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en-US" altLang="zh-CN" sz="2000" dirty="0">
                <a:latin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</a:rPr>
              <a:t>九年级上册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4103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9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复习巩固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395413" y="829790"/>
            <a:ext cx="6955632" cy="33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任意画一个△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，作下列旋转：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(1)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以点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为中心，把△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逆时针旋转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(2)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以点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为中心，把△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(3)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在△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外任取一点为中心，把△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120°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(4)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以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的中点为中心，把△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180°.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12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2744" y="4292600"/>
            <a:ext cx="463574" cy="3746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82522" y="556689"/>
            <a:ext cx="7178947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说出如图所示的压水机压水时的旋转中心和旋转角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4768" y="3682885"/>
            <a:ext cx="5620039" cy="10732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5725" y="4260858"/>
            <a:ext cx="1187511" cy="4191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4166" y="1292998"/>
            <a:ext cx="1795666" cy="21860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210470" y="690656"/>
            <a:ext cx="5104605" cy="2238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3.△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中，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AC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边上任意一点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以点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为中心，取旋转角等于∠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，把△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ABP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逆时针旋转，画出旋转后的图形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762" y="3037728"/>
            <a:ext cx="2025754" cy="4508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713" y="2571750"/>
            <a:ext cx="1999644" cy="21955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2760" y="885490"/>
            <a:ext cx="1517917" cy="22490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897299" y="523116"/>
            <a:ext cx="7392265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分别画出△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绕点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逆时针旋转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180°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后的图形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458" y="1319763"/>
            <a:ext cx="2070206" cy="4000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751" y="1877043"/>
            <a:ext cx="2730640" cy="274334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1285" y="1928717"/>
            <a:ext cx="2676835" cy="26648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54460" y="811121"/>
            <a:ext cx="7392265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下面的图形是由一个基本的图形经过旋转得到的，分别指出它们的旋转中心和旋转角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827" y="2296223"/>
            <a:ext cx="5734345" cy="18034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133" y="819060"/>
            <a:ext cx="5505733" cy="35053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1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图片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综合运用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91382" y="907568"/>
            <a:ext cx="7575163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把图中的五角星图案，绕着它的中心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旋转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旋转角至少为多少度时，旋转后的五角星能与自身重合？对等边三角形进行类似的讨论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381" y="2729340"/>
            <a:ext cx="4498435" cy="19146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607" y="553174"/>
            <a:ext cx="5524784" cy="28512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954" y="3433934"/>
            <a:ext cx="3112089" cy="13245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223962" y="798397"/>
            <a:ext cx="6838953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图中的风车图案，可以由哪个基本的图形、经过什么样的旋转得到？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8116" y="2278735"/>
            <a:ext cx="2027768" cy="19520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406" y="412463"/>
            <a:ext cx="4571186" cy="29612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7468" y="3471462"/>
            <a:ext cx="4666199" cy="13724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09661" y="655576"/>
            <a:ext cx="7027071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如图，用一个等腰三角形，经过旋转，制作一个五角星图案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 (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提示：选择旋转中心，计算旋转角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.)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510" y="2149387"/>
            <a:ext cx="3394979" cy="21958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74" y="530293"/>
            <a:ext cx="5503711" cy="2739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46925" y="2688342"/>
            <a:ext cx="1836565" cy="8076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8536" y="3510240"/>
            <a:ext cx="5132810" cy="135199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038" y="953908"/>
            <a:ext cx="5257991" cy="32356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28584" t="16366" r="58177" b="39309"/>
          <a:stretch>
            <a:fillRect/>
          </a:stretch>
        </p:blipFill>
        <p:spPr>
          <a:xfrm>
            <a:off x="7020016" y="953908"/>
            <a:ext cx="728662" cy="12144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51644" t="-581" r="13656" b="39309"/>
          <a:stretch>
            <a:fillRect/>
          </a:stretch>
        </p:blipFill>
        <p:spPr>
          <a:xfrm>
            <a:off x="6358029" y="2436019"/>
            <a:ext cx="1909762" cy="167878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09661" y="448400"/>
            <a:ext cx="7027071" cy="2792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中，∠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C=90°.</a:t>
            </a:r>
            <a:endParaRPr lang="en-US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 hangingPunct="1">
              <a:lnSpc>
                <a:spcPct val="150000"/>
              </a:lnSpc>
              <a:buAutoNum type="arabicParenBoth"/>
            </a:pP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将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绕点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逆时针旋转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90°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，画出旋转后的三角形；</a:t>
            </a:r>
            <a:endParaRPr lang="en-US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 hangingPunct="1">
              <a:lnSpc>
                <a:spcPct val="150000"/>
              </a:lnSpc>
              <a:buAutoNum type="arabicParenBoth"/>
            </a:pP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若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BC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=3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AC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=4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旋转后的对应点为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A'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，求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A'A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的长。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60" y="2963850"/>
            <a:ext cx="2490880" cy="17312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031" y="955592"/>
            <a:ext cx="5581937" cy="323231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拓广探索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39439" y="888065"/>
            <a:ext cx="6665122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AEC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都是等边三角形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BE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与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有什么关系？你能用旋转的性质说明上述关系成立的理由吗？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8352" y="2703213"/>
            <a:ext cx="2947295" cy="198229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97" y="506941"/>
            <a:ext cx="5007180" cy="148959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889" y="1615770"/>
            <a:ext cx="735822" cy="4067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649" y="2199816"/>
            <a:ext cx="5156738" cy="34697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4033" y="2236151"/>
            <a:ext cx="2141661" cy="3350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614" y="2736653"/>
            <a:ext cx="5132810" cy="20579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3098" y="3102819"/>
            <a:ext cx="2273005" cy="152877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52548" y="1391383"/>
            <a:ext cx="7027071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11.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以原点为中心，把点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(4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逆时针旋转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90°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，得到点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求点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的坐标。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326" y="2825737"/>
            <a:ext cx="2101958" cy="520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LIDE.ADDREMOVEWATERMARK" val="WYI2giG0mw"/>
</p:tagLst>
</file>

<file path=ppt/tags/tag2.xml><?xml version="1.0" encoding="utf-8"?>
<p:tagLst xmlns:p="http://schemas.openxmlformats.org/presentationml/2006/main">
  <p:tag name="ISLIDE.ADDREMOVEWATERMARK" val="WYI2giG0mw"/>
</p:tagLst>
</file>

<file path=ppt/tags/tag3.xml><?xml version="1.0" encoding="utf-8"?>
<p:tagLst xmlns:p="http://schemas.openxmlformats.org/presentationml/2006/main">
  <p:tag name="ISLIDE.ADDREMOVEWATERMARK" val="WYI2giG0mw"/>
</p:tagLst>
</file>

<file path=ppt/tags/tag4.xml><?xml version="1.0" encoding="utf-8"?>
<p:tagLst xmlns:p="http://schemas.openxmlformats.org/presentationml/2006/main">
  <p:tag name="ISLIDE.ADDREMOVEWATERMARK" val="WYI2giG0mw"/>
</p:tagLst>
</file>

<file path=ppt/tags/tag5.xml><?xml version="1.0" encoding="utf-8"?>
<p:tagLst xmlns:p="http://schemas.openxmlformats.org/presentationml/2006/main">
  <p:tag name="ISLIDE.ADDREMOVEWATERMARK" val="WYI2giG0mw"/>
</p:tagLst>
</file>

<file path=ppt/tags/tag6.xml><?xml version="1.0" encoding="utf-8"?>
<p:tagLst xmlns:p="http://schemas.openxmlformats.org/presentationml/2006/main">
  <p:tag name="ISLIDE.ADDREMOVEWATERMARK" val="WYI2giG0mw"/>
</p:tagLst>
</file>

<file path=ppt/tags/tag7.xml><?xml version="1.0" encoding="utf-8"?>
<p:tagLst xmlns:p="http://schemas.openxmlformats.org/presentationml/2006/main">
  <p:tag name="ISLIDE.ADDREMOVEWATERMARK" val="WYI2giG0mw"/>
</p:tagLst>
</file>

<file path=ppt/tags/tag8.xml><?xml version="1.0" encoding="utf-8"?>
<p:tagLst xmlns:p="http://schemas.openxmlformats.org/presentationml/2006/main">
  <p:tag name="ISLIDE.ADDREMOVEWATERMARK" val="WYI2giG0mw"/>
</p:tagLst>
</file>

<file path=ppt/tags/tag9.xml><?xml version="1.0" encoding="utf-8"?>
<p:tagLst xmlns:p="http://schemas.openxmlformats.org/presentationml/2006/main">
  <p:tag name="COMMONDATA" val="eyJoZGlkIjoiODkyMGJhN2I2M2JmY2ZmMzM2MDgxN2M4Y2FlNGJjMDk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</Words>
  <Application>WPS 演示</Application>
  <PresentationFormat>全屏显示(16:9)</PresentationFormat>
  <Paragraphs>38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宋体</vt:lpstr>
      <vt:lpstr>Wingdings</vt:lpstr>
      <vt:lpstr>Times New Roman</vt:lpstr>
      <vt:lpstr>黑体</vt:lpstr>
      <vt:lpstr>楷体</vt:lpstr>
      <vt:lpstr>楷体_GB2312</vt:lpstr>
      <vt:lpstr>微软雅黑</vt:lpstr>
      <vt:lpstr>Arial Unicode MS</vt:lpstr>
      <vt:lpstr>Calibri</vt:lpstr>
      <vt:lpstr>1_Office 主题​​</vt:lpstr>
      <vt:lpstr>2_Office 主题​​</vt:lpstr>
      <vt:lpstr>3_Office 主题​​</vt:lpstr>
      <vt:lpstr>习题  23.1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晴空蓝兮</cp:lastModifiedBy>
  <cp:revision>139</cp:revision>
  <dcterms:created xsi:type="dcterms:W3CDTF">2016-01-14T07:05:00Z</dcterms:created>
  <dcterms:modified xsi:type="dcterms:W3CDTF">2023-08-18T02:07:18Z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225A7953C05347D3B6650073AEEE822B_12</vt:lpwstr>
  </property>
</Properties>
</file>