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6021" r:id="rId1"/>
    <p:sldMasterId id="2147516058" r:id="rId2"/>
  </p:sldMasterIdLst>
  <p:notesMasterIdLst>
    <p:notesMasterId r:id="rId3"/>
  </p:notesMasterIdLst>
  <p:sldIdLst>
    <p:sldId id="15241" r:id="rId4"/>
    <p:sldId id="15245" r:id="rId5"/>
    <p:sldId id="15249" r:id="rId6"/>
    <p:sldId id="15252" r:id="rId7"/>
    <p:sldId id="15255" r:id="rId8"/>
    <p:sldId id="15258" r:id="rId9"/>
    <p:sldId id="15261" r:id="rId10"/>
    <p:sldId id="15264" r:id="rId11"/>
    <p:sldId id="15267" r:id="rId12"/>
    <p:sldId id="15270" r:id="rId13"/>
    <p:sldId id="15273" r:id="rId14"/>
    <p:sldId id="15276" r:id="rId15"/>
    <p:sldId id="15279" r:id="rId16"/>
    <p:sldId id="15282" r:id="rId17"/>
    <p:sldId id="15285" r:id="rId18"/>
    <p:sldId id="15288" r:id="rId19"/>
    <p:sldId id="15291" r:id="rId20"/>
    <p:sldId id="15294" r:id="rId21"/>
    <p:sldId id="15297" r:id="rId22"/>
    <p:sldId id="15300" r:id="rId23"/>
    <p:sldId id="15303" r:id="rId24"/>
    <p:sldId id="15306" r:id="rId25"/>
    <p:sldId id="15309" r:id="rId26"/>
    <p:sldId id="15312" r:id="rId27"/>
    <p:sldId id="15315" r:id="rId28"/>
    <p:sldId id="15318" r:id="rId29"/>
    <p:sldId id="15321" r:id="rId30"/>
    <p:sldId id="15324"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tags" Target="../tags/tag12.xml"/><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jpe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image" Target="../media/image4.jpeg"/><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tags" Target="../tags/tag28.xml"/><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1.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tags" Target="../tags/tag62.xml"/><Relationship Id="rId8" Type="http://schemas.openxmlformats.org/officeDocument/2006/relationships/tags" Target="../tags/tag63.xml"/><Relationship Id="rId9" Type="http://schemas.openxmlformats.org/officeDocument/2006/relationships/tags" Target="../tags/tag64.xml"/><Relationship Id="rId10" Type="http://schemas.openxmlformats.org/officeDocument/2006/relationships/tags" Target="../tags/tag65.xml"/><Relationship Id="rId11" Type="http://schemas.openxmlformats.org/officeDocument/2006/relationships/image" Target="../media/image2.png"/><Relationship Id="rId12" Type="http://schemas.openxmlformats.org/officeDocument/2006/relationships/tags" Target="../tags/tag66.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黑暗里有星球  描述已自动生成"/>
          <p:cNvPicPr>
            <a:picLocks noChangeAspect="1"/>
          </p:cNvPicPr>
          <p:nvPr userDrawn="1">
            <p:custDataLst>
              <p:tags r:id="rId1"/>
            </p:custDataLst>
          </p:nvPr>
        </p:nvPicPr>
        <p:blipFill>
          <a:blip xmlns:r="http://schemas.openxmlformats.org/officeDocument/2006/relationships" r:embed="rId2" cstate="print"/>
          <a:srcRect b="9485"/>
          <a:stretch>
            <a:fillRect/>
          </a:stretch>
        </p:blipFill>
        <p:spPr>
          <a:xfrm>
            <a:off x="3425" y="0"/>
            <a:ext cx="12188575" cy="6858000"/>
          </a:xfrm>
          <a:custGeom>
            <a:avLst/>
            <a:gdLst>
              <a:gd name="connsiteX0" fmla="*/ 0 w 12188575"/>
              <a:gd name="connsiteY0" fmla="*/ 0 h 6858000"/>
              <a:gd name="connsiteX1" fmla="*/ 12188575 w 12188575"/>
              <a:gd name="connsiteY1" fmla="*/ 0 h 6858000"/>
              <a:gd name="connsiteX2" fmla="*/ 12188575 w 12188575"/>
              <a:gd name="connsiteY2" fmla="*/ 6858000 h 6858000"/>
              <a:gd name="connsiteX3" fmla="*/ 0 w 121885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575" h="6858000">
                <a:moveTo>
                  <a:pt x="0" y="0"/>
                </a:moveTo>
                <a:lnTo>
                  <a:pt x="12188575" y="0"/>
                </a:lnTo>
                <a:lnTo>
                  <a:pt x="12188575" y="6858000"/>
                </a:lnTo>
                <a:lnTo>
                  <a:pt x="0" y="6858000"/>
                </a:lnTo>
                <a:close/>
              </a:path>
            </a:pathLst>
          </a:custGeom>
        </p:spPr>
      </p:pic>
      <p:pic>
        <p:nvPicPr>
          <p:cNvPr id="2097157" name="图片 7"/>
          <p:cNvPicPr>
            <a:picLocks noChangeAspect="1"/>
          </p:cNvPicPr>
          <p:nvPr userDrawn="1">
            <p:custDataLst>
              <p:tags r:id="rId3"/>
            </p:custDataLst>
          </p:nvPr>
        </p:nvPicPr>
        <p:blipFill>
          <a:blip xmlns:r="http://schemas.openxmlformats.org/officeDocument/2006/relationships" r:embed="rId4"/>
          <a:stretch>
            <a:fillRect/>
          </a:stretch>
        </p:blipFill>
        <p:spPr>
          <a:xfrm>
            <a:off x="234986" y="1303986"/>
            <a:ext cx="1535822" cy="1510300"/>
          </a:xfrm>
          <a:prstGeom prst="rect"/>
        </p:spPr>
      </p:pic>
      <p:sp>
        <p:nvSpPr>
          <p:cNvPr id="1048670" name="标题 1"/>
          <p:cNvSpPr>
            <a:spLocks noGrp="1"/>
          </p:cNvSpPr>
          <p:nvPr>
            <p:ph type="ctrTitle"/>
            <p:custDataLst>
              <p:tags r:id="rId5"/>
            </p:custDataLst>
          </p:nvPr>
        </p:nvSpPr>
        <p:spPr>
          <a:xfrm>
            <a:off x="838199" y="1761445"/>
            <a:ext cx="6120000" cy="1800000"/>
          </a:xfrm>
        </p:spPr>
        <p:txBody>
          <a:bodyPr anchor="b">
            <a:normAutofit/>
          </a:bodyPr>
          <a:lstStyle>
            <a:lvl1pPr algn="l">
              <a:lnSpc>
                <a:spcPct val="100000"/>
              </a:lnSpc>
              <a:defRPr sz="5400">
                <a:gradFill>
                  <a:gsLst>
                    <a:gs pos="0">
                      <a:schemeClr val="tx1"/>
                    </a:gs>
                    <a:gs pos="100000">
                      <a:schemeClr val="accent3"/>
                    </a:gs>
                  </a:gsLst>
                  <a:lin ang="2700000" scaled="0"/>
                </a:gradFill>
                <a:latin typeface="+mj-ea"/>
                <a:ea typeface="+mj-ea"/>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6"/>
            </p:custDataLst>
          </p:nvPr>
        </p:nvSpPr>
        <p:spPr>
          <a:xfrm>
            <a:off x="838199" y="3719265"/>
            <a:ext cx="6120000" cy="972000"/>
          </a:xfrm>
        </p:spPr>
        <p:txBody>
          <a:bodyPr>
            <a:normAutofit/>
          </a:bodyPr>
          <a:lstStyle>
            <a:lvl1pPr algn="l" indent="0" marL="0">
              <a:lnSpc>
                <a:spcPct val="100000"/>
              </a:lnSpc>
              <a:buNone/>
              <a:defRPr sz="2000">
                <a:solidFill>
                  <a:schemeClr val="tx1">
                    <a:lumMod val="6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7"/>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8"/>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9"/>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10"/>
            </p:custDataLst>
          </p:nvPr>
        </p:nvSpPr>
        <p:spPr>
          <a:xfrm>
            <a:off x="838199" y="424490"/>
            <a:ext cx="2743199" cy="504000"/>
          </a:xfrm>
        </p:spPr>
        <p:txBody>
          <a:bodyPr anchor="ctr">
            <a:normAutofit/>
          </a:bodyPr>
          <a:lstStyle>
            <a:lvl1pPr indent="0" marL="0">
              <a:lnSpc>
                <a:spcPct val="100000"/>
              </a:lnSpc>
              <a:buNone/>
              <a:defRPr sz="1200">
                <a:solidFill>
                  <a:schemeClr val="tx1"/>
                </a:solidFill>
              </a:defRPr>
            </a:lvl1pPr>
          </a:lstStyle>
          <a:p>
            <a:pPr lvl="0"/>
            <a:r>
              <a:rPr altLang="en-US" dirty="0" lang="zh-CN"/>
              <a:t>公司名占位符</a:t>
            </a:r>
            <a:endParaRPr altLang="en-US" dirty="0" lang="zh-CN"/>
          </a:p>
        </p:txBody>
      </p:sp>
      <p:sp>
        <p:nvSpPr>
          <p:cNvPr id="1048682" name="文本占位符 17"/>
          <p:cNvSpPr>
            <a:spLocks noGrp="1"/>
          </p:cNvSpPr>
          <p:nvPr>
            <p:ph type="body" sz="quarter" idx="15" hasCustomPrompt="1"/>
            <p:custDataLst>
              <p:tags r:id="rId11"/>
            </p:custDataLst>
          </p:nvPr>
        </p:nvSpPr>
        <p:spPr>
          <a:xfrm>
            <a:off x="8850824" y="424490"/>
            <a:ext cx="2743200" cy="504000"/>
          </a:xfrm>
        </p:spPr>
        <p:txBody>
          <a:bodyPr anchor="ctr">
            <a:normAutofit/>
          </a:bodyPr>
          <a:lstStyle>
            <a:lvl1pPr algn="r" indent="0" marL="0">
              <a:lnSpc>
                <a:spcPct val="100000"/>
              </a:lnSpc>
              <a:buNone/>
              <a:defRPr sz="1200">
                <a:solidFill>
                  <a:schemeClr val="tx1"/>
                </a:solidFill>
              </a:defRPr>
            </a:lvl1pPr>
          </a:lstStyle>
          <a:p>
            <a:pPr lvl="0"/>
            <a:r>
              <a:rPr altLang="en-US" dirty="0" lang="zh-CN"/>
              <a:t>年号占位符</a:t>
            </a:r>
            <a:endParaRPr altLang="en-US" dirty="0" lang="zh-CN"/>
          </a:p>
        </p:txBody>
      </p:sp>
      <p:sp>
        <p:nvSpPr>
          <p:cNvPr id="1048684" name="文本占位符 23"/>
          <p:cNvSpPr>
            <a:spLocks noGrp="1"/>
          </p:cNvSpPr>
          <p:nvPr>
            <p:ph type="body" sz="quarter" idx="17" hasCustomPrompt="1"/>
            <p:custDataLst>
              <p:tags r:id="rId12"/>
            </p:custDataLst>
          </p:nvPr>
        </p:nvSpPr>
        <p:spPr>
          <a:xfrm>
            <a:off x="838199" y="4799265"/>
            <a:ext cx="1620000" cy="396000"/>
          </a:xfrm>
          <a:prstGeom prst="roundRect">
            <a:avLst>
              <a:gd name="adj" fmla="val 50000"/>
            </a:avLst>
          </a:prstGeom>
          <a:gradFill flip="none" rotWithShape="1">
            <a:gsLst>
              <a:gs pos="0">
                <a:schemeClr val="accent2"/>
              </a:gs>
              <a:gs pos="100000">
                <a:schemeClr val="accent3"/>
              </a:gs>
            </a:gsLst>
            <a:lin ang="2700000" scaled="0"/>
          </a:gradFill>
        </p:spPr>
        <p:txBody>
          <a:bodyPr anchor="ctr">
            <a:normAutofit/>
          </a:bodyPr>
          <a:lstStyle>
            <a:lvl1pPr algn="ctr" indent="0" marL="0">
              <a:lnSpc>
                <a:spcPct val="100000"/>
              </a:lnSpc>
              <a:buNone/>
              <a:defRPr sz="1200">
                <a:solidFill>
                  <a:schemeClr val="dk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1"/>
          <p:cNvSpPr>
            <a:spLocks noGrp="1"/>
          </p:cNvSpPr>
          <p:nvPr>
            <p:ph type="title" hasCustomPrompt="1"/>
            <p:custDataLst>
              <p:tags r:id="rId3"/>
            </p:custDataLst>
          </p:nvPr>
        </p:nvSpPr>
        <p:spPr>
          <a:xfrm>
            <a:off x="6096000" y="1818936"/>
            <a:ext cx="5512904" cy="1081088"/>
          </a:xfrm>
        </p:spPr>
        <p:txBody>
          <a:bodyPr anchor="b">
            <a:noAutofit/>
          </a:bodyPr>
          <a:lstStyle>
            <a:lvl1pPr>
              <a:defRPr sz="7200"/>
            </a:lvl1pPr>
          </a:lstStyle>
          <a:p>
            <a:r>
              <a:rPr altLang="en-US" dirty="0" lang="zh-CN"/>
              <a:t>标题</a:t>
            </a:r>
            <a:endParaRPr altLang="en-US" dirty="0" lang="zh-CN"/>
          </a:p>
        </p:txBody>
      </p:sp>
      <p:sp>
        <p:nvSpPr>
          <p:cNvPr id="104869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7"/>
          <p:cNvSpPr>
            <a:spLocks noGrp="1"/>
          </p:cNvSpPr>
          <p:nvPr>
            <p:ph type="ftr" sz="quarter" idx="11"/>
            <p:custDataLst>
              <p:tags r:id="rId5"/>
            </p:custDataLst>
          </p:nvPr>
        </p:nvSpPr>
        <p:spPr/>
        <p:txBody>
          <a:bodyPr/>
          <a:p>
            <a:endParaRPr altLang="en-US" lang="zh-CN"/>
          </a:p>
        </p:txBody>
      </p:sp>
      <p:sp>
        <p:nvSpPr>
          <p:cNvPr id="104870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4" name="标题 1"/>
          <p:cNvSpPr>
            <a:spLocks noGrp="1"/>
          </p:cNvSpPr>
          <p:nvPr>
            <p:ph type="title"/>
            <p:custDataLst>
              <p:tags r:id="rId3"/>
            </p:custDataLst>
          </p:nvPr>
        </p:nvSpPr>
        <p:spPr>
          <a:xfrm>
            <a:off x="835800" y="3148536"/>
            <a:ext cx="6477000" cy="1676364"/>
          </a:xfrm>
        </p:spPr>
        <p:txBody>
          <a:bodyPr anchor="t" anchorCtr="0"/>
          <a:lstStyle>
            <a:lvl1pPr algn="l">
              <a:defRPr sz="5400"/>
            </a:lvl1pPr>
          </a:lstStyle>
          <a:p>
            <a:r>
              <a:rPr altLang="en-US" dirty="0" lang="zh-CN"/>
              <a:t>单击此处编辑母版标题样式</a:t>
            </a:r>
            <a:endParaRPr altLang="en-US" dirty="0" lang="zh-CN"/>
          </a:p>
        </p:txBody>
      </p:sp>
      <p:sp>
        <p:nvSpPr>
          <p:cNvPr id="104870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8" name="页脚占位符 4"/>
          <p:cNvSpPr>
            <a:spLocks noGrp="1"/>
          </p:cNvSpPr>
          <p:nvPr>
            <p:ph type="ftr" sz="quarter" idx="11"/>
            <p:custDataLst>
              <p:tags r:id="rId5"/>
            </p:custDataLst>
          </p:nvPr>
        </p:nvSpPr>
        <p:spPr/>
        <p:txBody>
          <a:bodyPr/>
          <a:p>
            <a:endParaRPr altLang="en-US" lang="zh-CN"/>
          </a:p>
        </p:txBody>
      </p:sp>
      <p:sp>
        <p:nvSpPr>
          <p:cNvPr id="104871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2" name="文本占位符 7"/>
          <p:cNvSpPr>
            <a:spLocks noGrp="1"/>
          </p:cNvSpPr>
          <p:nvPr>
            <p:ph type="body" sz="quarter" idx="13" hasCustomPrompt="1"/>
            <p:custDataLst>
              <p:tags r:id="rId7"/>
            </p:custDataLst>
          </p:nvPr>
        </p:nvSpPr>
        <p:spPr>
          <a:xfrm>
            <a:off x="835800" y="547607"/>
            <a:ext cx="6477000" cy="2244193"/>
          </a:xfrm>
        </p:spPr>
        <p:txBody>
          <a:bodyPr anchor="b">
            <a:noAutofit/>
          </a:bodyPr>
          <a:lstStyle>
            <a:lvl1pPr algn="l" indent="0" marL="0">
              <a:buNone/>
              <a:defRPr sz="8000">
                <a:gradFill>
                  <a:gsLst>
                    <a:gs pos="0">
                      <a:schemeClr val="tx1"/>
                    </a:gs>
                    <a:gs pos="100000">
                      <a:schemeClr val="accent1"/>
                    </a:gs>
                  </a:gsLst>
                  <a:lin ang="4800000" scaled="0"/>
                </a:gradFill>
                <a:latin typeface="+mn-ea"/>
                <a:ea typeface="+mn-ea"/>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1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2" name="页脚占位符 5"/>
          <p:cNvSpPr>
            <a:spLocks noGrp="1"/>
          </p:cNvSpPr>
          <p:nvPr>
            <p:ph type="ftr" sz="quarter" idx="11"/>
            <p:custDataLst>
              <p:tags r:id="rId5"/>
            </p:custDataLst>
          </p:nvPr>
        </p:nvSpPr>
        <p:spPr/>
        <p:txBody>
          <a:bodyPr/>
          <a:p>
            <a:endParaRPr altLang="en-US" lang="zh-CN"/>
          </a:p>
        </p:txBody>
      </p:sp>
      <p:sp>
        <p:nvSpPr>
          <p:cNvPr id="104872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2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38" name="页脚占位符 7"/>
          <p:cNvSpPr>
            <a:spLocks noGrp="1"/>
          </p:cNvSpPr>
          <p:nvPr>
            <p:ph type="ftr" sz="quarter" idx="11"/>
            <p:custDataLst>
              <p:tags r:id="rId7"/>
            </p:custDataLst>
          </p:nvPr>
        </p:nvSpPr>
        <p:spPr/>
        <p:txBody>
          <a:bodyPr/>
          <a:p>
            <a:endParaRPr altLang="en-US" lang="zh-CN"/>
          </a:p>
        </p:txBody>
      </p:sp>
      <p:sp>
        <p:nvSpPr>
          <p:cNvPr id="104874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4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6" name="页脚占位符 3"/>
          <p:cNvSpPr>
            <a:spLocks noGrp="1"/>
          </p:cNvSpPr>
          <p:nvPr>
            <p:ph type="ftr" sz="quarter" idx="11"/>
            <p:custDataLst>
              <p:tags r:id="rId3"/>
            </p:custDataLst>
          </p:nvPr>
        </p:nvSpPr>
        <p:spPr/>
        <p:txBody>
          <a:bodyPr/>
          <a:p>
            <a:endParaRPr altLang="en-US" lang="zh-CN"/>
          </a:p>
        </p:txBody>
      </p:sp>
      <p:sp>
        <p:nvSpPr>
          <p:cNvPr id="104874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2" name="页脚占位符 2"/>
          <p:cNvSpPr>
            <a:spLocks noGrp="1"/>
          </p:cNvSpPr>
          <p:nvPr>
            <p:ph type="ftr" sz="quarter" idx="11"/>
            <p:custDataLst>
              <p:tags r:id="rId2"/>
            </p:custDataLst>
          </p:nvPr>
        </p:nvSpPr>
        <p:spPr/>
        <p:txBody>
          <a:bodyPr/>
          <a:p>
            <a:endParaRPr altLang="en-US" lang="zh-CN"/>
          </a:p>
        </p:txBody>
      </p:sp>
      <p:sp>
        <p:nvSpPr>
          <p:cNvPr id="104875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5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0" name="页脚占位符 4"/>
          <p:cNvSpPr>
            <a:spLocks noGrp="1"/>
          </p:cNvSpPr>
          <p:nvPr>
            <p:ph type="ftr" sz="quarter" idx="11"/>
            <p:custDataLst>
              <p:tags r:id="rId3"/>
            </p:custDataLst>
          </p:nvPr>
        </p:nvSpPr>
        <p:spPr/>
        <p:txBody>
          <a:bodyPr/>
          <a:p>
            <a:endParaRPr altLang="en-US" lang="zh-CN"/>
          </a:p>
        </p:txBody>
      </p:sp>
      <p:sp>
        <p:nvSpPr>
          <p:cNvPr id="104876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6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6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6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0" name="页脚占位符 7"/>
          <p:cNvSpPr>
            <a:spLocks noGrp="1"/>
          </p:cNvSpPr>
          <p:nvPr>
            <p:ph type="ftr" sz="quarter" idx="11"/>
            <p:custDataLst>
              <p:tags r:id="rId4"/>
            </p:custDataLst>
          </p:nvPr>
        </p:nvSpPr>
        <p:spPr/>
        <p:txBody>
          <a:bodyPr/>
          <a:p>
            <a:endParaRPr altLang="en-US" lang="zh-CN"/>
          </a:p>
        </p:txBody>
      </p:sp>
      <p:sp>
        <p:nvSpPr>
          <p:cNvPr id="104877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6" descr="黑暗里有星球  描述已自动生成"/>
          <p:cNvPicPr>
            <a:picLocks noChangeAspect="1"/>
          </p:cNvPicPr>
          <p:nvPr userDrawn="1">
            <p:custDataLst>
              <p:tags r:id="rId1"/>
            </p:custDataLst>
          </p:nvPr>
        </p:nvPicPr>
        <p:blipFill>
          <a:blip xmlns:r="http://schemas.openxmlformats.org/officeDocument/2006/relationships" r:embed="rId2" cstate="print"/>
          <a:srcRect b="9485"/>
          <a:stretch>
            <a:fillRect/>
          </a:stretch>
        </p:blipFill>
        <p:spPr>
          <a:xfrm>
            <a:off x="3425" y="0"/>
            <a:ext cx="12188575" cy="6858000"/>
          </a:xfrm>
          <a:custGeom>
            <a:avLst/>
            <a:gdLst>
              <a:gd name="connsiteX0" fmla="*/ 0 w 12188575"/>
              <a:gd name="connsiteY0" fmla="*/ 0 h 6858000"/>
              <a:gd name="connsiteX1" fmla="*/ 12188575 w 12188575"/>
              <a:gd name="connsiteY1" fmla="*/ 0 h 6858000"/>
              <a:gd name="connsiteX2" fmla="*/ 12188575 w 12188575"/>
              <a:gd name="connsiteY2" fmla="*/ 6858000 h 6858000"/>
              <a:gd name="connsiteX3" fmla="*/ 0 w 121885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575" h="6858000">
                <a:moveTo>
                  <a:pt x="0" y="0"/>
                </a:moveTo>
                <a:lnTo>
                  <a:pt x="12188575" y="0"/>
                </a:lnTo>
                <a:lnTo>
                  <a:pt x="12188575" y="6858000"/>
                </a:lnTo>
                <a:lnTo>
                  <a:pt x="0" y="6858000"/>
                </a:lnTo>
                <a:close/>
              </a:path>
            </a:pathLst>
          </a:custGeom>
          <a:gradFill flip="none" rotWithShape="1">
            <a:gsLst>
              <a:gs pos="0">
                <a:schemeClr val="accent2"/>
              </a:gs>
              <a:gs pos="100000">
                <a:schemeClr val="accent3"/>
              </a:gs>
            </a:gsLst>
            <a:lin ang="2700000" scaled="0"/>
          </a:gradFill>
        </p:spPr>
      </p:pic>
      <p:sp>
        <p:nvSpPr>
          <p:cNvPr id="1048774" name="副标题 2"/>
          <p:cNvSpPr>
            <a:spLocks noGrp="1"/>
          </p:cNvSpPr>
          <p:nvPr>
            <p:ph type="subTitle" idx="1"/>
            <p:custDataLst>
              <p:tags r:id="rId3"/>
            </p:custDataLst>
          </p:nvPr>
        </p:nvSpPr>
        <p:spPr>
          <a:xfrm>
            <a:off x="838200" y="3719265"/>
            <a:ext cx="6120000" cy="972000"/>
          </a:xfrm>
        </p:spPr>
        <p:txBody>
          <a:bodyPr>
            <a:normAutofit/>
          </a:bodyPr>
          <a:lstStyle>
            <a:lvl1pPr algn="l" indent="0" marL="0">
              <a:lnSpc>
                <a:spcPct val="100000"/>
              </a:lnSpc>
              <a:buNone/>
              <a:defRPr sz="2000">
                <a:solidFill>
                  <a:schemeClr val="tx1">
                    <a:lumMod val="6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77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78" name="页脚占位符 4"/>
          <p:cNvSpPr>
            <a:spLocks noGrp="1"/>
          </p:cNvSpPr>
          <p:nvPr>
            <p:ph type="ftr" sz="quarter" idx="11"/>
            <p:custDataLst>
              <p:tags r:id="rId5"/>
            </p:custDataLst>
          </p:nvPr>
        </p:nvSpPr>
        <p:spPr/>
        <p:txBody>
          <a:bodyPr/>
          <a:p>
            <a:endParaRPr altLang="en-US" lang="zh-CN"/>
          </a:p>
        </p:txBody>
      </p:sp>
      <p:sp>
        <p:nvSpPr>
          <p:cNvPr id="1048780"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2" name="文本占位符 9"/>
          <p:cNvSpPr>
            <a:spLocks noGrp="1"/>
          </p:cNvSpPr>
          <p:nvPr>
            <p:ph type="body" sz="quarter" idx="13" hasCustomPrompt="1"/>
            <p:custDataLst>
              <p:tags r:id="rId7"/>
            </p:custDataLst>
          </p:nvPr>
        </p:nvSpPr>
        <p:spPr>
          <a:xfrm>
            <a:off x="838799" y="424490"/>
            <a:ext cx="2657069" cy="504000"/>
          </a:xfrm>
        </p:spPr>
        <p:txBody>
          <a:bodyPr anchor="ctr">
            <a:normAutofit/>
          </a:bodyPr>
          <a:lstStyle>
            <a:lvl1pPr indent="0" marL="0">
              <a:lnSpc>
                <a:spcPct val="100000"/>
              </a:lnSpc>
              <a:buNone/>
              <a:defRPr sz="1200">
                <a:solidFill>
                  <a:schemeClr val="tx1"/>
                </a:solidFill>
              </a:defRPr>
            </a:lvl1pPr>
          </a:lstStyle>
          <a:p>
            <a:pPr lvl="0"/>
            <a:r>
              <a:rPr altLang="en-US" dirty="0" lang="zh-CN"/>
              <a:t>公司名占位符</a:t>
            </a:r>
            <a:endParaRPr altLang="en-US" dirty="0" lang="zh-CN"/>
          </a:p>
        </p:txBody>
      </p:sp>
      <p:sp>
        <p:nvSpPr>
          <p:cNvPr id="1048784" name="文本占位符 17"/>
          <p:cNvSpPr>
            <a:spLocks noGrp="1"/>
          </p:cNvSpPr>
          <p:nvPr>
            <p:ph type="body" sz="quarter" idx="15" hasCustomPrompt="1"/>
            <p:custDataLst>
              <p:tags r:id="rId8"/>
            </p:custDataLst>
          </p:nvPr>
        </p:nvSpPr>
        <p:spPr>
          <a:xfrm>
            <a:off x="8852400" y="424490"/>
            <a:ext cx="2743200" cy="504000"/>
          </a:xfrm>
        </p:spPr>
        <p:txBody>
          <a:bodyPr anchor="ctr">
            <a:normAutofit/>
          </a:bodyPr>
          <a:lstStyle>
            <a:lvl1pPr algn="r" indent="0" marL="0">
              <a:lnSpc>
                <a:spcPct val="100000"/>
              </a:lnSpc>
              <a:buNone/>
              <a:defRPr sz="1200">
                <a:solidFill>
                  <a:schemeClr val="tx1"/>
                </a:solidFill>
              </a:defRPr>
            </a:lvl1pPr>
          </a:lstStyle>
          <a:p>
            <a:pPr lvl="0"/>
            <a:r>
              <a:rPr altLang="en-US" dirty="0" lang="zh-CN"/>
              <a:t>年号占位符</a:t>
            </a:r>
            <a:endParaRPr altLang="en-US" dirty="0" lang="zh-CN"/>
          </a:p>
        </p:txBody>
      </p:sp>
      <p:sp>
        <p:nvSpPr>
          <p:cNvPr id="1048786" name="文本占位符 23"/>
          <p:cNvSpPr>
            <a:spLocks noGrp="1"/>
          </p:cNvSpPr>
          <p:nvPr>
            <p:ph type="body" sz="quarter" idx="17" hasCustomPrompt="1"/>
            <p:custDataLst>
              <p:tags r:id="rId9"/>
            </p:custDataLst>
          </p:nvPr>
        </p:nvSpPr>
        <p:spPr>
          <a:xfrm>
            <a:off x="838200" y="4799265"/>
            <a:ext cx="1620000" cy="396000"/>
          </a:xfrm>
          <a:prstGeom prst="roundRect">
            <a:avLst>
              <a:gd name="adj" fmla="val 50000"/>
            </a:avLst>
          </a:prstGeom>
          <a:gradFill>
            <a:gsLst>
              <a:gs pos="0">
                <a:schemeClr val="accent2"/>
              </a:gs>
              <a:gs pos="100000">
                <a:schemeClr val="accent3"/>
              </a:gs>
            </a:gsLst>
            <a:lin ang="2700000" scaled="0"/>
          </a:gradFill>
        </p:spPr>
        <p:txBody>
          <a:bodyPr anchor="ctr">
            <a:normAutofit/>
          </a:bodyPr>
          <a:lstStyle>
            <a:lvl1pPr algn="ctr" indent="0" marL="0">
              <a:lnSpc>
                <a:spcPct val="100000"/>
              </a:lnSpc>
              <a:buNone/>
              <a:defRPr sz="1200">
                <a:solidFill>
                  <a:schemeClr val="dk1">
                    <a:lumMod val="100000"/>
                  </a:schemeClr>
                </a:solidFill>
              </a:defRPr>
            </a:lvl1pPr>
          </a:lstStyle>
          <a:p>
            <a:pPr lvl="0"/>
            <a:r>
              <a:rPr altLang="en-US" dirty="0" lang="zh-CN"/>
              <a:t>署名占位符</a:t>
            </a:r>
            <a:endParaRPr altLang="en-US" dirty="0" lang="zh-CN"/>
          </a:p>
        </p:txBody>
      </p:sp>
      <p:pic>
        <p:nvPicPr>
          <p:cNvPr id="2097165" name="图片 7"/>
          <p:cNvPicPr>
            <a:picLocks noChangeAspect="1"/>
          </p:cNvPicPr>
          <p:nvPr userDrawn="1">
            <p:custDataLst>
              <p:tags r:id="rId10"/>
            </p:custDataLst>
          </p:nvPr>
        </p:nvPicPr>
        <p:blipFill>
          <a:blip xmlns:r="http://schemas.openxmlformats.org/officeDocument/2006/relationships" r:embed="rId11"/>
          <a:stretch>
            <a:fillRect/>
          </a:stretch>
        </p:blipFill>
        <p:spPr>
          <a:xfrm>
            <a:off x="234986" y="1303986"/>
            <a:ext cx="1535822" cy="1510300"/>
          </a:xfrm>
          <a:prstGeom prst="rect"/>
        </p:spPr>
      </p:pic>
      <p:sp>
        <p:nvSpPr>
          <p:cNvPr id="1048788" name="标题 1"/>
          <p:cNvSpPr>
            <a:spLocks noGrp="1"/>
          </p:cNvSpPr>
          <p:nvPr>
            <p:ph type="ctrTitle"/>
            <p:custDataLst>
              <p:tags r:id="rId12"/>
            </p:custDataLst>
          </p:nvPr>
        </p:nvSpPr>
        <p:spPr>
          <a:xfrm>
            <a:off x="838200" y="1775265"/>
            <a:ext cx="6120000" cy="1800000"/>
          </a:xfrm>
        </p:spPr>
        <p:txBody>
          <a:bodyPr anchor="b">
            <a:normAutofit/>
          </a:bodyPr>
          <a:lstStyle>
            <a:lvl1pPr algn="l">
              <a:lnSpc>
                <a:spcPct val="100000"/>
              </a:lnSpc>
              <a:defRPr sz="5400">
                <a:gradFill>
                  <a:gsLst>
                    <a:gs pos="0">
                      <a:schemeClr val="tx1"/>
                    </a:gs>
                    <a:gs pos="100000">
                      <a:schemeClr val="accent3"/>
                    </a:gs>
                  </a:gsLst>
                  <a:lin ang="2700000" scaled="0"/>
                </a:gradFill>
              </a:defRPr>
            </a:lvl1pPr>
          </a:lstStyle>
          <a:p>
            <a:r>
              <a:rPr altLang="en-US" dirty="0" lang="zh-CN"/>
              <a:t>单击此处编辑母版标题样式</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7.xml"/><Relationship Id="rId13" Type="http://schemas.openxmlformats.org/officeDocument/2006/relationships/image" Target="../media/image2.png"/><Relationship Id="rId14" Type="http://schemas.openxmlformats.org/officeDocument/2006/relationships/tags" Target="../tags/tag68.xml"/><Relationship Id="rId15" Type="http://schemas.openxmlformats.org/officeDocument/2006/relationships/tags" Target="../tags/tag69.xml"/><Relationship Id="rId16" Type="http://schemas.openxmlformats.org/officeDocument/2006/relationships/tags" Target="../tags/tag70.xml"/><Relationship Id="rId17" Type="http://schemas.openxmlformats.org/officeDocument/2006/relationships/tags" Target="../tags/tag71.xml"/><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6022" r:id="rId1"/>
    <p:sldLayoutId id="2147516023" r:id="rId2"/>
    <p:sldLayoutId id="2147516024" r:id="rId3"/>
    <p:sldLayoutId id="2147516025" r:id="rId4"/>
    <p:sldLayoutId id="2147516026" r:id="rId5"/>
    <p:sldLayoutId id="2147516027" r:id="rId6"/>
    <p:sldLayoutId id="2147516028" r:id="rId7"/>
    <p:sldLayoutId id="2147516029" r:id="rId8"/>
    <p:sldLayoutId id="2147516030" r:id="rId9"/>
    <p:sldLayoutId id="2147516031" r:id="rId10"/>
    <p:sldLayoutId id="214751603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rotWithShape="1">
          <a:blip xmlns:r="http://schemas.openxmlformats.org/officeDocument/2006/relationships" r:embed="rId13"/>
          <a:srcRect t="63612" r="46047" b="5777"/>
          <a:stretch>
            <a:fillRect/>
          </a:stretch>
        </p:blipFill>
        <p:spPr>
          <a:xfrm flipH="1">
            <a:off x="42" y="0"/>
            <a:ext cx="5970229" cy="3331028"/>
          </a:xfrm>
          <a:custGeom>
            <a:avLst/>
            <a:gdLst>
              <a:gd name="connsiteX0" fmla="*/ 0 w 5970229"/>
              <a:gd name="connsiteY0" fmla="*/ 0 h 3331028"/>
              <a:gd name="connsiteX1" fmla="*/ 5970229 w 5970229"/>
              <a:gd name="connsiteY1" fmla="*/ 0 h 3331028"/>
              <a:gd name="connsiteX2" fmla="*/ 5970229 w 5970229"/>
              <a:gd name="connsiteY2" fmla="*/ 3331028 h 3331028"/>
              <a:gd name="connsiteX3" fmla="*/ 0 w 5970229"/>
              <a:gd name="connsiteY3" fmla="*/ 3331028 h 3331028"/>
            </a:gdLst>
            <a:ahLst/>
            <a:cxnLst>
              <a:cxn ang="0">
                <a:pos x="connsiteX0" y="connsiteY0"/>
              </a:cxn>
              <a:cxn ang="0">
                <a:pos x="connsiteX1" y="connsiteY1"/>
              </a:cxn>
              <a:cxn ang="0">
                <a:pos x="connsiteX2" y="connsiteY2"/>
              </a:cxn>
              <a:cxn ang="0">
                <a:pos x="connsiteX3" y="connsiteY3"/>
              </a:cxn>
            </a:cxnLst>
            <a:rect l="l" t="t" r="r" b="b"/>
            <a:pathLst>
              <a:path w="5970229" h="3331028">
                <a:moveTo>
                  <a:pt x="0" y="0"/>
                </a:moveTo>
                <a:lnTo>
                  <a:pt x="5970229" y="0"/>
                </a:lnTo>
                <a:lnTo>
                  <a:pt x="5970229" y="3331028"/>
                </a:lnTo>
                <a:lnTo>
                  <a:pt x="0" y="3331028"/>
                </a:lnTo>
                <a:close/>
              </a:path>
            </a:pathLst>
          </a:custGeom>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16059" r:id="rId1"/>
    <p:sldLayoutId id="2147516060" r:id="rId2"/>
    <p:sldLayoutId id="2147516061" r:id="rId3"/>
    <p:sldLayoutId id="2147516062" r:id="rId4"/>
    <p:sldLayoutId id="2147516063" r:id="rId5"/>
    <p:sldLayoutId id="2147516064" r:id="rId6"/>
    <p:sldLayoutId id="2147516065" r:id="rId7"/>
    <p:sldLayoutId id="2147516066" r:id="rId8"/>
    <p:sldLayoutId id="2147516067" r:id="rId9"/>
    <p:sldLayoutId id="2147516068" r:id="rId10"/>
    <p:sldLayoutId id="2147516069" r:id="rId11"/>
  </p:sldLayoutIdLst>
  <p:txStyles>
    <p:titleStyle>
      <a:lvl1pPr algn="l" defTabSz="914400" eaLnBrk="1" hangingPunct="1" latinLnBrk="0" rtl="0">
        <a:lnSpc>
          <a:spcPct val="100000"/>
        </a:lnSpc>
        <a:spcBef>
          <a:spcPct val="0"/>
        </a:spcBef>
        <a:buNone/>
        <a:defRPr b="1" sz="3200" kern="1200">
          <a:gradFill>
            <a:gsLst>
              <a:gs pos="0">
                <a:schemeClr val="tx1"/>
              </a:gs>
              <a:gs pos="100000">
                <a:schemeClr val="accent1"/>
              </a:gs>
            </a:gsLst>
            <a:lin ang="48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tags" Target="../tags/tag75.xml"/><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0.xml"/><Relationship Id="rId2" Type="http://schemas.openxmlformats.org/officeDocument/2006/relationships/tags" Target="../tags/tag81.xml"/><Relationship Id="rId3" Type="http://schemas.openxmlformats.org/officeDocument/2006/relationships/tags" Target="../tags/tag82.xml"/><Relationship Id="rId4" Type="http://schemas.openxmlformats.org/officeDocument/2006/relationships/tags" Target="../tags/tag83.xml"/><Relationship Id="rId5" Type="http://schemas.openxmlformats.org/officeDocument/2006/relationships/tags" Target="../tags/tag84.xml"/><Relationship Id="rId6" Type="http://schemas.openxmlformats.org/officeDocument/2006/relationships/tags" Target="../tags/tag85.xml"/><Relationship Id="rId7" Type="http://schemas.openxmlformats.org/officeDocument/2006/relationships/tags" Target="../tags/tag86.xml"/><Relationship Id="rId8" Type="http://schemas.openxmlformats.org/officeDocument/2006/relationships/tags" Target="../tags/tag87.xml"/><Relationship Id="rId9" Type="http://schemas.openxmlformats.org/officeDocument/2006/relationships/tags" Target="../tags/tag88.xml"/><Relationship Id="rId10" Type="http://schemas.openxmlformats.org/officeDocument/2006/relationships/tags" Target="../tags/tag89.xml"/><Relationship Id="rId11" Type="http://schemas.openxmlformats.org/officeDocument/2006/relationships/tags" Target="../tags/tag90.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ags" Target="../tags/tag98.xml"/><Relationship Id="rId20" Type="http://schemas.openxmlformats.org/officeDocument/2006/relationships/slideLayout" Target="../slideLayouts/slideLayout14.xml"/><Relationship Id="rId21"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tags" Target="../tags/tag123.xml"/><Relationship Id="rId11" Type="http://schemas.openxmlformats.org/officeDocument/2006/relationships/tags" Target="../tags/tag124.xml"/><Relationship Id="rId12" Type="http://schemas.openxmlformats.org/officeDocument/2006/relationships/tags" Target="../tags/tag125.xml"/><Relationship Id="rId13" Type="http://schemas.openxmlformats.org/officeDocument/2006/relationships/tags" Target="../tags/tag126.xml"/><Relationship Id="rId14" Type="http://schemas.openxmlformats.org/officeDocument/2006/relationships/tags" Target="../tags/tag127.xml"/><Relationship Id="rId1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tags" Target="../tags/tag140.xml"/><Relationship Id="rId14" Type="http://schemas.openxmlformats.org/officeDocument/2006/relationships/tags" Target="../tags/tag141.xml"/><Relationship Id="rId15" Type="http://schemas.openxmlformats.org/officeDocument/2006/relationships/tags" Target="../tags/tag142.xml"/><Relationship Id="rId16" Type="http://schemas.openxmlformats.org/officeDocument/2006/relationships/tags" Target="../tags/tag143.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tags" Target="../tags/tag253.xml"/><Relationship Id="rId14" Type="http://schemas.openxmlformats.org/officeDocument/2006/relationships/tags" Target="../tags/tag254.xml"/><Relationship Id="rId15" Type="http://schemas.openxmlformats.org/officeDocument/2006/relationships/tags" Target="../tags/tag255.xml"/><Relationship Id="rId16"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tags" Target="../tags/tag307.xml"/><Relationship Id="rId14" Type="http://schemas.openxmlformats.org/officeDocument/2006/relationships/tags" Target="../tags/tag308.xml"/><Relationship Id="rId15" Type="http://schemas.openxmlformats.org/officeDocument/2006/relationships/tags" Target="../tags/tag309.xml"/><Relationship Id="rId16" Type="http://schemas.openxmlformats.org/officeDocument/2006/relationships/tags" Target="../tags/tag310.xml"/><Relationship Id="rId17" Type="http://schemas.openxmlformats.org/officeDocument/2006/relationships/tags" Target="../tags/tag311.xml"/><Relationship Id="rId18" Type="http://schemas.openxmlformats.org/officeDocument/2006/relationships/tags" Target="../tags/tag312.xml"/><Relationship Id="rId19" Type="http://schemas.openxmlformats.org/officeDocument/2006/relationships/tags" Target="../tags/tag313.xml"/><Relationship Id="rId20" Type="http://schemas.openxmlformats.org/officeDocument/2006/relationships/tags" Target="../tags/tag314.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tags" Target="../tags/tag330.xml"/><Relationship Id="rId14" Type="http://schemas.openxmlformats.org/officeDocument/2006/relationships/tags" Target="../tags/tag331.xml"/><Relationship Id="rId15" Type="http://schemas.openxmlformats.org/officeDocument/2006/relationships/tags" Target="../tags/tag332.xml"/><Relationship Id="rId16" Type="http://schemas.openxmlformats.org/officeDocument/2006/relationships/tags" Target="../tags/tag333.xml"/><Relationship Id="rId17" Type="http://schemas.openxmlformats.org/officeDocument/2006/relationships/tags" Target="../tags/tag334.xml"/><Relationship Id="rId18" Type="http://schemas.openxmlformats.org/officeDocument/2006/relationships/tags" Target="../tags/tag335.xml"/><Relationship Id="rId19" Type="http://schemas.openxmlformats.org/officeDocument/2006/relationships/tags" Target="../tags/tag336.xml"/><Relationship Id="rId20" Type="http://schemas.openxmlformats.org/officeDocument/2006/relationships/tags" Target="../tags/tag337.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199" y="1761445"/>
            <a:ext cx="6120000" cy="1800000"/>
          </a:xfrm>
        </p:spPr>
        <p:txBody>
          <a:bodyPr>
            <a:normAutofit fontScale="95556"/>
          </a:bodyPr>
          <a:p>
            <a:r>
              <a:rPr altLang="en-US" dirty="0" lang="zh-CN"/>
              <a:t>2024年汽车电商行业的用户体验升级方案</a:t>
            </a:r>
            <a:endParaRPr altLang="en-US" dirty="0" lang="zh-CN"/>
          </a:p>
        </p:txBody>
      </p:sp>
      <p:sp>
        <p:nvSpPr>
          <p:cNvPr id="1048650" name="副标题"/>
          <p:cNvSpPr>
            <a:spLocks noGrp="1"/>
          </p:cNvSpPr>
          <p:nvPr>
            <p:ph type="subTitle" idx="1"/>
            <p:custDataLst>
              <p:tags r:id="rId2"/>
            </p:custDataLst>
          </p:nvPr>
        </p:nvSpPr>
        <p:spPr>
          <a:xfrm>
            <a:off x="838199" y="3719265"/>
            <a:ext cx="6120000" cy="972000"/>
          </a:xfrm>
        </p:spPr>
        <p:txBody>
          <a:bodyPr/>
          <a:p>
            <a:r>
              <a:rPr altLang="en-US" dirty="0" lang="zh-CN"/>
              <a:t>单击此处添加副标题</a:t>
            </a:r>
            <a:endParaRPr altLang="en-US" dirty="0" lang="zh-CN"/>
          </a:p>
        </p:txBody>
      </p:sp>
      <p:sp>
        <p:nvSpPr>
          <p:cNvPr id="1048652" name="公司名"/>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en-US" dirty="0" lang="zh-CN"/>
          </a:p>
        </p:txBody>
      </p:sp>
      <p:sp>
        <p:nvSpPr>
          <p:cNvPr id="1048654" name="年份"/>
          <p:cNvSpPr>
            <a:spLocks noGrp="1"/>
          </p:cNvSpPr>
          <p:nvPr>
            <p:ph type="body" sz="quarter" idx="15"/>
            <p:custDataLst>
              <p:tags r:id="rId4"/>
            </p:custDataLst>
          </p:nvPr>
        </p:nvSpPr>
        <p:spPr>
          <a:xfrm>
            <a:off x="8850824" y="504000"/>
            <a:ext cx="2743200" cy="504000"/>
          </a:xfrm>
        </p:spPr>
        <p:txBody>
          <a:bodyPr/>
          <a:p>
            <a:r>
              <a:rPr altLang="zh-CN" dirty="0" lang="en-US"/>
              <a:t>20XX</a:t>
            </a:r>
            <a:endParaRPr altLang="en-US" dirty="0" lang="zh-CN"/>
          </a:p>
        </p:txBody>
      </p:sp>
      <p:sp>
        <p:nvSpPr>
          <p:cNvPr id="1048656" name="署名"/>
          <p:cNvSpPr>
            <a:spLocks noGrp="1"/>
          </p:cNvSpPr>
          <p:nvPr>
            <p:ph type="body" sz="quarter" idx="17"/>
            <p:custDataLst>
              <p:tags r:id="rId5"/>
            </p:custDataLst>
          </p:nvPr>
        </p:nvSpPr>
        <p:spPr>
          <a:xfrm>
            <a:off x="838199" y="4799265"/>
            <a:ext cx="1620000" cy="396000"/>
          </a:xfrm>
        </p:spPr>
        <p:txBody>
          <a:bodyPr>
            <a:normAutofit/>
          </a:bodyPr>
          <a:p>
            <a:r>
              <a:rPr altLang="en-US" lang="zh-CN">
                <a:solidFill>
                  <a:schemeClr val="dk1">
                    <a:lumMod val="100000"/>
                  </a:schemeClr>
                </a:solidFill>
              </a:rPr>
              <a:t>汇报人：</a:t>
            </a:r>
            <a:r>
              <a:rPr altLang="zh-CN" lang="en-US">
                <a:solidFill>
                  <a:schemeClr val="dk1">
                    <a:lumMod val="100000"/>
                  </a:schemeClr>
                </a:solidFill>
              </a:rPr>
              <a:t>XX</a:t>
            </a:r>
            <a:endParaRPr altLang="en-US" dirty="0" lang="zh-CN">
              <a:solidFill>
                <a:schemeClr val="dk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06" name="矩形: 圆角 8"/>
          <p:cNvSpPr/>
          <p:nvPr>
            <p:custDataLst>
              <p:tags r:id="rId1"/>
            </p:custDataLst>
          </p:nvPr>
        </p:nvSpPr>
        <p:spPr>
          <a:xfrm>
            <a:off x="635285" y="2900363"/>
            <a:ext cx="10921429" cy="3715122"/>
          </a:xfrm>
          <a:prstGeom prst="roundRect">
            <a:avLst>
              <a:gd name="adj" fmla="val 4409"/>
            </a:avLst>
          </a:prstGeom>
          <a:solidFill>
            <a:schemeClr val="bg1">
              <a:lumMod val="85000"/>
              <a:lumOff val="15000"/>
            </a:schemeClr>
          </a:solidFill>
          <a:ln w="6350">
            <a:solidFill>
              <a:schemeClr val="bg1">
                <a:lumMod val="50000"/>
                <a:lumOff val="50000"/>
              </a:schemeClr>
            </a:solidFill>
            <a:prstDash val="solid"/>
          </a:ln>
          <a:effectLst>
            <a:outerShdw algn="ctr" blurRad="190500" dist="88900" rotWithShape="0">
              <a:schemeClr val="bg2">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ea typeface="微软雅黑" panose="020B0503020204020204" charset="-122"/>
              <a:cs typeface="微软雅黑" panose="020B0503020204020204" charset="-122"/>
            </a:endParaRPr>
          </a:p>
        </p:txBody>
      </p:sp>
      <p:sp>
        <p:nvSpPr>
          <p:cNvPr id="1048808" name="标题"/>
          <p:cNvSpPr>
            <a:spLocks noGrp="1"/>
          </p:cNvSpPr>
          <p:nvPr>
            <p:ph type="title"/>
            <p:custDataLst>
              <p:tags r:id="rId2"/>
            </p:custDataLst>
          </p:nvPr>
        </p:nvSpPr>
        <p:spPr>
          <a:xfrm>
            <a:off x="6096000" y="1818936"/>
            <a:ext cx="5512904" cy="1081088"/>
          </a:xfrm>
        </p:spPr>
        <p:txBody>
          <a:bodyPr/>
          <a:p>
            <a:r>
              <a:rPr altLang="zh-CN" dirty="0" lang="en-US"/>
              <a:t>目录</a:t>
            </a:r>
            <a:endParaRPr altLang="zh-CN" dirty="0" lang="en-US"/>
          </a:p>
        </p:txBody>
      </p:sp>
      <p:sp>
        <p:nvSpPr>
          <p:cNvPr id="1048810" name="序号"/>
          <p:cNvSpPr txBox="1"/>
          <p:nvPr>
            <p:custDataLst>
              <p:tags r:id="rId3"/>
            </p:custDataLst>
          </p:nvPr>
        </p:nvSpPr>
        <p:spPr>
          <a:xfrm>
            <a:off x="1399930"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One</a:t>
            </a:r>
            <a:endParaRPr dirty="0" sz="1200" lang="en-US">
              <a:solidFill>
                <a:schemeClr val="dk1">
                  <a:lumMod val="100000"/>
                </a:schemeClr>
              </a:solidFill>
              <a:latin typeface="+mj-ea"/>
              <a:ea typeface="+mj-ea"/>
            </a:endParaRPr>
          </a:p>
        </p:txBody>
      </p:sp>
      <p:sp>
        <p:nvSpPr>
          <p:cNvPr id="1048812" name="项标题"/>
          <p:cNvSpPr txBox="1"/>
          <p:nvPr>
            <p:custDataLst>
              <p:tags r:id="rId4"/>
            </p:custDataLst>
          </p:nvPr>
        </p:nvSpPr>
        <p:spPr>
          <a:xfrm>
            <a:off x="1399928" y="3867561"/>
            <a:ext cx="2631771" cy="901217"/>
          </a:xfrm>
          <a:prstGeom prst="rect"/>
          <a:noFill/>
        </p:spPr>
        <p:txBody>
          <a:bodyPr anchor="t" anchorCtr="0" bIns="0" lIns="0" rIns="0" rtlCol="0" tIns="0" wrap="square">
            <a:normAutofit/>
          </a:bodyPr>
          <a:p>
            <a:pPr>
              <a:lnSpc>
                <a:spcPct val="100000"/>
              </a:lnSpc>
            </a:pPr>
            <a:r>
              <a:rPr altLang="en-US" b="1" dirty="0" sz="2200" lang="zh-CN" spc="300">
                <a:gradFill>
                  <a:gsLst>
                    <a:gs pos="0">
                      <a:schemeClr val="tx1"/>
                    </a:gs>
                    <a:gs pos="100000">
                      <a:schemeClr val="accent1"/>
                    </a:gs>
                  </a:gsLst>
                  <a:lin ang="4800000" scaled="0"/>
                </a:gradFill>
                <a:latin typeface="+mj-ea"/>
                <a:ea typeface="+mj-ea"/>
              </a:rPr>
              <a:t>用户体验升级的背景和意义</a:t>
            </a:r>
            <a:endParaRPr altLang="en-US" b="1" dirty="0" sz="2200" lang="zh-CN" spc="300">
              <a:gradFill>
                <a:gsLst>
                  <a:gs pos="0">
                    <a:schemeClr val="tx1"/>
                  </a:gs>
                  <a:gs pos="100000">
                    <a:schemeClr val="accent1"/>
                  </a:gs>
                </a:gsLst>
                <a:lin ang="4800000" scaled="0"/>
              </a:gradFill>
              <a:latin typeface="+mj-ea"/>
              <a:ea typeface="+mj-ea"/>
            </a:endParaRPr>
          </a:p>
        </p:txBody>
      </p:sp>
      <p:sp>
        <p:nvSpPr>
          <p:cNvPr id="1048814" name="序号"/>
          <p:cNvSpPr txBox="1"/>
          <p:nvPr>
            <p:custDataLst>
              <p:tags r:id="rId5"/>
            </p:custDataLst>
          </p:nvPr>
        </p:nvSpPr>
        <p:spPr>
          <a:xfrm>
            <a:off x="5091845"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Two</a:t>
            </a:r>
            <a:endParaRPr dirty="0" sz="1200" lang="en-US">
              <a:solidFill>
                <a:schemeClr val="dk1">
                  <a:lumMod val="100000"/>
                </a:schemeClr>
              </a:solidFill>
              <a:latin typeface="+mj-ea"/>
              <a:ea typeface="+mj-ea"/>
            </a:endParaRPr>
          </a:p>
        </p:txBody>
      </p:sp>
      <p:sp>
        <p:nvSpPr>
          <p:cNvPr id="1048816" name="项标题"/>
          <p:cNvSpPr txBox="1"/>
          <p:nvPr>
            <p:custDataLst>
              <p:tags r:id="rId6"/>
            </p:custDataLst>
          </p:nvPr>
        </p:nvSpPr>
        <p:spPr>
          <a:xfrm>
            <a:off x="5091844" y="3867561"/>
            <a:ext cx="2631600" cy="901217"/>
          </a:xfrm>
          <a:prstGeom prst="rect"/>
          <a:noFill/>
        </p:spPr>
        <p:txBody>
          <a:bodyPr anchor="t" anchorCtr="0" bIns="0" lIns="0" rIns="0" rtlCol="0" tIns="0" wrap="square">
            <a:normAutofit/>
          </a:bodyPr>
          <a:p>
            <a:pPr>
              <a:lnSpc>
                <a:spcPct val="100000"/>
              </a:lnSpc>
            </a:pPr>
            <a:r>
              <a:rPr altLang="en-US" b="1" dirty="0" sz="2200" lang="zh-CN" spc="300">
                <a:gradFill>
                  <a:gsLst>
                    <a:gs pos="0">
                      <a:schemeClr val="tx1"/>
                    </a:gs>
                    <a:gs pos="100000">
                      <a:schemeClr val="accent1"/>
                    </a:gs>
                  </a:gsLst>
                  <a:lin ang="4800000" scaled="0"/>
                </a:gradFill>
                <a:latin typeface="+mj-ea"/>
                <a:ea typeface="+mj-ea"/>
              </a:rPr>
              <a:t>用户体验升级的具体方案</a:t>
            </a:r>
            <a:endParaRPr altLang="en-US" b="1" dirty="0" sz="2200" lang="zh-CN" spc="300">
              <a:gradFill>
                <a:gsLst>
                  <a:gs pos="0">
                    <a:schemeClr val="tx1"/>
                  </a:gs>
                  <a:gs pos="100000">
                    <a:schemeClr val="accent1"/>
                  </a:gs>
                </a:gsLst>
                <a:lin ang="4800000" scaled="0"/>
              </a:gradFill>
              <a:latin typeface="+mj-ea"/>
              <a:ea typeface="+mj-ea"/>
            </a:endParaRPr>
          </a:p>
        </p:txBody>
      </p:sp>
      <p:sp>
        <p:nvSpPr>
          <p:cNvPr id="1048818" name="序号"/>
          <p:cNvSpPr txBox="1"/>
          <p:nvPr>
            <p:custDataLst>
              <p:tags r:id="rId7"/>
            </p:custDataLst>
          </p:nvPr>
        </p:nvSpPr>
        <p:spPr>
          <a:xfrm>
            <a:off x="8526136"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Three</a:t>
            </a:r>
            <a:endParaRPr dirty="0" sz="1200" lang="en-US">
              <a:solidFill>
                <a:schemeClr val="dk1">
                  <a:lumMod val="100000"/>
                </a:schemeClr>
              </a:solidFill>
              <a:latin typeface="+mj-ea"/>
              <a:ea typeface="+mj-ea"/>
            </a:endParaRPr>
          </a:p>
        </p:txBody>
      </p:sp>
      <p:sp>
        <p:nvSpPr>
          <p:cNvPr id="1048820" name="项标题"/>
          <p:cNvSpPr txBox="1"/>
          <p:nvPr>
            <p:custDataLst>
              <p:tags r:id="rId8"/>
            </p:custDataLst>
          </p:nvPr>
        </p:nvSpPr>
        <p:spPr>
          <a:xfrm>
            <a:off x="8526135" y="3867561"/>
            <a:ext cx="2631600" cy="901217"/>
          </a:xfrm>
          <a:prstGeom prst="rect"/>
          <a:noFill/>
        </p:spPr>
        <p:txBody>
          <a:bodyPr anchor="t" anchorCtr="0" bIns="0" lIns="0" rIns="0" rtlCol="0" tIns="0" wrap="square">
            <a:normAutofit/>
          </a:bodyPr>
          <a:p>
            <a:pPr>
              <a:lnSpc>
                <a:spcPct val="100000"/>
              </a:lnSpc>
            </a:pPr>
            <a:r>
              <a:rPr altLang="en-US" b="1" dirty="0" sz="2200" lang="zh-CN" spc="300">
                <a:gradFill>
                  <a:gsLst>
                    <a:gs pos="0">
                      <a:schemeClr val="tx1"/>
                    </a:gs>
                    <a:gs pos="100000">
                      <a:schemeClr val="accent1"/>
                    </a:gs>
                  </a:gsLst>
                  <a:lin ang="4800000" scaled="0"/>
                </a:gradFill>
                <a:latin typeface="+mj-ea"/>
                <a:ea typeface="+mj-ea"/>
              </a:rPr>
              <a:t>用户体验升级的技术支持</a:t>
            </a:r>
            <a:endParaRPr altLang="en-US" b="1" dirty="0" sz="2200" lang="zh-CN" spc="300">
              <a:gradFill>
                <a:gsLst>
                  <a:gs pos="0">
                    <a:schemeClr val="tx1"/>
                  </a:gs>
                  <a:gs pos="100000">
                    <a:schemeClr val="accent1"/>
                  </a:gs>
                </a:gsLst>
                <a:lin ang="4800000" scaled="0"/>
              </a:gradFill>
              <a:latin typeface="+mj-ea"/>
              <a:ea typeface="+mj-ea"/>
            </a:endParaRPr>
          </a:p>
        </p:txBody>
      </p:sp>
      <p:sp>
        <p:nvSpPr>
          <p:cNvPr id="1048822" name="序号"/>
          <p:cNvSpPr txBox="1"/>
          <p:nvPr>
            <p:custDataLst>
              <p:tags r:id="rId9"/>
            </p:custDataLst>
          </p:nvPr>
        </p:nvSpPr>
        <p:spPr>
          <a:xfrm>
            <a:off x="1399930"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altLang="zh-CN" dirty="0" sz="1200" lang="en-US">
                <a:solidFill>
                  <a:schemeClr val="dk1">
                    <a:lumMod val="100000"/>
                  </a:schemeClr>
                </a:solidFill>
                <a:latin typeface="+mj-ea"/>
                <a:ea typeface="+mj-ea"/>
              </a:rPr>
              <a:t>Part Four</a:t>
            </a:r>
            <a:endParaRPr altLang="zh-CN" dirty="0" sz="1200" lang="en-US">
              <a:solidFill>
                <a:schemeClr val="dk1">
                  <a:lumMod val="100000"/>
                </a:schemeClr>
              </a:solidFill>
              <a:latin typeface="+mj-ea"/>
              <a:ea typeface="+mj-ea"/>
            </a:endParaRPr>
          </a:p>
        </p:txBody>
      </p:sp>
      <p:sp>
        <p:nvSpPr>
          <p:cNvPr id="1048824" name="项标题"/>
          <p:cNvSpPr txBox="1"/>
          <p:nvPr>
            <p:custDataLst>
              <p:tags r:id="rId10"/>
            </p:custDataLst>
          </p:nvPr>
        </p:nvSpPr>
        <p:spPr>
          <a:xfrm>
            <a:off x="1399928" y="5479324"/>
            <a:ext cx="2631771" cy="901217"/>
          </a:xfrm>
          <a:prstGeom prst="rect"/>
          <a:noFill/>
        </p:spPr>
        <p:txBody>
          <a:bodyPr anchor="t" anchorCtr="0" bIns="0" lIns="0" rIns="0" rtlCol="0" tIns="0" wrap="square">
            <a:normAutofit fontScale="90000"/>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用户体验升级的实施步骤和时间安排</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26" name="序号"/>
          <p:cNvSpPr txBox="1"/>
          <p:nvPr>
            <p:custDataLst>
              <p:tags r:id="rId11"/>
            </p:custDataLst>
          </p:nvPr>
        </p:nvSpPr>
        <p:spPr>
          <a:xfrm>
            <a:off x="5091845"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Five</a:t>
            </a:r>
            <a:endParaRPr dirty="0" sz="1200" lang="en-US">
              <a:solidFill>
                <a:schemeClr val="dk1">
                  <a:lumMod val="100000"/>
                </a:schemeClr>
              </a:solidFill>
              <a:latin typeface="+mj-ea"/>
              <a:ea typeface="+mj-ea"/>
            </a:endParaRPr>
          </a:p>
        </p:txBody>
      </p:sp>
      <p:sp>
        <p:nvSpPr>
          <p:cNvPr id="1048828" name="项标题"/>
          <p:cNvSpPr txBox="1"/>
          <p:nvPr>
            <p:custDataLst>
              <p:tags r:id="rId12"/>
            </p:custDataLst>
          </p:nvPr>
        </p:nvSpPr>
        <p:spPr>
          <a:xfrm>
            <a:off x="5091844" y="5479324"/>
            <a:ext cx="2631600" cy="901217"/>
          </a:xfrm>
          <a:prstGeom prst="rect"/>
          <a:noFill/>
        </p:spPr>
        <p:txBody>
          <a:bodyPr anchor="t" anchorCtr="0" bIns="0" lIns="0" rIns="0" rtlCol="0" tIns="0" wrap="square">
            <a:normAutofit fontScale="90000"/>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用户体验升级的效果评估和反馈机制</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30" name="序号"/>
          <p:cNvSpPr txBox="1"/>
          <p:nvPr>
            <p:custDataLst>
              <p:tags r:id="rId13"/>
            </p:custDataLst>
          </p:nvPr>
        </p:nvSpPr>
        <p:spPr>
          <a:xfrm>
            <a:off x="8526136"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Six</a:t>
            </a:r>
            <a:endParaRPr altLang="zh-CN" dirty="0" sz="1200" lang="en-US">
              <a:solidFill>
                <a:schemeClr val="dk1">
                  <a:lumMod val="100000"/>
                </a:schemeClr>
              </a:solidFill>
              <a:latin typeface="+mj-ea"/>
              <a:ea typeface="+mj-ea"/>
            </a:endParaRPr>
          </a:p>
        </p:txBody>
      </p:sp>
      <p:sp>
        <p:nvSpPr>
          <p:cNvPr id="1048832" name="项标题"/>
          <p:cNvSpPr txBox="1"/>
          <p:nvPr>
            <p:custDataLst>
              <p:tags r:id="rId14"/>
            </p:custDataLst>
          </p:nvPr>
        </p:nvSpPr>
        <p:spPr>
          <a:xfrm>
            <a:off x="8526135" y="5479324"/>
            <a:ext cx="2631600" cy="901217"/>
          </a:xfrm>
          <a:prstGeom prst="rect"/>
          <a:noFill/>
        </p:spPr>
        <p:txBody>
          <a:bodyPr anchor="t" anchorCtr="0" bIns="0" lIns="0" rIns="0" rtlCol="0" tIns="0" wrap="square">
            <a:normAutofit/>
          </a:bodyPr>
          <a:p>
            <a:pPr>
              <a:lnSpc>
                <a:spcPct val="100000"/>
              </a:lnSpc>
            </a:pPr>
            <a:r>
              <a:rPr altLang="en-US" b="1" dirty="0" sz="2200" lang="zh-CN" spc="300">
                <a:gradFill>
                  <a:gsLst>
                    <a:gs pos="0">
                      <a:schemeClr val="tx1"/>
                    </a:gs>
                    <a:gs pos="100000">
                      <a:schemeClr val="accent1"/>
                    </a:gs>
                  </a:gsLst>
                  <a:lin ang="4800000" scaled="0"/>
                </a:gradFill>
                <a:latin typeface="+mj-ea"/>
                <a:ea typeface="+mj-ea"/>
              </a:rPr>
              <a:t>总结和展望</a:t>
            </a:r>
            <a:endParaRPr altLang="en-US" b="1" dirty="0" sz="2200" lang="zh-CN" spc="300">
              <a:gradFill>
                <a:gsLst>
                  <a:gs pos="0">
                    <a:schemeClr val="tx1"/>
                  </a:gs>
                  <a:gs pos="100000">
                    <a:schemeClr val="accent1"/>
                  </a:gs>
                </a:gsLst>
                <a:lin ang="4800000" scaled="0"/>
              </a:gradFill>
              <a:latin typeface="+mj-ea"/>
              <a:ea typeface="+mj-ea"/>
            </a:endParaRPr>
          </a:p>
        </p:txBody>
      </p:sp>
      <p:cxnSp>
        <p:nvCxnSpPr>
          <p:cNvPr id="3145729" name="直接连接符 1"/>
          <p:cNvCxnSpPr>
            <a:cxnSpLocks/>
          </p:cNvCxnSpPr>
          <p:nvPr>
            <p:custDataLst>
              <p:tags r:id="rId15"/>
            </p:custDataLst>
          </p:nvPr>
        </p:nvCxnSpPr>
        <p:spPr>
          <a:xfrm flipV="1">
            <a:off x="4468557" y="332756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1" name="直接连接符 2"/>
          <p:cNvCxnSpPr>
            <a:cxnSpLocks/>
          </p:cNvCxnSpPr>
          <p:nvPr>
            <p:custDataLst>
              <p:tags r:id="rId16"/>
            </p:custDataLst>
          </p:nvPr>
        </p:nvCxnSpPr>
        <p:spPr>
          <a:xfrm flipV="1">
            <a:off x="7974045" y="332756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3" name="直接连接符 4"/>
          <p:cNvCxnSpPr>
            <a:cxnSpLocks/>
          </p:cNvCxnSpPr>
          <p:nvPr>
            <p:custDataLst>
              <p:tags r:id="rId17"/>
            </p:custDataLst>
          </p:nvPr>
        </p:nvCxnSpPr>
        <p:spPr>
          <a:xfrm flipV="1">
            <a:off x="4460818" y="508241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5" name="直接连接符 7"/>
          <p:cNvCxnSpPr>
            <a:cxnSpLocks/>
          </p:cNvCxnSpPr>
          <p:nvPr>
            <p:custDataLst>
              <p:tags r:id="rId18"/>
            </p:custDataLst>
          </p:nvPr>
        </p:nvCxnSpPr>
        <p:spPr>
          <a:xfrm flipV="1">
            <a:off x="7966306" y="508241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1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2" name="标题"/>
          <p:cNvSpPr>
            <a:spLocks noGrp="1"/>
          </p:cNvSpPr>
          <p:nvPr>
            <p:ph type="title"/>
            <p:custDataLst>
              <p:tags r:id="rId1"/>
            </p:custDataLst>
          </p:nvPr>
        </p:nvSpPr>
        <p:spPr>
          <a:xfrm>
            <a:off x="835800" y="3148536"/>
            <a:ext cx="6477000" cy="1676364"/>
          </a:xfrm>
        </p:spPr>
        <p:txBody>
          <a:bodyPr/>
          <a:p>
            <a:r>
              <a:rPr altLang="en-US" dirty="0" lang="zh-CN"/>
              <a:t>用户体验升级的背景和意义</a:t>
            </a:r>
            <a:endParaRPr altLang="en-US" dirty="0" lang="zh-CN"/>
          </a:p>
        </p:txBody>
      </p:sp>
      <p:sp>
        <p:nvSpPr>
          <p:cNvPr id="1048864" name="节编号"/>
          <p:cNvSpPr>
            <a:spLocks noGrp="1"/>
          </p:cNvSpPr>
          <p:nvPr>
            <p:ph type="body" sz="quarter" idx="13"/>
            <p:custDataLst>
              <p:tags r:id="rId2"/>
            </p:custDataLst>
          </p:nvPr>
        </p:nvSpPr>
        <p:spPr>
          <a:xfrm>
            <a:off x="835800" y="1567800"/>
            <a:ext cx="6477000" cy="1224000"/>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8" name="标题 1"/>
          <p:cNvSpPr>
            <a:spLocks noGrp="1"/>
          </p:cNvSpPr>
          <p:nvPr>
            <p:ph type="title"/>
          </p:nvPr>
        </p:nvSpPr>
        <p:spPr/>
        <p:txBody>
          <a:bodyPr/>
          <a:p>
            <a:r>
              <a:rPr altLang="en-US" lang="zh-CN"/>
              <a:t>当前汽车电商行业用户体验现状</a:t>
            </a:r>
            <a:endParaRPr altLang="en-US" lang="zh-CN"/>
          </a:p>
        </p:txBody>
      </p:sp>
      <p:sp>
        <p:nvSpPr>
          <p:cNvPr id="104890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用户需求多样化：随着消费者对个性化需求的增加，对汽车电商平台的用户体验要求也越来越高。</a:t>
            </a:r>
            <a:endParaRPr altLang="en-US" dirty="0" sz="1200" lang="zh-CN" spc="150">
              <a:solidFill>
                <a:schemeClr val="tx1">
                  <a:lumMod val="85000"/>
                  <a:lumOff val="15000"/>
                </a:schemeClr>
              </a:solidFill>
              <a:latin typeface="+mn-ea"/>
              <a:sym typeface="+mn-ea"/>
            </a:endParaRPr>
          </a:p>
        </p:txBody>
      </p:sp>
      <p:sp>
        <p:nvSpPr>
          <p:cNvPr id="104890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竞品之间的竞争：汽车电商平台面临着来自同行的竞争压力，用户体验成为差异化竞争优势的重要因素。</a:t>
            </a:r>
            <a:endParaRPr altLang="en-US" dirty="0" sz="1200" lang="zh-CN" spc="150">
              <a:solidFill>
                <a:schemeClr val="tx1">
                  <a:lumMod val="85000"/>
                  <a:lumOff val="15000"/>
                </a:schemeClr>
              </a:solidFill>
              <a:latin typeface="+mn-ea"/>
              <a:sym typeface="+mn-ea"/>
            </a:endParaRPr>
          </a:p>
        </p:txBody>
      </p:sp>
      <p:sp>
        <p:nvSpPr>
          <p:cNvPr id="104890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技术进步推动：随着移动互联网、大数据、人工智能等技术的发展，汽车电商平台在用户体验方面有了更多的创新空间。</a:t>
            </a:r>
            <a:endParaRPr altLang="en-US" dirty="0" sz="1200" lang="zh-CN" spc="150">
              <a:solidFill>
                <a:schemeClr val="tx1">
                  <a:lumMod val="85000"/>
                  <a:lumOff val="15000"/>
                </a:schemeClr>
              </a:solidFill>
              <a:latin typeface="+mn-ea"/>
              <a:sym typeface="+mn-ea"/>
            </a:endParaRPr>
          </a:p>
        </p:txBody>
      </p:sp>
      <p:sp>
        <p:nvSpPr>
          <p:cNvPr id="104891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用户忠诚度：良好的用户体验有助于提高用户忠诚度，促进用户复购和口碑传播。</a:t>
            </a:r>
            <a:endParaRPr altLang="en-US" dirty="0" sz="1200" lang="zh-CN" spc="150">
              <a:solidFill>
                <a:schemeClr val="tx1">
                  <a:lumMod val="85000"/>
                  <a:lumOff val="15000"/>
                </a:schemeClr>
              </a:solidFill>
              <a:latin typeface="+mn-ea"/>
              <a:sym typeface="+mn-ea"/>
            </a:endParaRPr>
          </a:p>
        </p:txBody>
      </p:sp>
      <p:sp>
        <p:nvSpPr>
          <p:cNvPr id="104892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6" name="标题 1"/>
          <p:cNvSpPr>
            <a:spLocks noGrp="1"/>
          </p:cNvSpPr>
          <p:nvPr>
            <p:ph type="title"/>
          </p:nvPr>
        </p:nvSpPr>
        <p:spPr/>
        <p:txBody>
          <a:bodyPr/>
          <a:p>
            <a:r>
              <a:rPr altLang="en-US" lang="zh-CN"/>
              <a:t>用户体验升级的必要性</a:t>
            </a:r>
            <a:endParaRPr altLang="en-US" lang="zh-CN"/>
          </a:p>
        </p:txBody>
      </p:sp>
      <p:sp>
        <p:nvSpPr>
          <p:cNvPr id="104895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6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6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增强市场竞争力并抢占先机</a:t>
            </a:r>
            <a:endParaRPr altLang="en-US" dirty="0" sz="1200" lang="zh-CN" spc="150">
              <a:solidFill>
                <a:srgbClr val="FFFFFF"/>
              </a:solidFill>
              <a:latin typeface="+mn-ea"/>
              <a:sym typeface="+mn-ea"/>
            </a:endParaRPr>
          </a:p>
        </p:txBody>
      </p:sp>
      <p:sp>
        <p:nvSpPr>
          <p:cNvPr id="104896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满足用户需求和提高满意度</a:t>
            </a:r>
            <a:endParaRPr altLang="en-US" dirty="0" sz="1200" lang="zh-CN" spc="150">
              <a:solidFill>
                <a:schemeClr val="tx1">
                  <a:lumMod val="65000"/>
                  <a:lumOff val="35000"/>
                </a:schemeClr>
              </a:solidFill>
              <a:latin typeface="+mn-ea"/>
              <a:sym typeface="+mn-ea"/>
            </a:endParaRPr>
          </a:p>
        </p:txBody>
      </p:sp>
      <p:sp>
        <p:nvSpPr>
          <p:cNvPr id="104897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增加用户粘性和转化率</a:t>
            </a:r>
            <a:endParaRPr altLang="en-US" dirty="0" sz="1200" lang="zh-CN" spc="150">
              <a:solidFill>
                <a:srgbClr val="FFFFFF"/>
              </a:solidFill>
              <a:latin typeface="+mn-ea"/>
              <a:sym typeface="+mn-ea"/>
            </a:endParaRPr>
          </a:p>
        </p:txBody>
      </p:sp>
      <p:sp>
        <p:nvSpPr>
          <p:cNvPr id="104898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提升品牌形象和用户忠诚度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用户体验升级对行业发展的影响</a:t>
            </a:r>
            <a:endParaRPr altLang="en-US" lang="zh-CN"/>
          </a:p>
        </p:txBody>
      </p:sp>
      <p:sp>
        <p:nvSpPr>
          <p:cNvPr id="1049020" name="圆角矩形 3"/>
          <p:cNvSpPr/>
          <p:nvPr>
            <p:custDataLst>
              <p:tags r:id="rId1"/>
            </p:custDataLst>
          </p:nvPr>
        </p:nvSpPr>
        <p:spPr>
          <a:xfrm>
            <a:off x="1026316" y="1574492"/>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22" name="正文"/>
          <p:cNvSpPr txBox="1"/>
          <p:nvPr>
            <p:custDataLst>
              <p:tags r:id="rId2"/>
            </p:custDataLst>
          </p:nvPr>
        </p:nvSpPr>
        <p:spPr>
          <a:xfrm>
            <a:off x="1451859" y="2443842"/>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提升用户满意度：用户体验升级能够提高用户对汽车电商平台的满意度，增加用户黏性，促进用户忠诚度的提升。</a:t>
            </a:r>
            <a:endParaRPr altLang="en-US" dirty="0" sz="1400" lang="zh-CN">
              <a:solidFill>
                <a:schemeClr val="tx1">
                  <a:lumMod val="65000"/>
                  <a:lumOff val="35000"/>
                </a:schemeClr>
              </a:solidFill>
              <a:latin typeface="+中文正文" charset="0"/>
            </a:endParaRPr>
          </a:p>
        </p:txBody>
      </p:sp>
      <p:sp>
        <p:nvSpPr>
          <p:cNvPr id="1049024" name="标题"/>
          <p:cNvSpPr txBox="1"/>
          <p:nvPr>
            <p:custDataLst>
              <p:tags r:id="rId3"/>
            </p:custDataLst>
          </p:nvPr>
        </p:nvSpPr>
        <p:spPr>
          <a:xfrm>
            <a:off x="1451859" y="1999426"/>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026" name="任意多边形: 形状 23"/>
          <p:cNvSpPr>
            <a:spLocks noChangeAspect="1"/>
          </p:cNvSpPr>
          <p:nvPr>
            <p:custDataLst>
              <p:tags r:id="rId4"/>
            </p:custDataLst>
          </p:nvPr>
        </p:nvSpPr>
        <p:spPr>
          <a:xfrm rot="5400000" flipV="1">
            <a:off x="650084" y="2277034"/>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028" name="圆角矩形 7"/>
          <p:cNvSpPr/>
          <p:nvPr>
            <p:custDataLst>
              <p:tags r:id="rId5"/>
            </p:custDataLst>
          </p:nvPr>
        </p:nvSpPr>
        <p:spPr>
          <a:xfrm>
            <a:off x="6737358" y="1574492"/>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0" name="正文"/>
          <p:cNvSpPr txBox="1"/>
          <p:nvPr>
            <p:custDataLst>
              <p:tags r:id="rId6"/>
            </p:custDataLst>
          </p:nvPr>
        </p:nvSpPr>
        <p:spPr>
          <a:xfrm>
            <a:off x="7158031" y="2443842"/>
            <a:ext cx="4196378" cy="1143304"/>
          </a:xfrm>
          <a:prstGeom prst="rect"/>
          <a:noFill/>
        </p:spPr>
        <p:txBody>
          <a:bodyPr anchor="t" anchorCtr="0" bIns="46800" lIns="90000" rIns="90000" rtlCol="0" tIns="46800" wrap="square">
            <a:normAutofit fontScale="96250"/>
          </a:bodyPr>
          <a:p>
            <a:pPr>
              <a:lnSpc>
                <a:spcPct val="130000"/>
              </a:lnSpc>
              <a:spcAft>
                <a:spcPts val="1000"/>
              </a:spcAft>
            </a:pPr>
            <a:r>
              <a:rPr altLang="en-US" dirty="0" sz="1600" lang="zh-CN">
                <a:solidFill>
                  <a:schemeClr val="tx1">
                    <a:lumMod val="65000"/>
                    <a:lumOff val="35000"/>
                  </a:schemeClr>
                </a:solidFill>
                <a:latin typeface="+中文正文" charset="0"/>
              </a:rPr>
              <a:t>促进商业模式创新：用户体验升级可以推动汽车电商行业商业模式的创新，例如个性化定制、线上线下融合等，从而拓展新的市场空间。</a:t>
            </a:r>
            <a:endParaRPr altLang="en-US" dirty="0" sz="1600" lang="zh-CN">
              <a:solidFill>
                <a:schemeClr val="tx1">
                  <a:lumMod val="65000"/>
                  <a:lumOff val="35000"/>
                </a:schemeClr>
              </a:solidFill>
              <a:latin typeface="+中文正文" charset="0"/>
            </a:endParaRPr>
          </a:p>
        </p:txBody>
      </p:sp>
      <p:sp>
        <p:nvSpPr>
          <p:cNvPr id="1049032" name="标题"/>
          <p:cNvSpPr txBox="1"/>
          <p:nvPr>
            <p:custDataLst>
              <p:tags r:id="rId7"/>
            </p:custDataLst>
          </p:nvPr>
        </p:nvSpPr>
        <p:spPr>
          <a:xfrm>
            <a:off x="7158031" y="1999426"/>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034" name="任意多边形: 形状 23"/>
          <p:cNvSpPr>
            <a:spLocks noChangeAspect="1"/>
          </p:cNvSpPr>
          <p:nvPr>
            <p:custDataLst>
              <p:tags r:id="rId8"/>
            </p:custDataLst>
          </p:nvPr>
        </p:nvSpPr>
        <p:spPr>
          <a:xfrm rot="5400000" flipV="1">
            <a:off x="6356257" y="2277034"/>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036" name="圆角矩形 10"/>
          <p:cNvSpPr/>
          <p:nvPr>
            <p:custDataLst>
              <p:tags r:id="rId9"/>
            </p:custDataLst>
          </p:nvPr>
        </p:nvSpPr>
        <p:spPr>
          <a:xfrm>
            <a:off x="1026316" y="3954854"/>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8" name="正文"/>
          <p:cNvSpPr txBox="1"/>
          <p:nvPr>
            <p:custDataLst>
              <p:tags r:id="rId10"/>
            </p:custDataLst>
          </p:nvPr>
        </p:nvSpPr>
        <p:spPr>
          <a:xfrm>
            <a:off x="1451859" y="4824204"/>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提升品牌形象：良好的用户体验有助于提升汽车电商平台的品牌形象，树立品牌口碑，提高品牌知名度和美誉度。</a:t>
            </a:r>
            <a:endParaRPr altLang="en-US" dirty="0" sz="1400" lang="zh-CN">
              <a:solidFill>
                <a:schemeClr val="tx1">
                  <a:lumMod val="65000"/>
                  <a:lumOff val="35000"/>
                </a:schemeClr>
              </a:solidFill>
              <a:latin typeface="+中文正文" charset="0"/>
            </a:endParaRPr>
          </a:p>
        </p:txBody>
      </p:sp>
      <p:sp>
        <p:nvSpPr>
          <p:cNvPr id="1049040" name="标题"/>
          <p:cNvSpPr txBox="1"/>
          <p:nvPr>
            <p:custDataLst>
              <p:tags r:id="rId11"/>
            </p:custDataLst>
          </p:nvPr>
        </p:nvSpPr>
        <p:spPr>
          <a:xfrm>
            <a:off x="1451859" y="4379788"/>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042" name="任意多边形: 形状 23"/>
          <p:cNvSpPr>
            <a:spLocks noChangeAspect="1"/>
          </p:cNvSpPr>
          <p:nvPr>
            <p:custDataLst>
              <p:tags r:id="rId12"/>
            </p:custDataLst>
          </p:nvPr>
        </p:nvSpPr>
        <p:spPr>
          <a:xfrm rot="5400000" flipV="1">
            <a:off x="650084" y="4657396"/>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044" name="圆角矩形 9"/>
          <p:cNvSpPr/>
          <p:nvPr>
            <p:custDataLst>
              <p:tags r:id="rId13"/>
            </p:custDataLst>
          </p:nvPr>
        </p:nvSpPr>
        <p:spPr>
          <a:xfrm>
            <a:off x="6732488" y="3954854"/>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6" name="正文"/>
          <p:cNvSpPr txBox="1"/>
          <p:nvPr>
            <p:custDataLst>
              <p:tags r:id="rId14"/>
            </p:custDataLst>
          </p:nvPr>
        </p:nvSpPr>
        <p:spPr>
          <a:xfrm>
            <a:off x="7158031" y="4824204"/>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增强竞争优势：用户体验升级有助于汽车电商平台在激烈的市场竞争中获得优势地位，提升市场占有率。</a:t>
            </a:r>
            <a:endParaRPr altLang="en-US" dirty="0" sz="1400" lang="zh-CN">
              <a:solidFill>
                <a:schemeClr val="tx1">
                  <a:lumMod val="65000"/>
                  <a:lumOff val="35000"/>
                </a:schemeClr>
              </a:solidFill>
              <a:latin typeface="+中文正文" charset="0"/>
            </a:endParaRPr>
          </a:p>
        </p:txBody>
      </p:sp>
      <p:sp>
        <p:nvSpPr>
          <p:cNvPr id="1049048" name="标题"/>
          <p:cNvSpPr txBox="1"/>
          <p:nvPr>
            <p:custDataLst>
              <p:tags r:id="rId15"/>
            </p:custDataLst>
          </p:nvPr>
        </p:nvSpPr>
        <p:spPr>
          <a:xfrm>
            <a:off x="7158031" y="4379788"/>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050" name="任意多边形: 形状 23"/>
          <p:cNvSpPr>
            <a:spLocks noChangeAspect="1"/>
          </p:cNvSpPr>
          <p:nvPr>
            <p:custDataLst>
              <p:tags r:id="rId16"/>
            </p:custDataLst>
          </p:nvPr>
        </p:nvSpPr>
        <p:spPr>
          <a:xfrm rot="5400000" flipV="1">
            <a:off x="6356257" y="4657396"/>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p:cNvSpPr>
            <a:spLocks noGrp="1"/>
          </p:cNvSpPr>
          <p:nvPr>
            <p:ph type="title"/>
            <p:custDataLst>
              <p:tags r:id="rId1"/>
            </p:custDataLst>
          </p:nvPr>
        </p:nvSpPr>
        <p:spPr>
          <a:xfrm>
            <a:off x="835800" y="3148536"/>
            <a:ext cx="6477000" cy="1676364"/>
          </a:xfrm>
        </p:spPr>
        <p:txBody>
          <a:bodyPr/>
          <a:p>
            <a:r>
              <a:rPr altLang="en-US" dirty="0" lang="zh-CN"/>
              <a:t>用户体验升级的具体方案</a:t>
            </a:r>
            <a:endParaRPr altLang="en-US" dirty="0" lang="zh-CN"/>
          </a:p>
        </p:txBody>
      </p:sp>
      <p:sp>
        <p:nvSpPr>
          <p:cNvPr id="1049086" name="节编号"/>
          <p:cNvSpPr>
            <a:spLocks noGrp="1"/>
          </p:cNvSpPr>
          <p:nvPr>
            <p:ph type="body" sz="quarter" idx="13"/>
            <p:custDataLst>
              <p:tags r:id="rId2"/>
            </p:custDataLst>
          </p:nvPr>
        </p:nvSpPr>
        <p:spPr>
          <a:xfrm>
            <a:off x="835800" y="1567800"/>
            <a:ext cx="6477000" cy="1224000"/>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0" name="标题 1"/>
          <p:cNvSpPr>
            <a:spLocks noGrp="1"/>
          </p:cNvSpPr>
          <p:nvPr>
            <p:ph type="title"/>
          </p:nvPr>
        </p:nvSpPr>
        <p:spPr/>
        <p:txBody>
          <a:bodyPr/>
          <a:p>
            <a:r>
              <a:rPr altLang="en-US" lang="zh-CN"/>
              <a:t>界面设计优化</a:t>
            </a:r>
            <a:endParaRPr altLang="en-US" lang="zh-CN"/>
          </a:p>
        </p:txBody>
      </p:sp>
      <p:sp>
        <p:nvSpPr>
          <p:cNvPr id="104912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2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3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3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3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图标设计：形象生动，易于理解</a:t>
            </a:r>
            <a:endParaRPr altLang="en-US" dirty="0" sz="2400" lang="zh-CN">
              <a:latin typeface="+mn-ea"/>
              <a:ea typeface="+mn-ea"/>
            </a:endParaRPr>
          </a:p>
        </p:txBody>
      </p:sp>
      <p:sp>
        <p:nvSpPr>
          <p:cNvPr id="104914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响应速度：快速响应，提升用户满意度</a:t>
            </a:r>
            <a:endParaRPr altLang="en-US" dirty="0" sz="2400" lang="zh-CN">
              <a:latin typeface="+mn-ea"/>
              <a:ea typeface="+mn-ea"/>
            </a:endParaRPr>
          </a:p>
        </p:txBody>
      </p:sp>
      <p:sp>
        <p:nvSpPr>
          <p:cNvPr id="104914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界面布局：简洁明了，操作便捷</a:t>
            </a:r>
            <a:endParaRPr altLang="en-US" dirty="0" sz="2400" lang="zh-CN">
              <a:latin typeface="+mn-ea"/>
              <a:ea typeface="+mn-ea"/>
            </a:endParaRPr>
          </a:p>
        </p:txBody>
      </p:sp>
      <p:sp>
        <p:nvSpPr>
          <p:cNvPr id="104914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色彩搭配：舒适和谐，易于阅读</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8" name="标题 1"/>
          <p:cNvSpPr>
            <a:spLocks noGrp="1"/>
          </p:cNvSpPr>
          <p:nvPr>
            <p:ph type="title"/>
          </p:nvPr>
        </p:nvSpPr>
        <p:spPr/>
        <p:txBody>
          <a:bodyPr/>
          <a:p>
            <a:r>
              <a:rPr altLang="en-US" lang="zh-CN"/>
              <a:t>交互体验改进</a:t>
            </a:r>
            <a:endParaRPr altLang="en-US" lang="zh-CN"/>
          </a:p>
        </p:txBody>
      </p:sp>
      <p:sp>
        <p:nvSpPr>
          <p:cNvPr id="104918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优化用户界面：设计简洁、直观的操作界面，减少操作步骤，提高用户操作的便捷性。</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8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提升响应速度：优化系统性能，提高网站或应用的加载速度，使用户能够快速获取所需信息。</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6" name="TextBox 2"/>
          <p:cNvSpPr txBox="1"/>
          <p:nvPr>
            <p:custDataLst>
              <p:tags r:id="rId9"/>
            </p:custDataLst>
          </p:nvPr>
        </p:nvSpPr>
        <p:spPr>
          <a:xfrm>
            <a:off x="6348206"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个性化推荐：利用大数据和人工智能技术，为用户提供个性化的内容推荐，提高用户满意度。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智能客服：引入智能客服系统，提供24小时在线服务，快速解决用户问题，提升用户咨询体验。</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6" name="标题 1"/>
          <p:cNvSpPr>
            <a:spLocks noGrp="1"/>
          </p:cNvSpPr>
          <p:nvPr>
            <p:ph type="title"/>
          </p:nvPr>
        </p:nvSpPr>
        <p:spPr/>
        <p:txBody>
          <a:bodyPr/>
          <a:p>
            <a:r>
              <a:rPr altLang="en-US" lang="zh-CN"/>
              <a:t>服务流程完善</a:t>
            </a:r>
            <a:endParaRPr altLang="en-US" lang="zh-CN"/>
          </a:p>
        </p:txBody>
      </p:sp>
      <p:sp>
        <p:nvSpPr>
          <p:cNvPr id="104923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用户需求调研：深入了解用户需求，收集用户反馈，分析用户痛点</a:t>
            </a:r>
            <a:endParaRPr altLang="en-US" dirty="0" sz="2000" lang="zh-CN" spc="150">
              <a:solidFill>
                <a:schemeClr val="tx1">
                  <a:lumMod val="85000"/>
                  <a:lumOff val="15000"/>
                </a:schemeClr>
              </a:solidFill>
              <a:latin typeface="+mn-ea"/>
              <a:sym typeface="+mn-ea"/>
            </a:endParaRPr>
          </a:p>
        </p:txBody>
      </p:sp>
      <p:sp>
        <p:nvSpPr>
          <p:cNvPr id="104924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服务流程优化：针对现有服务流程进行全面梳理，找出瓶颈和不足</a:t>
            </a:r>
            <a:endParaRPr altLang="en-US" dirty="0" sz="2000" lang="zh-CN" spc="150">
              <a:solidFill>
                <a:schemeClr val="tx1">
                  <a:lumMod val="85000"/>
                  <a:lumOff val="15000"/>
                </a:schemeClr>
              </a:solidFill>
              <a:latin typeface="+mn-ea"/>
              <a:sym typeface="+mn-ea"/>
            </a:endParaRPr>
          </a:p>
        </p:txBody>
      </p:sp>
      <p:sp>
        <p:nvSpPr>
          <p:cNvPr id="104925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用户体验提升：通过优化服务流程，提升用户满意度和忠诚度</a:t>
            </a:r>
            <a:endParaRPr altLang="en-US" dirty="0" sz="2000" lang="zh-CN" spc="150">
              <a:solidFill>
                <a:schemeClr val="tx1">
                  <a:lumMod val="85000"/>
                  <a:lumOff val="15000"/>
                </a:schemeClr>
              </a:solidFill>
              <a:latin typeface="+mn-ea"/>
              <a:sym typeface="+mn-ea"/>
            </a:endParaRPr>
          </a:p>
        </p:txBody>
      </p:sp>
      <p:sp>
        <p:nvSpPr>
          <p:cNvPr id="104925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持续改进：根据用户反馈和实际效果，不断调整和改进服务流程</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4" name="标题 1"/>
          <p:cNvSpPr>
            <a:spLocks noGrp="1"/>
          </p:cNvSpPr>
          <p:nvPr>
            <p:ph type="title"/>
          </p:nvPr>
        </p:nvSpPr>
        <p:spPr/>
        <p:txBody>
          <a:bodyPr/>
          <a:p>
            <a:r>
              <a:rPr altLang="en-US" lang="zh-CN"/>
              <a:t>个性化服务提供</a:t>
            </a:r>
            <a:endParaRPr altLang="en-US" lang="zh-CN"/>
          </a:p>
        </p:txBody>
      </p:sp>
      <p:sp>
        <p:nvSpPr>
          <p:cNvPr id="104929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9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0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定制化服务：根据用户需求提供个性化的购车方案</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0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0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06" name="TextBox 2"/>
          <p:cNvSpPr txBox="1"/>
          <p:nvPr>
            <p:custDataLst>
              <p:tags r:id="rId6"/>
            </p:custDataLst>
          </p:nvPr>
        </p:nvSpPr>
        <p:spPr>
          <a:xfrm>
            <a:off x="3669017"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智能化服务：利用大数据和人工智能技术提供智能推荐和预测服务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0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增值化服务：提供汽车金融、保险、维修保养等一站式服务</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1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社群化服务：建立用户社群，增强用户归属感和参与感</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2" name="标题"/>
          <p:cNvSpPr>
            <a:spLocks noGrp="1"/>
          </p:cNvSpPr>
          <p:nvPr>
            <p:ph type="title"/>
            <p:custDataLst>
              <p:tags r:id="rId1"/>
            </p:custDataLst>
          </p:nvPr>
        </p:nvSpPr>
        <p:spPr>
          <a:xfrm>
            <a:off x="835800" y="3148536"/>
            <a:ext cx="6477000" cy="1676364"/>
          </a:xfrm>
        </p:spPr>
        <p:txBody>
          <a:bodyPr/>
          <a:p>
            <a:r>
              <a:rPr altLang="en-US" dirty="0" lang="zh-CN"/>
              <a:t>用户体验升级的技术支持</a:t>
            </a:r>
            <a:endParaRPr altLang="en-US" dirty="0" lang="zh-CN"/>
          </a:p>
        </p:txBody>
      </p:sp>
      <p:sp>
        <p:nvSpPr>
          <p:cNvPr id="1049354" name="节编号"/>
          <p:cNvSpPr>
            <a:spLocks noGrp="1"/>
          </p:cNvSpPr>
          <p:nvPr>
            <p:ph type="body" sz="quarter" idx="13"/>
            <p:custDataLst>
              <p:tags r:id="rId2"/>
            </p:custDataLst>
          </p:nvPr>
        </p:nvSpPr>
        <p:spPr>
          <a:xfrm>
            <a:off x="835800" y="1567800"/>
            <a:ext cx="6477000" cy="1224000"/>
          </a:xfrm>
        </p:spPr>
        <p:txBody>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8" name="标题 1"/>
          <p:cNvSpPr>
            <a:spLocks noGrp="1"/>
          </p:cNvSpPr>
          <p:nvPr>
            <p:ph type="title"/>
          </p:nvPr>
        </p:nvSpPr>
        <p:spPr/>
        <p:txBody>
          <a:bodyPr/>
          <a:p>
            <a:r>
              <a:rPr altLang="en-US" lang="zh-CN"/>
              <a:t>大数据分析技术的应用</a:t>
            </a:r>
            <a:endParaRPr altLang="en-US" lang="zh-CN"/>
          </a:p>
        </p:txBody>
      </p:sp>
      <p:sp>
        <p:nvSpPr>
          <p:cNvPr id="104939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9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9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数据收集：收集用户在汽车电商平台的浏览、搜索、购买等行为数据</a:t>
            </a:r>
            <a:endParaRPr altLang="en-US" dirty="0" sz="2000" lang="zh-CN" spc="200">
              <a:solidFill>
                <a:schemeClr val="tx1">
                  <a:lumMod val="85000"/>
                  <a:lumOff val="15000"/>
                </a:schemeClr>
              </a:solidFill>
              <a:latin typeface="+mn-ea"/>
              <a:sym typeface="+mn-ea"/>
            </a:endParaRPr>
          </a:p>
        </p:txBody>
      </p:sp>
      <p:sp>
        <p:nvSpPr>
          <p:cNvPr id="104939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9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0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数据处理：对收集到的数据进行清洗、整合、分类等处理，提取有价值的信息</a:t>
            </a:r>
            <a:endParaRPr altLang="en-US" dirty="0" sz="2000" lang="zh-CN" spc="200">
              <a:solidFill>
                <a:schemeClr val="tx1">
                  <a:lumMod val="85000"/>
                  <a:lumOff val="15000"/>
                </a:schemeClr>
              </a:solidFill>
              <a:latin typeface="+mn-ea"/>
              <a:sym typeface="+mn-ea"/>
            </a:endParaRPr>
          </a:p>
        </p:txBody>
      </p:sp>
      <p:sp>
        <p:nvSpPr>
          <p:cNvPr id="104940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0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0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数据分析：运用统计学、机器学习等方法对处理后的数据进行深入分析，挖掘用户需求和行为模式</a:t>
            </a:r>
            <a:endParaRPr altLang="en-US" dirty="0" sz="2000" lang="zh-CN" spc="200">
              <a:solidFill>
                <a:schemeClr val="tx1">
                  <a:lumMod val="85000"/>
                  <a:lumOff val="15000"/>
                </a:schemeClr>
              </a:solidFill>
              <a:latin typeface="+mn-ea"/>
              <a:sym typeface="+mn-ea"/>
            </a:endParaRPr>
          </a:p>
        </p:txBody>
      </p:sp>
      <p:sp>
        <p:nvSpPr>
          <p:cNvPr id="104940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1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数据应用：将分析结果应用于产品优化、营销策略制定等方面，提升用户体验和用户满意度</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6" name="标题 1"/>
          <p:cNvSpPr>
            <a:spLocks noGrp="1"/>
          </p:cNvSpPr>
          <p:nvPr>
            <p:ph type="title"/>
          </p:nvPr>
        </p:nvSpPr>
        <p:spPr/>
        <p:txBody>
          <a:bodyPr/>
          <a:p>
            <a:r>
              <a:rPr altLang="en-US" lang="zh-CN"/>
              <a:t>人工智能技术的应用</a:t>
            </a:r>
            <a:endParaRPr altLang="en-US" lang="zh-CN"/>
          </a:p>
        </p:txBody>
      </p:sp>
      <p:sp>
        <p:nvSpPr>
          <p:cNvPr id="104944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5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自然语言处理：提升用户搜索和交互体验</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5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5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机器学习：个性化推荐和智能客服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6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6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语音识别和语音合成：提供更便捷的语音交互体验</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6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6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图像识别：辅助用户进行车辆选择和比对</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4" name="标题 1"/>
          <p:cNvSpPr>
            <a:spLocks noGrp="1"/>
          </p:cNvSpPr>
          <p:nvPr>
            <p:ph type="title"/>
          </p:nvPr>
        </p:nvSpPr>
        <p:spPr/>
        <p:txBody>
          <a:bodyPr/>
          <a:p>
            <a:r>
              <a:rPr altLang="en-US" lang="zh-CN"/>
              <a:t>云计算技术的应用</a:t>
            </a:r>
            <a:endParaRPr altLang="en-US" lang="zh-CN"/>
          </a:p>
        </p:txBody>
      </p:sp>
      <p:sp>
        <p:nvSpPr>
          <p:cNvPr id="104950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云计算技术能够提供高效、可靠的数据存储和处理能力，提升用户体验。</a:t>
            </a:r>
            <a:endParaRPr altLang="en-US" dirty="0" sz="1200" lang="zh-CN" spc="150">
              <a:solidFill>
                <a:schemeClr val="tx1">
                  <a:lumMod val="65000"/>
                  <a:lumOff val="35000"/>
                </a:schemeClr>
              </a:solidFill>
              <a:latin typeface="+mn-ea"/>
              <a:sym typeface="+mn-ea"/>
            </a:endParaRPr>
          </a:p>
        </p:txBody>
      </p:sp>
      <p:sp>
        <p:nvSpPr>
          <p:cNvPr id="104950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云计算技术可以实现快速响应和个性化服务，提高用户满意度。</a:t>
            </a:r>
            <a:endParaRPr altLang="en-US" dirty="0" sz="1200" lang="zh-CN" spc="150">
              <a:solidFill>
                <a:schemeClr val="tx1">
                  <a:lumMod val="65000"/>
                  <a:lumOff val="35000"/>
                </a:schemeClr>
              </a:solidFill>
              <a:latin typeface="+mn-ea"/>
              <a:sym typeface="+mn-ea"/>
            </a:endParaRPr>
          </a:p>
        </p:txBody>
      </p:sp>
      <p:sp>
        <p:nvSpPr>
          <p:cNvPr id="104951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云计算技术可以降低运营成本，提高企业竞争力。</a:t>
            </a:r>
            <a:endParaRPr altLang="en-US" dirty="0" sz="1200" lang="zh-CN" spc="150">
              <a:solidFill>
                <a:schemeClr val="tx1">
                  <a:lumMod val="65000"/>
                  <a:lumOff val="35000"/>
                </a:schemeClr>
              </a:solidFill>
              <a:latin typeface="+mn-ea"/>
              <a:sym typeface="+mn-ea"/>
            </a:endParaRPr>
          </a:p>
        </p:txBody>
      </p:sp>
      <p:sp>
        <p:nvSpPr>
          <p:cNvPr id="104951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云计算技术可以提供灵活、可扩展的服务，满足用户不断增长的需求。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46" name="标题 1"/>
          <p:cNvSpPr>
            <a:spLocks noGrp="1"/>
          </p:cNvSpPr>
          <p:nvPr>
            <p:ph type="title"/>
          </p:nvPr>
        </p:nvSpPr>
        <p:spPr/>
        <p:txBody>
          <a:bodyPr/>
          <a:p>
            <a:r>
              <a:rPr altLang="en-US" lang="zh-CN"/>
              <a:t>其他相关技术的应用</a:t>
            </a:r>
            <a:endParaRPr altLang="en-US" lang="zh-CN"/>
          </a:p>
        </p:txBody>
      </p:sp>
      <p:sp>
        <p:nvSpPr>
          <p:cNvPr id="104954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5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5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6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6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物联网技术：实现车联网、智能车载设备等，提供更加便捷和智能的用车体验。</a:t>
            </a:r>
            <a:endParaRPr altLang="en-US" dirty="0" sz="2400" lang="zh-CN">
              <a:latin typeface="+mn-ea"/>
              <a:ea typeface="+mn-ea"/>
            </a:endParaRPr>
          </a:p>
        </p:txBody>
      </p:sp>
      <p:sp>
        <p:nvSpPr>
          <p:cNvPr id="104956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云计算技术：提供高效、可扩展的计算和存储资源，保障用户体验的稳定性和可靠性。</a:t>
            </a:r>
            <a:endParaRPr altLang="en-US" dirty="0" sz="2400" lang="zh-CN">
              <a:latin typeface="+mn-ea"/>
              <a:ea typeface="+mn-ea"/>
            </a:endParaRPr>
          </a:p>
        </p:txBody>
      </p:sp>
      <p:sp>
        <p:nvSpPr>
          <p:cNvPr id="104956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人工智能技术：用于个性化推荐、智能客服等，提升用户体验。</a:t>
            </a:r>
            <a:endParaRPr altLang="en-US" dirty="0" sz="2400" lang="zh-CN">
              <a:latin typeface="+mn-ea"/>
              <a:ea typeface="+mn-ea"/>
            </a:endParaRPr>
          </a:p>
        </p:txBody>
      </p:sp>
      <p:sp>
        <p:nvSpPr>
          <p:cNvPr id="104957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大数据分析技术：用于分析用户行为、需求和偏好，优化产品和服务。</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04" name="标题"/>
          <p:cNvSpPr>
            <a:spLocks noGrp="1"/>
          </p:cNvSpPr>
          <p:nvPr>
            <p:ph type="title"/>
            <p:custDataLst>
              <p:tags r:id="rId1"/>
            </p:custDataLst>
          </p:nvPr>
        </p:nvSpPr>
        <p:spPr>
          <a:xfrm>
            <a:off x="835800" y="3148536"/>
            <a:ext cx="6477000" cy="1676364"/>
          </a:xfrm>
        </p:spPr>
        <p:txBody>
          <a:bodyPr/>
          <a:p>
            <a:r>
              <a:rPr altLang="en-US" dirty="0" lang="zh-CN"/>
              <a:t>用户体验升级的实施步骤和时间安排</a:t>
            </a:r>
            <a:endParaRPr altLang="en-US" dirty="0" lang="zh-CN"/>
          </a:p>
        </p:txBody>
      </p:sp>
      <p:sp>
        <p:nvSpPr>
          <p:cNvPr id="1049606" name="节编号"/>
          <p:cNvSpPr>
            <a:spLocks noGrp="1"/>
          </p:cNvSpPr>
          <p:nvPr>
            <p:ph type="body" sz="quarter" idx="13"/>
            <p:custDataLst>
              <p:tags r:id="rId2"/>
            </p:custDataLst>
          </p:nvPr>
        </p:nvSpPr>
        <p:spPr>
          <a:xfrm>
            <a:off x="835800" y="1567800"/>
            <a:ext cx="6477000" cy="1224000"/>
          </a:xfrm>
        </p:spPr>
        <p:txBody>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0" name="标题 1"/>
          <p:cNvSpPr>
            <a:spLocks noGrp="1"/>
          </p:cNvSpPr>
          <p:nvPr>
            <p:ph type="title"/>
          </p:nvPr>
        </p:nvSpPr>
        <p:spPr/>
        <p:txBody>
          <a:bodyPr/>
          <a:p>
            <a:r>
              <a:rPr altLang="en-US" lang="zh-CN"/>
              <a:t>实施步骤的具体描述</a:t>
            </a:r>
            <a:endParaRPr altLang="en-US" lang="zh-CN"/>
          </a:p>
        </p:txBody>
      </p:sp>
      <p:sp>
        <p:nvSpPr>
          <p:cNvPr id="1049642" name="圆角矩形 3"/>
          <p:cNvSpPr/>
          <p:nvPr>
            <p:custDataLst>
              <p:tags r:id="rId1"/>
            </p:custDataLst>
          </p:nvPr>
        </p:nvSpPr>
        <p:spPr>
          <a:xfrm rot="16200000">
            <a:off x="5702418" y="-2489057"/>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4" name="圆角矩形 4"/>
          <p:cNvSpPr/>
          <p:nvPr>
            <p:custDataLst>
              <p:tags r:id="rId2"/>
            </p:custDataLst>
          </p:nvPr>
        </p:nvSpPr>
        <p:spPr>
          <a:xfrm rot="16200000">
            <a:off x="514912" y="2699097"/>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46" name="圆角矩形 5"/>
          <p:cNvSpPr/>
          <p:nvPr>
            <p:custDataLst>
              <p:tags r:id="rId3"/>
            </p:custDataLst>
          </p:nvPr>
        </p:nvSpPr>
        <p:spPr>
          <a:xfrm rot="16200000">
            <a:off x="5702418" y="-3491314"/>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8" name="圆角矩形 6"/>
          <p:cNvSpPr/>
          <p:nvPr>
            <p:custDataLst>
              <p:tags r:id="rId4"/>
            </p:custDataLst>
          </p:nvPr>
        </p:nvSpPr>
        <p:spPr>
          <a:xfrm rot="16200000">
            <a:off x="514912" y="1696192"/>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0" name="圆角矩形 11"/>
          <p:cNvSpPr/>
          <p:nvPr>
            <p:custDataLst>
              <p:tags r:id="rId5"/>
            </p:custDataLst>
          </p:nvPr>
        </p:nvSpPr>
        <p:spPr>
          <a:xfrm rot="16200000">
            <a:off x="5702418" y="-483895"/>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2" name="圆角矩形 12"/>
          <p:cNvSpPr/>
          <p:nvPr>
            <p:custDataLst>
              <p:tags r:id="rId6"/>
            </p:custDataLst>
          </p:nvPr>
        </p:nvSpPr>
        <p:spPr>
          <a:xfrm rot="16200000">
            <a:off x="514912" y="4704259"/>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4" name="圆角矩形 9"/>
          <p:cNvSpPr/>
          <p:nvPr>
            <p:custDataLst>
              <p:tags r:id="rId7"/>
            </p:custDataLst>
          </p:nvPr>
        </p:nvSpPr>
        <p:spPr>
          <a:xfrm rot="16200000">
            <a:off x="5702418" y="-1486152"/>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6" name="圆角矩形 10"/>
          <p:cNvSpPr/>
          <p:nvPr>
            <p:custDataLst>
              <p:tags r:id="rId8"/>
            </p:custDataLst>
          </p:nvPr>
        </p:nvSpPr>
        <p:spPr>
          <a:xfrm rot="16200000">
            <a:off x="514912" y="3701354"/>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8" name="圆角矩形 7"/>
          <p:cNvSpPr/>
          <p:nvPr>
            <p:custDataLst>
              <p:tags r:id="rId9"/>
            </p:custDataLst>
          </p:nvPr>
        </p:nvSpPr>
        <p:spPr>
          <a:xfrm rot="16200000">
            <a:off x="5702418" y="517714"/>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0" name="圆角矩形 8"/>
          <p:cNvSpPr/>
          <p:nvPr>
            <p:custDataLst>
              <p:tags r:id="rId10"/>
            </p:custDataLst>
          </p:nvPr>
        </p:nvSpPr>
        <p:spPr>
          <a:xfrm rot="16200000">
            <a:off x="514912" y="5705868"/>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2" name="文本框 14"/>
          <p:cNvSpPr txBox="1"/>
          <p:nvPr>
            <p:custDataLst>
              <p:tags r:id="rId11"/>
            </p:custDataLst>
          </p:nvPr>
        </p:nvSpPr>
        <p:spPr>
          <a:xfrm>
            <a:off x="1280048" y="5383228"/>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效果评估：对用户体验升级效果进行评估，收集用户反馈，持续优化和改进。</a:t>
            </a:r>
            <a:endParaRPr altLang="en-US" dirty="0" sz="2000" lang="zh-CN">
              <a:latin typeface="+mn-ea"/>
              <a:ea typeface="+mn-ea"/>
            </a:endParaRPr>
          </a:p>
        </p:txBody>
      </p:sp>
      <p:sp>
        <p:nvSpPr>
          <p:cNvPr id="1049664" name="文本框 15"/>
          <p:cNvSpPr txBox="1"/>
          <p:nvPr>
            <p:custDataLst>
              <p:tags r:id="rId12"/>
            </p:custDataLst>
          </p:nvPr>
        </p:nvSpPr>
        <p:spPr>
          <a:xfrm>
            <a:off x="1280696" y="3377418"/>
            <a:ext cx="10073027" cy="7871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技术实现：按照方案进行技术实现，包括前端页面重构、后端系统升级等。</a:t>
            </a:r>
            <a:endParaRPr altLang="en-US" dirty="0" sz="2000" lang="zh-CN">
              <a:latin typeface="+mn-ea"/>
              <a:ea typeface="+mn-ea"/>
            </a:endParaRPr>
          </a:p>
        </p:txBody>
      </p:sp>
      <p:sp>
        <p:nvSpPr>
          <p:cNvPr id="1049666" name="文本框 16"/>
          <p:cNvSpPr txBox="1"/>
          <p:nvPr>
            <p:custDataLst>
              <p:tags r:id="rId13"/>
            </p:custDataLst>
          </p:nvPr>
        </p:nvSpPr>
        <p:spPr>
          <a:xfrm>
            <a:off x="1280048" y="4380971"/>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测试上线：对升级后的系统进行全面测试，确保稳定性和安全性，然后正式上线。</a:t>
            </a:r>
            <a:endParaRPr altLang="en-US" dirty="0" sz="2000" lang="zh-CN">
              <a:latin typeface="+mn-ea"/>
              <a:ea typeface="+mn-ea"/>
            </a:endParaRPr>
          </a:p>
        </p:txBody>
      </p:sp>
      <p:sp>
        <p:nvSpPr>
          <p:cNvPr id="1049668" name="文本框 17"/>
          <p:cNvSpPr txBox="1"/>
          <p:nvPr>
            <p:custDataLst>
              <p:tags r:id="rId14"/>
            </p:custDataLst>
          </p:nvPr>
        </p:nvSpPr>
        <p:spPr>
          <a:xfrm>
            <a:off x="1280696" y="1372256"/>
            <a:ext cx="10073027" cy="7871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调研分析：对当前汽车电商行业用户体验进行深入调研，了解用户需求和痛点。</a:t>
            </a:r>
            <a:endParaRPr altLang="en-US" dirty="0" sz="2000" lang="zh-CN">
              <a:latin typeface="+mn-ea"/>
              <a:ea typeface="+mn-ea"/>
            </a:endParaRPr>
          </a:p>
        </p:txBody>
      </p:sp>
      <p:sp>
        <p:nvSpPr>
          <p:cNvPr id="1049670" name="文本框 18"/>
          <p:cNvSpPr txBox="1"/>
          <p:nvPr>
            <p:custDataLst>
              <p:tags r:id="rId15"/>
            </p:custDataLst>
          </p:nvPr>
        </p:nvSpPr>
        <p:spPr>
          <a:xfrm>
            <a:off x="1280048" y="2375809"/>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方案制定：根据调研结果，制定用户体验升级方案，包括界面设计、功能优化、服务提升等方面。</a:t>
            </a:r>
            <a:endParaRPr altLang="en-US" dirty="0" sz="20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04" name="标题 1"/>
          <p:cNvSpPr>
            <a:spLocks noGrp="1"/>
          </p:cNvSpPr>
          <p:nvPr>
            <p:ph type="title"/>
          </p:nvPr>
        </p:nvSpPr>
        <p:spPr/>
        <p:txBody>
          <a:bodyPr/>
          <a:p>
            <a:r>
              <a:rPr altLang="en-US" lang="zh-CN"/>
              <a:t>每个步骤的负责人和时间安排</a:t>
            </a:r>
            <a:endParaRPr altLang="en-US" lang="zh-CN"/>
          </a:p>
        </p:txBody>
      </p:sp>
      <p:sp>
        <p:nvSpPr>
          <p:cNvPr id="104970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0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负责人：XXX</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1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1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负责人：XXX</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1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2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负责人：XXX</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2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2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负责人：XXX</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62" name="标题 1"/>
          <p:cNvSpPr>
            <a:spLocks noGrp="1"/>
          </p:cNvSpPr>
          <p:nvPr>
            <p:ph type="title"/>
          </p:nvPr>
        </p:nvSpPr>
        <p:spPr/>
        <p:txBody>
          <a:bodyPr/>
          <a:p>
            <a:r>
              <a:rPr altLang="en-US" lang="zh-CN"/>
              <a:t>实施过程中的风险控制和应对措施</a:t>
            </a:r>
            <a:endParaRPr altLang="en-US" lang="zh-CN"/>
          </a:p>
        </p:txBody>
      </p:sp>
      <p:sp>
        <p:nvSpPr>
          <p:cNvPr id="104976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6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6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风险识别：对可能出现的风险进行预测和评估，并记录在案</a:t>
            </a:r>
            <a:endParaRPr altLang="en-US" dirty="0" sz="2000" lang="zh-CN" spc="200">
              <a:solidFill>
                <a:schemeClr val="tx1">
                  <a:lumMod val="85000"/>
                  <a:lumOff val="15000"/>
                </a:schemeClr>
              </a:solidFill>
              <a:latin typeface="+mn-ea"/>
              <a:sym typeface="+mn-ea"/>
            </a:endParaRPr>
          </a:p>
        </p:txBody>
      </p:sp>
      <p:sp>
        <p:nvSpPr>
          <p:cNvPr id="104977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7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风险评估：对已识别的风险进行量化和评估，确定其可能的影响程度和发生概率</a:t>
            </a:r>
            <a:endParaRPr altLang="en-US" dirty="0" sz="2000" lang="zh-CN" spc="200">
              <a:solidFill>
                <a:schemeClr val="tx1">
                  <a:lumMod val="85000"/>
                  <a:lumOff val="15000"/>
                </a:schemeClr>
              </a:solidFill>
              <a:latin typeface="+mn-ea"/>
              <a:sym typeface="+mn-ea"/>
            </a:endParaRPr>
          </a:p>
        </p:txBody>
      </p:sp>
      <p:sp>
        <p:nvSpPr>
          <p:cNvPr id="104977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8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风险应对：根据风险评估结果，制定相应的应对措施和预案，以降低或消除风险的影响</a:t>
            </a:r>
            <a:endParaRPr altLang="en-US" dirty="0" sz="2000" lang="zh-CN" spc="200">
              <a:solidFill>
                <a:schemeClr val="tx1">
                  <a:lumMod val="85000"/>
                  <a:lumOff val="15000"/>
                </a:schemeClr>
              </a:solidFill>
              <a:latin typeface="+mn-ea"/>
              <a:sym typeface="+mn-ea"/>
            </a:endParaRPr>
          </a:p>
        </p:txBody>
      </p:sp>
      <p:sp>
        <p:nvSpPr>
          <p:cNvPr id="104978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8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8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风险监控：在实施过程中，持续监控风险的变化情况，及时调整应对措施和预案</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20" name="标题"/>
          <p:cNvSpPr>
            <a:spLocks noGrp="1"/>
          </p:cNvSpPr>
          <p:nvPr>
            <p:ph type="title"/>
            <p:custDataLst>
              <p:tags r:id="rId1"/>
            </p:custDataLst>
          </p:nvPr>
        </p:nvSpPr>
        <p:spPr>
          <a:xfrm>
            <a:off x="835800" y="3148536"/>
            <a:ext cx="6477000" cy="1676364"/>
          </a:xfrm>
        </p:spPr>
        <p:txBody>
          <a:bodyPr/>
          <a:p>
            <a:r>
              <a:rPr altLang="en-US" dirty="0" lang="zh-CN"/>
              <a:t>用户体验升级的效果评估和反馈机制</a:t>
            </a:r>
            <a:endParaRPr altLang="en-US" dirty="0" lang="zh-CN"/>
          </a:p>
        </p:txBody>
      </p:sp>
      <p:sp>
        <p:nvSpPr>
          <p:cNvPr id="1049822" name="节编号"/>
          <p:cNvSpPr>
            <a:spLocks noGrp="1"/>
          </p:cNvSpPr>
          <p:nvPr>
            <p:ph type="body" sz="quarter" idx="13"/>
            <p:custDataLst>
              <p:tags r:id="rId2"/>
            </p:custDataLst>
          </p:nvPr>
        </p:nvSpPr>
        <p:spPr>
          <a:xfrm>
            <a:off x="835800" y="1567800"/>
            <a:ext cx="6477000" cy="1224000"/>
          </a:xfrm>
        </p:spPr>
        <p:txBody>
          <a:bodyPr/>
          <a:p>
            <a:r>
              <a:rPr altLang="zh-CN" dirty="0" lang="en-US"/>
              <a:t>05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56" name="标题 1"/>
          <p:cNvSpPr>
            <a:spLocks noGrp="1"/>
          </p:cNvSpPr>
          <p:nvPr>
            <p:ph type="title"/>
          </p:nvPr>
        </p:nvSpPr>
        <p:spPr/>
        <p:txBody>
          <a:bodyPr/>
          <a:p>
            <a:r>
              <a:rPr altLang="en-US" lang="zh-CN"/>
              <a:t>效果评估的标准和方式</a:t>
            </a:r>
            <a:endParaRPr altLang="en-US" lang="zh-CN"/>
          </a:p>
        </p:txBody>
      </p:sp>
      <p:sp>
        <p:nvSpPr>
          <p:cNvPr id="104985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用户满意度调查：通过问卷、访谈等方式了解用户对产品或服务的满意度。</a:t>
            </a:r>
            <a:endParaRPr altLang="en-US" dirty="0" sz="1200" lang="zh-CN" spc="150">
              <a:solidFill>
                <a:schemeClr val="tx1">
                  <a:lumMod val="65000"/>
                  <a:lumOff val="35000"/>
                </a:schemeClr>
              </a:solidFill>
              <a:latin typeface="+mn-ea"/>
              <a:sym typeface="+mn-ea"/>
            </a:endParaRPr>
          </a:p>
        </p:txBody>
      </p:sp>
      <p:sp>
        <p:nvSpPr>
          <p:cNvPr id="104986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数据分析：收集用户行为数据，通过数据分析和挖掘，了解用户需求和偏好。</a:t>
            </a:r>
            <a:endParaRPr altLang="en-US" dirty="0" sz="1200" lang="zh-CN" spc="150">
              <a:solidFill>
                <a:schemeClr val="tx1">
                  <a:lumMod val="65000"/>
                  <a:lumOff val="35000"/>
                </a:schemeClr>
              </a:solidFill>
              <a:latin typeface="+mn-ea"/>
              <a:sym typeface="+mn-ea"/>
            </a:endParaRPr>
          </a:p>
        </p:txBody>
      </p:sp>
      <p:sp>
        <p:nvSpPr>
          <p:cNvPr id="104986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竞品分析：对比竞品的产品或服务，了解自身优劣势和改进空间。</a:t>
            </a:r>
            <a:endParaRPr altLang="en-US" dirty="0" sz="1200" lang="zh-CN" spc="150">
              <a:solidFill>
                <a:schemeClr val="tx1">
                  <a:lumMod val="65000"/>
                  <a:lumOff val="35000"/>
                </a:schemeClr>
              </a:solidFill>
              <a:latin typeface="+mn-ea"/>
              <a:sym typeface="+mn-ea"/>
            </a:endParaRPr>
          </a:p>
        </p:txBody>
      </p:sp>
      <p:sp>
        <p:nvSpPr>
          <p:cNvPr id="104986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专家评审：邀请行业专家对产品或服务进行评估和提出改进建议。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98" name="标题 1"/>
          <p:cNvSpPr>
            <a:spLocks noGrp="1"/>
          </p:cNvSpPr>
          <p:nvPr>
            <p:ph type="title"/>
          </p:nvPr>
        </p:nvSpPr>
        <p:spPr/>
        <p:txBody>
          <a:bodyPr/>
          <a:p>
            <a:r>
              <a:rPr altLang="en-US" lang="zh-CN"/>
              <a:t>用户反馈的渠道和方式</a:t>
            </a:r>
            <a:endParaRPr altLang="en-US" lang="zh-CN"/>
          </a:p>
        </p:txBody>
      </p:sp>
      <p:sp>
        <p:nvSpPr>
          <p:cNvPr id="1049900"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902"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线上调查问卷</a:t>
            </a:r>
            <a:endParaRPr altLang="en-US" dirty="0" sz="1600" lang="zh-CN" spc="150">
              <a:solidFill>
                <a:schemeClr val="tx1"/>
              </a:solidFill>
              <a:latin typeface="+mn-ea"/>
            </a:endParaRPr>
          </a:p>
        </p:txBody>
      </p:sp>
      <p:sp>
        <p:nvSpPr>
          <p:cNvPr id="1049904"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906"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数据分析</a:t>
            </a:r>
            <a:endParaRPr altLang="en-US" dirty="0" sz="1600" lang="zh-CN" spc="150">
              <a:solidFill>
                <a:schemeClr val="tx1"/>
              </a:solidFill>
              <a:latin typeface="+mn-ea"/>
            </a:endParaRPr>
          </a:p>
        </p:txBody>
      </p:sp>
      <p:sp>
        <p:nvSpPr>
          <p:cNvPr id="1049908"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910"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用户访谈</a:t>
            </a:r>
            <a:endParaRPr altLang="en-US" dirty="0" sz="1600" lang="zh-CN" spc="150">
              <a:solidFill>
                <a:schemeClr val="tx1"/>
              </a:solidFill>
              <a:latin typeface="+mn-ea"/>
            </a:endParaRPr>
          </a:p>
        </p:txBody>
      </p:sp>
      <p:sp>
        <p:nvSpPr>
          <p:cNvPr id="1049912"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914"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社交媒体收集</a:t>
            </a:r>
            <a:endParaRPr altLang="en-US" dirty="0" sz="1600" lang="zh-CN" spc="150">
              <a:solidFill>
                <a:schemeClr val="tx1"/>
              </a:solidFill>
              <a:latin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48" name="标题 1"/>
          <p:cNvSpPr>
            <a:spLocks noGrp="1"/>
          </p:cNvSpPr>
          <p:nvPr>
            <p:ph type="title"/>
          </p:nvPr>
        </p:nvSpPr>
        <p:spPr/>
        <p:txBody>
          <a:bodyPr/>
          <a:p>
            <a:r>
              <a:rPr altLang="en-US" lang="zh-CN"/>
              <a:t>根据效果评估和用户反馈调整方案</a:t>
            </a:r>
            <a:endParaRPr altLang="en-US" lang="zh-CN"/>
          </a:p>
        </p:txBody>
      </p:sp>
      <p:sp>
        <p:nvSpPr>
          <p:cNvPr id="104995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建立有效的评估体系：对用户体验升级方案进行定期评估，收集用户反馈，分析数据，以量化指标评估效果。</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持续改进：不断收集用户反馈，持续优化升级方案，提升用户体验，增强用户忠诚度。</a:t>
            </a:r>
            <a:endParaRPr dirty="0" sz="1600" err="1">
              <a:solidFill>
                <a:schemeClr val="tx1">
                  <a:lumMod val="75000"/>
                  <a:lumOff val="25000"/>
                </a:schemeClr>
              </a:solidFill>
              <a:latin typeface="+mn-ea"/>
              <a:ea typeface="+mn-ea"/>
              <a:cs typeface="+mn-ea"/>
              <a:sym typeface="+mn-lt"/>
            </a:endParaRPr>
          </a:p>
        </p:txBody>
      </p:sp>
      <p:sp>
        <p:nvSpPr>
          <p:cNvPr id="104997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7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形成闭环：通过有效的评估和反馈机制，形成用户体验升级方案的闭环管理，不断完善和改进方案。</a:t>
            </a:r>
            <a:endParaRPr dirty="0" sz="1600" err="1">
              <a:solidFill>
                <a:schemeClr val="tx1">
                  <a:lumMod val="75000"/>
                  <a:lumOff val="25000"/>
                </a:schemeClr>
              </a:solidFill>
              <a:latin typeface="+mn-ea"/>
              <a:ea typeface="+mn-ea"/>
              <a:cs typeface="+mn-ea"/>
              <a:sym typeface="+mn-lt"/>
            </a:endParaRPr>
          </a:p>
        </p:txBody>
      </p:sp>
      <p:sp>
        <p:nvSpPr>
          <p:cNvPr id="10499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及时调整方案：根据评估结果和用户反馈，及时调整方案，优化用户体验，确保升级效果符合预期。</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22" name="标题"/>
          <p:cNvSpPr>
            <a:spLocks noGrp="1"/>
          </p:cNvSpPr>
          <p:nvPr>
            <p:ph type="title"/>
            <p:custDataLst>
              <p:tags r:id="rId1"/>
            </p:custDataLst>
          </p:nvPr>
        </p:nvSpPr>
        <p:spPr>
          <a:xfrm>
            <a:off x="835800" y="3148536"/>
            <a:ext cx="6477000" cy="1676364"/>
          </a:xfrm>
        </p:spPr>
        <p:txBody>
          <a:bodyPr/>
          <a:p>
            <a:r>
              <a:rPr altLang="en-US" dirty="0" lang="zh-CN"/>
              <a:t>总结和展望</a:t>
            </a:r>
            <a:endParaRPr altLang="en-US" dirty="0" lang="zh-CN"/>
          </a:p>
        </p:txBody>
      </p:sp>
      <p:sp>
        <p:nvSpPr>
          <p:cNvPr id="1050024" name="节编号"/>
          <p:cNvSpPr>
            <a:spLocks noGrp="1"/>
          </p:cNvSpPr>
          <p:nvPr>
            <p:ph type="body" sz="quarter" idx="13"/>
            <p:custDataLst>
              <p:tags r:id="rId2"/>
            </p:custDataLst>
          </p:nvPr>
        </p:nvSpPr>
        <p:spPr>
          <a:xfrm>
            <a:off x="835800" y="1567800"/>
            <a:ext cx="6477000" cy="1224000"/>
          </a:xfrm>
        </p:spPr>
        <p:txBody>
          <a:bodyPr/>
          <a:p>
            <a:r>
              <a:rPr altLang="zh-CN" dirty="0" lang="en-US"/>
              <a:t>06</a:t>
            </a:r>
            <a:endParaRPr altLang="zh-CN" dirty="0" lang="en-US"/>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58" name="标题 1"/>
          <p:cNvSpPr>
            <a:spLocks noGrp="1"/>
          </p:cNvSpPr>
          <p:nvPr>
            <p:ph type="title"/>
          </p:nvPr>
        </p:nvSpPr>
        <p:spPr/>
        <p:txBody>
          <a:bodyPr/>
          <a:p>
            <a:r>
              <a:rPr altLang="en-US" lang="zh-CN"/>
              <a:t>对整个用户体验升级方案的总结</a:t>
            </a:r>
            <a:endParaRPr altLang="en-US" lang="zh-CN"/>
          </a:p>
        </p:txBody>
      </p:sp>
      <p:sp>
        <p:nvSpPr>
          <p:cNvPr id="105006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用户体验升级方案的目标和成果</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用户体验升级方案对汽车电商行业的积极影响和价值</a:t>
            </a:r>
            <a:endParaRPr dirty="0" sz="2000" err="1">
              <a:solidFill>
                <a:schemeClr val="tx1">
                  <a:lumMod val="75000"/>
                  <a:lumOff val="25000"/>
                </a:schemeClr>
              </a:solidFill>
              <a:latin typeface="+mn-ea"/>
              <a:ea typeface="+mn-ea"/>
              <a:cs typeface="+mn-ea"/>
              <a:sym typeface="+mn-lt"/>
            </a:endParaRPr>
          </a:p>
        </p:txBody>
      </p:sp>
      <p:sp>
        <p:nvSpPr>
          <p:cNvPr id="105008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8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未来汽车电商行业用户体验升级的方向和展望</a:t>
            </a:r>
            <a:endParaRPr dirty="0" sz="2000" err="1">
              <a:solidFill>
                <a:schemeClr val="tx1">
                  <a:lumMod val="75000"/>
                  <a:lumOff val="25000"/>
                </a:schemeClr>
              </a:solidFill>
              <a:latin typeface="+mn-ea"/>
              <a:ea typeface="+mn-ea"/>
              <a:cs typeface="+mn-ea"/>
              <a:sym typeface="+mn-lt"/>
            </a:endParaRPr>
          </a:p>
        </p:txBody>
      </p:sp>
      <p:sp>
        <p:nvSpPr>
          <p:cNvPr id="10500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用户体验升级方案的实施过程和关键措施</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32" name="标题 1"/>
          <p:cNvSpPr>
            <a:spLocks noGrp="1"/>
          </p:cNvSpPr>
          <p:nvPr>
            <p:ph type="title"/>
          </p:nvPr>
        </p:nvSpPr>
        <p:spPr/>
        <p:txBody>
          <a:bodyPr/>
          <a:p>
            <a:r>
              <a:rPr altLang="en-US" lang="zh-CN"/>
              <a:t>对未来汽车电商行业用户体验发展的展望</a:t>
            </a:r>
            <a:endParaRPr altLang="en-US" lang="zh-CN"/>
          </a:p>
        </p:txBody>
      </p:sp>
      <p:sp>
        <p:nvSpPr>
          <p:cNvPr id="105013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3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人工智能技术：提升个性化推荐和智能客服的准确性和效率，提升用户体验。</a:t>
            </a:r>
            <a:endParaRPr altLang="en-US" dirty="0" sz="2000" lang="zh-CN" spc="150">
              <a:solidFill>
                <a:schemeClr val="tx1">
                  <a:lumMod val="75000"/>
                  <a:lumOff val="25000"/>
                </a:schemeClr>
              </a:solidFill>
              <a:latin typeface="+mn-ea"/>
              <a:sym typeface="+mn-ea"/>
            </a:endParaRPr>
          </a:p>
        </p:txBody>
      </p:sp>
      <p:sp>
        <p:nvSpPr>
          <p:cNvPr id="105013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4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虚拟现实/增强现实技术：提供沉浸式购车体验，让用户在购车前更全面地了解产品。</a:t>
            </a:r>
            <a:endParaRPr altLang="en-US" dirty="0" sz="2000" lang="zh-CN" spc="150">
              <a:solidFill>
                <a:schemeClr val="tx1">
                  <a:lumMod val="75000"/>
                  <a:lumOff val="25000"/>
                </a:schemeClr>
              </a:solidFill>
              <a:latin typeface="+mn-ea"/>
              <a:sym typeface="+mn-ea"/>
            </a:endParaRPr>
          </a:p>
        </p:txBody>
      </p:sp>
      <p:sp>
        <p:nvSpPr>
          <p:cNvPr id="105014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4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物联网技术：实现车与车、车与基础设施、车与行人的智能互联，提升行车安全和便利性。</a:t>
            </a:r>
            <a:endParaRPr altLang="en-US" dirty="0" sz="2000" lang="zh-CN" spc="150">
              <a:solidFill>
                <a:schemeClr val="tx1">
                  <a:lumMod val="75000"/>
                  <a:lumOff val="25000"/>
                </a:schemeClr>
              </a:solidFill>
              <a:latin typeface="+mn-ea"/>
              <a:sym typeface="+mn-ea"/>
            </a:endParaRPr>
          </a:p>
        </p:txBody>
      </p:sp>
      <p:sp>
        <p:nvSpPr>
          <p:cNvPr id="105015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区块链技术：保障用户数据安全，提升交易透明度和可信度。</a:t>
            </a:r>
            <a:endParaRPr altLang="en-US" dirty="0" sz="2000" lang="zh-CN" spc="150">
              <a:solidFill>
                <a:schemeClr val="tx1">
                  <a:lumMod val="75000"/>
                  <a:lumOff val="25000"/>
                </a:schemeClr>
              </a:solidFill>
              <a:latin typeface="+mn-ea"/>
              <a:sym typeface="+mn-ea"/>
            </a:endParaRPr>
          </a:p>
        </p:txBody>
      </p:sp>
      <p:sp>
        <p:nvSpPr>
          <p:cNvPr id="105015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90" name="标题"/>
          <p:cNvSpPr>
            <a:spLocks noGrp="1"/>
          </p:cNvSpPr>
          <p:nvPr>
            <p:ph type="ctrTitle"/>
            <p:custDataLst>
              <p:tags r:id="rId1"/>
            </p:custDataLst>
          </p:nvPr>
        </p:nvSpPr>
        <p:spPr/>
        <p:txBody>
          <a:bodyPr/>
          <a:p>
            <a:r>
              <a:rPr altLang="en-US" dirty="0" lang="zh-CN"/>
              <a:t>演讲完毕</a:t>
            </a:r>
            <a:br>
              <a:rPr altLang="zh-CN" dirty="0" lang="en-US"/>
            </a:br>
            <a:r>
              <a:rPr altLang="en-US" dirty="0" lang="zh-CN"/>
              <a:t>感谢您的观看</a:t>
            </a:r>
            <a:endParaRPr altLang="en-US" dirty="0" lang="zh-CN"/>
          </a:p>
        </p:txBody>
      </p:sp>
      <p:sp>
        <p:nvSpPr>
          <p:cNvPr id="1050192" name="副标题"/>
          <p:cNvSpPr>
            <a:spLocks noGrp="1"/>
          </p:cNvSpPr>
          <p:nvPr>
            <p:ph type="subTitle" idx="1"/>
            <p:custDataLst>
              <p:tags r:id="rId2"/>
            </p:custDataLst>
          </p:nvPr>
        </p:nvSpPr>
        <p:spPr/>
        <p:txBody>
          <a:bodyPr/>
          <a:p>
            <a:r>
              <a:rPr altLang="zh-CN" dirty="0" lang="en-US"/>
              <a:t>Thank you</a:t>
            </a:r>
            <a:endParaRPr altLang="zh-CN" dirty="0" lang="en-US"/>
          </a:p>
        </p:txBody>
      </p:sp>
      <p:sp>
        <p:nvSpPr>
          <p:cNvPr id="1050194" name="公司名"/>
          <p:cNvSpPr>
            <a:spLocks noGrp="1"/>
          </p:cNvSpPr>
          <p:nvPr>
            <p:ph type="body" sz="quarter" idx="13"/>
            <p:custDataLst>
              <p:tags r:id="rId3"/>
            </p:custDataLst>
          </p:nvPr>
        </p:nvSpPr>
        <p:spPr/>
        <p:txBody>
          <a:bodyPr/>
          <a:p>
            <a:r>
              <a:rPr altLang="zh-CN" dirty="0" lang="en-US"/>
              <a:t>YOUR LOGO</a:t>
            </a:r>
            <a:endParaRPr altLang="en-US" dirty="0" lang="zh-CN"/>
          </a:p>
        </p:txBody>
      </p:sp>
      <p:sp>
        <p:nvSpPr>
          <p:cNvPr id="1050196" name="署名"/>
          <p:cNvSpPr>
            <a:spLocks noGrp="1"/>
          </p:cNvSpPr>
          <p:nvPr>
            <p:ph type="body" sz="quarter" idx="15"/>
            <p:custDataLst>
              <p:tags r:id="rId4"/>
            </p:custDataLst>
          </p:nvPr>
        </p:nvSpPr>
        <p:spPr/>
        <p:txBody>
          <a:bodyPr>
            <a:normAutofit/>
          </a:bodyPr>
          <a:p>
            <a:r>
              <a:rPr altLang="zh-CN" dirty="0" lang="en-US"/>
              <a:t>20XX</a:t>
            </a:r>
            <a:endParaRPr altLang="en-US" dirty="0" lang="zh-CN"/>
          </a:p>
        </p:txBody>
      </p:sp>
      <p:sp>
        <p:nvSpPr>
          <p:cNvPr id="1050198" name="文本占位符 19"/>
          <p:cNvSpPr>
            <a:spLocks noGrp="1"/>
          </p:cNvSpPr>
          <p:nvPr>
            <p:ph type="body" sz="quarter" idx="17"/>
            <p:custDataLst>
              <p:tags r:id="rId5"/>
            </p:custDataLst>
          </p:nvPr>
        </p:nvSpPr>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3"/>
  <p:tag name="KSO_WM_UNIT_SUBTYPE" val="g"/>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SUBTYPE" val="e"/>
  <p:tag name="KSO_WM_UNIT_PRESET_TEXT" val="年号占位符"/>
  <p:tag name="KSO_WM_UNIT_NOCLEAR" val="0"/>
  <p:tag name="KSO_WM_UNIT_VALUE" val="8"/>
  <p:tag name="KSO_WM_UNIT_TYPE" val="f"/>
  <p:tag name="KSO_WM_UNIT_INDEX" val="2"/>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3"/>
  <p:tag name="KSO_WM_UNIT_SUBTYPE" val="g"/>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SUBTYPE" val="e"/>
  <p:tag name="KSO_WM_UNIT_PRESET_TEXT" val="年号占位符"/>
  <p:tag name="KSO_WM_UNIT_NOCLEAR" val="0"/>
  <p:tag name="KSO_WM_UNIT_VALUE" val="8"/>
  <p:tag name="KSO_WM_UNIT_TYPE" val="f"/>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1"/>
  <p:tag name="KSO_WM_TEMPLATE_THUMBS_INDEX" val="1、9"/>
</p:tagLst>
</file>

<file path=ppt/tags/tag7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1_1*a*1"/>
  <p:tag name="KSO_WM_TEMPLATE_CATEGORY" val="custom"/>
  <p:tag name="KSO_WM_TEMPLATE_INDEX" val="20230981"/>
  <p:tag name="KSO_WM_UNIT_LAYERLEVEL" val="1"/>
  <p:tag name="KSO_WM_TAG_VERSION" val="1.0"/>
  <p:tag name="KSO_WM_BEAUTIFY_FLAG" val="#wm#"/>
  <p:tag name="KSO_WM_UNIT_PRESET_TEXT" val="单击此处 添加文档标题"/>
</p:tagLst>
</file>

<file path=ppt/tags/tag7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1_1*b*1"/>
  <p:tag name="KSO_WM_TEMPLATE_CATEGORY" val="custom"/>
  <p:tag name="KSO_WM_TEMPLATE_INDEX" val="20230981"/>
  <p:tag name="KSO_WM_UNIT_LAYERLEVEL" val="1"/>
  <p:tag name="KSO_WM_TAG_VERSION" val="1.0"/>
  <p:tag name="KSO_WM_BEAUTIFY_FLAG" val="#wm#"/>
  <p:tag name="KSO_WM_UNIT_PRESET_TEXT" val="单击此处添加副标题"/>
</p:tagLst>
</file>

<file path=ppt/tags/tag76.xml><?xml version="1.0" encoding="utf-8"?>
<p:tagLst xmlns:p="http://schemas.openxmlformats.org/presentationml/2006/main">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2"/>
  <p:tag name="KSO_WM_UNIT_ID" val="custom20230981_1*f*2"/>
  <p:tag name="KSO_WM_TEMPLATE_CATEGORY" val="custom"/>
  <p:tag name="KSO_WM_TEMPLATE_INDEX" val="20230981"/>
  <p:tag name="KSO_WM_UNIT_LAYERLEVEL" val="1"/>
  <p:tag name="KSO_WM_TAG_VERSION" val="1.0"/>
  <p:tag name="KSO_WM_BEAUTIFY_FLAG" val="#wm#"/>
  <p:tag name="KSO_WM_UNIT_SUBTYPE" val="g"/>
  <p:tag name="KSO_WM_UNIT_PRESET_TEXT" val="YOUR LOGO"/>
</p:tagLst>
</file>

<file path=ppt/tags/tag77.xml><?xml version="1.0" encoding="utf-8"?>
<p:tagLst xmlns:p="http://schemas.openxmlformats.org/presentationml/2006/main">
  <p:tag name="KSO_WM_UNIT_SUBTYPE" val="e"/>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1"/>
  <p:tag name="KSO_WM_UNIT_ID" val="custom20230981_1*f*1"/>
  <p:tag name="KSO_WM_TEMPLATE_CATEGORY" val="custom"/>
  <p:tag name="KSO_WM_TEMPLATE_INDEX" val="20230981"/>
  <p:tag name="KSO_WM_UNIT_LAYERLEVEL" val="1"/>
  <p:tag name="KSO_WM_TAG_VERSION" val="1.0"/>
  <p:tag name="KSO_WM_BEAUTIFY_FLAG" val="#wm#"/>
  <p:tag name="KSO_WM_UNIT_PRESET_TEXT" val="20XX"/>
</p:tagLst>
</file>

<file path=ppt/tags/tag78.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3"/>
  <p:tag name="KSO_WM_UNIT_ID" val="custom20230981_1*f*3"/>
  <p:tag name="KSO_WM_TEMPLATE_CATEGORY" val="custom"/>
  <p:tag name="KSO_WM_TEMPLATE_INDEX" val="20230981"/>
  <p:tag name="KSO_WM_UNIT_LAYERLEVEL" val="1"/>
  <p:tag name="KSO_WM_TAG_VERSION" val="1.0"/>
  <p:tag name="KSO_WM_BEAUTIFY_FLAG" val="#wm#"/>
  <p:tag name="KSO_WM_UNIT_PRESET_TEXT" val="汇报人：WPS"/>
</p:tagLst>
</file>

<file path=ppt/tags/tag79.xml><?xml version="1.0" encoding="utf-8"?>
<p:tagLst xmlns:p="http://schemas.openxmlformats.org/presentationml/2006/main">
  <p:tag name="KSO_WM_SLIDE_ID" val="custom2023098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1"/>
  <p:tag name="KSO_WM_SLIDE_LAYOUT" val="a_b_f"/>
  <p:tag name="KSO_WM_SLIDE_LAYOUT_CNT" val="1_1_3"/>
  <p:tag name="KSO_WM_SLIDE_TYPE" val="title"/>
  <p:tag name="KSO_WM_SLIDE_SUBTYPE" val="pureTxt"/>
  <p:tag name="KSO_WM_TEMPLATE_THUMBS_INDEX" val="1、9"/>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i*1_1"/>
  <p:tag name="KSO_WM_TEMPLATE_CATEGORY" val="custom"/>
  <p:tag name="KSO_WM_TEMPLATE_INDEX" val="20230981"/>
  <p:tag name="KSO_WM_UNIT_LAYERLEVEL" val="1_1"/>
  <p:tag name="KSO_WM_TAG_VERSION" val="1.0"/>
  <p:tag name="KSO_WM_BEAUTIFY_FLAG" val="#wm#"/>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92.529296875,&quot;width&quot;:859.9550170898438}"/>
  <p:tag name="KSO_WM_DIAGRAM_COLOR_MATCH_VALUE" val="{&quot;shape&quot;:{&quot;fill&quot;:{&quot;solid&quot;:{&quot;brightness&quot;:0.15000000596046448,&quot;colorType&quot;:1,&quot;foreColorIndex&quot;:14,&quot;transparency&quot;:0},&quot;type&quot;:1},&quot;glow&quot;:{&quot;colorType&quot;:0},&quot;line&quot;:{&quot;solidLine&quot;:{&quot;brightness&quot;:0.5,&quot;colorType&quot;:1,&quot;foreColorIndex&quot;:14,&quot;transparency&quot;:0},&quot;type&quot;:1},&quot;shadow&quot;:{&quot;brightness&quot;:-0.5,&quot;colorType&quot;:1,&quot;foreColorIndex&quot;:16,&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a*1"/>
  <p:tag name="KSO_WM_TEMPLATE_CATEGORY" val="custom"/>
  <p:tag name="KSO_WM_TEMPLATE_INDEX" val="20230981"/>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1_6*l_h_i*1_1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On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1_6*l_h_a*1_1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1_6*l_h_i*1_2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Two"/>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1_6*l_h_a*1_2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1_6*l_h_i*1_3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Thre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1_6*l_h_a*1_3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1_6*l_h_i*1_4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Four"/>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1_6*l_h_a*1_4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1_6*l_h_i*1_5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Fiv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1_6*l_h_a*1_5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1_6*l_h_i*1_6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Six"/>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1_6*l_h_a*1_6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2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3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5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6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8.xml><?xml version="1.0" encoding="utf-8"?>
<p:tagLst xmlns:p="http://schemas.openxmlformats.org/presentationml/2006/main">
  <p:tag name="KSO_WM_SLIDE_ID" val="custom20230981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1"/>
  <p:tag name="KSO_WM_SLIDE_LAYOUT" val="a_l"/>
  <p:tag name="KSO_WM_SLIDE_LAYOUT_CNT" val="1_1"/>
  <p:tag name="KSO_WM_SLIDE_TYPE" val="contents"/>
  <p:tag name="KSO_WM_SLIDE_SUBTYPE" val="diag"/>
  <p:tag name="KSO_WM_DIAGRAM_GROUP_CODE" val="l1-1"/>
  <p:tag name="KSO_WM_SLIDE_DIAGTYPE" val="l"/>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01.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0_3*l_h_f*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0_3*l_h_a*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0_3*l_h_f*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0_3*l_h_a*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0_3*l_h_f*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0_3*l_h_a*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0_3*l_h_f*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0_3*l_h_a*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46.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7.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0.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82.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2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17.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演讲完毕 感谢您的观看"/>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b*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f*2"/>
  <p:tag name="KSO_WM_TEMPLATE_CATEGORY" val="custom"/>
  <p:tag name="KSO_WM_TEMPLATE_INDEX" val="20230981"/>
  <p:tag name="KSO_WM_UNIT_LAYERLEVEL" val="1"/>
  <p:tag name="KSO_WM_TAG_VERSION" val="1.0"/>
  <p:tag name="KSO_WM_BEAUTIFY_FLAG" val="#wm#"/>
  <p:tag name="KSO_WM_UNIT_NOCLEAR" val="0"/>
  <p:tag name="KSO_WM_UNIT_VALUE" val="32"/>
  <p:tag name="KSO_WM_UNIT_TYPE" val="f"/>
  <p:tag name="KSO_WM_UNIT_INDEX" val="2"/>
  <p:tag name="KSO_WM_UNIT_SUBTYPE" val="g"/>
  <p:tag name="KSO_WM_UNIT_PRESET_TEXT" val="YOUR LOGO"/>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f*3"/>
  <p:tag name="KSO_WM_TEMPLATE_CATEGORY" val="custom"/>
  <p:tag name="KSO_WM_TEMPLATE_INDEX" val="20230981"/>
  <p:tag name="KSO_WM_UNIT_LAYERLEVEL" val="1"/>
  <p:tag name="KSO_WM_TAG_VERSION" val="1.0"/>
  <p:tag name="KSO_WM_BEAUTIFY_FLAG" val="#wm#"/>
  <p:tag name="KSO_WM_UNIT_SUBTYPE" val="e"/>
  <p:tag name="KSO_WM_UNIT_NOCLEAR" val="0"/>
  <p:tag name="KSO_WM_UNIT_VALUE" val="32"/>
  <p:tag name="KSO_WM_UNIT_TYPE" val="f"/>
  <p:tag name="KSO_WM_UNIT_INDEX" val="3"/>
  <p:tag name="KSO_WM_UNIT_PRESET_TEXT" val="20XX"/>
</p:tagLst>
</file>

<file path=ppt/tags/tag354.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81_9*f*1"/>
  <p:tag name="KSO_WM_TEMPLATE_CATEGORY" val="custom"/>
  <p:tag name="KSO_WM_TEMPLATE_INDEX" val="20230981"/>
  <p:tag name="KSO_WM_UNIT_LAYERLEVEL" val="1"/>
  <p:tag name="KSO_WM_TAG_VERSION" val="1.0"/>
  <p:tag name="KSO_WM_BEAUTIFY_FLAG" val="#wm#"/>
  <p:tag name="KSO_WM_UNIT_PRESET_TEXT" val="汇报人：WPS"/>
</p:tagLst>
</file>

<file path=ppt/tags/tag355.xml><?xml version="1.0" encoding="utf-8"?>
<p:tagLst xmlns:p="http://schemas.openxmlformats.org/presentationml/2006/main">
  <p:tag name="KSO_WM_SLIDE_ID" val="custom2023098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1"/>
  <p:tag name="KSO_WM_SLIDE_TYPE" val="endPage"/>
  <p:tag name="KSO_WM_SLIDE_SUBTYPE" val="pureTxt"/>
  <p:tag name="KSO_WM_SLIDE_LAYOUT" val="a_b_f"/>
  <p:tag name="KSO_WM_SLIDE_LAYOUT_CNT" val="1_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黑金">
      <a:dk1>
        <a:srgbClr val="000000"/>
      </a:dk1>
      <a:lt1>
        <a:srgbClr val="FFFFFF"/>
      </a:lt1>
      <a:dk2>
        <a:srgbClr val="261300"/>
      </a:dk2>
      <a:lt2>
        <a:srgbClr val="F5F7FF"/>
      </a:lt2>
      <a:accent1>
        <a:srgbClr val="FFA649"/>
      </a:accent1>
      <a:accent2>
        <a:srgbClr val="FFAD69"/>
      </a:accent2>
      <a:accent3>
        <a:srgbClr val="FFCA92"/>
      </a:accent3>
      <a:accent4>
        <a:srgbClr val="E6B074"/>
      </a:accent4>
      <a:accent5>
        <a:srgbClr val="C6917C"/>
      </a:accent5>
      <a:accent6>
        <a:srgbClr val="DD6523"/>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2024-01-05T11:57:56Z</dcterms:created>
  <dcterms:modified xsi:type="dcterms:W3CDTF">2024-01-05T11:57:56Z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96721811eb3d4a13ae0b763441cdd7b2_21</vt:lpwstr>
  </property>
</Properties>
</file>