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257" r:id="rId1"/>
    <p:sldMasterId id="2147496294" r:id="rId2"/>
  </p:sldMasterIdLst>
  <p:notesMasterIdLst>
    <p:notesMasterId r:id="rId3"/>
  </p:notesMasterIdLst>
  <p:sldIdLst>
    <p:sldId id="6247" r:id="rId4"/>
    <p:sldId id="6251" r:id="rId5"/>
    <p:sldId id="6254" r:id="rId6"/>
    <p:sldId id="6257" r:id="rId7"/>
    <p:sldId id="6263" r:id="rId9"/>
    <p:sldId id="6266" r:id="rId10"/>
    <p:sldId id="6269" r:id="rId11"/>
    <p:sldId id="6272" r:id="rId12"/>
    <p:sldId id="6275" r:id="rId13"/>
    <p:sldId id="6281" r:id="rId15"/>
    <p:sldId id="6284" r:id="rId16"/>
    <p:sldId id="6287" r:id="rId17"/>
    <p:sldId id="6290" r:id="rId18"/>
    <p:sldId id="6293" r:id="rId19"/>
    <p:sldId id="6299" r:id="rId21"/>
    <p:sldId id="6302" r:id="rId22"/>
    <p:sldId id="6305" r:id="rId23"/>
    <p:sldId id="6308" r:id="rId24"/>
    <p:sldId id="6314" r:id="rId26"/>
    <p:sldId id="6317" r:id="rId27"/>
    <p:sldId id="6320" r:id="rId28"/>
    <p:sldId id="6323" r:id="rId29"/>
    <p:sldId id="6326" r:id="rId30"/>
    <p:sldId id="6332" r:id="rId32"/>
    <p:sldId id="6335" r:id="rId33"/>
    <p:sldId id="6338" r:id="rId34"/>
    <p:sldId id="6341" r:id="rId35"/>
    <p:sldId id="6344" r:id="rId36"/>
    <p:sldId id="6350" r:id="rId38"/>
    <p:sldId id="6353" r:id="rId39"/>
    <p:sldId id="6356" r:id="rId40"/>
    <p:sldId id="6359" r:id="rId41"/>
    <p:sldId id="6362" r:id="rId4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tableStyles" Target="tableStyles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258" r:id="rId1"/>
    <p:sldLayoutId id="2147496259" r:id="rId2"/>
    <p:sldLayoutId id="2147496260" r:id="rId3"/>
    <p:sldLayoutId id="2147496261" r:id="rId4"/>
    <p:sldLayoutId id="2147496262" r:id="rId5"/>
    <p:sldLayoutId id="2147496263" r:id="rId6"/>
    <p:sldLayoutId id="2147496264" r:id="rId7"/>
    <p:sldLayoutId id="2147496265" r:id="rId8"/>
    <p:sldLayoutId id="2147496266" r:id="rId9"/>
    <p:sldLayoutId id="2147496267" r:id="rId10"/>
    <p:sldLayoutId id="214749626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6295" r:id="rId1"/>
    <p:sldLayoutId id="2147496296" r:id="rId2"/>
    <p:sldLayoutId id="2147496297" r:id="rId3"/>
    <p:sldLayoutId id="2147496298" r:id="rId4"/>
    <p:sldLayoutId id="2147496299" r:id="rId5"/>
    <p:sldLayoutId id="2147496300" r:id="rId6"/>
    <p:sldLayoutId id="2147496301" r:id="rId7"/>
    <p:sldLayoutId id="2147496302" r:id="rId8"/>
    <p:sldLayoutId id="2147496303" r:id="rId9"/>
    <p:sldLayoutId id="2147496304" r:id="rId10"/>
    <p:sldLayoutId id="214749630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tags" Target="../tags/tag150.xml"/><Relationship Id="rId18" Type="http://schemas.openxmlformats.org/officeDocument/2006/relationships/tags" Target="../tags/tag151.xml"/><Relationship Id="rId19" Type="http://schemas.openxmlformats.org/officeDocument/2006/relationships/tags" Target="../tags/tag152.xml"/><Relationship Id="rId20" Type="http://schemas.openxmlformats.org/officeDocument/2006/relationships/tags" Target="../tags/tag153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tags" Target="../tags/tag168.xml"/><Relationship Id="rId16" Type="http://schemas.openxmlformats.org/officeDocument/2006/relationships/tags" Target="../tags/tag169.xml"/><Relationship Id="rId17" Type="http://schemas.openxmlformats.org/officeDocument/2006/relationships/tags" Target="../tags/tag170.xml"/><Relationship Id="rId18" Type="http://schemas.openxmlformats.org/officeDocument/2006/relationships/tags" Target="../tags/tag171.xml"/><Relationship Id="rId19" Type="http://schemas.openxmlformats.org/officeDocument/2006/relationships/tags" Target="../tags/tag172.xml"/><Relationship Id="rId20" Type="http://schemas.openxmlformats.org/officeDocument/2006/relationships/tags" Target="../tags/tag173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tags" Target="../tags/tag228.xml"/><Relationship Id="rId14" Type="http://schemas.openxmlformats.org/officeDocument/2006/relationships/tags" Target="../tags/tag229.xml"/><Relationship Id="rId15" Type="http://schemas.openxmlformats.org/officeDocument/2006/relationships/tags" Target="../tags/tag230.xml"/><Relationship Id="rId16" Type="http://schemas.openxmlformats.org/officeDocument/2006/relationships/tags" Target="../tags/tag231.xml"/><Relationship Id="rId17" Type="http://schemas.openxmlformats.org/officeDocument/2006/relationships/tags" Target="../tags/tag232.xml"/><Relationship Id="rId18" Type="http://schemas.openxmlformats.org/officeDocument/2006/relationships/tags" Target="../tags/tag233.xml"/><Relationship Id="rId19" Type="http://schemas.openxmlformats.org/officeDocument/2006/relationships/tags" Target="../tags/tag234.xml"/><Relationship Id="rId20" Type="http://schemas.openxmlformats.org/officeDocument/2006/relationships/tags" Target="../tags/tag235.xml"/><Relationship Id="rId21" Type="http://schemas.openxmlformats.org/officeDocument/2006/relationships/tags" Target="../tags/tag236.xml"/><Relationship Id="rId22" Type="http://schemas.openxmlformats.org/officeDocument/2006/relationships/tags" Target="../tags/tag237.xml"/><Relationship Id="rId23" Type="http://schemas.openxmlformats.org/officeDocument/2006/relationships/tags" Target="../tags/tag238.xml"/><Relationship Id="rId24" Type="http://schemas.openxmlformats.org/officeDocument/2006/relationships/tags" Target="../tags/tag239.xml"/><Relationship Id="rId25" Type="http://schemas.openxmlformats.org/officeDocument/2006/relationships/tags" Target="../tags/tag240.xml"/><Relationship Id="rId26" Type="http://schemas.openxmlformats.org/officeDocument/2006/relationships/tags" Target="../tags/tag241.xml"/><Relationship Id="rId27" Type="http://schemas.openxmlformats.org/officeDocument/2006/relationships/tags" Target="../tags/tag242.xml"/><Relationship Id="rId28" Type="http://schemas.openxmlformats.org/officeDocument/2006/relationships/tags" Target="../tags/tag243.xml"/><Relationship Id="rId29" Type="http://schemas.openxmlformats.org/officeDocument/2006/relationships/tags" Target="../tags/tag244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tags" Target="../tags/tag312.xml"/><Relationship Id="rId14" Type="http://schemas.openxmlformats.org/officeDocument/2006/relationships/tags" Target="../tags/tag313.xml"/><Relationship Id="rId15" Type="http://schemas.openxmlformats.org/officeDocument/2006/relationships/tags" Target="../tags/tag314.xml"/><Relationship Id="rId16" Type="http://schemas.openxmlformats.org/officeDocument/2006/relationships/tags" Target="../tags/tag315.xml"/><Relationship Id="rId17" Type="http://schemas.openxmlformats.org/officeDocument/2006/relationships/tags" Target="../tags/tag316.xml"/><Relationship Id="rId18" Type="http://schemas.openxmlformats.org/officeDocument/2006/relationships/tags" Target="../tags/tag317.xml"/><Relationship Id="rId19" Type="http://schemas.openxmlformats.org/officeDocument/2006/relationships/tags" Target="../tags/tag318.xml"/><Relationship Id="rId20" Type="http://schemas.openxmlformats.org/officeDocument/2006/relationships/tags" Target="../tags/tag319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tags" Target="../tags/tag344.xml"/><Relationship Id="rId14" Type="http://schemas.openxmlformats.org/officeDocument/2006/relationships/tags" Target="../tags/tag345.xml"/><Relationship Id="rId15" Type="http://schemas.openxmlformats.org/officeDocument/2006/relationships/tags" Target="../tags/tag346.xml"/><Relationship Id="rId16" Type="http://schemas.openxmlformats.org/officeDocument/2006/relationships/tags" Target="../tags/tag347.xml"/><Relationship Id="rId17" Type="http://schemas.openxmlformats.org/officeDocument/2006/relationships/tags" Target="../tags/tag348.xml"/><Relationship Id="rId18" Type="http://schemas.openxmlformats.org/officeDocument/2006/relationships/tags" Target="../tags/tag349.xml"/><Relationship Id="rId19" Type="http://schemas.openxmlformats.org/officeDocument/2006/relationships/tags" Target="../tags/tag350.xml"/><Relationship Id="rId20" Type="http://schemas.openxmlformats.org/officeDocument/2006/relationships/tags" Target="../tags/tag351.xml"/><Relationship Id="rId21" Type="http://schemas.openxmlformats.org/officeDocument/2006/relationships/tags" Target="../tags/tag352.xml"/><Relationship Id="rId22" Type="http://schemas.openxmlformats.org/officeDocument/2006/relationships/tags" Target="../tags/tag353.xml"/><Relationship Id="rId23" Type="http://schemas.openxmlformats.org/officeDocument/2006/relationships/tags" Target="../tags/tag354.xml"/><Relationship Id="rId24" Type="http://schemas.openxmlformats.org/officeDocument/2006/relationships/tags" Target="../tags/tag355.xml"/><Relationship Id="rId25" Type="http://schemas.openxmlformats.org/officeDocument/2006/relationships/tags" Target="../tags/tag356.xml"/><Relationship Id="rId26" Type="http://schemas.openxmlformats.org/officeDocument/2006/relationships/tags" Target="../tags/tag357.xml"/><Relationship Id="rId27" Type="http://schemas.openxmlformats.org/officeDocument/2006/relationships/tags" Target="../tags/tag358.xml"/><Relationship Id="rId28" Type="http://schemas.openxmlformats.org/officeDocument/2006/relationships/tags" Target="../tags/tag359.xml"/><Relationship Id="rId29" Type="http://schemas.openxmlformats.org/officeDocument/2006/relationships/tags" Target="../tags/tag360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tags" Target="../tags/tag381.xml"/><Relationship Id="rId6" Type="http://schemas.openxmlformats.org/officeDocument/2006/relationships/tags" Target="../tags/tag382.xml"/><Relationship Id="rId7" Type="http://schemas.openxmlformats.org/officeDocument/2006/relationships/tags" Target="../tags/tag383.xml"/><Relationship Id="rId8" Type="http://schemas.openxmlformats.org/officeDocument/2006/relationships/tags" Target="../tags/tag384.xml"/><Relationship Id="rId9" Type="http://schemas.openxmlformats.org/officeDocument/2006/relationships/tags" Target="../tags/tag385.xml"/><Relationship Id="rId10" Type="http://schemas.openxmlformats.org/officeDocument/2006/relationships/tags" Target="../tags/tag386.xml"/><Relationship Id="rId11" Type="http://schemas.openxmlformats.org/officeDocument/2006/relationships/tags" Target="../tags/tag387.xml"/><Relationship Id="rId12" Type="http://schemas.openxmlformats.org/officeDocument/2006/relationships/tags" Target="../tags/tag38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tags" Target="../tags/tag392.xml"/><Relationship Id="rId5" Type="http://schemas.openxmlformats.org/officeDocument/2006/relationships/tags" Target="../tags/tag393.xml"/><Relationship Id="rId6" Type="http://schemas.openxmlformats.org/officeDocument/2006/relationships/tags" Target="../tags/tag394.xml"/><Relationship Id="rId7" Type="http://schemas.openxmlformats.org/officeDocument/2006/relationships/tags" Target="../tags/tag395.xml"/><Relationship Id="rId8" Type="http://schemas.openxmlformats.org/officeDocument/2006/relationships/tags" Target="../tags/tag396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tags" Target="../tags/tag400.xml"/><Relationship Id="rId5" Type="http://schemas.openxmlformats.org/officeDocument/2006/relationships/tags" Target="../tags/tag401.xml"/><Relationship Id="rId6" Type="http://schemas.openxmlformats.org/officeDocument/2006/relationships/tags" Target="../tags/tag402.xml"/><Relationship Id="rId7" Type="http://schemas.openxmlformats.org/officeDocument/2006/relationships/tags" Target="../tags/tag403.xml"/><Relationship Id="rId8" Type="http://schemas.openxmlformats.org/officeDocument/2006/relationships/tags" Target="../tags/tag404.xml"/><Relationship Id="rId9" Type="http://schemas.openxmlformats.org/officeDocument/2006/relationships/tags" Target="../tags/tag405.xml"/><Relationship Id="rId10" Type="http://schemas.openxmlformats.org/officeDocument/2006/relationships/tags" Target="../tags/tag406.xml"/><Relationship Id="rId11" Type="http://schemas.openxmlformats.org/officeDocument/2006/relationships/tags" Target="../tags/tag407.xml"/><Relationship Id="rId12" Type="http://schemas.openxmlformats.org/officeDocument/2006/relationships/tags" Target="../tags/tag408.xml"/><Relationship Id="rId13" Type="http://schemas.openxmlformats.org/officeDocument/2006/relationships/tags" Target="../tags/tag409.xml"/><Relationship Id="rId14" Type="http://schemas.openxmlformats.org/officeDocument/2006/relationships/tags" Target="../tags/tag410.xml"/><Relationship Id="rId15" Type="http://schemas.openxmlformats.org/officeDocument/2006/relationships/tags" Target="../tags/tag411.xml"/><Relationship Id="rId16" Type="http://schemas.openxmlformats.org/officeDocument/2006/relationships/tags" Target="../tags/tag412.xml"/><Relationship Id="rId17" Type="http://schemas.openxmlformats.org/officeDocument/2006/relationships/tags" Target="../tags/tag413.xml"/><Relationship Id="rId18" Type="http://schemas.openxmlformats.org/officeDocument/2006/relationships/tags" Target="../tags/tag414.xml"/><Relationship Id="rId19" Type="http://schemas.openxmlformats.org/officeDocument/2006/relationships/tags" Target="../tags/tag415.xml"/><Relationship Id="rId20" Type="http://schemas.openxmlformats.org/officeDocument/2006/relationships/tags" Target="../tags/tag416.xml"/><Relationship Id="rId21" Type="http://schemas.openxmlformats.org/officeDocument/2006/relationships/tags" Target="../tags/tag417.xml"/><Relationship Id="rId22" Type="http://schemas.openxmlformats.org/officeDocument/2006/relationships/tags" Target="../tags/tag418.xml"/><Relationship Id="rId23" Type="http://schemas.openxmlformats.org/officeDocument/2006/relationships/tags" Target="../tags/tag419.xml"/><Relationship Id="rId24" Type="http://schemas.openxmlformats.org/officeDocument/2006/relationships/tags" Target="../tags/tag420.xml"/><Relationship Id="rId25" Type="http://schemas.openxmlformats.org/officeDocument/2006/relationships/tags" Target="../tags/tag421.xml"/><Relationship Id="rId26" Type="http://schemas.openxmlformats.org/officeDocument/2006/relationships/tags" Target="../tags/tag422.xml"/><Relationship Id="rId27" Type="http://schemas.openxmlformats.org/officeDocument/2006/relationships/tags" Target="../tags/tag423.xml"/><Relationship Id="rId28" Type="http://schemas.openxmlformats.org/officeDocument/2006/relationships/tags" Target="../tags/tag424.xml"/><Relationship Id="rId29" Type="http://schemas.openxmlformats.org/officeDocument/2006/relationships/tags" Target="../tags/tag425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26.xml"/><Relationship Id="rId2" Type="http://schemas.openxmlformats.org/officeDocument/2006/relationships/tags" Target="../tags/tag427.xml"/><Relationship Id="rId3" Type="http://schemas.openxmlformats.org/officeDocument/2006/relationships/tags" Target="../tags/tag428.xml"/><Relationship Id="rId4" Type="http://schemas.openxmlformats.org/officeDocument/2006/relationships/tags" Target="../tags/tag429.xml"/><Relationship Id="rId5" Type="http://schemas.openxmlformats.org/officeDocument/2006/relationships/tags" Target="../tags/tag430.xml"/><Relationship Id="rId6" Type="http://schemas.openxmlformats.org/officeDocument/2006/relationships/tags" Target="../tags/tag431.xml"/><Relationship Id="rId7" Type="http://schemas.openxmlformats.org/officeDocument/2006/relationships/tags" Target="../tags/tag432.xml"/><Relationship Id="rId8" Type="http://schemas.openxmlformats.org/officeDocument/2006/relationships/tags" Target="../tags/tag433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34.xml"/><Relationship Id="rId2" Type="http://schemas.openxmlformats.org/officeDocument/2006/relationships/tags" Target="../tags/tag435.xml"/><Relationship Id="rId3" Type="http://schemas.openxmlformats.org/officeDocument/2006/relationships/tags" Target="../tags/tag436.xml"/><Relationship Id="rId4" Type="http://schemas.openxmlformats.org/officeDocument/2006/relationships/tags" Target="../tags/tag437.xml"/><Relationship Id="rId5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38.xml"/><Relationship Id="rId2" Type="http://schemas.openxmlformats.org/officeDocument/2006/relationships/tags" Target="../tags/tag439.xml"/><Relationship Id="rId3" Type="http://schemas.openxmlformats.org/officeDocument/2006/relationships/tags" Target="../tags/tag440.xml"/><Relationship Id="rId4" Type="http://schemas.openxmlformats.org/officeDocument/2006/relationships/tags" Target="../tags/tag441.xml"/><Relationship Id="rId5" Type="http://schemas.openxmlformats.org/officeDocument/2006/relationships/tags" Target="../tags/tag442.xml"/><Relationship Id="rId6" Type="http://schemas.openxmlformats.org/officeDocument/2006/relationships/tags" Target="../tags/tag443.xml"/><Relationship Id="rId7" Type="http://schemas.openxmlformats.org/officeDocument/2006/relationships/tags" Target="../tags/tag444.xml"/><Relationship Id="rId8" Type="http://schemas.openxmlformats.org/officeDocument/2006/relationships/tags" Target="../tags/tag445.xml"/><Relationship Id="rId9" Type="http://schemas.openxmlformats.org/officeDocument/2006/relationships/tags" Target="../tags/tag446.xml"/><Relationship Id="rId10" Type="http://schemas.openxmlformats.org/officeDocument/2006/relationships/tags" Target="../tags/tag447.xml"/><Relationship Id="rId11" Type="http://schemas.openxmlformats.org/officeDocument/2006/relationships/tags" Target="../tags/tag448.xml"/><Relationship Id="rId12" Type="http://schemas.openxmlformats.org/officeDocument/2006/relationships/tags" Target="../tags/tag449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50.xml"/><Relationship Id="rId2" Type="http://schemas.openxmlformats.org/officeDocument/2006/relationships/tags" Target="../tags/tag451.xml"/><Relationship Id="rId3" Type="http://schemas.openxmlformats.org/officeDocument/2006/relationships/tags" Target="../tags/tag452.xml"/><Relationship Id="rId4" Type="http://schemas.openxmlformats.org/officeDocument/2006/relationships/tags" Target="../tags/tag453.xml"/><Relationship Id="rId5" Type="http://schemas.openxmlformats.org/officeDocument/2006/relationships/tags" Target="../tags/tag454.xml"/><Relationship Id="rId6" Type="http://schemas.openxmlformats.org/officeDocument/2006/relationships/tags" Target="../tags/tag455.xml"/><Relationship Id="rId7" Type="http://schemas.openxmlformats.org/officeDocument/2006/relationships/tags" Target="../tags/tag456.xml"/><Relationship Id="rId8" Type="http://schemas.openxmlformats.org/officeDocument/2006/relationships/tags" Target="../tags/tag457.xml"/><Relationship Id="rId9" Type="http://schemas.openxmlformats.org/officeDocument/2006/relationships/tags" Target="../tags/tag458.xml"/><Relationship Id="rId10" Type="http://schemas.openxmlformats.org/officeDocument/2006/relationships/tags" Target="../tags/tag459.xml"/><Relationship Id="rId11" Type="http://schemas.openxmlformats.org/officeDocument/2006/relationships/tags" Target="../tags/tag460.xml"/><Relationship Id="rId12" Type="http://schemas.openxmlformats.org/officeDocument/2006/relationships/tags" Target="../tags/tag461.xml"/><Relationship Id="rId13" Type="http://schemas.openxmlformats.org/officeDocument/2006/relationships/tags" Target="../tags/tag462.xml"/><Relationship Id="rId14" Type="http://schemas.openxmlformats.org/officeDocument/2006/relationships/tags" Target="../tags/tag463.xml"/><Relationship Id="rId15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64.xml"/><Relationship Id="rId2" Type="http://schemas.openxmlformats.org/officeDocument/2006/relationships/tags" Target="../tags/tag465.xml"/><Relationship Id="rId3" Type="http://schemas.openxmlformats.org/officeDocument/2006/relationships/tags" Target="../tags/tag466.xml"/><Relationship Id="rId4" Type="http://schemas.openxmlformats.org/officeDocument/2006/relationships/tags" Target="../tags/tag467.xml"/><Relationship Id="rId5" Type="http://schemas.openxmlformats.org/officeDocument/2006/relationships/tags" Target="../tags/tag468.xml"/><Relationship Id="rId6" Type="http://schemas.openxmlformats.org/officeDocument/2006/relationships/tags" Target="../tags/tag469.xml"/><Relationship Id="rId7" Type="http://schemas.openxmlformats.org/officeDocument/2006/relationships/tags" Target="../tags/tag470.xml"/><Relationship Id="rId8" Type="http://schemas.openxmlformats.org/officeDocument/2006/relationships/tags" Target="../tags/tag471.xml"/><Relationship Id="rId9" Type="http://schemas.openxmlformats.org/officeDocument/2006/relationships/tags" Target="../tags/tag472.xml"/><Relationship Id="rId10" Type="http://schemas.openxmlformats.org/officeDocument/2006/relationships/tags" Target="../tags/tag473.xml"/><Relationship Id="rId11" Type="http://schemas.openxmlformats.org/officeDocument/2006/relationships/tags" Target="../tags/tag474.xml"/><Relationship Id="rId12" Type="http://schemas.openxmlformats.org/officeDocument/2006/relationships/tags" Target="../tags/tag475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76.xml"/><Relationship Id="rId2" Type="http://schemas.openxmlformats.org/officeDocument/2006/relationships/tags" Target="../tags/tag477.xml"/><Relationship Id="rId3" Type="http://schemas.openxmlformats.org/officeDocument/2006/relationships/tags" Target="../tags/tag478.xml"/><Relationship Id="rId4" Type="http://schemas.openxmlformats.org/officeDocument/2006/relationships/tags" Target="../tags/tag479.xml"/><Relationship Id="rId5" Type="http://schemas.openxmlformats.org/officeDocument/2006/relationships/tags" Target="../tags/tag480.xml"/><Relationship Id="rId6" Type="http://schemas.openxmlformats.org/officeDocument/2006/relationships/tags" Target="../tags/tag481.xml"/><Relationship Id="rId7" Type="http://schemas.openxmlformats.org/officeDocument/2006/relationships/tags" Target="../tags/tag482.xml"/><Relationship Id="rId8" Type="http://schemas.openxmlformats.org/officeDocument/2006/relationships/tags" Target="../tags/tag483.xml"/><Relationship Id="rId9" Type="http://schemas.openxmlformats.org/officeDocument/2006/relationships/tags" Target="../tags/tag484.xml"/><Relationship Id="rId10" Type="http://schemas.openxmlformats.org/officeDocument/2006/relationships/tags" Target="../tags/tag485.xml"/><Relationship Id="rId11" Type="http://schemas.openxmlformats.org/officeDocument/2006/relationships/tags" Target="../tags/tag486.xml"/><Relationship Id="rId12" Type="http://schemas.openxmlformats.org/officeDocument/2006/relationships/tags" Target="../tags/tag487.xml"/><Relationship Id="rId13" Type="http://schemas.openxmlformats.org/officeDocument/2006/relationships/tags" Target="../tags/tag488.xml"/><Relationship Id="rId14" Type="http://schemas.openxmlformats.org/officeDocument/2006/relationships/tags" Target="../tags/tag489.xml"/><Relationship Id="rId15" Type="http://schemas.openxmlformats.org/officeDocument/2006/relationships/tags" Target="../tags/tag490.xml"/><Relationship Id="rId16" Type="http://schemas.openxmlformats.org/officeDocument/2006/relationships/tags" Target="../tags/tag491.xml"/><Relationship Id="rId17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92.xml"/><Relationship Id="rId2" Type="http://schemas.openxmlformats.org/officeDocument/2006/relationships/tags" Target="../tags/tag493.xml"/><Relationship Id="rId3" Type="http://schemas.openxmlformats.org/officeDocument/2006/relationships/tags" Target="../tags/tag494.xml"/><Relationship Id="rId4" Type="http://schemas.openxmlformats.org/officeDocument/2006/relationships/tags" Target="../tags/tag495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企业管理与高绩效效果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企业管理的重要性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高绩效企业的特征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企业管理与高绩效的关联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如何打造高绩效企业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高绩效企业的实践案例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企业管理的重要性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提升组织效率</a:t>
            </a:r>
            <a:endParaRPr altLang="en-US" lang="zh-CN"/>
          </a:p>
        </p:txBody>
      </p:sp>
      <p:sp>
        <p:nvSpPr>
          <p:cNvPr id="10490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优化组织结构：减少层级，提高决策效率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强化沟通协作：促进跨部门、跨层级沟通，提高工作效率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激励员工创新：激发员工创造力，推动企业持续发展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制定明确目标：明确各部门职责，确保目标一致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促进员工发展</a:t>
            </a:r>
            <a:endParaRPr altLang="en-US" lang="zh-CN"/>
          </a:p>
        </p:txBody>
      </p:sp>
      <p:sp>
        <p:nvSpPr>
          <p:cNvPr id="10491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激发员工潜力：通过培训、激励等方式，提高员工的专业技能和综合素质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提升员工满意度：提供良好的工作环境和福利待遇，提高员工的工作满意度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促进企业可持续发展：通过员工的发展，提高企业的整体竞争力和创新能力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增强员工归属感：建立良好的企业文化，让员工感受到企业的关怀和重视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增强企业竞争力</a:t>
            </a:r>
            <a:endParaRPr altLang="en-US" lang="zh-CN"/>
          </a:p>
        </p:txBody>
      </p:sp>
      <p:sp>
        <p:nvSpPr>
          <p:cNvPr id="104924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提升产品质量：通过有效的企业管理，企业可以提升产品质量，满足客户需求，提高市场竞争力。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降低成本：企业管理可以帮助企业降低生产成本、管理成本等，提高企业的盈利能力。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创新发展：企业管理可以激发企业的创新精神，推动企业不断开发新产品、新服务，提高企业的市场竞争力。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培养人才：企业管理可以培养高素质的人才，提高企业的综合素质，增强企业的竞争力。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实现可持续发展</a:t>
            </a:r>
            <a:endParaRPr altLang="en-US" lang="zh-CN"/>
          </a:p>
        </p:txBody>
      </p:sp>
      <p:sp>
        <p:nvSpPr>
          <p:cNvPr id="104931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实现长期稳定的发展目标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2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增强员工归属感和忠诚度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促进创新和变革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3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提升企业竞争力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3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38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高绩效企业的特征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明确的目标和愿景</a:t>
            </a:r>
            <a:endParaRPr altLang="en-US" lang="zh-CN"/>
          </a:p>
        </p:txBody>
      </p:sp>
      <p:sp>
        <p:nvSpPr>
          <p:cNvPr id="104947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清晰、具体、可衡量、可达成、有时限的目标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8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员工普遍认同的愿景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8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目标与愿景的紧密结合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9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持续的绩效改进和优化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高效的决策和执行</a:t>
            </a:r>
            <a:endParaRPr altLang="en-US" lang="zh-CN"/>
          </a:p>
        </p:txBody>
      </p:sp>
      <p:sp>
        <p:nvSpPr>
          <p:cNvPr id="104953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决策迅速且准确：高绩效企业通常能够迅速做出决策，并确保决策的准确性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持续改进：高绩效企业注重持续改进，不断寻求更好的方法和解决方案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团队协作：高绩效企业注重团队协作，鼓励员工之间的沟通和合作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执行力强：高绩效企业能够迅速执行决策，并确保执行的高效性和准确性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良好的沟通和协作</a:t>
            </a:r>
            <a:endParaRPr altLang="en-US" lang="zh-CN"/>
          </a:p>
        </p:txBody>
      </p:sp>
      <p:sp>
        <p:nvSpPr>
          <p:cNvPr id="104962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倾听员工意见：鼓励员工提出建议和意见，并及时回应和采纳，增强员工的参与感和归属感。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4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建立信任和尊重：通过公正公平的对待、关心员工福利和职业发展，建立员工之间的信任和尊重，提高工作积极性和效率。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4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建立有效的沟通机制：包括定期会议、电子邮件、电话会议等，确保信息畅通，避免信息传递过程中的误解和延误。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4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鼓励员工之间的合作：通过团队建设活动、培训和奖励机制，促进员工之间的合作和互助，提高整体绩效。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持续改进和创新</a:t>
            </a:r>
            <a:endParaRPr altLang="en-US" lang="zh-CN"/>
          </a:p>
        </p:txBody>
      </p:sp>
      <p:sp>
        <p:nvSpPr>
          <p:cNvPr id="104968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8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9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不断寻求改进机会：高绩效企业持续关注内部运营和外部环境，寻找改进的空间和机会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9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创新思维：高绩效企业鼓励员工提出新的想法和解决方案，通过创新来提高效率和竞争力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0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0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持续改进流程：高绩效企业不断优化工作流程，提高工作效率和质量，降低成本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0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0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鼓励员工参与：高绩效企业鼓励员工参与改进和创新过程，发挥员工的创造力和积极性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7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75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企业管理与高绩效的关联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企业管理对高绩效的促进作用</a:t>
            </a:r>
            <a:endParaRPr altLang="en-US" lang="zh-CN"/>
          </a:p>
        </p:txBody>
      </p:sp>
      <p:sp>
        <p:nvSpPr>
          <p:cNvPr id="1049844" name="圆角矩形 3"/>
          <p:cNvSpPr/>
          <p:nvPr>
            <p:custDataLst>
              <p:tags r:id="rId1"/>
            </p:custDataLst>
          </p:nvPr>
        </p:nvSpPr>
        <p:spPr>
          <a:xfrm rot="16200000">
            <a:off x="5702418" y="-2489057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圆角矩形 4"/>
          <p:cNvSpPr/>
          <p:nvPr>
            <p:custDataLst>
              <p:tags r:id="rId2"/>
            </p:custDataLst>
          </p:nvPr>
        </p:nvSpPr>
        <p:spPr>
          <a:xfrm rot="16200000">
            <a:off x="514912" y="2699097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8" name="圆角矩形 5"/>
          <p:cNvSpPr/>
          <p:nvPr>
            <p:custDataLst>
              <p:tags r:id="rId3"/>
            </p:custDataLst>
          </p:nvPr>
        </p:nvSpPr>
        <p:spPr>
          <a:xfrm rot="16200000">
            <a:off x="5702418" y="-3491314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圆角矩形 6"/>
          <p:cNvSpPr/>
          <p:nvPr>
            <p:custDataLst>
              <p:tags r:id="rId4"/>
            </p:custDataLst>
          </p:nvPr>
        </p:nvSpPr>
        <p:spPr>
          <a:xfrm rot="16200000">
            <a:off x="514912" y="1696192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52" name="圆角矩形 11"/>
          <p:cNvSpPr/>
          <p:nvPr>
            <p:custDataLst>
              <p:tags r:id="rId5"/>
            </p:custDataLst>
          </p:nvPr>
        </p:nvSpPr>
        <p:spPr>
          <a:xfrm rot="16200000">
            <a:off x="5702418" y="-483895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圆角矩形 12"/>
          <p:cNvSpPr/>
          <p:nvPr>
            <p:custDataLst>
              <p:tags r:id="rId6"/>
            </p:custDataLst>
          </p:nvPr>
        </p:nvSpPr>
        <p:spPr>
          <a:xfrm rot="16200000">
            <a:off x="514912" y="4704259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6" name="圆角矩形 9"/>
          <p:cNvSpPr/>
          <p:nvPr>
            <p:custDataLst>
              <p:tags r:id="rId7"/>
            </p:custDataLst>
          </p:nvPr>
        </p:nvSpPr>
        <p:spPr>
          <a:xfrm rot="16200000">
            <a:off x="5702418" y="-1486152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圆角矩形 10"/>
          <p:cNvSpPr/>
          <p:nvPr>
            <p:custDataLst>
              <p:tags r:id="rId8"/>
            </p:custDataLst>
          </p:nvPr>
        </p:nvSpPr>
        <p:spPr>
          <a:xfrm rot="16200000">
            <a:off x="514912" y="3701354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0" name="圆角矩形 7"/>
          <p:cNvSpPr/>
          <p:nvPr>
            <p:custDataLst>
              <p:tags r:id="rId9"/>
            </p:custDataLst>
          </p:nvPr>
        </p:nvSpPr>
        <p:spPr>
          <a:xfrm rot="16200000">
            <a:off x="5702418" y="517714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圆角矩形 8"/>
          <p:cNvSpPr/>
          <p:nvPr>
            <p:custDataLst>
              <p:tags r:id="rId10"/>
            </p:custDataLst>
          </p:nvPr>
        </p:nvSpPr>
        <p:spPr>
          <a:xfrm rot="16200000">
            <a:off x="514912" y="5705868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4" name="文本框 14"/>
          <p:cNvSpPr txBox="1"/>
          <p:nvPr>
            <p:custDataLst>
              <p:tags r:id="rId11"/>
            </p:custDataLst>
          </p:nvPr>
        </p:nvSpPr>
        <p:spPr>
          <a:xfrm>
            <a:off x="1280048" y="5383228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持续改进与创新：企业管理能够鼓励员工不断学习和创新，推动企业持续改进和创新发展，提高企业的竞争力和适应能力。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66" name="文本框 15"/>
          <p:cNvSpPr txBox="1"/>
          <p:nvPr>
            <p:custDataLst>
              <p:tags r:id="rId12"/>
            </p:custDataLst>
          </p:nvPr>
        </p:nvSpPr>
        <p:spPr>
          <a:xfrm>
            <a:off x="1280696" y="3377418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建立激励机制：企业管理能够通过合理的激励机制，激发员工的创造力和创新精神，提高员工的工作满意度和忠诚度。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68" name="文本框 16"/>
          <p:cNvSpPr txBox="1"/>
          <p:nvPr>
            <p:custDataLst>
              <p:tags r:id="rId13"/>
            </p:custDataLst>
          </p:nvPr>
        </p:nvSpPr>
        <p:spPr>
          <a:xfrm>
            <a:off x="1280048" y="4380971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促进团队协作：企业管理能够加强团队协作和沟通，促进员工之间的合作与交流，提高工作效率和团队凝聚力。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70" name="文本框 17"/>
          <p:cNvSpPr txBox="1"/>
          <p:nvPr>
            <p:custDataLst>
              <p:tags r:id="rId14"/>
            </p:custDataLst>
          </p:nvPr>
        </p:nvSpPr>
        <p:spPr>
          <a:xfrm>
            <a:off x="1280696" y="1372256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明确目标与计划：企业管理能够制定清晰的目标和计划，确保员工了解公司的战略方向，从而激发员工的积极性和工作动力。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872" name="文本框 18"/>
          <p:cNvSpPr txBox="1"/>
          <p:nvPr>
            <p:custDataLst>
              <p:tags r:id="rId15"/>
            </p:custDataLst>
          </p:nvPr>
        </p:nvSpPr>
        <p:spPr>
          <a:xfrm>
            <a:off x="1280048" y="2375809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优化资源配置：企业管理能够合理分配人力、物力和财力等资源，确保高绩效工作的顺利进行，提高工作效率和质量。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高绩效对企业管理的挑战和要求</a:t>
            </a:r>
            <a:endParaRPr altLang="en-US" lang="zh-CN"/>
          </a:p>
        </p:txBody>
      </p:sp>
      <p:sp>
        <p:nvSpPr>
          <p:cNvPr id="104991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0000"/>
          </a:bodyPr>
          <a:p>
            <a:r>
              <a:rPr altLang="en-US" lang="zh-CN"/>
              <a:t>挑战：高绩效要求企业具备高效的管理体系和流程，以及优秀的员工素质和技能。</a:t>
            </a:r>
            <a:endParaRPr altLang="en-US" lang="zh-CN"/>
          </a:p>
          <a:p>
            <a:r>
              <a:rPr altLang="en-US" lang="zh-CN"/>
              <a:t>要求：企业需要建立完善的管理制度和流程，提高员工素质和技能，加强团队协作和沟通，以实现高绩效目标。  高绩效对企业管理的挑战和要求</a:t>
            </a:r>
            <a:endParaRPr altLang="en-US" lang="zh-CN"/>
          </a:p>
          <a:p>
            <a:pPr lvl="1"/>
            <a:r>
              <a:rPr altLang="en-US" lang="zh-CN"/>
              <a:t>高绩效对企业管理的挑战和要求</a:t>
            </a:r>
            <a:endParaRPr altLang="en-US" lang="zh-CN"/>
          </a:p>
          <a:p>
            <a:r>
              <a:rPr altLang="en-US" lang="zh-CN"/>
              <a:t>挑战：高绩效要求企业具备高效的管理体系和流程，以及优秀的员工素质和技能。</a:t>
            </a:r>
            <a:endParaRPr altLang="en-US" lang="zh-CN"/>
          </a:p>
          <a:p>
            <a:r>
              <a:rPr altLang="en-US" lang="zh-CN"/>
              <a:t>要求：企业需要建立完善的管理制度和流程，提高员工素质和技能，加强团队协作和沟通，以实现高绩效目标。  高绩效对企业管理的挑战和要求</a:t>
            </a:r>
            <a:endParaRPr altLang="en-US" lang="zh-CN"/>
          </a:p>
          <a:p>
            <a:pPr lvl="1"/>
            <a:r>
              <a:rPr altLang="en-US" lang="zh-CN"/>
              <a:t>高绩效对企业管理的挑战和要求</a:t>
            </a:r>
            <a:endParaRPr altLang="en-US" lang="zh-CN"/>
          </a:p>
          <a:p>
            <a:r>
              <a:rPr altLang="en-US" lang="zh-CN"/>
              <a:t>挑战：高绩效要求企业具备高效的管理体系和流程，以及优秀的员工素质和技能。</a:t>
            </a:r>
            <a:endParaRPr altLang="en-US" lang="zh-CN"/>
          </a:p>
          <a:p>
            <a:r>
              <a:rPr altLang="en-US" lang="zh-CN"/>
              <a:t>要求：企业需要建立完善的管理制度和流程，提高员工素质和技能，加强团队协作和沟通，以实现高绩效目标。  高绩效对企业管理的挑战和要求</a:t>
            </a:r>
            <a:endParaRPr altLang="en-US" lang="zh-CN"/>
          </a:p>
          <a:p>
            <a:pPr lvl="1"/>
            <a:r>
              <a:rPr altLang="en-US" lang="zh-CN"/>
              <a:t>高绩效对企业管理的挑战和要求</a:t>
            </a:r>
            <a:endParaRPr altLang="en-US" lang="zh-CN"/>
          </a:p>
          <a:p>
            <a:r>
              <a:rPr altLang="en-US" lang="zh-CN"/>
              <a:t>挑战：高绩效要求企业具备高效的管理体系和流程，以及优秀的员工素质和技能。</a:t>
            </a:r>
            <a:endParaRPr altLang="en-US" lang="zh-CN"/>
          </a:p>
          <a:p>
            <a:r>
              <a:rPr altLang="en-US" lang="zh-CN"/>
              <a:t>要求：企业需要建立完善的管理制度和流程，提高员工素质和技能，加强团队协作和沟通，以实现高绩效目标。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实现企业管理与高绩效的融合</a:t>
            </a:r>
            <a:endParaRPr altLang="en-US" lang="zh-CN"/>
          </a:p>
        </p:txBody>
      </p:sp>
      <p:sp>
        <p:nvSpPr>
          <p:cNvPr id="104995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建立有效的激励机制：通过合理的薪酬、奖金、晋升等方式激励员工，提高员工的工作积极性和效率。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明确企业战略目标：制定清晰、可衡量的战略目标，确保员工理解和接受这些目标。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强化团队沟通与协作：加强部门间、团队间的沟通与协作，确保信息畅通，提高工作效率。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持续改进与创新：不断寻求改进和创新的机会，提高企业的竞争力和绩效水平。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0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5001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如何打造高绩效企业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制定明确的目标和计划</a:t>
            </a:r>
            <a:endParaRPr altLang="en-US" lang="zh-CN"/>
          </a:p>
        </p:txBody>
      </p:sp>
      <p:sp>
        <p:nvSpPr>
          <p:cNvPr id="10501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明确企业愿景和使命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制定实现目标的计划和策略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确保计划具有可操作性和可衡量性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制定短期和长期目标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建立高效的管理体系</a:t>
            </a:r>
            <a:endParaRPr altLang="en-US" lang="zh-CN"/>
          </a:p>
        </p:txBody>
      </p:sp>
      <p:sp>
        <p:nvSpPr>
          <p:cNvPr id="105018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明确企业目标与战略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优化组织结构与流程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强化激励机制与培训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实施有效沟通与协调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培养员工的素质和能力</a:t>
            </a:r>
            <a:endParaRPr altLang="en-US" lang="zh-CN"/>
          </a:p>
        </p:txBody>
      </p:sp>
      <p:sp>
        <p:nvSpPr>
          <p:cNvPr id="105025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5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5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5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5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6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6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6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6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9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6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7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7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8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8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8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8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制定明确的培训计划和目标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定期评估员工的能力和素质，及时调整培训计划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建立激励机制，鼓励员工自我提升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提供多样化的培训内容和方式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营造积极的企业文化</a:t>
            </a:r>
            <a:endParaRPr altLang="en-US" lang="zh-CN"/>
          </a:p>
        </p:txBody>
      </p:sp>
      <p:sp>
        <p:nvSpPr>
          <p:cNvPr id="105033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明确企业价值观和使命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4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建立良好的企业形象和品牌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4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营造开放、创新、包容的文化氛围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5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培养员工的归属感和责任感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3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40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高绩效企业的实践案例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阿里巴巴的管理模式与高绩效</a:t>
            </a:r>
            <a:endParaRPr altLang="en-US" lang="zh-CN"/>
          </a:p>
        </p:txBody>
      </p:sp>
      <p:sp>
        <p:nvSpPr>
          <p:cNvPr id="10504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9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阿里巴巴的背景和概况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0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阿里巴巴的管理模式：组织架构、决策机制、人才培养等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0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阿里巴巴的高绩效实践：目标设定、激励机制、团队协作等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0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1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阿里巴巴的成功经验：企业文化、创新能力、市场竞争力等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华为的技术创新与高绩效</a:t>
            </a:r>
            <a:endParaRPr altLang="en-US" lang="zh-CN"/>
          </a:p>
        </p:txBody>
      </p:sp>
      <p:sp>
        <p:nvSpPr>
          <p:cNvPr id="105055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5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6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6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6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华为的高绩效实践：以市场为导向，追求卓越绩效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6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华为的技术创新：持续投入研发，引领行业技术发展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6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华为的管理模式：强调团队合作，激发员工潜力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7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华为的企业文化：以客户为中心，追求卓越品质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京东的物流体系与高绩效</a:t>
            </a:r>
            <a:endParaRPr altLang="en-US" lang="zh-CN"/>
          </a:p>
        </p:txBody>
      </p:sp>
      <p:sp>
        <p:nvSpPr>
          <p:cNvPr id="105061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1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1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1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2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2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2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2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2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3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3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3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3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3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4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4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4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4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4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京东物流体系的建立与完善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京东物流体系未来的发展与展望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京东物流体系对高绩效的贡献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京东物流体系的高效运营模式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其他成功企业的经验分享</a:t>
            </a:r>
            <a:endParaRPr altLang="en-US" lang="zh-CN"/>
          </a:p>
        </p:txBody>
      </p:sp>
      <p:sp>
        <p:nvSpPr>
          <p:cNvPr id="105069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9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0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0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0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阿里巴巴：重视企业文化和价值观，强调团队合作和执行力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0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华为：以客户为中心，持续创新，强调绩效导向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0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腾讯：以用户需求为导向，注重产品体验和品质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1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京东：以供应链管理为核心，提高效率和客户满意度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5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7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  <p:sp>
        <p:nvSpPr>
          <p:cNvPr id="105075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未来企业管理与高绩效的趋势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数字化转型对企业管理的影响</a:t>
            </a:r>
            <a:endParaRPr altLang="en-US" lang="zh-CN"/>
          </a:p>
        </p:txBody>
      </p:sp>
      <p:sp>
        <p:nvSpPr>
          <p:cNvPr id="1050846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48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50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数字化转型的背景和意义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852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54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56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数字化转型对企业管理的影响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858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60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62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数字化转型的实践案例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864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66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68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数字化转型的未来趋势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人工智能技术在企业管理中的应用</a:t>
            </a:r>
            <a:endParaRPr altLang="en-US" lang="zh-CN"/>
          </a:p>
        </p:txBody>
      </p:sp>
      <p:sp>
        <p:nvSpPr>
          <p:cNvPr id="105091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1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1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1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1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人工智能技术能够提高企业的创新能力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92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2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2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人工智能技术能够增强企业的市场竞争力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2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2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3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人工智能技术能够优化企业业务流程，降低成本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93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3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3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人工智能技术能够提高企业管理的效率和准确性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可持续发展理念在企业管理中的重要性</a:t>
            </a:r>
            <a:endParaRPr altLang="en-US" lang="zh-CN"/>
          </a:p>
        </p:txBody>
      </p:sp>
      <p:sp>
        <p:nvSpPr>
          <p:cNvPr id="105097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8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8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可持续发展理念的定义和意义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98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8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8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企业管理中可持续发展理念的应用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99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9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9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可持续发展理念对高绩效的影响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99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9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0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未来企业管理中可持续发展理念的趋势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未来企业管理与高绩效的发展方向</a:t>
            </a:r>
            <a:endParaRPr altLang="en-US" lang="zh-CN"/>
          </a:p>
        </p:txBody>
      </p:sp>
      <p:sp>
        <p:nvSpPr>
          <p:cNvPr id="105104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4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4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4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员工赋能：重视员工发展，提高员工能力和素质，促进企业整体绩效提升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5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5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5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5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数字化转型：利用大数据、人工智能等技术提高企业管理效率和绩效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5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6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6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6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敏捷组织：构建快速响应市场变化的组织结构，提高企业应对能力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6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6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7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7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创新驱动：鼓励企业创新，推动产品和服务的升级换代，提高市场竞争力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12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111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1116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0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72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9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76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4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437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95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2023-12-20T01:12:22Z</dcterms:created>
  <dcterms:modified xsi:type="dcterms:W3CDTF">2023-12-20T01:12:22Z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df76e50158054b7db189e6297a8ed1ae_21</vt:lpwstr>
  </property>
</Properties>
</file>