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5160" r:id="rId1"/>
    <p:sldMasterId id="2147495197" r:id="rId2"/>
  </p:sldMasterIdLst>
  <p:notesMasterIdLst>
    <p:notesMasterId r:id="rId3"/>
  </p:notesMasterIdLst>
  <p:sldIdLst>
    <p:sldId id="5735" r:id="rId4"/>
    <p:sldId id="5740" r:id="rId5"/>
    <p:sldId id="5744" r:id="rId6"/>
    <p:sldId id="5747" r:id="rId7"/>
    <p:sldId id="5753" r:id="rId9"/>
    <p:sldId id="5756" r:id="rId10"/>
    <p:sldId id="5759" r:id="rId11"/>
    <p:sldId id="5762" r:id="rId12"/>
    <p:sldId id="5768" r:id="rId14"/>
    <p:sldId id="5771" r:id="rId15"/>
    <p:sldId id="5774" r:id="rId16"/>
    <p:sldId id="5777" r:id="rId17"/>
    <p:sldId id="5780" r:id="rId18"/>
    <p:sldId id="5786" r:id="rId20"/>
    <p:sldId id="5789" r:id="rId21"/>
    <p:sldId id="5792" r:id="rId22"/>
    <p:sldId id="5795" r:id="rId23"/>
    <p:sldId id="5798" r:id="rId24"/>
    <p:sldId id="5804" r:id="rId26"/>
    <p:sldId id="5807" r:id="rId27"/>
    <p:sldId id="5810" r:id="rId28"/>
    <p:sldId id="5813" r:id="rId29"/>
    <p:sldId id="5819" r:id="rId31"/>
    <p:sldId id="5822" r:id="rId32"/>
    <p:sldId id="5825" r:id="rId33"/>
    <p:sldId id="5828" r:id="rId34"/>
    <p:sldId id="5834" r:id="rId36"/>
    <p:sldId id="5837" r:id="rId37"/>
    <p:sldId id="5841" r:id="rId38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tableStyles" Target="tableStyles.xml"/><Relationship Id="rId40" Type="http://schemas.openxmlformats.org/officeDocument/2006/relationships/presProps" Target="presProps.xml"/><Relationship Id="rId41" Type="http://schemas.openxmlformats.org/officeDocument/2006/relationships/viewProps" Target="viewProps.xml"/><Relationship Id="rId42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9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jpe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image" Target="../media/image2.png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tags" Target="../tags/tag15.xml"/><Relationship Id="rId7" Type="http://schemas.openxmlformats.org/officeDocument/2006/relationships/tags" Target="../tags/tag16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jpe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tags" Target="../tags/tag24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tags" Target="../tags/tag26.xml"/><Relationship Id="rId3" Type="http://schemas.openxmlformats.org/officeDocument/2006/relationships/tags" Target="../tags/tag27.xml"/><Relationship Id="rId4" Type="http://schemas.openxmlformats.org/officeDocument/2006/relationships/image" Target="../media/image2.png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tags" Target="../tags/tag33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image" Target="../media/image2.png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image" Target="../media/image2.png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tags" Target="../tags/tag46.xml"/><Relationship Id="rId8" Type="http://schemas.openxmlformats.org/officeDocument/2006/relationships/tags" Target="../tags/tag47.xml"/><Relationship Id="rId9" Type="http://schemas.openxmlformats.org/officeDocument/2006/relationships/tags" Target="../tags/tag48.xml"/><Relationship Id="rId10" Type="http://schemas.openxmlformats.org/officeDocument/2006/relationships/tags" Target="../tags/tag49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image" Target="../media/image2.png"/><Relationship Id="rId3" Type="http://schemas.openxmlformats.org/officeDocument/2006/relationships/tags" Target="../tags/tag51.xml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image" Target="../media/image2.png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2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image" Target="../media/image2.png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tags" Target="../tags/tag69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jpe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椭圆 9"/>
          <p:cNvSpPr/>
          <p:nvPr>
            <p:custDataLst>
              <p:tags r:id="rId1"/>
            </p:custDataLst>
          </p:nvPr>
        </p:nvSpPr>
        <p:spPr>
          <a:xfrm>
            <a:off x="10682605" y="171958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cxnSp>
        <p:nvCxnSpPr>
          <p:cNvPr id="3145729" name="直接连接符 2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814371" y="6132093"/>
            <a:ext cx="873188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图片 20" descr="图片包含 游戏机, 灯光, 帽子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0" y="0"/>
            <a:ext cx="7661910" cy="4309110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668" name="正文"/>
          <p:cNvSpPr txBox="1">
            <a:spLocks noGrp="1"/>
          </p:cNvSpPr>
          <p:nvPr>
            <p:ph type="body" idx="4" hasCustomPrompt="1"/>
            <p:custDataLst>
              <p:tags r:id="rId5"/>
            </p:custDataLst>
          </p:nvPr>
        </p:nvSpPr>
        <p:spPr>
          <a:xfrm>
            <a:off x="5844620" y="4067810"/>
            <a:ext cx="5435521" cy="537210"/>
          </a:xfrm>
          <a:prstGeom prst="rect"/>
          <a:noFill/>
        </p:spPr>
        <p:txBody>
          <a:bodyPr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15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3" hasCustomPrompt="1"/>
            <p:custDataLst>
              <p:tags r:id="rId6"/>
            </p:custDataLst>
          </p:nvPr>
        </p:nvSpPr>
        <p:spPr>
          <a:xfrm>
            <a:off x="5844619" y="1795145"/>
            <a:ext cx="5435521" cy="22510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60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1" name="直接连接符 2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8512877" y="3940944"/>
            <a:ext cx="2767263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9619615" y="5966460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80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344778" y="0"/>
            <a:ext cx="8847221" cy="4975261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cxnSp>
        <p:nvCxnSpPr>
          <p:cNvPr id="3145733" name="直接连接符 27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35013" y="6228346"/>
            <a:ext cx="1072197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678815" y="1666875"/>
            <a:ext cx="1150620" cy="2825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2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678815" y="406400"/>
            <a:ext cx="6918960" cy="1236980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5" name="直接连接符 43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845336" y="1807845"/>
            <a:ext cx="447040" cy="0"/>
          </a:xfrm>
          <a:prstGeom prst="line"/>
          <a:ln w="15875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altLang="en-US" dirty="0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7" name="直接连接符 22"/>
          <p:cNvCxnSpPr>
            <a:cxnSpLocks/>
          </p:cNvCxnSpPr>
          <p:nvPr>
            <p:custDataLst>
              <p:tags r:id="rId1"/>
            </p:custDataLst>
          </p:nvPr>
        </p:nvCxnSpPr>
        <p:spPr>
          <a:xfrm flipH="1">
            <a:off x="9185961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15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15176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1" name="图片 48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>
            <a:off x="1736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pic>
        <p:nvPicPr>
          <p:cNvPr id="2097163" name="图片 68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 flipH="1">
            <a:off x="891732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00" name="节编号"/>
          <p:cNvSpPr txBox="1">
            <a:spLocks noGrp="1"/>
          </p:cNvSpPr>
          <p:nvPr>
            <p:ph type="body" idx="2" hasCustomPrompt="1"/>
            <p:custDataLst>
              <p:tags r:id="rId6"/>
            </p:custDataLst>
          </p:nvPr>
        </p:nvSpPr>
        <p:spPr>
          <a:xfrm>
            <a:off x="1151573" y="1497965"/>
            <a:ext cx="9888855" cy="109791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4800" i="0" kern="1200" kumimoji="0" lang="en-US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1" hasCustomPrompt="1"/>
            <p:custDataLst>
              <p:tags r:id="rId7"/>
            </p:custDataLst>
          </p:nvPr>
        </p:nvSpPr>
        <p:spPr>
          <a:xfrm>
            <a:off x="3044825" y="2595245"/>
            <a:ext cx="6141085" cy="184848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54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0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1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08400" y="1324800"/>
            <a:ext cx="109692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120390" y="0"/>
            <a:ext cx="9071810" cy="5101559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770" name="椭圆 38"/>
          <p:cNvSpPr/>
          <p:nvPr>
            <p:custDataLst>
              <p:tags r:id="rId3"/>
            </p:custDataLst>
          </p:nvPr>
        </p:nvSpPr>
        <p:spPr>
          <a:xfrm>
            <a:off x="700405" y="184150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135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984250" y="1533525"/>
            <a:ext cx="5142230" cy="25838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 dirty="0" err="1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cxnSp>
        <p:nvCxnSpPr>
          <p:cNvPr id="3145741" name="直接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2780331" y="6132093"/>
            <a:ext cx="8754110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署名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984048" y="5967095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image" Target="../media/image2.png"/><Relationship Id="rId14" Type="http://schemas.openxmlformats.org/officeDocument/2006/relationships/tags" Target="../tags/tag79.xml"/><Relationship Id="rId15" Type="http://schemas.openxmlformats.org/officeDocument/2006/relationships/tags" Target="../tags/tag80.xml"/><Relationship Id="rId16" Type="http://schemas.openxmlformats.org/officeDocument/2006/relationships/tags" Target="../tags/tag81.xml"/><Relationship Id="rId17" Type="http://schemas.openxmlformats.org/officeDocument/2006/relationships/tags" Target="../tags/tag82.xml"/><Relationship Id="rId18" Type="http://schemas.openxmlformats.org/officeDocument/2006/relationships/tags" Target="../tags/tag83.xml"/><Relationship Id="rId19" Type="http://schemas.openxmlformats.org/officeDocument/2006/relationships/tags" Target="../tags/tag84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5161" r:id="rId1"/>
    <p:sldLayoutId id="2147495162" r:id="rId2"/>
    <p:sldLayoutId id="2147495163" r:id="rId3"/>
    <p:sldLayoutId id="2147495164" r:id="rId4"/>
    <p:sldLayoutId id="2147495165" r:id="rId5"/>
    <p:sldLayoutId id="2147495166" r:id="rId6"/>
    <p:sldLayoutId id="2147495167" r:id="rId7"/>
    <p:sldLayoutId id="2147495168" r:id="rId8"/>
    <p:sldLayoutId id="2147495169" r:id="rId9"/>
    <p:sldLayoutId id="2147495170" r:id="rId10"/>
    <p:sldLayoutId id="214749517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99" y="1413194"/>
            <a:ext cx="10969199" cy="4763769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spcBef>
                <a:spcPts val="1200"/>
              </a:spcBef>
              <a:spcAft>
                <a:spcPts val="0"/>
              </a:spcAft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99" y="365125"/>
            <a:ext cx="10969199" cy="979581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5198" r:id="rId1"/>
    <p:sldLayoutId id="2147495199" r:id="rId2"/>
    <p:sldLayoutId id="2147495200" r:id="rId3"/>
    <p:sldLayoutId id="2147495201" r:id="rId4"/>
    <p:sldLayoutId id="2147495202" r:id="rId5"/>
    <p:sldLayoutId id="2147495203" r:id="rId6"/>
    <p:sldLayoutId id="2147495204" r:id="rId7"/>
    <p:sldLayoutId id="2147495205" r:id="rId8"/>
    <p:sldLayoutId id="2147495206" r:id="rId9"/>
    <p:sldLayoutId id="2147495207" r:id="rId10"/>
    <p:sldLayoutId id="214749520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atin typeface="+mj-ea"/>
          <a:ea typeface="+mj-ea"/>
          <a:cs typeface="MiSans" panose="00000500000000000000" charset="-122"/>
          <a:sym typeface="MiSans" panose="00000500000000000000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tags" Target="../tags/tag106.xml"/><Relationship Id="rId19" Type="http://schemas.openxmlformats.org/officeDocument/2006/relationships/tags" Target="../tags/tag107.xml"/><Relationship Id="rId20" Type="http://schemas.openxmlformats.org/officeDocument/2006/relationships/tags" Target="../tags/tag108.xml"/><Relationship Id="rId21" Type="http://schemas.openxmlformats.org/officeDocument/2006/relationships/tags" Target="../tags/tag109.xml"/><Relationship Id="rId22" Type="http://schemas.openxmlformats.org/officeDocument/2006/relationships/slideLayout" Target="../slideLayouts/slideLayout14.xml"/><Relationship Id="rId2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tags" Target="../tags/tag119.xml"/><Relationship Id="rId5" Type="http://schemas.openxmlformats.org/officeDocument/2006/relationships/tags" Target="../tags/tag120.xml"/><Relationship Id="rId6" Type="http://schemas.openxmlformats.org/officeDocument/2006/relationships/tags" Target="../tags/tag121.xml"/><Relationship Id="rId7" Type="http://schemas.openxmlformats.org/officeDocument/2006/relationships/tags" Target="../tags/tag122.xml"/><Relationship Id="rId8" Type="http://schemas.openxmlformats.org/officeDocument/2006/relationships/tags" Target="../tags/tag123.xml"/><Relationship Id="rId9" Type="http://schemas.openxmlformats.org/officeDocument/2006/relationships/tags" Target="../tags/tag124.xml"/><Relationship Id="rId10" Type="http://schemas.openxmlformats.org/officeDocument/2006/relationships/tags" Target="../tags/tag125.xml"/><Relationship Id="rId11" Type="http://schemas.openxmlformats.org/officeDocument/2006/relationships/tags" Target="../tags/tag126.xml"/><Relationship Id="rId12" Type="http://schemas.openxmlformats.org/officeDocument/2006/relationships/tags" Target="../tags/tag127.xml"/><Relationship Id="rId13" Type="http://schemas.openxmlformats.org/officeDocument/2006/relationships/tags" Target="../tags/tag128.xml"/><Relationship Id="rId14" Type="http://schemas.openxmlformats.org/officeDocument/2006/relationships/tags" Target="../tags/tag129.xml"/><Relationship Id="rId15" Type="http://schemas.openxmlformats.org/officeDocument/2006/relationships/tags" Target="../tags/tag130.xml"/><Relationship Id="rId16" Type="http://schemas.openxmlformats.org/officeDocument/2006/relationships/tags" Target="../tags/tag131.xml"/><Relationship Id="rId17" Type="http://schemas.openxmlformats.org/officeDocument/2006/relationships/tags" Target="../tags/tag132.xml"/><Relationship Id="rId18" Type="http://schemas.openxmlformats.org/officeDocument/2006/relationships/tags" Target="../tags/tag133.xml"/><Relationship Id="rId19" Type="http://schemas.openxmlformats.org/officeDocument/2006/relationships/tags" Target="../tags/tag134.xml"/><Relationship Id="rId20" Type="http://schemas.openxmlformats.org/officeDocument/2006/relationships/tags" Target="../tags/tag135.xml"/><Relationship Id="rId21" Type="http://schemas.openxmlformats.org/officeDocument/2006/relationships/tags" Target="../tags/tag136.xml"/><Relationship Id="rId22" Type="http://schemas.openxmlformats.org/officeDocument/2006/relationships/tags" Target="../tags/tag137.xml"/><Relationship Id="rId23" Type="http://schemas.openxmlformats.org/officeDocument/2006/relationships/tags" Target="../tags/tag138.xml"/><Relationship Id="rId24" Type="http://schemas.openxmlformats.org/officeDocument/2006/relationships/tags" Target="../tags/tag139.xml"/><Relationship Id="rId25" Type="http://schemas.openxmlformats.org/officeDocument/2006/relationships/tags" Target="../tags/tag140.xml"/><Relationship Id="rId26" Type="http://schemas.openxmlformats.org/officeDocument/2006/relationships/tags" Target="../tags/tag141.xml"/><Relationship Id="rId27" Type="http://schemas.openxmlformats.org/officeDocument/2006/relationships/tags" Target="../tags/tag142.xml"/><Relationship Id="rId28" Type="http://schemas.openxmlformats.org/officeDocument/2006/relationships/tags" Target="../tags/tag143.xml"/><Relationship Id="rId29" Type="http://schemas.openxmlformats.org/officeDocument/2006/relationships/tags" Target="../tags/tag144.xml"/><Relationship Id="rId30" Type="http://schemas.openxmlformats.org/officeDocument/2006/relationships/tags" Target="../tags/tag145.xml"/><Relationship Id="rId31" Type="http://schemas.openxmlformats.org/officeDocument/2006/relationships/tags" Target="../tags/tag146.xml"/><Relationship Id="rId32" Type="http://schemas.openxmlformats.org/officeDocument/2006/relationships/tags" Target="../tags/tag147.xml"/><Relationship Id="rId33" Type="http://schemas.openxmlformats.org/officeDocument/2006/relationships/tags" Target="../tags/tag148.xml"/><Relationship Id="rId34" Type="http://schemas.openxmlformats.org/officeDocument/2006/relationships/tags" Target="../tags/tag149.xml"/><Relationship Id="rId35" Type="http://schemas.openxmlformats.org/officeDocument/2006/relationships/tags" Target="../tags/tag150.xml"/><Relationship Id="rId36" Type="http://schemas.openxmlformats.org/officeDocument/2006/relationships/tags" Target="../tags/tag151.xml"/><Relationship Id="rId37" Type="http://schemas.openxmlformats.org/officeDocument/2006/relationships/tags" Target="../tags/tag152.xml"/><Relationship Id="rId38" Type="http://schemas.openxmlformats.org/officeDocument/2006/relationships/tags" Target="../tags/tag153.xml"/><Relationship Id="rId39" Type="http://schemas.openxmlformats.org/officeDocument/2006/relationships/tags" Target="../tags/tag154.xml"/><Relationship Id="rId40" Type="http://schemas.openxmlformats.org/officeDocument/2006/relationships/tags" Target="../tags/tag155.xml"/><Relationship Id="rId4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tags" Target="../tags/tag159.xml"/><Relationship Id="rId5" Type="http://schemas.openxmlformats.org/officeDocument/2006/relationships/tags" Target="../tags/tag160.xml"/><Relationship Id="rId6" Type="http://schemas.openxmlformats.org/officeDocument/2006/relationships/tags" Target="../tags/tag161.xml"/><Relationship Id="rId7" Type="http://schemas.openxmlformats.org/officeDocument/2006/relationships/tags" Target="../tags/tag162.xml"/><Relationship Id="rId8" Type="http://schemas.openxmlformats.org/officeDocument/2006/relationships/tags" Target="../tags/tag163.xml"/><Relationship Id="rId9" Type="http://schemas.openxmlformats.org/officeDocument/2006/relationships/tags" Target="../tags/tag164.xml"/><Relationship Id="rId10" Type="http://schemas.openxmlformats.org/officeDocument/2006/relationships/tags" Target="../tags/tag165.xml"/><Relationship Id="rId11" Type="http://schemas.openxmlformats.org/officeDocument/2006/relationships/tags" Target="../tags/tag166.xml"/><Relationship Id="rId12" Type="http://schemas.openxmlformats.org/officeDocument/2006/relationships/tags" Target="../tags/tag167.xml"/><Relationship Id="rId13" Type="http://schemas.openxmlformats.org/officeDocument/2006/relationships/tags" Target="../tags/tag168.xml"/><Relationship Id="rId14" Type="http://schemas.openxmlformats.org/officeDocument/2006/relationships/tags" Target="../tags/tag169.xml"/><Relationship Id="rId15" Type="http://schemas.openxmlformats.org/officeDocument/2006/relationships/tags" Target="../tags/tag170.xml"/><Relationship Id="rId16" Type="http://schemas.openxmlformats.org/officeDocument/2006/relationships/tags" Target="../tags/tag171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tags" Target="../tags/tag175.xml"/><Relationship Id="rId5" Type="http://schemas.openxmlformats.org/officeDocument/2006/relationships/tags" Target="../tags/tag176.xml"/><Relationship Id="rId6" Type="http://schemas.openxmlformats.org/officeDocument/2006/relationships/tags" Target="../tags/tag177.xml"/><Relationship Id="rId7" Type="http://schemas.openxmlformats.org/officeDocument/2006/relationships/tags" Target="../tags/tag178.xml"/><Relationship Id="rId8" Type="http://schemas.openxmlformats.org/officeDocument/2006/relationships/tags" Target="../tags/tag179.xml"/><Relationship Id="rId9" Type="http://schemas.openxmlformats.org/officeDocument/2006/relationships/tags" Target="../tags/tag180.xml"/><Relationship Id="rId10" Type="http://schemas.openxmlformats.org/officeDocument/2006/relationships/tags" Target="../tags/tag181.xml"/><Relationship Id="rId11" Type="http://schemas.openxmlformats.org/officeDocument/2006/relationships/tags" Target="../tags/tag182.xml"/><Relationship Id="rId12" Type="http://schemas.openxmlformats.org/officeDocument/2006/relationships/tags" Target="../tags/tag183.xml"/><Relationship Id="rId13" Type="http://schemas.openxmlformats.org/officeDocument/2006/relationships/tags" Target="../tags/tag184.xml"/><Relationship Id="rId14" Type="http://schemas.openxmlformats.org/officeDocument/2006/relationships/tags" Target="../tags/tag185.xml"/><Relationship Id="rId15" Type="http://schemas.openxmlformats.org/officeDocument/2006/relationships/tags" Target="../tags/tag186.xml"/><Relationship Id="rId16" Type="http://schemas.openxmlformats.org/officeDocument/2006/relationships/tags" Target="../tags/tag187.xml"/><Relationship Id="rId17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tags" Target="../tags/tag194.xml"/><Relationship Id="rId5" Type="http://schemas.openxmlformats.org/officeDocument/2006/relationships/tags" Target="../tags/tag195.xml"/><Relationship Id="rId6" Type="http://schemas.openxmlformats.org/officeDocument/2006/relationships/tags" Target="../tags/tag196.xml"/><Relationship Id="rId7" Type="http://schemas.openxmlformats.org/officeDocument/2006/relationships/tags" Target="../tags/tag197.xml"/><Relationship Id="rId8" Type="http://schemas.openxmlformats.org/officeDocument/2006/relationships/tags" Target="../tags/tag198.xml"/><Relationship Id="rId9" Type="http://schemas.openxmlformats.org/officeDocument/2006/relationships/tags" Target="../tags/tag199.xml"/><Relationship Id="rId10" Type="http://schemas.openxmlformats.org/officeDocument/2006/relationships/tags" Target="../tags/tag200.xml"/><Relationship Id="rId11" Type="http://schemas.openxmlformats.org/officeDocument/2006/relationships/tags" Target="../tags/tag201.xml"/><Relationship Id="rId12" Type="http://schemas.openxmlformats.org/officeDocument/2006/relationships/tags" Target="../tags/tag202.xml"/><Relationship Id="rId13" Type="http://schemas.openxmlformats.org/officeDocument/2006/relationships/tags" Target="../tags/tag203.xml"/><Relationship Id="rId14" Type="http://schemas.openxmlformats.org/officeDocument/2006/relationships/tags" Target="../tags/tag204.xml"/><Relationship Id="rId15" Type="http://schemas.openxmlformats.org/officeDocument/2006/relationships/tags" Target="../tags/tag205.xml"/><Relationship Id="rId16" Type="http://schemas.openxmlformats.org/officeDocument/2006/relationships/tags" Target="../tags/tag206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tags" Target="../tags/tag210.xml"/><Relationship Id="rId5" Type="http://schemas.openxmlformats.org/officeDocument/2006/relationships/tags" Target="../tags/tag211.xml"/><Relationship Id="rId6" Type="http://schemas.openxmlformats.org/officeDocument/2006/relationships/tags" Target="../tags/tag212.xml"/><Relationship Id="rId7" Type="http://schemas.openxmlformats.org/officeDocument/2006/relationships/tags" Target="../tags/tag213.xml"/><Relationship Id="rId8" Type="http://schemas.openxmlformats.org/officeDocument/2006/relationships/tags" Target="../tags/tag214.xml"/><Relationship Id="rId9" Type="http://schemas.openxmlformats.org/officeDocument/2006/relationships/tags" Target="../tags/tag215.xml"/><Relationship Id="rId10" Type="http://schemas.openxmlformats.org/officeDocument/2006/relationships/tags" Target="../tags/tag216.xml"/><Relationship Id="rId11" Type="http://schemas.openxmlformats.org/officeDocument/2006/relationships/tags" Target="../tags/tag217.xml"/><Relationship Id="rId12" Type="http://schemas.openxmlformats.org/officeDocument/2006/relationships/tags" Target="../tags/tag218.xml"/><Relationship Id="rId13" Type="http://schemas.openxmlformats.org/officeDocument/2006/relationships/tags" Target="../tags/tag219.xml"/><Relationship Id="rId14" Type="http://schemas.openxmlformats.org/officeDocument/2006/relationships/tags" Target="../tags/tag220.xml"/><Relationship Id="rId15" Type="http://schemas.openxmlformats.org/officeDocument/2006/relationships/tags" Target="../tags/tag221.xml"/><Relationship Id="rId16" Type="http://schemas.openxmlformats.org/officeDocument/2006/relationships/tags" Target="../tags/tag222.xml"/><Relationship Id="rId17" Type="http://schemas.openxmlformats.org/officeDocument/2006/relationships/tags" Target="../tags/tag223.xml"/><Relationship Id="rId18" Type="http://schemas.openxmlformats.org/officeDocument/2006/relationships/tags" Target="../tags/tag224.xml"/><Relationship Id="rId19" Type="http://schemas.openxmlformats.org/officeDocument/2006/relationships/tags" Target="../tags/tag225.xml"/><Relationship Id="rId20" Type="http://schemas.openxmlformats.org/officeDocument/2006/relationships/tags" Target="../tags/tag226.xml"/><Relationship Id="rId21" Type="http://schemas.openxmlformats.org/officeDocument/2006/relationships/tags" Target="../tags/tag227.xml"/><Relationship Id="rId22" Type="http://schemas.openxmlformats.org/officeDocument/2006/relationships/tags" Target="../tags/tag228.xml"/><Relationship Id="rId23" Type="http://schemas.openxmlformats.org/officeDocument/2006/relationships/tags" Target="../tags/tag229.xml"/><Relationship Id="rId24" Type="http://schemas.openxmlformats.org/officeDocument/2006/relationships/tags" Target="../tags/tag230.xml"/><Relationship Id="rId25" Type="http://schemas.openxmlformats.org/officeDocument/2006/relationships/tags" Target="../tags/tag231.xml"/><Relationship Id="rId26" Type="http://schemas.openxmlformats.org/officeDocument/2006/relationships/tags" Target="../tags/tag232.xml"/><Relationship Id="rId27" Type="http://schemas.openxmlformats.org/officeDocument/2006/relationships/tags" Target="../tags/tag233.xml"/><Relationship Id="rId28" Type="http://schemas.openxmlformats.org/officeDocument/2006/relationships/tags" Target="../tags/tag234.xml"/><Relationship Id="rId29" Type="http://schemas.openxmlformats.org/officeDocument/2006/relationships/tags" Target="../tags/tag235.xml"/><Relationship Id="rId30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tags" Target="../tags/tag239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40.xml"/><Relationship Id="rId2" Type="http://schemas.openxmlformats.org/officeDocument/2006/relationships/tags" Target="../tags/tag241.xml"/><Relationship Id="rId3" Type="http://schemas.openxmlformats.org/officeDocument/2006/relationships/tags" Target="../tags/tag242.xml"/><Relationship Id="rId4" Type="http://schemas.openxmlformats.org/officeDocument/2006/relationships/tags" Target="../tags/tag243.xml"/><Relationship Id="rId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47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tags" Target="../tags/tag250.xml"/><Relationship Id="rId5" Type="http://schemas.openxmlformats.org/officeDocument/2006/relationships/tags" Target="../tags/tag251.xml"/><Relationship Id="rId6" Type="http://schemas.openxmlformats.org/officeDocument/2006/relationships/tags" Target="../tags/tag252.xml"/><Relationship Id="rId7" Type="http://schemas.openxmlformats.org/officeDocument/2006/relationships/tags" Target="../tags/tag253.xml"/><Relationship Id="rId8" Type="http://schemas.openxmlformats.org/officeDocument/2006/relationships/tags" Target="../tags/tag254.xml"/><Relationship Id="rId9" Type="http://schemas.openxmlformats.org/officeDocument/2006/relationships/tags" Target="../tags/tag255.xml"/><Relationship Id="rId10" Type="http://schemas.openxmlformats.org/officeDocument/2006/relationships/tags" Target="../tags/tag256.xml"/><Relationship Id="rId11" Type="http://schemas.openxmlformats.org/officeDocument/2006/relationships/tags" Target="../tags/tag257.xml"/><Relationship Id="rId12" Type="http://schemas.openxmlformats.org/officeDocument/2006/relationships/tags" Target="../tags/tag258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tags" Target="../tags/tag262.xml"/><Relationship Id="rId5" Type="http://schemas.openxmlformats.org/officeDocument/2006/relationships/tags" Target="../tags/tag263.xml"/><Relationship Id="rId6" Type="http://schemas.openxmlformats.org/officeDocument/2006/relationships/tags" Target="../tags/tag264.xml"/><Relationship Id="rId7" Type="http://schemas.openxmlformats.org/officeDocument/2006/relationships/tags" Target="../tags/tag265.xml"/><Relationship Id="rId8" Type="http://schemas.openxmlformats.org/officeDocument/2006/relationships/tags" Target="../tags/tag266.xml"/><Relationship Id="rId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tags" Target="../tags/tag270.xml"/><Relationship Id="rId5" Type="http://schemas.openxmlformats.org/officeDocument/2006/relationships/tags" Target="../tags/tag271.xml"/><Relationship Id="rId6" Type="http://schemas.openxmlformats.org/officeDocument/2006/relationships/tags" Target="../tags/tag272.xml"/><Relationship Id="rId7" Type="http://schemas.openxmlformats.org/officeDocument/2006/relationships/tags" Target="../tags/tag273.xml"/><Relationship Id="rId8" Type="http://schemas.openxmlformats.org/officeDocument/2006/relationships/tags" Target="../tags/tag274.xml"/><Relationship Id="rId9" Type="http://schemas.openxmlformats.org/officeDocument/2006/relationships/tags" Target="../tags/tag275.xml"/><Relationship Id="rId10" Type="http://schemas.openxmlformats.org/officeDocument/2006/relationships/tags" Target="../tags/tag276.xml"/><Relationship Id="rId11" Type="http://schemas.openxmlformats.org/officeDocument/2006/relationships/tags" Target="../tags/tag277.xml"/><Relationship Id="rId12" Type="http://schemas.openxmlformats.org/officeDocument/2006/relationships/tags" Target="../tags/tag278.xml"/><Relationship Id="rId13" Type="http://schemas.openxmlformats.org/officeDocument/2006/relationships/tags" Target="../tags/tag279.xml"/><Relationship Id="rId14" Type="http://schemas.openxmlformats.org/officeDocument/2006/relationships/tags" Target="../tags/tag280.xml"/><Relationship Id="rId15" Type="http://schemas.openxmlformats.org/officeDocument/2006/relationships/tags" Target="../tags/tag281.xml"/><Relationship Id="rId16" Type="http://schemas.openxmlformats.org/officeDocument/2006/relationships/tags" Target="../tags/tag282.xml"/><Relationship Id="rId17" Type="http://schemas.openxmlformats.org/officeDocument/2006/relationships/tags" Target="../tags/tag283.xml"/><Relationship Id="rId18" Type="http://schemas.openxmlformats.org/officeDocument/2006/relationships/tags" Target="../tags/tag284.xml"/><Relationship Id="rId19" Type="http://schemas.openxmlformats.org/officeDocument/2006/relationships/tags" Target="../tags/tag285.xml"/><Relationship Id="rId20" Type="http://schemas.openxmlformats.org/officeDocument/2006/relationships/tags" Target="../tags/tag286.xml"/><Relationship Id="rId21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87.xml"/><Relationship Id="rId2" Type="http://schemas.openxmlformats.org/officeDocument/2006/relationships/tags" Target="../tags/tag288.xml"/><Relationship Id="rId3" Type="http://schemas.openxmlformats.org/officeDocument/2006/relationships/tags" Target="../tags/tag289.xml"/><Relationship Id="rId4" Type="http://schemas.openxmlformats.org/officeDocument/2006/relationships/tags" Target="../tags/tag290.xml"/><Relationship Id="rId5" Type="http://schemas.openxmlformats.org/officeDocument/2006/relationships/tags" Target="../tags/tag291.xml"/><Relationship Id="rId6" Type="http://schemas.openxmlformats.org/officeDocument/2006/relationships/tags" Target="../tags/tag292.xml"/><Relationship Id="rId7" Type="http://schemas.openxmlformats.org/officeDocument/2006/relationships/tags" Target="../tags/tag293.xml"/><Relationship Id="rId8" Type="http://schemas.openxmlformats.org/officeDocument/2006/relationships/tags" Target="../tags/tag294.xml"/><Relationship Id="rId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95.xml"/><Relationship Id="rId2" Type="http://schemas.openxmlformats.org/officeDocument/2006/relationships/tags" Target="../tags/tag296.xml"/><Relationship Id="rId3" Type="http://schemas.openxmlformats.org/officeDocument/2006/relationships/tags" Target="../tags/tag297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8.xml"/><Relationship Id="rId2" Type="http://schemas.openxmlformats.org/officeDocument/2006/relationships/tags" Target="../tags/tag299.xml"/><Relationship Id="rId3" Type="http://schemas.openxmlformats.org/officeDocument/2006/relationships/tags" Target="../tags/tag300.xml"/><Relationship Id="rId4" Type="http://schemas.openxmlformats.org/officeDocument/2006/relationships/tags" Target="../tags/tag301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2.xml"/><Relationship Id="rId2" Type="http://schemas.openxmlformats.org/officeDocument/2006/relationships/tags" Target="../tags/tag303.xml"/><Relationship Id="rId3" Type="http://schemas.openxmlformats.org/officeDocument/2006/relationships/tags" Target="../tags/tag304.xml"/><Relationship Id="rId4" Type="http://schemas.openxmlformats.org/officeDocument/2006/relationships/tags" Target="../tags/tag305.xml"/><Relationship Id="rId5" Type="http://schemas.openxmlformats.org/officeDocument/2006/relationships/tags" Target="../tags/tag306.xml"/><Relationship Id="rId6" Type="http://schemas.openxmlformats.org/officeDocument/2006/relationships/tags" Target="../tags/tag307.xml"/><Relationship Id="rId7" Type="http://schemas.openxmlformats.org/officeDocument/2006/relationships/tags" Target="../tags/tag308.xml"/><Relationship Id="rId8" Type="http://schemas.openxmlformats.org/officeDocument/2006/relationships/tags" Target="../tags/tag309.xml"/><Relationship Id="rId9" Type="http://schemas.openxmlformats.org/officeDocument/2006/relationships/tags" Target="../tags/tag310.xml"/><Relationship Id="rId10" Type="http://schemas.openxmlformats.org/officeDocument/2006/relationships/tags" Target="../tags/tag311.xml"/><Relationship Id="rId11" Type="http://schemas.openxmlformats.org/officeDocument/2006/relationships/tags" Target="../tags/tag312.xml"/><Relationship Id="rId12" Type="http://schemas.openxmlformats.org/officeDocument/2006/relationships/tags" Target="../tags/tag313.xml"/><Relationship Id="rId13" Type="http://schemas.openxmlformats.org/officeDocument/2006/relationships/tags" Target="../tags/tag314.xml"/><Relationship Id="rId14" Type="http://schemas.openxmlformats.org/officeDocument/2006/relationships/tags" Target="../tags/tag315.xml"/><Relationship Id="rId15" Type="http://schemas.openxmlformats.org/officeDocument/2006/relationships/tags" Target="../tags/tag316.xml"/><Relationship Id="rId16" Type="http://schemas.openxmlformats.org/officeDocument/2006/relationships/tags" Target="../tags/tag317.xml"/><Relationship Id="rId17" Type="http://schemas.openxmlformats.org/officeDocument/2006/relationships/tags" Target="../tags/tag318.xml"/><Relationship Id="rId18" Type="http://schemas.openxmlformats.org/officeDocument/2006/relationships/tags" Target="../tags/tag319.xml"/><Relationship Id="rId1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20.xml"/><Relationship Id="rId2" Type="http://schemas.openxmlformats.org/officeDocument/2006/relationships/tags" Target="../tags/tag321.xml"/><Relationship Id="rId3" Type="http://schemas.openxmlformats.org/officeDocument/2006/relationships/tags" Target="../tags/tag322.xml"/><Relationship Id="rId4" Type="http://schemas.openxmlformats.org/officeDocument/2006/relationships/tags" Target="../tags/tag323.xml"/><Relationship Id="rId5" Type="http://schemas.openxmlformats.org/officeDocument/2006/relationships/tags" Target="../tags/tag324.xml"/><Relationship Id="rId6" Type="http://schemas.openxmlformats.org/officeDocument/2006/relationships/tags" Target="../tags/tag325.xml"/><Relationship Id="rId7" Type="http://schemas.openxmlformats.org/officeDocument/2006/relationships/tags" Target="../tags/tag326.xml"/><Relationship Id="rId8" Type="http://schemas.openxmlformats.org/officeDocument/2006/relationships/tags" Target="../tags/tag327.xml"/><Relationship Id="rId9" Type="http://schemas.openxmlformats.org/officeDocument/2006/relationships/tags" Target="../tags/tag328.xml"/><Relationship Id="rId10" Type="http://schemas.openxmlformats.org/officeDocument/2006/relationships/tags" Target="../tags/tag329.xml"/><Relationship Id="rId11" Type="http://schemas.openxmlformats.org/officeDocument/2006/relationships/tags" Target="../tags/tag330.xml"/><Relationship Id="rId12" Type="http://schemas.openxmlformats.org/officeDocument/2006/relationships/tags" Target="../tags/tag331.xml"/><Relationship Id="rId13" Type="http://schemas.openxmlformats.org/officeDocument/2006/relationships/tags" Target="../tags/tag332.xml"/><Relationship Id="rId14" Type="http://schemas.openxmlformats.org/officeDocument/2006/relationships/tags" Target="../tags/tag333.xml"/><Relationship Id="rId15" Type="http://schemas.openxmlformats.org/officeDocument/2006/relationships/tags" Target="../tags/tag334.xml"/><Relationship Id="rId16" Type="http://schemas.openxmlformats.org/officeDocument/2006/relationships/tags" Target="../tags/tag335.xml"/><Relationship Id="rId17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36.xml"/><Relationship Id="rId2" Type="http://schemas.openxmlformats.org/officeDocument/2006/relationships/tags" Target="../tags/tag337.xml"/><Relationship Id="rId3" Type="http://schemas.openxmlformats.org/officeDocument/2006/relationships/tags" Target="../tags/tag338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9.xml"/><Relationship Id="rId2" Type="http://schemas.openxmlformats.org/officeDocument/2006/relationships/tags" Target="../tags/tag340.xml"/><Relationship Id="rId3" Type="http://schemas.openxmlformats.org/officeDocument/2006/relationships/tags" Target="../tags/tag341.xml"/><Relationship Id="rId4" Type="http://schemas.openxmlformats.org/officeDocument/2006/relationships/tags" Target="../tags/tag342.xml"/><Relationship Id="rId5" Type="http://schemas.openxmlformats.org/officeDocument/2006/relationships/tags" Target="../tags/tag343.xml"/><Relationship Id="rId6" Type="http://schemas.openxmlformats.org/officeDocument/2006/relationships/tags" Target="../tags/tag344.xml"/><Relationship Id="rId7" Type="http://schemas.openxmlformats.org/officeDocument/2006/relationships/tags" Target="../tags/tag345.xml"/><Relationship Id="rId8" Type="http://schemas.openxmlformats.org/officeDocument/2006/relationships/tags" Target="../tags/tag346.xml"/><Relationship Id="rId9" Type="http://schemas.openxmlformats.org/officeDocument/2006/relationships/tags" Target="../tags/tag347.xml"/><Relationship Id="rId10" Type="http://schemas.openxmlformats.org/officeDocument/2006/relationships/tags" Target="../tags/tag348.xml"/><Relationship Id="rId11" Type="http://schemas.openxmlformats.org/officeDocument/2006/relationships/tags" Target="../tags/tag349.xml"/><Relationship Id="rId12" Type="http://schemas.openxmlformats.org/officeDocument/2006/relationships/tags" Target="../tags/tag350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51.xml"/><Relationship Id="rId2" Type="http://schemas.openxmlformats.org/officeDocument/2006/relationships/tags" Target="../tags/tag352.xml"/><Relationship Id="rId3" Type="http://schemas.openxmlformats.org/officeDocument/2006/relationships/tags" Target="../tags/tag353.xml"/><Relationship Id="rId4" Type="http://schemas.openxmlformats.org/officeDocument/2006/relationships/tags" Target="../tags/tag354.xml"/><Relationship Id="rId5" Type="http://schemas.openxmlformats.org/officeDocument/2006/relationships/tags" Target="../tags/tag355.xml"/><Relationship Id="rId6" Type="http://schemas.openxmlformats.org/officeDocument/2006/relationships/tags" Target="../tags/tag356.xml"/><Relationship Id="rId7" Type="http://schemas.openxmlformats.org/officeDocument/2006/relationships/tags" Target="../tags/tag357.xml"/><Relationship Id="rId8" Type="http://schemas.openxmlformats.org/officeDocument/2006/relationships/tags" Target="../tags/tag358.xml"/><Relationship Id="rId9" Type="http://schemas.openxmlformats.org/officeDocument/2006/relationships/tags" Target="../tags/tag359.xml"/><Relationship Id="rId10" Type="http://schemas.openxmlformats.org/officeDocument/2006/relationships/tags" Target="../tags/tag360.xml"/><Relationship Id="rId11" Type="http://schemas.openxmlformats.org/officeDocument/2006/relationships/tags" Target="../tags/tag361.xml"/><Relationship Id="rId12" Type="http://schemas.openxmlformats.org/officeDocument/2006/relationships/tags" Target="../tags/tag362.xml"/><Relationship Id="rId13" Type="http://schemas.openxmlformats.org/officeDocument/2006/relationships/tags" Target="../tags/tag363.xml"/><Relationship Id="rId14" Type="http://schemas.openxmlformats.org/officeDocument/2006/relationships/tags" Target="../tags/tag364.xml"/><Relationship Id="rId15" Type="http://schemas.openxmlformats.org/officeDocument/2006/relationships/tags" Target="../tags/tag365.xml"/><Relationship Id="rId16" Type="http://schemas.openxmlformats.org/officeDocument/2006/relationships/tags" Target="../tags/tag366.xml"/><Relationship Id="rId17" Type="http://schemas.openxmlformats.org/officeDocument/2006/relationships/tags" Target="../tags/tag367.xml"/><Relationship Id="rId18" Type="http://schemas.openxmlformats.org/officeDocument/2006/relationships/tags" Target="../tags/tag368.xml"/><Relationship Id="rId19" Type="http://schemas.openxmlformats.org/officeDocument/2006/relationships/tags" Target="../tags/tag369.xml"/><Relationship Id="rId20" Type="http://schemas.openxmlformats.org/officeDocument/2006/relationships/tags" Target="../tags/tag370.xml"/><Relationship Id="rId21" Type="http://schemas.openxmlformats.org/officeDocument/2006/relationships/tags" Target="../tags/tag371.xml"/><Relationship Id="rId22" Type="http://schemas.openxmlformats.org/officeDocument/2006/relationships/tags" Target="../tags/tag372.xml"/><Relationship Id="rId23" Type="http://schemas.openxmlformats.org/officeDocument/2006/relationships/tags" Target="../tags/tag373.xml"/><Relationship Id="rId24" Type="http://schemas.openxmlformats.org/officeDocument/2006/relationships/tags" Target="../tags/tag374.xml"/><Relationship Id="rId25" Type="http://schemas.openxmlformats.org/officeDocument/2006/relationships/tags" Target="../tags/tag375.xml"/><Relationship Id="rId26" Type="http://schemas.openxmlformats.org/officeDocument/2006/relationships/tags" Target="../tags/tag376.xml"/><Relationship Id="rId27" Type="http://schemas.openxmlformats.org/officeDocument/2006/relationships/tags" Target="../tags/tag377.xml"/><Relationship Id="rId28" Type="http://schemas.openxmlformats.org/officeDocument/2006/relationships/tags" Target="../tags/tag378.xml"/><Relationship Id="rId29" Type="http://schemas.openxmlformats.org/officeDocument/2006/relationships/tags" Target="../tags/tag379.xml"/><Relationship Id="rId30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80.xml"/><Relationship Id="rId2" Type="http://schemas.openxmlformats.org/officeDocument/2006/relationships/tags" Target="../tags/tag381.xml"/><Relationship Id="rId3" Type="http://schemas.openxmlformats.org/officeDocument/2006/relationships/tags" Target="../tags/tag382.xml"/><Relationship Id="rId4" Type="http://schemas.openxmlformats.org/officeDocument/2006/relationships/tags" Target="../tags/tag383.xml"/><Relationship Id="rId5" Type="http://schemas.openxmlformats.org/officeDocument/2006/relationships/tags" Target="../tags/tag384.xml"/><Relationship Id="rId6" Type="http://schemas.openxmlformats.org/officeDocument/2006/relationships/tags" Target="../tags/tag385.xml"/><Relationship Id="rId7" Type="http://schemas.openxmlformats.org/officeDocument/2006/relationships/tags" Target="../tags/tag386.xml"/><Relationship Id="rId8" Type="http://schemas.openxmlformats.org/officeDocument/2006/relationships/tags" Target="../tags/tag387.xml"/><Relationship Id="rId9" Type="http://schemas.openxmlformats.org/officeDocument/2006/relationships/tags" Target="../tags/tag388.xml"/><Relationship Id="rId10" Type="http://schemas.openxmlformats.org/officeDocument/2006/relationships/tags" Target="../tags/tag389.xml"/><Relationship Id="rId11" Type="http://schemas.openxmlformats.org/officeDocument/2006/relationships/tags" Target="../tags/tag390.xml"/><Relationship Id="rId12" Type="http://schemas.openxmlformats.org/officeDocument/2006/relationships/tags" Target="../tags/tag391.xml"/><Relationship Id="rId13" Type="http://schemas.openxmlformats.org/officeDocument/2006/relationships/tags" Target="../tags/tag392.xml"/><Relationship Id="rId14" Type="http://schemas.openxmlformats.org/officeDocument/2006/relationships/tags" Target="../tags/tag393.xml"/><Relationship Id="rId15" Type="http://schemas.openxmlformats.org/officeDocument/2006/relationships/tags" Target="../tags/tag394.xml"/><Relationship Id="rId16" Type="http://schemas.openxmlformats.org/officeDocument/2006/relationships/tags" Target="../tags/tag395.xml"/><Relationship Id="rId17" Type="http://schemas.openxmlformats.org/officeDocument/2006/relationships/tags" Target="../tags/tag396.xml"/><Relationship Id="rId18" Type="http://schemas.openxmlformats.org/officeDocument/2006/relationships/tags" Target="../tags/tag397.xml"/><Relationship Id="rId19" Type="http://schemas.openxmlformats.org/officeDocument/2006/relationships/tags" Target="../tags/tag398.xml"/><Relationship Id="rId20" Type="http://schemas.openxmlformats.org/officeDocument/2006/relationships/tags" Target="../tags/tag399.xml"/><Relationship Id="rId21" Type="http://schemas.openxmlformats.org/officeDocument/2006/relationships/tags" Target="../tags/tag400.xml"/><Relationship Id="rId22" Type="http://schemas.openxmlformats.org/officeDocument/2006/relationships/tags" Target="../tags/tag401.xml"/><Relationship Id="rId23" Type="http://schemas.openxmlformats.org/officeDocument/2006/relationships/tags" Target="../tags/tag402.xml"/><Relationship Id="rId24" Type="http://schemas.openxmlformats.org/officeDocument/2006/relationships/tags" Target="../tags/tag403.xml"/><Relationship Id="rId25" Type="http://schemas.openxmlformats.org/officeDocument/2006/relationships/tags" Target="../tags/tag404.xml"/><Relationship Id="rId26" Type="http://schemas.openxmlformats.org/officeDocument/2006/relationships/tags" Target="../tags/tag405.xml"/><Relationship Id="rId27" Type="http://schemas.openxmlformats.org/officeDocument/2006/relationships/tags" Target="../tags/tag406.xml"/><Relationship Id="rId28" Type="http://schemas.openxmlformats.org/officeDocument/2006/relationships/tags" Target="../tags/tag407.xml"/><Relationship Id="rId29" Type="http://schemas.openxmlformats.org/officeDocument/2006/relationships/tags" Target="../tags/tag408.xml"/><Relationship Id="rId30" Type="http://schemas.openxmlformats.org/officeDocument/2006/relationships/tags" Target="../tags/tag409.xml"/><Relationship Id="rId31" Type="http://schemas.openxmlformats.org/officeDocument/2006/relationships/tags" Target="../tags/tag410.xml"/><Relationship Id="rId32" Type="http://schemas.openxmlformats.org/officeDocument/2006/relationships/tags" Target="../tags/tag411.xml"/><Relationship Id="rId33" Type="http://schemas.openxmlformats.org/officeDocument/2006/relationships/tags" Target="../tags/tag412.xml"/><Relationship Id="rId34" Type="http://schemas.openxmlformats.org/officeDocument/2006/relationships/tags" Target="../tags/tag413.xml"/><Relationship Id="rId35" Type="http://schemas.openxmlformats.org/officeDocument/2006/relationships/tags" Target="../tags/tag414.xml"/><Relationship Id="rId36" Type="http://schemas.openxmlformats.org/officeDocument/2006/relationships/tags" Target="../tags/tag415.xml"/><Relationship Id="rId37" Type="http://schemas.openxmlformats.org/officeDocument/2006/relationships/tags" Target="../tags/tag416.xml"/><Relationship Id="rId38" Type="http://schemas.openxmlformats.org/officeDocument/2006/relationships/tags" Target="../tags/tag417.xml"/><Relationship Id="rId39" Type="http://schemas.openxmlformats.org/officeDocument/2006/relationships/tags" Target="../tags/tag418.xml"/><Relationship Id="rId40" Type="http://schemas.openxmlformats.org/officeDocument/2006/relationships/tags" Target="../tags/tag419.xml"/><Relationship Id="rId41" Type="http://schemas.openxmlformats.org/officeDocument/2006/relationships/tags" Target="../tags/tag420.xml"/><Relationship Id="rId42" Type="http://schemas.openxmlformats.org/officeDocument/2006/relationships/tags" Target="../tags/tag421.xml"/><Relationship Id="rId4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422.xml"/><Relationship Id="rId2" Type="http://schemas.openxmlformats.org/officeDocument/2006/relationships/tags" Target="../tags/tag423.xml"/><Relationship Id="rId3" Type="http://schemas.openxmlformats.org/officeDocument/2006/relationships/tags" Target="../tags/tag424.xml"/><Relationship Id="rId4" Type="http://schemas.openxmlformats.org/officeDocument/2006/relationships/slideLayout" Target="../slideLayouts/slideLayout15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425.xml"/><Relationship Id="rId2" Type="http://schemas.openxmlformats.org/officeDocument/2006/relationships/tags" Target="../tags/tag426.xml"/><Relationship Id="rId3" Type="http://schemas.openxmlformats.org/officeDocument/2006/relationships/tags" Target="../tags/tag427.xml"/><Relationship Id="rId4" Type="http://schemas.openxmlformats.org/officeDocument/2006/relationships/tags" Target="../tags/tag428.xml"/><Relationship Id="rId5" Type="http://schemas.openxmlformats.org/officeDocument/2006/relationships/tags" Target="../tags/tag429.xml"/><Relationship Id="rId6" Type="http://schemas.openxmlformats.org/officeDocument/2006/relationships/tags" Target="../tags/tag430.xml"/><Relationship Id="rId7" Type="http://schemas.openxmlformats.org/officeDocument/2006/relationships/tags" Target="../tags/tag431.xml"/><Relationship Id="rId8" Type="http://schemas.openxmlformats.org/officeDocument/2006/relationships/tags" Target="../tags/tag432.xml"/><Relationship Id="rId9" Type="http://schemas.openxmlformats.org/officeDocument/2006/relationships/tags" Target="../tags/tag433.xml"/><Relationship Id="rId10" Type="http://schemas.openxmlformats.org/officeDocument/2006/relationships/tags" Target="../tags/tag434.xml"/><Relationship Id="rId11" Type="http://schemas.openxmlformats.org/officeDocument/2006/relationships/tags" Target="../tags/tag435.xml"/><Relationship Id="rId12" Type="http://schemas.openxmlformats.org/officeDocument/2006/relationships/tags" Target="../tags/tag436.xml"/><Relationship Id="rId13" Type="http://schemas.openxmlformats.org/officeDocument/2006/relationships/tags" Target="../tags/tag437.xml"/><Relationship Id="rId14" Type="http://schemas.openxmlformats.org/officeDocument/2006/relationships/tags" Target="../tags/tag438.xml"/><Relationship Id="rId15" Type="http://schemas.openxmlformats.org/officeDocument/2006/relationships/tags" Target="../tags/tag439.xml"/><Relationship Id="rId16" Type="http://schemas.openxmlformats.org/officeDocument/2006/relationships/tags" Target="../tags/tag440.xml"/><Relationship Id="rId17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41.xml"/><Relationship Id="rId2" Type="http://schemas.openxmlformats.org/officeDocument/2006/relationships/tags" Target="../tags/tag442.xml"/><Relationship Id="rId3" Type="http://schemas.openxmlformats.org/officeDocument/2006/relationships/tags" Target="../tags/tag443.xml"/><Relationship Id="rId4" Type="http://schemas.openxmlformats.org/officeDocument/2006/relationships/tags" Target="../tags/tag444.xml"/><Relationship Id="rId5" Type="http://schemas.openxmlformats.org/officeDocument/2006/relationships/tags" Target="../tags/tag445.xml"/><Relationship Id="rId6" Type="http://schemas.openxmlformats.org/officeDocument/2006/relationships/tags" Target="../tags/tag446.xml"/><Relationship Id="rId7" Type="http://schemas.openxmlformats.org/officeDocument/2006/relationships/tags" Target="../tags/tag447.xml"/><Relationship Id="rId8" Type="http://schemas.openxmlformats.org/officeDocument/2006/relationships/tags" Target="../tags/tag448.xml"/><Relationship Id="rId9" Type="http://schemas.openxmlformats.org/officeDocument/2006/relationships/tags" Target="../tags/tag449.xml"/><Relationship Id="rId10" Type="http://schemas.openxmlformats.org/officeDocument/2006/relationships/tags" Target="../tags/tag450.xml"/><Relationship Id="rId11" Type="http://schemas.openxmlformats.org/officeDocument/2006/relationships/tags" Target="../tags/tag451.xml"/><Relationship Id="rId12" Type="http://schemas.openxmlformats.org/officeDocument/2006/relationships/tags" Target="../tags/tag452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53.xml"/><Relationship Id="rId2" Type="http://schemas.openxmlformats.org/officeDocument/2006/relationships/tags" Target="../tags/tag454.xml"/><Relationship Id="rId3" Type="http://schemas.openxmlformats.org/officeDocument/2006/relationships/tags" Target="../tags/tag455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0" name="标题 6"/>
          <p:cNvSpPr>
            <a:spLocks noGrp="1"/>
          </p:cNvSpPr>
          <p:nvPr>
            <p:ph type="title" idx="3"/>
            <p:custDataLst>
              <p:tags r:id="rId2"/>
            </p:custDataLst>
          </p:nvPr>
        </p:nvSpPr>
        <p:spPr/>
        <p:txBody>
          <a:bodyPr>
            <a:normAutofit fontScale="93333"/>
          </a:bodyPr>
          <a:p>
            <a:r>
              <a:rPr altLang="en-US" lang="zh-CN"/>
              <a:t>企业管理与员工离职率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6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8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5455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0" name="矩形: 圆角 17"/>
          <p:cNvSpPr/>
          <p:nvPr>
            <p:custDataLst>
              <p:tags r:id="rId3"/>
            </p:custDataLst>
          </p:nvPr>
        </p:nvSpPr>
        <p:spPr>
          <a:xfrm>
            <a:off x="46990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2" name="序号"/>
          <p:cNvSpPr txBox="1"/>
          <p:nvPr>
            <p:custDataLst>
              <p:tags r:id="rId4"/>
            </p:custDataLst>
          </p:nvPr>
        </p:nvSpPr>
        <p:spPr>
          <a:xfrm>
            <a:off x="60198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01.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标题"/>
          <p:cNvSpPr txBox="1"/>
          <p:nvPr>
            <p:custDataLst>
              <p:tags r:id="rId5"/>
            </p:custDataLst>
          </p:nvPr>
        </p:nvSpPr>
        <p:spPr>
          <a:xfrm>
            <a:off x="60198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添加目录标题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6" name="矩形: 圆角 7"/>
          <p:cNvSpPr/>
          <p:nvPr>
            <p:custDataLst>
              <p:tags r:id="rId6"/>
            </p:custDataLst>
          </p:nvPr>
        </p:nvSpPr>
        <p:spPr>
          <a:xfrm>
            <a:off x="2374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7"/>
            </p:custDataLst>
          </p:nvPr>
        </p:nvSpPr>
        <p:spPr>
          <a:xfrm>
            <a:off x="250634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02.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8"/>
            </p:custDataLst>
          </p:nvPr>
        </p:nvSpPr>
        <p:spPr>
          <a:xfrm>
            <a:off x="250634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企业管理的重要性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矩形: 圆角 19"/>
          <p:cNvSpPr/>
          <p:nvPr>
            <p:custDataLst>
              <p:tags r:id="rId9"/>
            </p:custDataLst>
          </p:nvPr>
        </p:nvSpPr>
        <p:spPr>
          <a:xfrm>
            <a:off x="4279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14" name="序号"/>
          <p:cNvSpPr txBox="1"/>
          <p:nvPr>
            <p:custDataLst>
              <p:tags r:id="rId10"/>
            </p:custDataLst>
          </p:nvPr>
        </p:nvSpPr>
        <p:spPr>
          <a:xfrm>
            <a:off x="441071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03.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11"/>
            </p:custDataLst>
          </p:nvPr>
        </p:nvSpPr>
        <p:spPr>
          <a:xfrm>
            <a:off x="441071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员工离职率的原因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8" name="矩形: 圆角 28"/>
          <p:cNvSpPr/>
          <p:nvPr>
            <p:custDataLst>
              <p:tags r:id="rId12"/>
            </p:custDataLst>
          </p:nvPr>
        </p:nvSpPr>
        <p:spPr>
          <a:xfrm>
            <a:off x="618363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0" name="序号"/>
          <p:cNvSpPr txBox="1"/>
          <p:nvPr>
            <p:custDataLst>
              <p:tags r:id="rId13"/>
            </p:custDataLst>
          </p:nvPr>
        </p:nvSpPr>
        <p:spPr>
          <a:xfrm>
            <a:off x="6315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04.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4"/>
            </p:custDataLst>
          </p:nvPr>
        </p:nvSpPr>
        <p:spPr>
          <a:xfrm>
            <a:off x="6315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降低员工离职率的措施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4" name="矩形: 圆角 37"/>
          <p:cNvSpPr/>
          <p:nvPr>
            <p:custDataLst>
              <p:tags r:id="rId15"/>
            </p:custDataLst>
          </p:nvPr>
        </p:nvSpPr>
        <p:spPr>
          <a:xfrm>
            <a:off x="8087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6" name="序号"/>
          <p:cNvSpPr txBox="1"/>
          <p:nvPr>
            <p:custDataLst>
              <p:tags r:id="rId16"/>
            </p:custDataLst>
          </p:nvPr>
        </p:nvSpPr>
        <p:spPr>
          <a:xfrm>
            <a:off x="8220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05.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7"/>
            </p:custDataLst>
          </p:nvPr>
        </p:nvSpPr>
        <p:spPr>
          <a:xfrm>
            <a:off x="8220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企业管理与员工离职率的关系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0" name="矩形: 圆角 45"/>
          <p:cNvSpPr/>
          <p:nvPr>
            <p:custDataLst>
              <p:tags r:id="rId18"/>
            </p:custDataLst>
          </p:nvPr>
        </p:nvSpPr>
        <p:spPr>
          <a:xfrm>
            <a:off x="9992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19"/>
            </p:custDataLst>
          </p:nvPr>
        </p:nvSpPr>
        <p:spPr>
          <a:xfrm>
            <a:off x="1012444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06.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20"/>
            </p:custDataLst>
          </p:nvPr>
        </p:nvSpPr>
        <p:spPr>
          <a:xfrm>
            <a:off x="1012444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员工离职率的监测与控制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7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0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企业管理的重要性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员工离职率对企业的影响</a:t>
            </a:r>
            <a:endParaRPr altLang="en-US" lang="zh-CN"/>
          </a:p>
        </p:txBody>
      </p:sp>
      <p:sp>
        <p:nvSpPr>
          <p:cNvPr id="1048970" name="任意多边形: 形状 16"/>
          <p:cNvSpPr/>
          <p:nvPr>
            <p:custDataLst>
              <p:tags r:id="rId1"/>
            </p:custDataLst>
          </p:nvPr>
        </p:nvSpPr>
        <p:spPr>
          <a:xfrm>
            <a:off x="608400" y="1506677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72" name="Freeform 488"/>
          <p:cNvSpPr/>
          <p:nvPr>
            <p:custDataLst>
              <p:tags r:id="rId2"/>
            </p:custDataLst>
          </p:nvPr>
        </p:nvSpPr>
        <p:spPr>
          <a:xfrm rot="5400000">
            <a:off x="5213182" y="1491884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74" name="序号"/>
          <p:cNvSpPr txBox="1"/>
          <p:nvPr>
            <p:custDataLst>
              <p:tags r:id="rId3"/>
            </p:custDataLst>
          </p:nvPr>
        </p:nvSpPr>
        <p:spPr>
          <a:xfrm>
            <a:off x="5339977" y="1722229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  <a:cs typeface="+mn-cs"/>
              </a:rPr>
              <a:t>01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17D594">
                    <a:alpha val="48000"/>
                  </a:srgbClr>
                </a:outerShdw>
              </a:effectLst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8976" name="标题"/>
          <p:cNvSpPr txBox="1"/>
          <p:nvPr>
            <p:custDataLst>
              <p:tags r:id="rId4"/>
            </p:custDataLst>
          </p:nvPr>
        </p:nvSpPr>
        <p:spPr>
          <a:xfrm>
            <a:off x="996534" y="1559508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招聘成本增加：企业需要花费时间和金钱来寻找和培训新员工，以填补离职员工的空缺。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8978" name="正文"/>
          <p:cNvSpPr txBox="1"/>
          <p:nvPr>
            <p:custDataLst>
              <p:tags r:id="rId5"/>
            </p:custDataLst>
          </p:nvPr>
        </p:nvSpPr>
        <p:spPr>
          <a:xfrm>
            <a:off x="996534" y="2019493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8980" name="任意多边形: 形状 17"/>
          <p:cNvSpPr/>
          <p:nvPr>
            <p:custDataLst>
              <p:tags r:id="rId6"/>
            </p:custDataLst>
          </p:nvPr>
        </p:nvSpPr>
        <p:spPr>
          <a:xfrm flipH="1">
            <a:off x="6032420" y="2053305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82" name="Freeform 488"/>
          <p:cNvSpPr/>
          <p:nvPr>
            <p:custDataLst>
              <p:tags r:id="rId7"/>
            </p:custDataLst>
          </p:nvPr>
        </p:nvSpPr>
        <p:spPr>
          <a:xfrm rot="5400000">
            <a:off x="6147240" y="2038513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84" name="序号"/>
          <p:cNvSpPr txBox="1"/>
          <p:nvPr>
            <p:custDataLst>
              <p:tags r:id="rId8"/>
            </p:custDataLst>
          </p:nvPr>
        </p:nvSpPr>
        <p:spPr>
          <a:xfrm>
            <a:off x="6255721" y="2263222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>
                <a:effectLst>
                  <a:outerShdw algn="ctr" blurRad="101600" rotWithShape="0" sx="102000" sy="102000">
                    <a:schemeClr val="accent4">
                      <a:alpha val="48000"/>
                    </a:schemeClr>
                  </a:outerShdw>
                </a:effectLst>
              </a:rPr>
              <a:t>02</a:t>
            </a:r>
            <a:endParaRPr dirty="0" lang="en-US">
              <a:effectLst>
                <a:outerShdw algn="ctr" blurRad="101600" rotWithShape="0" sx="102000" sy="102000">
                  <a:schemeClr val="accent4">
                    <a:alpha val="48000"/>
                  </a:schemeClr>
                </a:outerShdw>
              </a:effectLst>
            </a:endParaRPr>
          </a:p>
        </p:txBody>
      </p:sp>
      <p:sp>
        <p:nvSpPr>
          <p:cNvPr id="1048986" name="任意多边形: 形状 2"/>
          <p:cNvSpPr/>
          <p:nvPr>
            <p:custDataLst>
              <p:tags r:id="rId9"/>
            </p:custDataLst>
          </p:nvPr>
        </p:nvSpPr>
        <p:spPr>
          <a:xfrm>
            <a:off x="608400" y="2599934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8988" name="Freeform 488"/>
          <p:cNvSpPr/>
          <p:nvPr>
            <p:custDataLst>
              <p:tags r:id="rId10"/>
            </p:custDataLst>
          </p:nvPr>
        </p:nvSpPr>
        <p:spPr>
          <a:xfrm rot="5400000">
            <a:off x="5213182" y="2585141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90" name="序号"/>
          <p:cNvSpPr txBox="1"/>
          <p:nvPr>
            <p:custDataLst>
              <p:tags r:id="rId11"/>
            </p:custDataLst>
          </p:nvPr>
        </p:nvSpPr>
        <p:spPr>
          <a:xfrm>
            <a:off x="5339977" y="2814781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03</a:t>
            </a:r>
            <a:endParaRPr dirty="0" lang="en-US"/>
          </a:p>
        </p:txBody>
      </p:sp>
      <p:sp>
        <p:nvSpPr>
          <p:cNvPr id="1048992" name="任意多边形: 形状 32"/>
          <p:cNvSpPr/>
          <p:nvPr>
            <p:custDataLst>
              <p:tags r:id="rId12"/>
            </p:custDataLst>
          </p:nvPr>
        </p:nvSpPr>
        <p:spPr>
          <a:xfrm flipH="1">
            <a:off x="6032420" y="3141632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8994" name="Freeform 488"/>
          <p:cNvSpPr/>
          <p:nvPr>
            <p:custDataLst>
              <p:tags r:id="rId13"/>
            </p:custDataLst>
          </p:nvPr>
        </p:nvSpPr>
        <p:spPr>
          <a:xfrm rot="5400000">
            <a:off x="6147240" y="3127543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96" name="序号"/>
          <p:cNvSpPr txBox="1"/>
          <p:nvPr>
            <p:custDataLst>
              <p:tags r:id="rId14"/>
            </p:custDataLst>
          </p:nvPr>
        </p:nvSpPr>
        <p:spPr>
          <a:xfrm>
            <a:off x="6255721" y="3348730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04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98" name="任意多边形: 形状 12"/>
          <p:cNvSpPr/>
          <p:nvPr>
            <p:custDataLst>
              <p:tags r:id="rId15"/>
            </p:custDataLst>
          </p:nvPr>
        </p:nvSpPr>
        <p:spPr>
          <a:xfrm>
            <a:off x="608400" y="3692487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000" name="Freeform 488"/>
          <p:cNvSpPr/>
          <p:nvPr>
            <p:custDataLst>
              <p:tags r:id="rId16"/>
            </p:custDataLst>
          </p:nvPr>
        </p:nvSpPr>
        <p:spPr>
          <a:xfrm rot="5400000">
            <a:off x="5213182" y="3678398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02" name="序号"/>
          <p:cNvSpPr txBox="1"/>
          <p:nvPr>
            <p:custDataLst>
              <p:tags r:id="rId17"/>
            </p:custDataLst>
          </p:nvPr>
        </p:nvSpPr>
        <p:spPr>
          <a:xfrm>
            <a:off x="5339977" y="3908039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05</a:t>
            </a:r>
            <a:endParaRPr dirty="0" lang="en-US"/>
          </a:p>
        </p:txBody>
      </p:sp>
      <p:sp>
        <p:nvSpPr>
          <p:cNvPr id="1049004" name="任意多边形: 形状 22"/>
          <p:cNvSpPr/>
          <p:nvPr>
            <p:custDataLst>
              <p:tags r:id="rId18"/>
            </p:custDataLst>
          </p:nvPr>
        </p:nvSpPr>
        <p:spPr>
          <a:xfrm flipH="1">
            <a:off x="6032420" y="4230662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006" name="Freeform 488"/>
          <p:cNvSpPr/>
          <p:nvPr>
            <p:custDataLst>
              <p:tags r:id="rId19"/>
            </p:custDataLst>
          </p:nvPr>
        </p:nvSpPr>
        <p:spPr>
          <a:xfrm rot="5400000">
            <a:off x="6147240" y="4215869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08" name="序号"/>
          <p:cNvSpPr txBox="1"/>
          <p:nvPr>
            <p:custDataLst>
              <p:tags r:id="rId20"/>
            </p:custDataLst>
          </p:nvPr>
        </p:nvSpPr>
        <p:spPr>
          <a:xfrm>
            <a:off x="6255721" y="4437057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06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10" name="任意多边形: 形状 27"/>
          <p:cNvSpPr/>
          <p:nvPr>
            <p:custDataLst>
              <p:tags r:id="rId21"/>
            </p:custDataLst>
          </p:nvPr>
        </p:nvSpPr>
        <p:spPr>
          <a:xfrm>
            <a:off x="608400" y="4785744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012" name="Freeform 488"/>
          <p:cNvSpPr/>
          <p:nvPr>
            <p:custDataLst>
              <p:tags r:id="rId22"/>
            </p:custDataLst>
          </p:nvPr>
        </p:nvSpPr>
        <p:spPr>
          <a:xfrm rot="5400000">
            <a:off x="5213182" y="4770951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14" name="序号"/>
          <p:cNvSpPr txBox="1"/>
          <p:nvPr>
            <p:custDataLst>
              <p:tags r:id="rId23"/>
            </p:custDataLst>
          </p:nvPr>
        </p:nvSpPr>
        <p:spPr>
          <a:xfrm>
            <a:off x="5339977" y="5001296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07</a:t>
            </a:r>
            <a:endParaRPr dirty="0" lang="en-US"/>
          </a:p>
        </p:txBody>
      </p:sp>
      <p:sp>
        <p:nvSpPr>
          <p:cNvPr id="1049016" name="任意多边形: 形状 37"/>
          <p:cNvSpPr/>
          <p:nvPr>
            <p:custDataLst>
              <p:tags r:id="rId24"/>
            </p:custDataLst>
          </p:nvPr>
        </p:nvSpPr>
        <p:spPr>
          <a:xfrm flipH="1">
            <a:off x="6032420" y="5318988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018" name="Freeform 488"/>
          <p:cNvSpPr/>
          <p:nvPr>
            <p:custDataLst>
              <p:tags r:id="rId25"/>
            </p:custDataLst>
          </p:nvPr>
        </p:nvSpPr>
        <p:spPr>
          <a:xfrm rot="5400000">
            <a:off x="6147240" y="5304900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20" name="序号"/>
          <p:cNvSpPr txBox="1"/>
          <p:nvPr>
            <p:custDataLst>
              <p:tags r:id="rId26"/>
            </p:custDataLst>
          </p:nvPr>
        </p:nvSpPr>
        <p:spPr>
          <a:xfrm>
            <a:off x="6255721" y="5526087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08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22" name="标题"/>
          <p:cNvSpPr txBox="1"/>
          <p:nvPr>
            <p:custDataLst>
              <p:tags r:id="rId27"/>
            </p:custDataLst>
          </p:nvPr>
        </p:nvSpPr>
        <p:spPr>
          <a:xfrm>
            <a:off x="7445483" y="2094866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生产效率下降：离职员工需要时间来适应新的工作环境和任务，这可能导致生产效率下降。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024" name="正文"/>
          <p:cNvSpPr txBox="1"/>
          <p:nvPr>
            <p:custDataLst>
              <p:tags r:id="rId28"/>
            </p:custDataLst>
          </p:nvPr>
        </p:nvSpPr>
        <p:spPr>
          <a:xfrm>
            <a:off x="7445483" y="2554147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026" name="标题"/>
          <p:cNvSpPr txBox="1"/>
          <p:nvPr>
            <p:custDataLst>
              <p:tags r:id="rId29"/>
            </p:custDataLst>
          </p:nvPr>
        </p:nvSpPr>
        <p:spPr>
          <a:xfrm>
            <a:off x="996534" y="2654174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 fontScale="60000"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客户满意度下降：离职员工可能带走企业的客户或泄露机密信息，这可能导致客户满意度下降。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028" name="正文"/>
          <p:cNvSpPr txBox="1"/>
          <p:nvPr>
            <p:custDataLst>
              <p:tags r:id="rId30"/>
            </p:custDataLst>
          </p:nvPr>
        </p:nvSpPr>
        <p:spPr>
          <a:xfrm>
            <a:off x="996534" y="3113455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030" name="标题"/>
          <p:cNvSpPr txBox="1"/>
          <p:nvPr>
            <p:custDataLst>
              <p:tags r:id="rId31"/>
            </p:custDataLst>
          </p:nvPr>
        </p:nvSpPr>
        <p:spPr>
          <a:xfrm>
            <a:off x="7445483" y="3188828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 fontScale="9000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品牌形象受损：离职员工可能向外界传播企业的负面信息，这可能损害企业的品牌形象。  企业管理的重要性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032" name="正文"/>
          <p:cNvSpPr txBox="1"/>
          <p:nvPr>
            <p:custDataLst>
              <p:tags r:id="rId32"/>
            </p:custDataLst>
          </p:nvPr>
        </p:nvSpPr>
        <p:spPr>
          <a:xfrm>
            <a:off x="7445483" y="3648108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企业管理的重要性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034" name="标题"/>
          <p:cNvSpPr txBox="1"/>
          <p:nvPr>
            <p:custDataLst>
              <p:tags r:id="rId33"/>
            </p:custDataLst>
          </p:nvPr>
        </p:nvSpPr>
        <p:spPr>
          <a:xfrm>
            <a:off x="996534" y="3741091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 fontScale="60000"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提高员工满意度和忠诚度：通过提供良好的工作环境和福利待遇，企业可以吸引和留住优秀的员工。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036" name="正文"/>
          <p:cNvSpPr txBox="1"/>
          <p:nvPr>
            <p:custDataLst>
              <p:tags r:id="rId34"/>
            </p:custDataLst>
          </p:nvPr>
        </p:nvSpPr>
        <p:spPr>
          <a:xfrm>
            <a:off x="996534" y="4200372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038" name="标题"/>
          <p:cNvSpPr txBox="1"/>
          <p:nvPr>
            <p:custDataLst>
              <p:tags r:id="rId35"/>
            </p:custDataLst>
          </p:nvPr>
        </p:nvSpPr>
        <p:spPr>
          <a:xfrm>
            <a:off x="7445483" y="4286311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 fontScale="9000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降低离职率：企业管理可以帮助员工更好地了解企业的战略目标和价值观，从而增强员工的归属感和忠诚度。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040" name="正文"/>
          <p:cNvSpPr txBox="1"/>
          <p:nvPr>
            <p:custDataLst>
              <p:tags r:id="rId36"/>
            </p:custDataLst>
          </p:nvPr>
        </p:nvSpPr>
        <p:spPr>
          <a:xfrm>
            <a:off x="7445483" y="4745592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042" name="标题"/>
          <p:cNvSpPr txBox="1"/>
          <p:nvPr>
            <p:custDataLst>
              <p:tags r:id="rId37"/>
            </p:custDataLst>
          </p:nvPr>
        </p:nvSpPr>
        <p:spPr>
          <a:xfrm>
            <a:off x="996534" y="4820260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提高生产效率：企业管理可以帮助员工更好地协调工作流程和沟通协作，从而提高生产效率。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044" name="正文"/>
          <p:cNvSpPr txBox="1"/>
          <p:nvPr>
            <p:custDataLst>
              <p:tags r:id="rId38"/>
            </p:custDataLst>
          </p:nvPr>
        </p:nvSpPr>
        <p:spPr>
          <a:xfrm>
            <a:off x="996534" y="5280245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046" name="标题"/>
          <p:cNvSpPr txBox="1"/>
          <p:nvPr>
            <p:custDataLst>
              <p:tags r:id="rId39"/>
            </p:custDataLst>
          </p:nvPr>
        </p:nvSpPr>
        <p:spPr>
          <a:xfrm>
            <a:off x="7445483" y="5367593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 fontScale="6000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增强企业竞争力：企业管理可以帮助企业更好地适应市场变化和客户需求，从而增强企业的竞争力。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048" name="正文"/>
          <p:cNvSpPr txBox="1"/>
          <p:nvPr>
            <p:custDataLst>
              <p:tags r:id="rId40"/>
            </p:custDataLst>
          </p:nvPr>
        </p:nvSpPr>
        <p:spPr>
          <a:xfrm>
            <a:off x="7445483" y="5827578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企业管理对员工满意度的影响</a:t>
            </a:r>
            <a:endParaRPr altLang="en-US" lang="zh-CN"/>
          </a:p>
        </p:txBody>
      </p:sp>
      <p:sp>
        <p:nvSpPr>
          <p:cNvPr id="104908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企业管理对员工工作积极性的影响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企业管理对员工满意度的重要性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企业管理对员工离职率的影响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企业管理对员工职业发展的影响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企业管理对员工离职率的影响</a:t>
            </a:r>
            <a:endParaRPr altLang="en-US" lang="zh-CN"/>
          </a:p>
        </p:txBody>
      </p:sp>
      <p:sp>
        <p:nvSpPr>
          <p:cNvPr id="1049150" name="矩形: 圆角 1"/>
          <p:cNvSpPr/>
          <p:nvPr>
            <p:custDataLst>
              <p:tags r:id="rId1"/>
            </p:custDataLst>
          </p:nvPr>
        </p:nvSpPr>
        <p:spPr>
          <a:xfrm>
            <a:off x="608400" y="2350343"/>
            <a:ext cx="5418365" cy="1394910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152" name="Freeform 7"/>
          <p:cNvSpPr/>
          <p:nvPr>
            <p:custDataLst>
              <p:tags r:id="rId2"/>
            </p:custDataLst>
          </p:nvPr>
        </p:nvSpPr>
        <p:spPr bwMode="auto">
          <a:xfrm flipV="1">
            <a:off x="733425" y="2488696"/>
            <a:ext cx="1476612" cy="1120869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154" name="标题"/>
          <p:cNvSpPr txBox="1"/>
          <p:nvPr>
            <p:custDataLst>
              <p:tags r:id="rId3"/>
            </p:custDataLst>
          </p:nvPr>
        </p:nvSpPr>
        <p:spPr>
          <a:xfrm>
            <a:off x="733425" y="2446809"/>
            <a:ext cx="1146480" cy="1203917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156" name="正文"/>
          <p:cNvSpPr txBox="1"/>
          <p:nvPr>
            <p:custDataLst>
              <p:tags r:id="rId4"/>
            </p:custDataLst>
          </p:nvPr>
        </p:nvSpPr>
        <p:spPr>
          <a:xfrm>
            <a:off x="2169626" y="2351612"/>
            <a:ext cx="3857195" cy="1394910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企业管理对员工离职率的影响：企业管理水平的高低直接影响员工的满意度和忠诚度，进而影响员工的离职率。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49158" name="矩形: 圆角 19"/>
          <p:cNvSpPr/>
          <p:nvPr>
            <p:custDataLst>
              <p:tags r:id="rId5"/>
            </p:custDataLst>
          </p:nvPr>
        </p:nvSpPr>
        <p:spPr>
          <a:xfrm>
            <a:off x="6159003" y="2350343"/>
            <a:ext cx="5418365" cy="1394910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160" name="Freeform 7"/>
          <p:cNvSpPr/>
          <p:nvPr>
            <p:custDataLst>
              <p:tags r:id="rId6"/>
            </p:custDataLst>
          </p:nvPr>
        </p:nvSpPr>
        <p:spPr bwMode="auto">
          <a:xfrm flipV="1">
            <a:off x="6277682" y="2487426"/>
            <a:ext cx="1476612" cy="1120869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162" name="标题"/>
          <p:cNvSpPr txBox="1"/>
          <p:nvPr>
            <p:custDataLst>
              <p:tags r:id="rId7"/>
            </p:custDataLst>
          </p:nvPr>
        </p:nvSpPr>
        <p:spPr>
          <a:xfrm>
            <a:off x="6277682" y="2446174"/>
            <a:ext cx="1146480" cy="1203917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164" name="正文"/>
          <p:cNvSpPr txBox="1"/>
          <p:nvPr>
            <p:custDataLst>
              <p:tags r:id="rId8"/>
            </p:custDataLst>
          </p:nvPr>
        </p:nvSpPr>
        <p:spPr>
          <a:xfrm>
            <a:off x="7714517" y="2352882"/>
            <a:ext cx="3857195" cy="1394910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企业管理对员工离职率的影响：企业管理能够通过提供良好的工作环境、福利待遇和职业发展机会等，降低员工的离职率。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49166" name="矩形: 圆角 28"/>
          <p:cNvSpPr/>
          <p:nvPr>
            <p:custDataLst>
              <p:tags r:id="rId9"/>
            </p:custDataLst>
          </p:nvPr>
        </p:nvSpPr>
        <p:spPr>
          <a:xfrm>
            <a:off x="608400" y="3992804"/>
            <a:ext cx="5418365" cy="1394910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168" name="Freeform 7"/>
          <p:cNvSpPr/>
          <p:nvPr>
            <p:custDataLst>
              <p:tags r:id="rId10"/>
            </p:custDataLst>
          </p:nvPr>
        </p:nvSpPr>
        <p:spPr bwMode="auto">
          <a:xfrm flipV="1">
            <a:off x="733425" y="4131156"/>
            <a:ext cx="1476612" cy="1120869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170" name="标题"/>
          <p:cNvSpPr txBox="1"/>
          <p:nvPr>
            <p:custDataLst>
              <p:tags r:id="rId11"/>
            </p:custDataLst>
          </p:nvPr>
        </p:nvSpPr>
        <p:spPr>
          <a:xfrm>
            <a:off x="733425" y="4089270"/>
            <a:ext cx="1146480" cy="1203917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172" name="正文"/>
          <p:cNvSpPr txBox="1"/>
          <p:nvPr>
            <p:custDataLst>
              <p:tags r:id="rId12"/>
            </p:custDataLst>
          </p:nvPr>
        </p:nvSpPr>
        <p:spPr>
          <a:xfrm>
            <a:off x="2169626" y="3994073"/>
            <a:ext cx="3857195" cy="1394910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85714" lnSpcReduction="10000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企业管理对员工离职率的影响：企业管理能够通过建立良好的企业文化和内部沟通机制，增强员工的归属感和忠诚度，从而降低离职率。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49174" name="矩形: 圆角 24"/>
          <p:cNvSpPr/>
          <p:nvPr>
            <p:custDataLst>
              <p:tags r:id="rId13"/>
            </p:custDataLst>
          </p:nvPr>
        </p:nvSpPr>
        <p:spPr>
          <a:xfrm>
            <a:off x="6159003" y="3992804"/>
            <a:ext cx="5418365" cy="1394910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176" name="Freeform 7"/>
          <p:cNvSpPr/>
          <p:nvPr>
            <p:custDataLst>
              <p:tags r:id="rId14"/>
            </p:custDataLst>
          </p:nvPr>
        </p:nvSpPr>
        <p:spPr bwMode="auto">
          <a:xfrm flipV="1">
            <a:off x="6277682" y="4129887"/>
            <a:ext cx="1476612" cy="1120869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178" name="标题"/>
          <p:cNvSpPr txBox="1"/>
          <p:nvPr>
            <p:custDataLst>
              <p:tags r:id="rId15"/>
            </p:custDataLst>
          </p:nvPr>
        </p:nvSpPr>
        <p:spPr>
          <a:xfrm>
            <a:off x="6277682" y="4088000"/>
            <a:ext cx="1146480" cy="1203917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180" name="正文"/>
          <p:cNvSpPr txBox="1"/>
          <p:nvPr>
            <p:custDataLst>
              <p:tags r:id="rId16"/>
            </p:custDataLst>
          </p:nvPr>
        </p:nvSpPr>
        <p:spPr>
          <a:xfrm>
            <a:off x="7714517" y="3994708"/>
            <a:ext cx="3857195" cy="1394910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85714" lnSpcReduction="20000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企业管理对员工离职率的影响：企业管理能够通过制定合理的招聘和培训计划，提高员工的素质和能力，增强员工的满意度和忠诚度，从而降低离职率。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21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员工离职率的原因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工作压力过大</a:t>
            </a:r>
            <a:endParaRPr altLang="en-US" lang="zh-CN"/>
          </a:p>
        </p:txBody>
      </p:sp>
      <p:sp>
        <p:nvSpPr>
          <p:cNvPr id="104928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缺乏工作自主权和参与决策的机会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工作任务繁重，时间紧迫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工作要求过高，难以满足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工作与生活平衡被打破，身心疲惫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薪酬福利不满意</a:t>
            </a:r>
            <a:endParaRPr altLang="en-US" lang="zh-CN"/>
          </a:p>
        </p:txBody>
      </p:sp>
      <p:sp>
        <p:nvSpPr>
          <p:cNvPr id="1049346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48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50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52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54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56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58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60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62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8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64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66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68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70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72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74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76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78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80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82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薪酬水平低于行业平均水平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4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薪酬与福利分配不公平，存在歧视现象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6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薪酬增长机制不合理，无法满足员工期望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8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福利政策不完善，缺乏吸引力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职业发展受限</a:t>
            </a:r>
            <a:endParaRPr altLang="en-US" lang="zh-CN"/>
          </a:p>
        </p:txBody>
      </p:sp>
      <p:sp>
        <p:nvSpPr>
          <p:cNvPr id="104942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晋升机会有限：员工在公司内晋升机会较少，无法满足个人职业发展需求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培训机会不足：公司提供的培训机会较少，员工无法提升自身技能和知识水平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薪酬福利不佳：员工对公司的薪酬福利不满意，认为与自身价值不符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工作压力过大：员工工作压力过大，无法承受工作压力，导致离职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公司文化不适应</a:t>
            </a:r>
            <a:endParaRPr altLang="en-US" lang="zh-CN"/>
          </a:p>
        </p:txBody>
      </p:sp>
      <p:sp>
        <p:nvSpPr>
          <p:cNvPr id="104946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员工对公司文化的不认同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8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缺乏共同价值观和使命感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0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内部沟通不畅，缺乏信任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2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缺乏激励机制和晋升机会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50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降低员工离职率的措施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优化工作流程，减轻工作压力</a:t>
            </a:r>
            <a:endParaRPr altLang="en-US" lang="zh-CN"/>
          </a:p>
        </p:txBody>
      </p:sp>
      <p:sp>
        <p:nvSpPr>
          <p:cNvPr id="1049572" name="文本框 53"/>
          <p:cNvSpPr/>
          <p:nvPr>
            <p:custDataLst>
              <p:tags r:id="rId1"/>
            </p:custDataLst>
          </p:nvPr>
        </p:nvSpPr>
        <p:spPr bwMode="auto">
          <a:xfrm>
            <a:off x="2928612" y="1490400"/>
            <a:ext cx="4219185" cy="421414"/>
          </a:xfrm>
          <a:prstGeom prst="rect"/>
          <a:noFill/>
          <a:ln>
            <a:noFill/>
          </a:ln>
        </p:spPr>
        <p:txBody>
          <a:bodyPr anchor="b" anchorCtr="0" bIns="0" lIns="71755" rIns="71755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b="1" dirty="0" sz="1100" lang="zh-CN" spc="1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简化工作流程：减少不必要的环节和步骤，提高工作效率</a:t>
            </a:r>
            <a:endParaRPr altLang="en-US" b="1" dirty="0" sz="1100" lang="zh-CN" spc="1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9574" name="文本框 17"/>
          <p:cNvSpPr txBox="1"/>
          <p:nvPr>
            <p:custDataLst>
              <p:tags r:id="rId2"/>
            </p:custDataLst>
          </p:nvPr>
        </p:nvSpPr>
        <p:spPr>
          <a:xfrm>
            <a:off x="2938705" y="1911814"/>
            <a:ext cx="4207409" cy="545062"/>
          </a:xfrm>
          <a:prstGeom prst="rect"/>
          <a:ln>
            <a:noFill/>
            <a:prstDash val="sysDash"/>
          </a:ln>
        </p:spPr>
        <p:txBody>
          <a:bodyPr anchor="t" anchorCtr="0" bIns="0" lIns="71755" rIns="71755" rtlCol="0" tIns="0" vert="horz" wrap="square">
            <a:normAutofit/>
          </a:bodyPr>
          <a:lstStyle>
            <a:lvl1pPr fontAlgn="auto" indent="-228600" lvl="0" marL="22860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●"/>
              <a:defRPr baseline="0" b="0" cap="none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 marL="0">
              <a:buClrTx/>
              <a:buSzTx/>
              <a:buNone/>
            </a:pPr>
            <a:r>
              <a:rPr altLang="en-US" dirty="0" sz="1400" lang="zh-CN" spc="130">
                <a:ln>
                  <a:noFill/>
                  <a:prstDash val="sysDot"/>
                </a:ln>
                <a:latin typeface="+mn-ea"/>
                <a:ea typeface="+mn-ea"/>
                <a:sym typeface="+mn-ea"/>
              </a:rPr>
              <a:t>单击添加正文，文字是思想的提炼</a:t>
            </a:r>
            <a:endParaRPr altLang="en-US" dirty="0" sz="1400" lang="zh-CN" spc="130">
              <a:ln>
                <a:noFill/>
                <a:prstDash val="sysDot"/>
              </a:ln>
              <a:latin typeface="+mn-ea"/>
              <a:ea typeface="+mn-ea"/>
              <a:sym typeface="+mn-ea"/>
            </a:endParaRPr>
          </a:p>
        </p:txBody>
      </p:sp>
      <p:sp>
        <p:nvSpPr>
          <p:cNvPr id="1049576" name="文本框 53"/>
          <p:cNvSpPr/>
          <p:nvPr>
            <p:custDataLst>
              <p:tags r:id="rId3"/>
            </p:custDataLst>
          </p:nvPr>
        </p:nvSpPr>
        <p:spPr bwMode="auto">
          <a:xfrm>
            <a:off x="4660530" y="4522729"/>
            <a:ext cx="4225073" cy="421414"/>
          </a:xfrm>
          <a:prstGeom prst="rect"/>
          <a:noFill/>
          <a:ln>
            <a:noFill/>
          </a:ln>
        </p:spPr>
        <p:txBody>
          <a:bodyPr anchor="b" anchorCtr="0" bIns="0" lIns="71755" rIns="71755" rtlCol="0" tIns="0" wrap="square">
            <a:normAutofit fontScale="90909"/>
          </a:bodyPr>
          <a:p>
            <a:pPr algn="l" lvl="0">
              <a:buClrTx/>
              <a:buSzTx/>
              <a:buFontTx/>
            </a:pPr>
            <a:r>
              <a:rPr altLang="en-US" b="1" dirty="0" sz="1100" lang="zh-CN" spc="1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建立良好的工作环境：提供舒适、安静、安全的工作环境，让员工感到愉悦和舒适</a:t>
            </a:r>
            <a:endParaRPr altLang="en-US" b="1" dirty="0" sz="1100" lang="zh-CN" spc="1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9578" name="文本框 17"/>
          <p:cNvSpPr txBox="1"/>
          <p:nvPr>
            <p:custDataLst>
              <p:tags r:id="rId4"/>
            </p:custDataLst>
          </p:nvPr>
        </p:nvSpPr>
        <p:spPr>
          <a:xfrm>
            <a:off x="4670623" y="4944142"/>
            <a:ext cx="4214979" cy="545062"/>
          </a:xfrm>
          <a:prstGeom prst="rect"/>
          <a:ln>
            <a:noFill/>
            <a:prstDash val="sysDash"/>
          </a:ln>
        </p:spPr>
        <p:txBody>
          <a:bodyPr anchor="t" anchorCtr="0" bIns="0" lIns="71755" rIns="71755" rtlCol="0" tIns="0" vert="horz" wrap="square">
            <a:normAutofit/>
          </a:bodyPr>
          <a:lstStyle>
            <a:lvl1pPr fontAlgn="auto" indent="-228600" lvl="0" marL="22860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●"/>
              <a:defRPr baseline="0" b="0" cap="none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 marL="0">
              <a:buClrTx/>
              <a:buSzTx/>
              <a:buNone/>
            </a:pPr>
            <a:r>
              <a:rPr altLang="en-US" dirty="0" sz="1400" lang="zh-CN" spc="130">
                <a:ln>
                  <a:noFill/>
                  <a:prstDash val="sysDot"/>
                </a:ln>
                <a:latin typeface="+mn-ea"/>
                <a:ea typeface="+mn-ea"/>
                <a:sym typeface="+mn-ea"/>
              </a:rPr>
              <a:t>单击添加正文，文字是思想的提炼</a:t>
            </a:r>
            <a:endParaRPr altLang="en-US" dirty="0" sz="1400" lang="zh-CN" spc="130">
              <a:ln>
                <a:noFill/>
                <a:prstDash val="sysDot"/>
              </a:ln>
              <a:latin typeface="+mn-ea"/>
              <a:ea typeface="+mn-ea"/>
              <a:sym typeface="+mn-ea"/>
            </a:endParaRPr>
          </a:p>
        </p:txBody>
      </p:sp>
      <p:sp>
        <p:nvSpPr>
          <p:cNvPr id="1049580" name="文本框 53"/>
          <p:cNvSpPr/>
          <p:nvPr>
            <p:custDataLst>
              <p:tags r:id="rId5"/>
            </p:custDataLst>
          </p:nvPr>
        </p:nvSpPr>
        <p:spPr bwMode="auto">
          <a:xfrm>
            <a:off x="3359278" y="2246590"/>
            <a:ext cx="4146846" cy="421414"/>
          </a:xfrm>
          <a:prstGeom prst="rect"/>
          <a:noFill/>
          <a:ln>
            <a:noFill/>
          </a:ln>
        </p:spPr>
        <p:txBody>
          <a:bodyPr anchor="b" anchorCtr="0" bIns="0" lIns="71755" rIns="71755" rtlCol="0" tIns="0" wrap="square">
            <a:normAutofit fontScale="90909"/>
          </a:bodyPr>
          <a:p>
            <a:pPr algn="l" lvl="0">
              <a:buClrTx/>
              <a:buSzTx/>
              <a:buFontTx/>
            </a:pPr>
            <a:r>
              <a:rPr altLang="en-US" b="1" dirty="0" sz="1100" lang="zh-CN" spc="100">
                <a:solidFill>
                  <a:schemeClr val="accent2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自动化工作流程：利用技术手段，实现工作流程的自动化，减少人工操作</a:t>
            </a:r>
            <a:endParaRPr altLang="en-US" b="1" dirty="0" sz="1100" lang="zh-CN" spc="100">
              <a:solidFill>
                <a:schemeClr val="accent2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9582" name="文本框 17"/>
          <p:cNvSpPr txBox="1"/>
          <p:nvPr>
            <p:custDataLst>
              <p:tags r:id="rId6"/>
            </p:custDataLst>
          </p:nvPr>
        </p:nvSpPr>
        <p:spPr>
          <a:xfrm>
            <a:off x="3369372" y="2668003"/>
            <a:ext cx="4136752" cy="545062"/>
          </a:xfrm>
          <a:prstGeom prst="rect"/>
          <a:ln>
            <a:noFill/>
            <a:prstDash val="sysDash"/>
          </a:ln>
        </p:spPr>
        <p:txBody>
          <a:bodyPr anchor="t" anchorCtr="0" bIns="0" lIns="71755" rIns="71755" rtlCol="0" tIns="0" vert="horz" wrap="square">
            <a:normAutofit/>
          </a:bodyPr>
          <a:lstStyle>
            <a:lvl1pPr fontAlgn="auto" indent="-228600" lvl="0" marL="22860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●"/>
              <a:defRPr baseline="0" b="0" cap="none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 marL="0">
              <a:buClrTx/>
              <a:buSzTx/>
              <a:buNone/>
            </a:pPr>
            <a:r>
              <a:rPr altLang="en-US" dirty="0" sz="1400" lang="zh-CN" spc="130">
                <a:ln>
                  <a:noFill/>
                  <a:prstDash val="sysDot"/>
                </a:ln>
                <a:latin typeface="+mn-ea"/>
                <a:ea typeface="+mn-ea"/>
                <a:sym typeface="+mn-ea"/>
              </a:rPr>
              <a:t>单击添加正文，文字是思想的提炼</a:t>
            </a:r>
            <a:endParaRPr altLang="en-US" dirty="0" sz="1400" lang="zh-CN" spc="130">
              <a:ln>
                <a:noFill/>
                <a:prstDash val="sysDot"/>
              </a:ln>
              <a:latin typeface="+mn-ea"/>
              <a:ea typeface="+mn-ea"/>
              <a:sym typeface="+mn-ea"/>
            </a:endParaRPr>
          </a:p>
        </p:txBody>
      </p:sp>
      <p:sp>
        <p:nvSpPr>
          <p:cNvPr id="1049584" name="文本框 53"/>
          <p:cNvSpPr/>
          <p:nvPr>
            <p:custDataLst>
              <p:tags r:id="rId7"/>
            </p:custDataLst>
          </p:nvPr>
        </p:nvSpPr>
        <p:spPr bwMode="auto">
          <a:xfrm>
            <a:off x="3787421" y="3001938"/>
            <a:ext cx="4157781" cy="421414"/>
          </a:xfrm>
          <a:prstGeom prst="rect"/>
          <a:noFill/>
          <a:ln>
            <a:noFill/>
          </a:ln>
        </p:spPr>
        <p:txBody>
          <a:bodyPr anchor="b" anchorCtr="0" bIns="0" lIns="71755" rIns="71755" rtlCol="0" tIns="0" wrap="square">
            <a:normAutofit fontScale="90909"/>
          </a:bodyPr>
          <a:p>
            <a:pPr algn="l" lvl="0">
              <a:buClrTx/>
              <a:buSzTx/>
              <a:buFontTx/>
            </a:pPr>
            <a:r>
              <a:rPr altLang="en-US" b="1" dirty="0" sz="1100" lang="zh-CN" spc="1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标准化工作流程：制定标准化的工作流程，确保员工能够按照统一的标准进行工作  减轻工作压力</a:t>
            </a:r>
            <a:endParaRPr altLang="en-US" b="1" dirty="0" sz="1100" lang="zh-CN" spc="1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9586" name="文本框 17"/>
          <p:cNvSpPr txBox="1"/>
          <p:nvPr>
            <p:custDataLst>
              <p:tags r:id="rId8"/>
            </p:custDataLst>
          </p:nvPr>
        </p:nvSpPr>
        <p:spPr>
          <a:xfrm>
            <a:off x="3797515" y="3423352"/>
            <a:ext cx="4147687" cy="545062"/>
          </a:xfrm>
          <a:prstGeom prst="rect"/>
          <a:ln>
            <a:noFill/>
            <a:prstDash val="sysDash"/>
          </a:ln>
        </p:spPr>
        <p:txBody>
          <a:bodyPr anchor="t" anchorCtr="0" bIns="0" lIns="71755" rIns="71755" rtlCol="0" tIns="0" vert="horz" wrap="square">
            <a:normAutofit/>
          </a:bodyPr>
          <a:lstStyle>
            <a:lvl1pPr fontAlgn="auto" indent="-228600" lvl="0" marL="22860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●"/>
              <a:defRPr baseline="0" b="0" cap="none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 marL="0">
              <a:buClrTx/>
              <a:buSzTx/>
              <a:buNone/>
            </a:pPr>
            <a:r>
              <a:rPr altLang="en-US" dirty="0" sz="1400" lang="zh-CN" spc="130">
                <a:ln>
                  <a:noFill/>
                  <a:prstDash val="sysDot"/>
                </a:ln>
                <a:latin typeface="+mn-ea"/>
                <a:ea typeface="+mn-ea"/>
                <a:sym typeface="+mn-ea"/>
              </a:rPr>
              <a:t>减轻工作压力</a:t>
            </a:r>
            <a:endParaRPr altLang="en-US" dirty="0" sz="1400" lang="zh-CN" spc="130">
              <a:ln>
                <a:noFill/>
                <a:prstDash val="sysDot"/>
              </a:ln>
              <a:latin typeface="+mn-ea"/>
              <a:ea typeface="+mn-ea"/>
              <a:sym typeface="+mn-ea"/>
            </a:endParaRPr>
          </a:p>
        </p:txBody>
      </p:sp>
      <p:sp>
        <p:nvSpPr>
          <p:cNvPr id="1049588" name="文本框 53"/>
          <p:cNvSpPr/>
          <p:nvPr>
            <p:custDataLst>
              <p:tags r:id="rId9"/>
            </p:custDataLst>
          </p:nvPr>
        </p:nvSpPr>
        <p:spPr bwMode="auto">
          <a:xfrm>
            <a:off x="4215564" y="3762333"/>
            <a:ext cx="4130864" cy="421414"/>
          </a:xfrm>
          <a:prstGeom prst="rect"/>
          <a:noFill/>
          <a:ln>
            <a:noFill/>
          </a:ln>
        </p:spPr>
        <p:txBody>
          <a:bodyPr anchor="b" anchorCtr="0" bIns="0" lIns="71755" rIns="71755" rtlCol="0" tIns="0" wrap="square">
            <a:normAutofit fontScale="90909"/>
          </a:bodyPr>
          <a:p>
            <a:pPr algn="l" lvl="0">
              <a:buClrTx/>
              <a:buSzTx/>
              <a:buFontTx/>
            </a:pPr>
            <a:r>
              <a:rPr altLang="en-US" b="1" dirty="0" sz="1100" lang="zh-CN" spc="100">
                <a:solidFill>
                  <a:schemeClr val="accent2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合理安排工作时间：避免加班和过度劳累，合理安排工作时间，让员工有足够的时间休息和放松</a:t>
            </a:r>
            <a:endParaRPr altLang="en-US" b="1" dirty="0" sz="1100" lang="zh-CN" spc="100">
              <a:solidFill>
                <a:schemeClr val="accent2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9590" name="文本框 17"/>
          <p:cNvSpPr txBox="1"/>
          <p:nvPr>
            <p:custDataLst>
              <p:tags r:id="rId10"/>
            </p:custDataLst>
          </p:nvPr>
        </p:nvSpPr>
        <p:spPr>
          <a:xfrm>
            <a:off x="4225658" y="4183747"/>
            <a:ext cx="4121612" cy="545062"/>
          </a:xfrm>
          <a:prstGeom prst="rect"/>
          <a:ln>
            <a:noFill/>
            <a:prstDash val="sysDash"/>
          </a:ln>
        </p:spPr>
        <p:txBody>
          <a:bodyPr anchor="t" anchorCtr="0" bIns="0" lIns="71755" rIns="71755" rtlCol="0" tIns="0" vert="horz" wrap="square">
            <a:normAutofit/>
          </a:bodyPr>
          <a:lstStyle>
            <a:lvl1pPr fontAlgn="auto" indent="-228600" lvl="0" marL="22860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●"/>
              <a:defRPr baseline="0" b="0" cap="none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 marL="0">
              <a:buClrTx/>
              <a:buSzTx/>
              <a:buNone/>
            </a:pPr>
            <a:r>
              <a:rPr altLang="en-US" dirty="0" sz="1400" lang="zh-CN" spc="130">
                <a:ln>
                  <a:noFill/>
                  <a:prstDash val="sysDot"/>
                </a:ln>
                <a:latin typeface="+mn-ea"/>
                <a:ea typeface="+mn-ea"/>
                <a:sym typeface="+mn-ea"/>
              </a:rPr>
              <a:t>单击添加正文，文字是思想的提炼</a:t>
            </a:r>
            <a:endParaRPr altLang="en-US" dirty="0" sz="1400" lang="zh-CN" spc="130">
              <a:ln>
                <a:noFill/>
                <a:prstDash val="sysDot"/>
              </a:ln>
              <a:latin typeface="+mn-ea"/>
              <a:ea typeface="+mn-ea"/>
              <a:sym typeface="+mn-ea"/>
            </a:endParaRPr>
          </a:p>
        </p:txBody>
      </p:sp>
      <p:sp>
        <p:nvSpPr>
          <p:cNvPr id="1049592" name="文本框 53"/>
          <p:cNvSpPr/>
          <p:nvPr>
            <p:custDataLst>
              <p:tags r:id="rId11"/>
            </p:custDataLst>
          </p:nvPr>
        </p:nvSpPr>
        <p:spPr bwMode="auto">
          <a:xfrm>
            <a:off x="5033157" y="5283124"/>
            <a:ext cx="4225073" cy="421414"/>
          </a:xfrm>
          <a:prstGeom prst="rect"/>
          <a:noFill/>
          <a:ln>
            <a:noFill/>
          </a:ln>
        </p:spPr>
        <p:txBody>
          <a:bodyPr anchor="b" anchorCtr="0" bIns="0" lIns="71755" rIns="71755" rtlCol="0" tIns="0" wrap="square">
            <a:normAutofit fontScale="63750"/>
          </a:bodyPr>
          <a:p>
            <a:pPr algn="l" lvl="0">
              <a:buClrTx/>
              <a:buSzTx/>
              <a:buFontTx/>
            </a:pPr>
            <a:r>
              <a:rPr altLang="en-US" b="1" dirty="0" sz="1600" lang="zh-CN" spc="100">
                <a:solidFill>
                  <a:schemeClr val="accent2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关注员工心理健康：定期开展员工心理健康调查，了解员工的工作压力和情绪状态，提供必要的支持和帮助</a:t>
            </a:r>
            <a:endParaRPr altLang="en-US" b="1" dirty="0" sz="1600" lang="zh-CN" spc="100">
              <a:solidFill>
                <a:schemeClr val="accent2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9594" name="文本框 17"/>
          <p:cNvSpPr txBox="1"/>
          <p:nvPr>
            <p:custDataLst>
              <p:tags r:id="rId12"/>
            </p:custDataLst>
          </p:nvPr>
        </p:nvSpPr>
        <p:spPr>
          <a:xfrm>
            <a:off x="5043251" y="5704538"/>
            <a:ext cx="4214979" cy="545062"/>
          </a:xfrm>
          <a:prstGeom prst="rect"/>
          <a:ln>
            <a:noFill/>
            <a:prstDash val="sysDash"/>
          </a:ln>
        </p:spPr>
        <p:txBody>
          <a:bodyPr anchor="t" anchorCtr="0" bIns="0" lIns="71755" rIns="71755" rtlCol="0" tIns="0" vert="horz" wrap="square">
            <a:normAutofit/>
          </a:bodyPr>
          <a:lstStyle>
            <a:lvl1pPr fontAlgn="auto" indent="-228600" lvl="0" marL="22860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●"/>
              <a:defRPr baseline="0" b="0" cap="none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 marL="0">
              <a:buClrTx/>
              <a:buSzTx/>
              <a:buNone/>
            </a:pPr>
            <a:r>
              <a:rPr altLang="en-US" dirty="0" sz="1400" lang="zh-CN" spc="130">
                <a:ln>
                  <a:noFill/>
                  <a:prstDash val="sysDot"/>
                </a:ln>
                <a:latin typeface="+mn-ea"/>
                <a:ea typeface="+mn-ea"/>
                <a:sym typeface="+mn-ea"/>
              </a:rPr>
              <a:t>单击添加正文，文字是思想的提炼</a:t>
            </a:r>
            <a:endParaRPr altLang="en-US" dirty="0" sz="1400" lang="zh-CN" spc="130">
              <a:ln>
                <a:noFill/>
                <a:prstDash val="sysDot"/>
              </a:ln>
              <a:latin typeface="+mn-ea"/>
              <a:ea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完善薪酬福利制度</a:t>
            </a:r>
            <a:endParaRPr altLang="en-US" lang="zh-CN"/>
          </a:p>
        </p:txBody>
      </p:sp>
      <p:sp>
        <p:nvSpPr>
          <p:cNvPr id="104963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3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3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3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3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 fontScale="92857" lnSpcReduction="1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提供多样化的福利：除了基本的五险一金、带薪年假等福利外，还可以提供其他福利，如节日福利、生日礼物、健康体检等，提高员工的生活品质。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4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制定合理的薪酬制度：根据员工的工作表现、能力和市场水平，制定具有竞争力的薪酬制度，提高员工的满意度和归属感。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4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建立激励机制：通过设立奖金、晋升机会等方式，激励员工积极工作，提高员工的工作积极性和忠诚度。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4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 fontScale="92857" lnSpcReduction="1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关注员工成长：为员工提供培训和发展机会，帮助员工提升技能和能力，增强员工的个人发展潜力和职业竞争力。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提供职业发展机会</a:t>
            </a:r>
            <a:endParaRPr altLang="en-US" lang="zh-CN"/>
          </a:p>
        </p:txBody>
      </p:sp>
      <p:sp>
        <p:nvSpPr>
          <p:cNvPr id="104968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制定明确的职业发展规划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鼓励员工参与决策和项目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0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建立激励机制和奖励制度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提供培训和发展机会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营造良好的公司文化</a:t>
            </a:r>
            <a:endParaRPr altLang="en-US" lang="zh-CN"/>
          </a:p>
        </p:txBody>
      </p:sp>
      <p:sp>
        <p:nvSpPr>
          <p:cNvPr id="104975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5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5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6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6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鼓励团队合作：营造积极向上的团队氛围，促进员工之间的合作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6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建立共同价值观：让员工认同公司的价值观，增强归属感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6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提供培训和发展机会：帮助员工提升技能和知识，增强个人发展前景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6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关注员工福利：提供良好的福利待遇，提高员工满意度和忠诚度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80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企业管理与员工离职率的关系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企业管理对员工离职率的影响</a:t>
            </a:r>
            <a:endParaRPr altLang="en-US" lang="zh-CN"/>
          </a:p>
        </p:txBody>
      </p:sp>
      <p:sp>
        <p:nvSpPr>
          <p:cNvPr id="1049868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企业文化：积极、开放、包容的企业文化可以增强员工的归属感和忠诚度，降低离职率。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0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薪酬福利：合理的薪酬福利制度可以满足员工的基本需求，提高员工的工作满意度和忠诚度。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2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培训与发展：提供良好的培训和发展机会可以促进员工的个人成长和职业发展，降低离职率。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4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领导力与管理方式：优秀的领导力和管理方式可以激发员工的积极性和创造力，提高员工的工作满意度和忠诚度。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如何通过企业管理降低员工离职率</a:t>
            </a:r>
            <a:endParaRPr altLang="en-US" lang="zh-CN"/>
          </a:p>
        </p:txBody>
      </p:sp>
      <p:sp>
        <p:nvSpPr>
          <p:cNvPr id="1049910" name="矩形 3"/>
          <p:cNvSpPr/>
          <p:nvPr>
            <p:custDataLst>
              <p:tags r:id="rId1"/>
            </p:custDataLst>
          </p:nvPr>
        </p:nvSpPr>
        <p:spPr>
          <a:xfrm>
            <a:off x="972714" y="1775192"/>
            <a:ext cx="4918093" cy="124158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912" name="矩形 13"/>
          <p:cNvSpPr/>
          <p:nvPr>
            <p:custDataLst>
              <p:tags r:id="rId2"/>
            </p:custDataLst>
          </p:nvPr>
        </p:nvSpPr>
        <p:spPr>
          <a:xfrm>
            <a:off x="608400" y="1775192"/>
            <a:ext cx="177667" cy="124158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/>
          </a:p>
        </p:txBody>
      </p:sp>
      <p:sp>
        <p:nvSpPr>
          <p:cNvPr id="1049914" name="文本框 4"/>
          <p:cNvSpPr txBox="1"/>
          <p:nvPr>
            <p:custDataLst>
              <p:tags r:id="rId3"/>
            </p:custDataLst>
          </p:nvPr>
        </p:nvSpPr>
        <p:spPr>
          <a:xfrm>
            <a:off x="1160644" y="1882305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建立良好的企业文化：营造积极向上、和谐的工作氛围，增强员工的归属感和忠诚度。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6" name="矩形 39"/>
          <p:cNvSpPr/>
          <p:nvPr>
            <p:custDataLst>
              <p:tags r:id="rId4"/>
            </p:custDataLst>
          </p:nvPr>
        </p:nvSpPr>
        <p:spPr>
          <a:xfrm>
            <a:off x="972714" y="3249126"/>
            <a:ext cx="4918093" cy="124158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918" name="矩形 5"/>
          <p:cNvSpPr/>
          <p:nvPr>
            <p:custDataLst>
              <p:tags r:id="rId5"/>
            </p:custDataLst>
          </p:nvPr>
        </p:nvSpPr>
        <p:spPr>
          <a:xfrm>
            <a:off x="608400" y="3249126"/>
            <a:ext cx="177667" cy="124158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920" name="文本框 41"/>
          <p:cNvSpPr txBox="1"/>
          <p:nvPr>
            <p:custDataLst>
              <p:tags r:id="rId6"/>
            </p:custDataLst>
          </p:nvPr>
        </p:nvSpPr>
        <p:spPr>
          <a:xfrm>
            <a:off x="1160644" y="3356240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提供良好的福利待遇：包括薪资、保险、福利等，以吸引和留住优秀的员工。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2" name="矩形 12"/>
          <p:cNvSpPr/>
          <p:nvPr>
            <p:custDataLst>
              <p:tags r:id="rId7"/>
            </p:custDataLst>
          </p:nvPr>
        </p:nvSpPr>
        <p:spPr>
          <a:xfrm>
            <a:off x="972714" y="4723060"/>
            <a:ext cx="4918093" cy="124158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924" name="矩形 17"/>
          <p:cNvSpPr/>
          <p:nvPr>
            <p:custDataLst>
              <p:tags r:id="rId8"/>
            </p:custDataLst>
          </p:nvPr>
        </p:nvSpPr>
        <p:spPr>
          <a:xfrm>
            <a:off x="608400" y="4723060"/>
            <a:ext cx="177667" cy="124158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926" name="文本框 19"/>
          <p:cNvSpPr txBox="1"/>
          <p:nvPr>
            <p:custDataLst>
              <p:tags r:id="rId9"/>
            </p:custDataLst>
          </p:nvPr>
        </p:nvSpPr>
        <p:spPr>
          <a:xfrm>
            <a:off x="1160644" y="4830174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制定合理的激励机制：通过绩效考核、晋升机会等方式，激发员工的工作积极性和创造力。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8" name="矩形 49"/>
          <p:cNvSpPr/>
          <p:nvPr>
            <p:custDataLst>
              <p:tags r:id="rId10"/>
            </p:custDataLst>
          </p:nvPr>
        </p:nvSpPr>
        <p:spPr>
          <a:xfrm>
            <a:off x="6659355" y="1775192"/>
            <a:ext cx="4918093" cy="124158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930" name="矩形 26"/>
          <p:cNvSpPr/>
          <p:nvPr>
            <p:custDataLst>
              <p:tags r:id="rId11"/>
            </p:custDataLst>
          </p:nvPr>
        </p:nvSpPr>
        <p:spPr>
          <a:xfrm>
            <a:off x="6295041" y="1775192"/>
            <a:ext cx="177667" cy="124158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932" name="文本框 27"/>
          <p:cNvSpPr txBox="1"/>
          <p:nvPr>
            <p:custDataLst>
              <p:tags r:id="rId12"/>
            </p:custDataLst>
          </p:nvPr>
        </p:nvSpPr>
        <p:spPr>
          <a:xfrm>
            <a:off x="6847285" y="1882305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加强员工培训和发展：为员工提供学习和成长的机会，提高员工的个人素质和职业发展前景。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4" name="矩形 64"/>
          <p:cNvSpPr/>
          <p:nvPr>
            <p:custDataLst>
              <p:tags r:id="rId13"/>
            </p:custDataLst>
          </p:nvPr>
        </p:nvSpPr>
        <p:spPr>
          <a:xfrm>
            <a:off x="6659355" y="3249126"/>
            <a:ext cx="4918093" cy="1241586"/>
          </a:xfrm>
          <a:prstGeom prst="rect"/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936" name="矩形 65"/>
          <p:cNvSpPr/>
          <p:nvPr>
            <p:custDataLst>
              <p:tags r:id="rId14"/>
            </p:custDataLst>
          </p:nvPr>
        </p:nvSpPr>
        <p:spPr>
          <a:xfrm>
            <a:off x="6295041" y="3249126"/>
            <a:ext cx="177667" cy="1241586"/>
          </a:xfrm>
          <a:prstGeom prst="rect"/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938" name="文本框 66"/>
          <p:cNvSpPr txBox="1"/>
          <p:nvPr>
            <p:custDataLst>
              <p:tags r:id="rId15"/>
            </p:custDataLst>
          </p:nvPr>
        </p:nvSpPr>
        <p:spPr>
          <a:xfrm>
            <a:off x="6847285" y="3356240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建立良好的沟通机制：加强与员工的沟通和交流，及时了解员工的需求和意见，提高员工的满意度和忠诚度。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0" name="矩形 67"/>
          <p:cNvSpPr/>
          <p:nvPr>
            <p:custDataLst>
              <p:tags r:id="rId16"/>
            </p:custDataLst>
          </p:nvPr>
        </p:nvSpPr>
        <p:spPr>
          <a:xfrm>
            <a:off x="6659355" y="4723060"/>
            <a:ext cx="4918093" cy="1241586"/>
          </a:xfrm>
          <a:prstGeom prst="rect"/>
          <a:solidFill>
            <a:schemeClr val="accent6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942" name="矩形 68"/>
          <p:cNvSpPr/>
          <p:nvPr>
            <p:custDataLst>
              <p:tags r:id="rId17"/>
            </p:custDataLst>
          </p:nvPr>
        </p:nvSpPr>
        <p:spPr>
          <a:xfrm>
            <a:off x="6295041" y="4723060"/>
            <a:ext cx="177667" cy="1241586"/>
          </a:xfrm>
          <a:prstGeom prst="rect"/>
          <a:solidFill>
            <a:schemeClr val="accent6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944" name="文本框 69"/>
          <p:cNvSpPr txBox="1"/>
          <p:nvPr>
            <p:custDataLst>
              <p:tags r:id="rId18"/>
            </p:custDataLst>
          </p:nvPr>
        </p:nvSpPr>
        <p:spPr>
          <a:xfrm>
            <a:off x="6847285" y="4830174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关注员工心理健康：关注员工的工作压力、心理健康等方面，提供必要的支持和帮助，提高员工的工作效率和幸福感。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员工离职率对企业管理的反馈</a:t>
            </a:r>
            <a:endParaRPr altLang="en-US" lang="zh-CN"/>
          </a:p>
        </p:txBody>
      </p:sp>
      <p:sp>
        <p:nvSpPr>
          <p:cNvPr id="104998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员工离职率影响企业声誉和形象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员工离职率反映企业管理水平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员工离职率影响企业运营效率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员工离职率是企业改进管理的重要指标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04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员工离职率的监测与控制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员工离职率的监测方法</a:t>
            </a:r>
            <a:endParaRPr altLang="en-US" lang="zh-CN"/>
          </a:p>
        </p:txBody>
      </p:sp>
      <p:sp>
        <p:nvSpPr>
          <p:cNvPr id="105011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12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14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定期收集员工离职数据：通过人力资源部门或相关系统，定期收集员工离职数据，包括离职原因、离职时间等。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1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18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20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建立离职率监测机制：根据企业实际情况，建立离职率监测机制，包括监测周期、监测指标等，以便及时发现离职率异常波动。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2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24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分析离职原因：对收集到的员工离职数据进行深入分析，了解员工离职的主要原因，为制定相应的控制措施提供依据。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26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2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30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32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制定控制措施：根据分析结果，制定相应的控制措施，包括改善工作环境、提高福利待遇、加强员工培训等，以降低员工离职率。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员工离职率的分析与评估</a:t>
            </a:r>
            <a:endParaRPr altLang="en-US" lang="zh-CN"/>
          </a:p>
        </p:txBody>
      </p:sp>
      <p:sp>
        <p:nvSpPr>
          <p:cNvPr id="1050168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70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72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74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76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78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80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82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84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2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86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88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90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92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94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96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98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00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02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04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离职率统计：统计并分析员工离职率数据，了解员工离职情况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6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改进措施建议：根据分析评估结果，提出针对性的改进措施和建议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8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员工满意度调查：通过员工满意度调查，了解员工对企业的满意度和期望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0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离职原因分析：分析员工离职原因，找出员工离职的主要因素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员工离职率的控制措施</a:t>
            </a:r>
            <a:endParaRPr altLang="en-US" lang="zh-CN"/>
          </a:p>
        </p:txBody>
      </p:sp>
      <p:sp>
        <p:nvSpPr>
          <p:cNvPr id="1050246" name="矩形 26"/>
          <p:cNvSpPr/>
          <p:nvPr>
            <p:custDataLst>
              <p:tags r:id="rId1"/>
            </p:custDataLst>
          </p:nvPr>
        </p:nvSpPr>
        <p:spPr>
          <a:xfrm>
            <a:off x="608400" y="4838806"/>
            <a:ext cx="5387699" cy="1408999"/>
          </a:xfrm>
          <a:prstGeom prst="rect"/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248" name="矩形 32"/>
          <p:cNvSpPr/>
          <p:nvPr>
            <p:custDataLst>
              <p:tags r:id="rId2"/>
            </p:custDataLst>
          </p:nvPr>
        </p:nvSpPr>
        <p:spPr>
          <a:xfrm>
            <a:off x="793510" y="5286632"/>
            <a:ext cx="564872" cy="76970"/>
          </a:xfrm>
          <a:prstGeom prst="rect"/>
          <a:solidFill>
            <a:schemeClr val="accent5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250" name="矩形 34"/>
          <p:cNvSpPr/>
          <p:nvPr>
            <p:custDataLst>
              <p:tags r:id="rId3"/>
            </p:custDataLst>
          </p:nvPr>
        </p:nvSpPr>
        <p:spPr>
          <a:xfrm>
            <a:off x="734987" y="5242740"/>
            <a:ext cx="564872" cy="76970"/>
          </a:xfrm>
          <a:prstGeom prst="rect"/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252" name="文本框 36"/>
          <p:cNvSpPr txBox="1"/>
          <p:nvPr>
            <p:custDataLst>
              <p:tags r:id="rId4"/>
            </p:custDataLst>
          </p:nvPr>
        </p:nvSpPr>
        <p:spPr>
          <a:xfrm>
            <a:off x="735623" y="5409403"/>
            <a:ext cx="4984395" cy="78324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8889" lnSpcReduction="20000"/>
          </a:bodyPr>
          <a:p>
            <a:pPr algn="l"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实施员工关怀计划：提供健康、安全等方面的关怀，增强员工归属感。</a:t>
            </a:r>
            <a:endParaRPr altLang="en-US" dirty="0" lang="zh-CN" spc="1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4" name="三角形 33"/>
          <p:cNvSpPr/>
          <p:nvPr>
            <p:custDataLst>
              <p:tags r:id="rId5"/>
            </p:custDataLst>
          </p:nvPr>
        </p:nvSpPr>
        <p:spPr>
          <a:xfrm>
            <a:off x="5762219" y="6086231"/>
            <a:ext cx="111320" cy="96054"/>
          </a:xfrm>
          <a:prstGeom prst="triangle"/>
          <a:solidFill>
            <a:schemeClr val="accent5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256" name="三角形 7"/>
          <p:cNvSpPr/>
          <p:nvPr>
            <p:custDataLst>
              <p:tags r:id="rId6"/>
            </p:custDataLst>
          </p:nvPr>
        </p:nvSpPr>
        <p:spPr>
          <a:xfrm>
            <a:off x="5720872" y="6063331"/>
            <a:ext cx="111320" cy="96054"/>
          </a:xfrm>
          <a:prstGeom prst="triangle"/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258" name="文本框 60"/>
          <p:cNvSpPr txBox="1"/>
          <p:nvPr>
            <p:custDataLst>
              <p:tags r:id="rId7"/>
            </p:custDataLst>
          </p:nvPr>
        </p:nvSpPr>
        <p:spPr>
          <a:xfrm>
            <a:off x="628120" y="4803820"/>
            <a:ext cx="782424" cy="648203"/>
          </a:xfrm>
          <a:prstGeom prst="rect"/>
          <a:noFill/>
        </p:spPr>
        <p:txBody>
          <a:bodyPr anchor="b" anchorCtr="0" bIns="45720" lIns="91440" rIns="91440" rtlCol="0" tIns="45720" vert="horz" wrap="square">
            <a:normAutofit fontScale="70556" lnSpcReduction="20000"/>
          </a:bodyPr>
          <a:p>
            <a:pPr algn="ctr" fontAlgn="auto">
              <a:lnSpc>
                <a:spcPct val="130000"/>
              </a:lnSpc>
            </a:pPr>
            <a:r>
              <a:rPr altLang="zh-CN" b="1" dirty="0" sz="3600" lang="en-US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j-lt"/>
              </a:rPr>
              <a:t>05</a:t>
            </a:r>
            <a:endParaRPr altLang="zh-CN" b="1" dirty="0" sz="3600" lang="en-US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j-lt"/>
            </a:endParaRPr>
          </a:p>
        </p:txBody>
      </p:sp>
      <p:sp>
        <p:nvSpPr>
          <p:cNvPr id="1050260" name="矩形 3"/>
          <p:cNvSpPr/>
          <p:nvPr>
            <p:custDataLst>
              <p:tags r:id="rId8"/>
            </p:custDataLst>
          </p:nvPr>
        </p:nvSpPr>
        <p:spPr>
          <a:xfrm>
            <a:off x="6189690" y="4838806"/>
            <a:ext cx="5387699" cy="1408999"/>
          </a:xfrm>
          <a:prstGeom prst="rect"/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262" name="矩形 4"/>
          <p:cNvSpPr/>
          <p:nvPr>
            <p:custDataLst>
              <p:tags r:id="rId9"/>
            </p:custDataLst>
          </p:nvPr>
        </p:nvSpPr>
        <p:spPr>
          <a:xfrm>
            <a:off x="6374800" y="5286632"/>
            <a:ext cx="564872" cy="76970"/>
          </a:xfrm>
          <a:prstGeom prst="rect"/>
          <a:solidFill>
            <a:schemeClr val="accent6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264" name="矩形 5"/>
          <p:cNvSpPr/>
          <p:nvPr>
            <p:custDataLst>
              <p:tags r:id="rId10"/>
            </p:custDataLst>
          </p:nvPr>
        </p:nvSpPr>
        <p:spPr>
          <a:xfrm>
            <a:off x="6316277" y="5242740"/>
            <a:ext cx="564872" cy="76970"/>
          </a:xfrm>
          <a:prstGeom prst="rect"/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266" name="文本框 6"/>
          <p:cNvSpPr txBox="1"/>
          <p:nvPr>
            <p:custDataLst>
              <p:tags r:id="rId11"/>
            </p:custDataLst>
          </p:nvPr>
        </p:nvSpPr>
        <p:spPr>
          <a:xfrm>
            <a:off x="6316913" y="5409403"/>
            <a:ext cx="4984395" cy="78324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8889" lnSpcReduction="20000"/>
          </a:bodyPr>
          <a:p>
            <a:pPr algn="l"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定期评估和改进：定期监测员工离职率，分析原因并采取改进措施，降低离职率。</a:t>
            </a:r>
            <a:endParaRPr altLang="en-US" dirty="0" lang="zh-CN" spc="1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8" name="三角形 33"/>
          <p:cNvSpPr/>
          <p:nvPr>
            <p:custDataLst>
              <p:tags r:id="rId12"/>
            </p:custDataLst>
          </p:nvPr>
        </p:nvSpPr>
        <p:spPr>
          <a:xfrm>
            <a:off x="11342873" y="6086231"/>
            <a:ext cx="111320" cy="96054"/>
          </a:xfrm>
          <a:prstGeom prst="triangle"/>
          <a:solidFill>
            <a:schemeClr val="accent6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270" name="三角形 7"/>
          <p:cNvSpPr/>
          <p:nvPr>
            <p:custDataLst>
              <p:tags r:id="rId13"/>
            </p:custDataLst>
          </p:nvPr>
        </p:nvSpPr>
        <p:spPr>
          <a:xfrm>
            <a:off x="11300889" y="6063331"/>
            <a:ext cx="111320" cy="96054"/>
          </a:xfrm>
          <a:prstGeom prst="triangle"/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272" name="文本框 62"/>
          <p:cNvSpPr txBox="1"/>
          <p:nvPr>
            <p:custDataLst>
              <p:tags r:id="rId14"/>
            </p:custDataLst>
          </p:nvPr>
        </p:nvSpPr>
        <p:spPr>
          <a:xfrm>
            <a:off x="6209409" y="4803820"/>
            <a:ext cx="782424" cy="648203"/>
          </a:xfrm>
          <a:prstGeom prst="rect"/>
          <a:noFill/>
        </p:spPr>
        <p:txBody>
          <a:bodyPr anchor="b" anchorCtr="0" bIns="45720" lIns="91440" rIns="91440" rtlCol="0" tIns="45720" vert="horz" wrap="square">
            <a:normAutofit fontScale="70556" lnSpcReduction="20000"/>
          </a:bodyPr>
          <a:p>
            <a:pPr algn="ctr" fontAlgn="auto">
              <a:lnSpc>
                <a:spcPct val="130000"/>
              </a:lnSpc>
            </a:pPr>
            <a:r>
              <a:rPr altLang="zh-CN" b="1" dirty="0" sz="3600" lang="en-US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j-lt"/>
              </a:rPr>
              <a:t>06</a:t>
            </a:r>
            <a:endParaRPr altLang="zh-CN" b="1" dirty="0" sz="3600" lang="en-US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j-lt"/>
            </a:endParaRPr>
          </a:p>
        </p:txBody>
      </p:sp>
      <p:sp>
        <p:nvSpPr>
          <p:cNvPr id="1050274" name="矩形 39"/>
          <p:cNvSpPr/>
          <p:nvPr>
            <p:custDataLst>
              <p:tags r:id="rId15"/>
            </p:custDataLst>
          </p:nvPr>
        </p:nvSpPr>
        <p:spPr>
          <a:xfrm>
            <a:off x="608400" y="3183630"/>
            <a:ext cx="5387699" cy="1408999"/>
          </a:xfrm>
          <a:prstGeom prst="rect"/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276" name="矩形 42"/>
          <p:cNvSpPr/>
          <p:nvPr>
            <p:custDataLst>
              <p:tags r:id="rId16"/>
            </p:custDataLst>
          </p:nvPr>
        </p:nvSpPr>
        <p:spPr>
          <a:xfrm>
            <a:off x="793510" y="3631456"/>
            <a:ext cx="564872" cy="76970"/>
          </a:xfrm>
          <a:prstGeom prst="rect"/>
          <a:solidFill>
            <a:schemeClr val="accent3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278" name="矩形 43"/>
          <p:cNvSpPr/>
          <p:nvPr>
            <p:custDataLst>
              <p:tags r:id="rId17"/>
            </p:custDataLst>
          </p:nvPr>
        </p:nvSpPr>
        <p:spPr>
          <a:xfrm>
            <a:off x="734987" y="3588200"/>
            <a:ext cx="564872" cy="76970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280" name="文本框 13"/>
          <p:cNvSpPr txBox="1"/>
          <p:nvPr>
            <p:custDataLst>
              <p:tags r:id="rId18"/>
            </p:custDataLst>
          </p:nvPr>
        </p:nvSpPr>
        <p:spPr>
          <a:xfrm>
            <a:off x="735623" y="3754227"/>
            <a:ext cx="4984395" cy="78324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8889" lnSpcReduction="20000"/>
          </a:bodyPr>
          <a:p>
            <a:pPr algn="l"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完善培训和发展机制：帮助员工提升技能和职业发展，增强工作动力。</a:t>
            </a:r>
            <a:endParaRPr altLang="en-US" dirty="0" lang="zh-CN" spc="1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2" name="三角形 33"/>
          <p:cNvSpPr/>
          <p:nvPr>
            <p:custDataLst>
              <p:tags r:id="rId19"/>
            </p:custDataLst>
          </p:nvPr>
        </p:nvSpPr>
        <p:spPr>
          <a:xfrm>
            <a:off x="5762219" y="4431055"/>
            <a:ext cx="111320" cy="96054"/>
          </a:xfrm>
          <a:prstGeom prst="triangle"/>
          <a:solidFill>
            <a:schemeClr val="accent3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284" name="三角形 7"/>
          <p:cNvSpPr/>
          <p:nvPr>
            <p:custDataLst>
              <p:tags r:id="rId20"/>
            </p:custDataLst>
          </p:nvPr>
        </p:nvSpPr>
        <p:spPr>
          <a:xfrm>
            <a:off x="5720872" y="4408155"/>
            <a:ext cx="111320" cy="96054"/>
          </a:xfrm>
          <a:prstGeom prst="triangle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286" name="文本框 61"/>
          <p:cNvSpPr txBox="1"/>
          <p:nvPr>
            <p:custDataLst>
              <p:tags r:id="rId21"/>
            </p:custDataLst>
          </p:nvPr>
        </p:nvSpPr>
        <p:spPr>
          <a:xfrm>
            <a:off x="628120" y="3148643"/>
            <a:ext cx="782424" cy="648203"/>
          </a:xfrm>
          <a:prstGeom prst="rect"/>
          <a:noFill/>
        </p:spPr>
        <p:txBody>
          <a:bodyPr anchor="b" anchorCtr="0" bIns="45720" lIns="91440" rIns="91440" rtlCol="0" tIns="45720" vert="horz" wrap="square">
            <a:normAutofit fontScale="70556" lnSpcReduction="20000"/>
          </a:bodyPr>
          <a:p>
            <a:pPr algn="ctr" fontAlgn="auto">
              <a:lnSpc>
                <a:spcPct val="130000"/>
              </a:lnSpc>
            </a:pPr>
            <a:r>
              <a:rPr altLang="zh-CN" b="1" dirty="0" sz="3600" lang="en-US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j-lt"/>
              </a:rPr>
              <a:t>03</a:t>
            </a:r>
            <a:endParaRPr altLang="zh-CN" b="1" dirty="0" sz="3600" lang="en-US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j-lt"/>
            </a:endParaRPr>
          </a:p>
        </p:txBody>
      </p:sp>
      <p:sp>
        <p:nvSpPr>
          <p:cNvPr id="1050288" name="矩形 19"/>
          <p:cNvSpPr/>
          <p:nvPr>
            <p:custDataLst>
              <p:tags r:id="rId22"/>
            </p:custDataLst>
          </p:nvPr>
        </p:nvSpPr>
        <p:spPr>
          <a:xfrm>
            <a:off x="6189690" y="3183630"/>
            <a:ext cx="5387699" cy="1408999"/>
          </a:xfrm>
          <a:prstGeom prst="rect"/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290" name="矩形 20"/>
          <p:cNvSpPr/>
          <p:nvPr>
            <p:custDataLst>
              <p:tags r:id="rId23"/>
            </p:custDataLst>
          </p:nvPr>
        </p:nvSpPr>
        <p:spPr>
          <a:xfrm>
            <a:off x="6374164" y="3631456"/>
            <a:ext cx="564872" cy="76970"/>
          </a:xfrm>
          <a:prstGeom prst="rect"/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292" name="矩形 21"/>
          <p:cNvSpPr/>
          <p:nvPr>
            <p:custDataLst>
              <p:tags r:id="rId24"/>
            </p:custDataLst>
          </p:nvPr>
        </p:nvSpPr>
        <p:spPr>
          <a:xfrm>
            <a:off x="6316277" y="3588200"/>
            <a:ext cx="564872" cy="76970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294" name="文本框 22"/>
          <p:cNvSpPr txBox="1"/>
          <p:nvPr>
            <p:custDataLst>
              <p:tags r:id="rId25"/>
            </p:custDataLst>
          </p:nvPr>
        </p:nvSpPr>
        <p:spPr>
          <a:xfrm>
            <a:off x="6316913" y="3754227"/>
            <a:ext cx="4984395" cy="78324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8889" lnSpcReduction="20000"/>
          </a:bodyPr>
          <a:p>
            <a:pPr algn="l"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加强沟通和情感管理：建立良好的沟通渠道，关注员工情感需求，提高员工满意度。</a:t>
            </a:r>
            <a:endParaRPr altLang="en-US" dirty="0" lang="zh-CN" spc="1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6" name="三角形 33"/>
          <p:cNvSpPr/>
          <p:nvPr>
            <p:custDataLst>
              <p:tags r:id="rId26"/>
            </p:custDataLst>
          </p:nvPr>
        </p:nvSpPr>
        <p:spPr>
          <a:xfrm>
            <a:off x="11342873" y="4431055"/>
            <a:ext cx="111320" cy="96054"/>
          </a:xfrm>
          <a:prstGeom prst="triangle"/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298" name="三角形 7"/>
          <p:cNvSpPr/>
          <p:nvPr>
            <p:custDataLst>
              <p:tags r:id="rId27"/>
            </p:custDataLst>
          </p:nvPr>
        </p:nvSpPr>
        <p:spPr>
          <a:xfrm>
            <a:off x="11300889" y="4408155"/>
            <a:ext cx="111320" cy="96054"/>
          </a:xfrm>
          <a:prstGeom prst="triangle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300" name="文本框 25"/>
          <p:cNvSpPr txBox="1"/>
          <p:nvPr>
            <p:custDataLst>
              <p:tags r:id="rId28"/>
            </p:custDataLst>
          </p:nvPr>
        </p:nvSpPr>
        <p:spPr>
          <a:xfrm>
            <a:off x="6209409" y="3148643"/>
            <a:ext cx="782424" cy="648203"/>
          </a:xfrm>
          <a:prstGeom prst="rect"/>
          <a:noFill/>
        </p:spPr>
        <p:txBody>
          <a:bodyPr anchor="b" anchorCtr="0" bIns="45720" lIns="91440" rIns="91440" rtlCol="0" tIns="45720" vert="horz" wrap="square">
            <a:normAutofit fontScale="70556" lnSpcReduction="20000"/>
          </a:bodyPr>
          <a:p>
            <a:pPr algn="ctr" fontAlgn="auto">
              <a:lnSpc>
                <a:spcPct val="130000"/>
              </a:lnSpc>
            </a:pPr>
            <a:r>
              <a:rPr altLang="zh-CN" b="1" dirty="0" sz="3600" lang="en-US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j-lt"/>
              </a:rPr>
              <a:t>04</a:t>
            </a:r>
            <a:endParaRPr altLang="zh-CN" b="1" dirty="0" sz="3600" lang="en-US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j-lt"/>
            </a:endParaRPr>
          </a:p>
        </p:txBody>
      </p:sp>
      <p:sp>
        <p:nvSpPr>
          <p:cNvPr id="1050302" name="矩形 28"/>
          <p:cNvSpPr/>
          <p:nvPr>
            <p:custDataLst>
              <p:tags r:id="rId29"/>
            </p:custDataLst>
          </p:nvPr>
        </p:nvSpPr>
        <p:spPr>
          <a:xfrm>
            <a:off x="608400" y="1527817"/>
            <a:ext cx="5387699" cy="1408999"/>
          </a:xfrm>
          <a:prstGeom prst="rect"/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304" name="矩形 29"/>
          <p:cNvSpPr/>
          <p:nvPr>
            <p:custDataLst>
              <p:tags r:id="rId30"/>
            </p:custDataLst>
          </p:nvPr>
        </p:nvSpPr>
        <p:spPr>
          <a:xfrm>
            <a:off x="793510" y="1976280"/>
            <a:ext cx="564872" cy="76970"/>
          </a:xfrm>
          <a:prstGeom prst="rect"/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306" name="矩形 30"/>
          <p:cNvSpPr/>
          <p:nvPr>
            <p:custDataLst>
              <p:tags r:id="rId31"/>
            </p:custDataLst>
          </p:nvPr>
        </p:nvSpPr>
        <p:spPr>
          <a:xfrm>
            <a:off x="734987" y="1932388"/>
            <a:ext cx="564872" cy="7697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308" name="文本框 31"/>
          <p:cNvSpPr txBox="1"/>
          <p:nvPr>
            <p:custDataLst>
              <p:tags r:id="rId32"/>
            </p:custDataLst>
          </p:nvPr>
        </p:nvSpPr>
        <p:spPr>
          <a:xfrm>
            <a:off x="735623" y="2099050"/>
            <a:ext cx="4984395" cy="78324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8889" lnSpcReduction="20000"/>
          </a:bodyPr>
          <a:p>
            <a:pPr algn="l"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建立良好的企业文化：增强员工的归属感和忠诚度，降低离职意愿。</a:t>
            </a:r>
            <a:endParaRPr altLang="en-US" dirty="0" lang="zh-CN" spc="1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0" name="三角形 33"/>
          <p:cNvSpPr/>
          <p:nvPr>
            <p:custDataLst>
              <p:tags r:id="rId33"/>
            </p:custDataLst>
          </p:nvPr>
        </p:nvSpPr>
        <p:spPr>
          <a:xfrm>
            <a:off x="5762219" y="2775879"/>
            <a:ext cx="111320" cy="96054"/>
          </a:xfrm>
          <a:prstGeom prst="triangle"/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312" name="三角形 7"/>
          <p:cNvSpPr/>
          <p:nvPr>
            <p:custDataLst>
              <p:tags r:id="rId34"/>
            </p:custDataLst>
          </p:nvPr>
        </p:nvSpPr>
        <p:spPr>
          <a:xfrm>
            <a:off x="5720872" y="2752979"/>
            <a:ext cx="111320" cy="96054"/>
          </a:xfrm>
          <a:prstGeom prst="triangl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314" name="文本框 38"/>
          <p:cNvSpPr txBox="1"/>
          <p:nvPr>
            <p:custDataLst>
              <p:tags r:id="rId35"/>
            </p:custDataLst>
          </p:nvPr>
        </p:nvSpPr>
        <p:spPr>
          <a:xfrm>
            <a:off x="628120" y="1492831"/>
            <a:ext cx="782424" cy="648203"/>
          </a:xfrm>
          <a:prstGeom prst="rect"/>
          <a:noFill/>
        </p:spPr>
        <p:txBody>
          <a:bodyPr anchor="b" anchorCtr="0" bIns="45720" lIns="91440" rIns="91440" rtlCol="0" tIns="45720" vert="horz" wrap="square">
            <a:normAutofit fontScale="70556" lnSpcReduction="20000"/>
          </a:bodyPr>
          <a:p>
            <a:pPr algn="ctr" fontAlgn="auto">
              <a:lnSpc>
                <a:spcPct val="130000"/>
              </a:lnSpc>
            </a:pPr>
            <a:r>
              <a:rPr altLang="zh-CN" b="1" dirty="0" sz="3600" lang="en-US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j-lt"/>
              </a:rPr>
              <a:t>01</a:t>
            </a:r>
            <a:endParaRPr altLang="zh-CN" b="1" dirty="0" sz="3600" lang="en-US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j-lt"/>
            </a:endParaRPr>
          </a:p>
        </p:txBody>
      </p:sp>
      <p:sp>
        <p:nvSpPr>
          <p:cNvPr id="1050316" name="矩形 41"/>
          <p:cNvSpPr/>
          <p:nvPr>
            <p:custDataLst>
              <p:tags r:id="rId36"/>
            </p:custDataLst>
          </p:nvPr>
        </p:nvSpPr>
        <p:spPr>
          <a:xfrm>
            <a:off x="6189690" y="1527817"/>
            <a:ext cx="5387699" cy="1408999"/>
          </a:xfrm>
          <a:prstGeom prst="rect"/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318" name="矩形 63"/>
          <p:cNvSpPr/>
          <p:nvPr>
            <p:custDataLst>
              <p:tags r:id="rId37"/>
            </p:custDataLst>
          </p:nvPr>
        </p:nvSpPr>
        <p:spPr>
          <a:xfrm>
            <a:off x="6374164" y="1976280"/>
            <a:ext cx="564872" cy="76970"/>
          </a:xfrm>
          <a:prstGeom prst="rect"/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320" name="矩形 64"/>
          <p:cNvSpPr/>
          <p:nvPr>
            <p:custDataLst>
              <p:tags r:id="rId38"/>
            </p:custDataLst>
          </p:nvPr>
        </p:nvSpPr>
        <p:spPr>
          <a:xfrm>
            <a:off x="6316277" y="1932388"/>
            <a:ext cx="564872" cy="76970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322" name="文本框 65"/>
          <p:cNvSpPr txBox="1"/>
          <p:nvPr>
            <p:custDataLst>
              <p:tags r:id="rId39"/>
            </p:custDataLst>
          </p:nvPr>
        </p:nvSpPr>
        <p:spPr>
          <a:xfrm>
            <a:off x="6316913" y="2099050"/>
            <a:ext cx="4984395" cy="78324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8889" lnSpcReduction="20000"/>
          </a:bodyPr>
          <a:p>
            <a:pPr algn="l"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提供有竞争力的薪酬福利：确保员工获得合理的报酬，提高工作满意度。</a:t>
            </a:r>
            <a:endParaRPr altLang="en-US" dirty="0" lang="zh-CN" spc="1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4" name="三角形 33"/>
          <p:cNvSpPr/>
          <p:nvPr>
            <p:custDataLst>
              <p:tags r:id="rId40"/>
            </p:custDataLst>
          </p:nvPr>
        </p:nvSpPr>
        <p:spPr>
          <a:xfrm>
            <a:off x="11342873" y="2775879"/>
            <a:ext cx="111320" cy="96054"/>
          </a:xfrm>
          <a:prstGeom prst="triangle"/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326" name="三角形 7"/>
          <p:cNvSpPr/>
          <p:nvPr>
            <p:custDataLst>
              <p:tags r:id="rId41"/>
            </p:custDataLst>
          </p:nvPr>
        </p:nvSpPr>
        <p:spPr>
          <a:xfrm>
            <a:off x="11300889" y="2752979"/>
            <a:ext cx="111320" cy="96054"/>
          </a:xfrm>
          <a:prstGeom prst="triangle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328" name="文本框 68"/>
          <p:cNvSpPr txBox="1"/>
          <p:nvPr>
            <p:custDataLst>
              <p:tags r:id="rId42"/>
            </p:custDataLst>
          </p:nvPr>
        </p:nvSpPr>
        <p:spPr>
          <a:xfrm>
            <a:off x="6209409" y="1492831"/>
            <a:ext cx="782424" cy="648203"/>
          </a:xfrm>
          <a:prstGeom prst="rect"/>
          <a:noFill/>
        </p:spPr>
        <p:txBody>
          <a:bodyPr anchor="b" anchorCtr="0" bIns="45720" lIns="91440" rIns="91440" rtlCol="0" tIns="45720" vert="horz" wrap="square">
            <a:normAutofit fontScale="70556" lnSpcReduction="20000"/>
          </a:bodyPr>
          <a:p>
            <a:pPr algn="ctr" fontAlgn="auto">
              <a:lnSpc>
                <a:spcPct val="130000"/>
              </a:lnSpc>
            </a:pPr>
            <a:r>
              <a:rPr altLang="zh-CN" b="1" dirty="0" sz="3600" lang="en-US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j-lt"/>
              </a:rPr>
              <a:t>02</a:t>
            </a:r>
            <a:endParaRPr altLang="zh-CN" b="1" dirty="0" sz="3600" lang="en-US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j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6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SEVEN</a:t>
            </a:r>
            <a:endParaRPr altLang="en-US" lang="zh-CN"/>
          </a:p>
        </p:txBody>
      </p:sp>
      <p:sp>
        <p:nvSpPr>
          <p:cNvPr id="105036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总结与展望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2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总结企业管理与员工离职率的关系</a:t>
            </a:r>
            <a:endParaRPr altLang="en-US" lang="zh-CN"/>
          </a:p>
        </p:txBody>
      </p:sp>
      <p:sp>
        <p:nvSpPr>
          <p:cNvPr id="105042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3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3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3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总结企业管理与员工离职率的关联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3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4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4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企业管理对员工离职率的影响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4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4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4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5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员工离职率对企业管理的挑战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5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5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5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5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展望未来企业管理与员工离职率的趋势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9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对未来企业管理的展望</a:t>
            </a:r>
            <a:endParaRPr altLang="en-US" lang="zh-CN"/>
          </a:p>
        </p:txBody>
      </p:sp>
      <p:sp>
        <p:nvSpPr>
          <p:cNvPr id="105049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9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49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0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0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0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50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0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1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未来员工福利政策改进方向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51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企业文化建设与员工满意度提升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51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员工离职率趋势预测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51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企业管理策略调整方向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0" name="标题 2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THANKS!</a:t>
            </a:r>
            <a:endParaRPr altLang="en-US" lang="zh-CN"/>
          </a:p>
        </p:txBody>
      </p:sp>
      <p:sp>
        <p:nvSpPr>
          <p:cNvPr id="1050552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UNIT_CONTENT_GROUP_TYPE" val="contentchip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PRESET_TEXT" val="WPS,a click to unlimited possibilities"/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</p:tagLst>
</file>

<file path=ppt/tags/tag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!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6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6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67"/>
  <p:tag name="KSO_WM_SPECIAL_SOURCE" val="bdnull"/>
  <p:tag name="KSO_WM_TEMPLATE_THUMBS_INDEX" val="1、9"/>
</p:tagLst>
</file>

<file path=ppt/tags/tag85.xml><?xml version="1.0" encoding="utf-8"?>
<p:tagLst xmlns:p="http://schemas.openxmlformats.org/presentationml/2006/main"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1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WPS,a click to unlimited possibilities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1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此处 添加文档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1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6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67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49.5&quot;,&quot;top&quot;:&quot;73.65&quot;,&quot;width&quot;:&quot;484.9&quot;,&quot;height&quot;:&quot;312.7&quot;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6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9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6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1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67_6*l_h_i*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1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2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67_6*l_h_i*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2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3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67_6*l_h_i*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3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4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67_6*l_h_i*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4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5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67_6*l_h_i*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5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6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67_6*l_h_i*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6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SLIDE_ID" val="custom2023026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67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1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ONE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2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WO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5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01_7*l_h_i*1_1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401_7*l_h_i*1_1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1401_7*l_h_i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401_7*l_h_a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01_7*l_h_f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01_7*l_h_i*1_2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401_7*l_h_i*1_2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1401_7*l_h_i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1,&quot;foreColorIndex&quot;:8,&quot;transparency&quot;:0.5199999809265137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01_7*l_h_i*1_3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401_7*l_h_i*1_3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diagram20231401_7*l_h_i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01_7*l_h_i*1_4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401_7*l_h_i*1_4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diagram20231401_7*l_h_i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401_7*l_h_i*1_5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401_7*l_h_i*1_5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diagram20231401_7*l_h_i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401_7*l_h_i*1_6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401_7*l_h_i*1_6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diagram20231401_7*l_h_i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2"/>
  <p:tag name="KSO_WM_UNIT_ID" val="diagram20231401_7*l_h_i*1_7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3"/>
  <p:tag name="KSO_WM_UNIT_ID" val="diagram20231401_7*l_h_i*1_7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7_1"/>
  <p:tag name="KSO_WM_UNIT_ID" val="diagram20231401_7*l_h_i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2"/>
  <p:tag name="KSO_WM_UNIT_ID" val="diagram20231401_7*l_h_i*1_8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3"/>
  <p:tag name="KSO_WM_UNIT_ID" val="diagram20231401_7*l_h_i*1_8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8_1"/>
  <p:tag name="KSO_WM_UNIT_ID" val="diagram20231401_7*l_h_i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401_7*l_h_a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01_7*l_h_f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401_7*l_h_a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01_7*l_h_f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401_7*l_h_a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01_7*l_h_f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401_7*l_h_a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01_7*l_h_f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diagram20231401_7*l_h_a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401_7*l_h_f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7_1"/>
  <p:tag name="KSO_WM_UNIT_ID" val="diagram20231401_7*l_h_a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7_1"/>
  <p:tag name="KSO_WM_UNIT_ID" val="diagram20231401_7*l_h_f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8_1"/>
  <p:tag name="KSO_WM_UNIT_ID" val="diagram20231401_7*l_h_a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8_1"/>
  <p:tag name="KSO_WM_UNIT_ID" val="diagram20231401_7*l_h_f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54_3*l_h_i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54_3*l_h_i*1_1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54_3*l_h_a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54_3*l_h_f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54_3*l_h_i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54_3*l_h_i*1_2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54_3*l_h_a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54_3*l_h_f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54_3*l_h_i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54_3*l_h_i*1_3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54_3*l_h_a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54_3*l_h_f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54_3*l_h_i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54_3*l_h_i*1_4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54_3*l_h_a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54_3*l_h_f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HREE"/>
</p:tagLst>
</file>

<file path=ppt/tags/tag1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90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OUR"/>
</p:tagLst>
</file>

<file path=ppt/tags/tag2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46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4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124_5*l_h_a*1_1_1"/>
  <p:tag name="KSO_WM_TEMPLATE_CATEGORY" val="diagram"/>
  <p:tag name="KSO_WM_TEMPLATE_INDEX" val="20231124"/>
  <p:tag name="KSO_WM_UNIT_LAYERLEVEL" val="1_1_1"/>
  <p:tag name="KSO_WM_TAG_VERSION" val="3.0"/>
  <p:tag name="KSO_WM_UNIT_VALUE" val="26"/>
  <p:tag name="KSO_WM_DIAGRAM_VERSION" val="3"/>
  <p:tag name="KSO_WM_DIAGRAM_COLOR_TRICK" val="2"/>
  <p:tag name="KSO_WM_DIAGRAM_COLOR_TEXT_CAN_REMOVE" val="n"/>
  <p:tag name="KSO_WM_DIAGRAM_GROUP_CODE" val="l1-1"/>
  <p:tag name="KSO_WM_UNIT_PRESET_TEXT" val="单击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82.8867716535433,&quot;width&quot;:376.2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42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124_5*l_h_f*1_1_1"/>
  <p:tag name="KSO_WM_TEMPLATE_CATEGORY" val="diagram"/>
  <p:tag name="KSO_WM_TEMPLATE_INDEX" val="20231124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l1-1"/>
  <p:tag name="KSO_WM_UNIT_PRESET_TEXT" val="单击添加正文，文字是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82.8867716535433,&quot;width&quot;:376.2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124_5*l_h_a*1_5_1"/>
  <p:tag name="KSO_WM_TEMPLATE_CATEGORY" val="diagram"/>
  <p:tag name="KSO_WM_TEMPLATE_INDEX" val="20231124"/>
  <p:tag name="KSO_WM_UNIT_LAYERLEVEL" val="1_1_1"/>
  <p:tag name="KSO_WM_TAG_VERSION" val="3.0"/>
  <p:tag name="KSO_WM_UNIT_VALUE" val="26"/>
  <p:tag name="KSO_WM_DIAGRAM_VERSION" val="3"/>
  <p:tag name="KSO_WM_DIAGRAM_COLOR_TRICK" val="2"/>
  <p:tag name="KSO_WM_DIAGRAM_COLOR_TEXT_CAN_REMOVE" val="n"/>
  <p:tag name="KSO_WM_DIAGRAM_GROUP_CODE" val="l1-1"/>
  <p:tag name="KSO_WM_UNIT_PRESET_TEXT" val="单击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82.8867716535433,&quot;width&quot;:376.2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42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124_5*l_h_f*1_5_1"/>
  <p:tag name="KSO_WM_TEMPLATE_CATEGORY" val="diagram"/>
  <p:tag name="KSO_WM_TEMPLATE_INDEX" val="20231124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l1-1"/>
  <p:tag name="KSO_WM_UNIT_PRESET_TEXT" val="单击添加正文，文字是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82.8867716535433,&quot;width&quot;:376.2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124_5*l_h_a*1_2_1"/>
  <p:tag name="KSO_WM_TEMPLATE_CATEGORY" val="diagram"/>
  <p:tag name="KSO_WM_TEMPLATE_INDEX" val="20231124"/>
  <p:tag name="KSO_WM_UNIT_LAYERLEVEL" val="1_1_1"/>
  <p:tag name="KSO_WM_TAG_VERSION" val="3.0"/>
  <p:tag name="KSO_WM_UNIT_VALUE" val="26"/>
  <p:tag name="KSO_WM_DIAGRAM_VERSION" val="3"/>
  <p:tag name="KSO_WM_DIAGRAM_COLOR_TRICK" val="2"/>
  <p:tag name="KSO_WM_DIAGRAM_COLOR_TEXT_CAN_REMOVE" val="n"/>
  <p:tag name="KSO_WM_DIAGRAM_GROUP_CODE" val="l1-1"/>
  <p:tag name="KSO_WM_UNIT_PRESET_TEXT" val="单击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82.8867716535433,&quot;width&quot;:376.2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42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124_5*l_h_f*1_2_1"/>
  <p:tag name="KSO_WM_TEMPLATE_CATEGORY" val="diagram"/>
  <p:tag name="KSO_WM_TEMPLATE_INDEX" val="20231124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l1-1"/>
  <p:tag name="KSO_WM_UNIT_PRESET_TEXT" val="单击添加正文，文字是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82.8867716535433,&quot;width&quot;:376.2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124_5*l_h_a*1_3_1"/>
  <p:tag name="KSO_WM_TEMPLATE_CATEGORY" val="diagram"/>
  <p:tag name="KSO_WM_TEMPLATE_INDEX" val="20231124"/>
  <p:tag name="KSO_WM_UNIT_LAYERLEVEL" val="1_1_1"/>
  <p:tag name="KSO_WM_TAG_VERSION" val="3.0"/>
  <p:tag name="KSO_WM_UNIT_VALUE" val="26"/>
  <p:tag name="KSO_WM_DIAGRAM_VERSION" val="3"/>
  <p:tag name="KSO_WM_DIAGRAM_COLOR_TRICK" val="2"/>
  <p:tag name="KSO_WM_DIAGRAM_COLOR_TEXT_CAN_REMOVE" val="n"/>
  <p:tag name="KSO_WM_DIAGRAM_GROUP_CODE" val="l1-1"/>
  <p:tag name="KSO_WM_UNIT_PRESET_TEXT" val="单击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82.8867716535433,&quot;width&quot;:376.2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42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124_5*l_h_f*1_3_1"/>
  <p:tag name="KSO_WM_TEMPLATE_CATEGORY" val="diagram"/>
  <p:tag name="KSO_WM_TEMPLATE_INDEX" val="20231124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l1-1"/>
  <p:tag name="KSO_WM_UNIT_PRESET_TEXT" val="单击添加正文，文字是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82.8867716535433,&quot;width&quot;:376.2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124_5*l_h_a*1_4_1"/>
  <p:tag name="KSO_WM_TEMPLATE_CATEGORY" val="diagram"/>
  <p:tag name="KSO_WM_TEMPLATE_INDEX" val="20231124"/>
  <p:tag name="KSO_WM_UNIT_LAYERLEVEL" val="1_1_1"/>
  <p:tag name="KSO_WM_TAG_VERSION" val="3.0"/>
  <p:tag name="KSO_WM_UNIT_VALUE" val="26"/>
  <p:tag name="KSO_WM_DIAGRAM_VERSION" val="3"/>
  <p:tag name="KSO_WM_DIAGRAM_COLOR_TRICK" val="2"/>
  <p:tag name="KSO_WM_DIAGRAM_COLOR_TEXT_CAN_REMOVE" val="n"/>
  <p:tag name="KSO_WM_DIAGRAM_GROUP_CODE" val="l1-1"/>
  <p:tag name="KSO_WM_UNIT_PRESET_TEXT" val="单击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82.8867716535433,&quot;width&quot;:376.2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42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124_5*l_h_f*1_4_1"/>
  <p:tag name="KSO_WM_TEMPLATE_CATEGORY" val="diagram"/>
  <p:tag name="KSO_WM_TEMPLATE_INDEX" val="20231124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l1-1"/>
  <p:tag name="KSO_WM_UNIT_PRESET_TEXT" val="单击添加正文，文字是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82.8867716535433,&quot;width&quot;:376.2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diagram20231124_5*l_h_a*1_6_1"/>
  <p:tag name="KSO_WM_TEMPLATE_CATEGORY" val="diagram"/>
  <p:tag name="KSO_WM_TEMPLATE_INDEX" val="20231124"/>
  <p:tag name="KSO_WM_UNIT_LAYERLEVEL" val="1_1_1"/>
  <p:tag name="KSO_WM_TAG_VERSION" val="3.0"/>
  <p:tag name="KSO_WM_UNIT_VALUE" val="26"/>
  <p:tag name="KSO_WM_DIAGRAM_VERSION" val="3"/>
  <p:tag name="KSO_WM_DIAGRAM_COLOR_TRICK" val="2"/>
  <p:tag name="KSO_WM_DIAGRAM_COLOR_TEXT_CAN_REMOVE" val="n"/>
  <p:tag name="KSO_WM_DIAGRAM_GROUP_CODE" val="l1-1"/>
  <p:tag name="KSO_WM_UNIT_PRESET_TEXT" val="单击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82.8867716535433,&quot;width&quot;:376.2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42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124_5*l_h_f*1_6_1"/>
  <p:tag name="KSO_WM_TEMPLATE_CATEGORY" val="diagram"/>
  <p:tag name="KSO_WM_TEMPLATE_INDEX" val="20231124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l1-1"/>
  <p:tag name="KSO_WM_UNIT_PRESET_TEXT" val="单击添加正文，文字是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82.8867716535433,&quot;width&quot;:376.2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IVE"/>
</p:tagLst>
</file>

<file path=ppt/tags/tag2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97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5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5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5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5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5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5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5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5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5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5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5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5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20_5*l_h_i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9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20_5*l_h_i*1_5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9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20_5*l_h_f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20_5*l_h_i*1_6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10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20_5*l_h_i*1_6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10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20_5*l_h_f*1_6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SIX"/>
</p:tagLst>
</file>

<file path=ppt/tags/tag3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338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5_5*l_h_i*1_5_2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LINE_FORE_SCHEMECOLOR_INDEX" val="9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solidLine&quot;:{&quot;brightness&quot;:0,&quot;colorType&quot;:1,&quot;foreColorIndex&quot;:9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05_5*l_h_i*1_5_3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9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4"/>
  <p:tag name="KSO_WM_UNIT_ID" val="diagram20231305_5*l_h_i*1_5_4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5_5*l_h_f*1_5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6"/>
  <p:tag name="KSO_WM_UNIT_ID" val="diagram20231305_5*l_h_i*1_5_6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9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5"/>
  <p:tag name="KSO_WM_UNIT_ID" val="diagram20231305_5*l_h_i*1_5_5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5_1"/>
  <p:tag name="KSO_WM_UNIT_ID" val="diagram20231305_5*l_h_i*1_5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05_5*l_h_i*1_6_2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LINE_FORE_SCHEMECOLOR_INDEX" val="10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solidLine&quot;:{&quot;brightness&quot;:0,&quot;colorType&quot;:1,&quot;foreColorIndex&quot;:10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305_5*l_h_i*1_6_3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10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4"/>
  <p:tag name="KSO_WM_UNIT_ID" val="diagram20231305_5*l_h_i*1_6_4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05_5*l_h_f*1_6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5"/>
  <p:tag name="KSO_WM_UNIT_ID" val="diagram20231305_5*l_h_i*1_6_5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10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6"/>
  <p:tag name="KSO_WM_UNIT_ID" val="diagram20231305_5*l_h_i*1_6_6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6_1"/>
  <p:tag name="KSO_WM_UNIT_ID" val="diagram20231305_5*l_h_i*1_6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5_5*l_h_i*1_3_2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LINE_FORE_SCHEMECOLOR_INDEX" val="7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5_5*l_h_i*1_3_3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7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05_5*l_h_i*1_3_4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5_5*l_h_f*1_3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5"/>
  <p:tag name="KSO_WM_UNIT_ID" val="diagram20231305_5*l_h_i*1_3_5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7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6"/>
  <p:tag name="KSO_WM_UNIT_ID" val="diagram20231305_5*l_h_i*1_3_6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3_1"/>
  <p:tag name="KSO_WM_UNIT_ID" val="diagram20231305_5*l_h_i*1_3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5_5*l_h_i*1_4_2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LINE_FORE_SCHEMECOLOR_INDEX" val="8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solidLine&quot;:{&quot;brightness&quot;:0,&quot;colorType&quot;:1,&quot;foreColorIndex&quot;:8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5_5*l_h_i*1_4_3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8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05_5*l_h_i*1_4_4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5_5*l_h_f*1_4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6"/>
  <p:tag name="KSO_WM_UNIT_ID" val="diagram20231305_5*l_h_i*1_4_6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8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5"/>
  <p:tag name="KSO_WM_UNIT_ID" val="diagram20231305_5*l_h_i*1_4_5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4_1"/>
  <p:tag name="KSO_WM_UNIT_ID" val="diagram20231305_5*l_h_i*1_4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5_5*l_h_i*1_1_2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5_5*l_h_i*1_1_3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5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05_5*l_h_i*1_1_4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5_5*l_h_f*1_1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6"/>
  <p:tag name="KSO_WM_UNIT_ID" val="diagram20231305_5*l_h_i*1_1_6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5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5"/>
  <p:tag name="KSO_WM_UNIT_ID" val="diagram20231305_5*l_h_i*1_1_5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1"/>
  <p:tag name="KSO_WM_UNIT_ID" val="diagram20231305_5*l_h_i*1_1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5_5*l_h_i*1_2_2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LINE_FORE_SCHEMECOLOR_INDEX" val="6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05_5*l_h_i*1_2_4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6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5_5*l_h_i*1_2_3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5_5*l_h_f*1_2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6"/>
  <p:tag name="KSO_WM_UNIT_ID" val="diagram20231305_5*l_h_i*1_2_6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6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5"/>
  <p:tag name="KSO_WM_UNIT_ID" val="diagram20231305_5*l_h_i*1_2_5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2_1"/>
  <p:tag name="KSO_WM_UNIT_ID" val="diagram20231305_5*l_h_i*1_2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SEVEN"/>
</p:tagLst>
</file>

<file path=ppt/tags/tag4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424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3.xml><?xml version="1.0" encoding="utf-8"?>
<p:tagLst xmlns:p="http://schemas.openxmlformats.org/presentationml/2006/main"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9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THANKS!"/>
</p:tagLst>
</file>

<file path=ppt/tags/tag454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9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455.xml><?xml version="1.0" encoding="utf-8"?>
<p:tagLst xmlns:p="http://schemas.openxmlformats.org/presentationml/2006/main">
  <p:tag name="KSO_WM_SLIDE_ID" val="custom2023026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67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28.7&quot;,&quot;top&quot;:&quot;56.65&quot;,&quot;width&quot;:&quot;484.9&quot;,&quot;height&quot;:&quot;312.7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33">
      <a:dk1>
        <a:srgbClr val="000000"/>
      </a:dk1>
      <a:lt1>
        <a:srgbClr val="FFFFFF"/>
      </a:lt1>
      <a:dk2>
        <a:srgbClr val="0E0733"/>
      </a:dk2>
      <a:lt2>
        <a:srgbClr val="DCD7F9"/>
      </a:lt2>
      <a:accent1>
        <a:srgbClr val="FF00D9"/>
      </a:accent1>
      <a:accent2>
        <a:srgbClr val="FADC00"/>
      </a:accent2>
      <a:accent3>
        <a:srgbClr val="765AEC"/>
      </a:accent3>
      <a:accent4>
        <a:srgbClr val="53A9F3"/>
      </a:accent4>
      <a:accent5>
        <a:srgbClr val="FF8660"/>
      </a:accent5>
      <a:accent6>
        <a:srgbClr val="E55353"/>
      </a:accent6>
      <a:hlink>
        <a:srgbClr val="0563C1"/>
      </a:hlink>
      <a:folHlink>
        <a:srgbClr val="954D72"/>
      </a:folHlink>
    </a:clrScheme>
    <a:fontScheme name="自定义 37">
      <a:majorFont>
        <a:latin typeface="MiSans"/>
        <a:ea typeface="MiSans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2023-12-19T07:41:13Z</dcterms:created>
  <dcterms:modified xsi:type="dcterms:W3CDTF">2023-12-19T07:41:13Z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efec3341ac9942928a1429dcde59c587_21</vt:lpwstr>
  </property>
</Properties>
</file>