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266" r:id="rId1"/>
    <p:sldMasterId id="2147485303" r:id="rId2"/>
  </p:sldMasterIdLst>
  <p:notesMasterIdLst>
    <p:notesMasterId r:id="rId3"/>
  </p:notesMasterIdLst>
  <p:sldIdLst>
    <p:sldId id="1009" r:id="rId4"/>
    <p:sldId id="1013" r:id="rId5"/>
    <p:sldId id="1016" r:id="rId6"/>
    <p:sldId id="1019" r:id="rId7"/>
    <p:sldId id="1025" r:id="rId9"/>
    <p:sldId id="1028" r:id="rId10"/>
    <p:sldId id="1031" r:id="rId11"/>
    <p:sldId id="1034" r:id="rId12"/>
    <p:sldId id="1040" r:id="rId14"/>
    <p:sldId id="1043" r:id="rId15"/>
    <p:sldId id="1046" r:id="rId16"/>
    <p:sldId id="1049" r:id="rId17"/>
    <p:sldId id="1052" r:id="rId18"/>
    <p:sldId id="1058" r:id="rId20"/>
    <p:sldId id="1061" r:id="rId21"/>
    <p:sldId id="1064" r:id="rId22"/>
    <p:sldId id="1067" r:id="rId23"/>
    <p:sldId id="1070" r:id="rId24"/>
    <p:sldId id="1076" r:id="rId26"/>
    <p:sldId id="1079" r:id="rId27"/>
    <p:sldId id="1082" r:id="rId28"/>
    <p:sldId id="1085" r:id="rId29"/>
    <p:sldId id="1088" r:id="rId30"/>
    <p:sldId id="1094" r:id="rId32"/>
    <p:sldId id="1097" r:id="rId33"/>
    <p:sldId id="1100" r:id="rId34"/>
    <p:sldId id="1103" r:id="rId35"/>
    <p:sldId id="1106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image" Target="../media/image3.png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image" Target="../media/image1.png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image" Target="../media/image4.png"/><Relationship Id="rId7" Type="http://schemas.openxmlformats.org/officeDocument/2006/relationships/tags" Target="../tags/tag16.xml"/><Relationship Id="rId8" Type="http://schemas.openxmlformats.org/officeDocument/2006/relationships/tags" Target="../tags/tag17.xml"/><Relationship Id="rId9" Type="http://schemas.openxmlformats.org/officeDocument/2006/relationships/image" Target="../media/image5.png"/><Relationship Id="rId10" Type="http://schemas.openxmlformats.org/officeDocument/2006/relationships/tags" Target="../tags/tag18.xml"/><Relationship Id="rId11" Type="http://schemas.openxmlformats.org/officeDocument/2006/relationships/tags" Target="../tags/tag19.xml"/><Relationship Id="rId12" Type="http://schemas.openxmlformats.org/officeDocument/2006/relationships/tags" Target="../tags/tag20.xml"/><Relationship Id="rId13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tags" Target="../tags/tag23.xml"/><Relationship Id="rId4" Type="http://schemas.openxmlformats.org/officeDocument/2006/relationships/image" Target="../media/image1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image" Target="../media/image6.png"/><Relationship Id="rId12" Type="http://schemas.openxmlformats.org/officeDocument/2006/relationships/tags" Target="../tags/tag30.xml"/><Relationship Id="rId13" Type="http://schemas.openxmlformats.org/officeDocument/2006/relationships/image" Target="../media/image7.png"/><Relationship Id="rId14" Type="http://schemas.openxmlformats.org/officeDocument/2006/relationships/tags" Target="../tags/tag31.xml"/><Relationship Id="rId15" Type="http://schemas.openxmlformats.org/officeDocument/2006/relationships/tags" Target="../tags/tag32.xml"/><Relationship Id="rId16" Type="http://schemas.openxmlformats.org/officeDocument/2006/relationships/tags" Target="../tags/tag33.xml"/><Relationship Id="rId17" Type="http://schemas.openxmlformats.org/officeDocument/2006/relationships/tags" Target="../tags/tag34.xml"/><Relationship Id="rId18" Type="http://schemas.openxmlformats.org/officeDocument/2006/relationships/tags" Target="../tags/tag35.xml"/><Relationship Id="rId1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tags" Target="../tags/tag37.xml"/><Relationship Id="rId3" Type="http://schemas.openxmlformats.org/officeDocument/2006/relationships/image" Target="../media/image7.png"/><Relationship Id="rId4" Type="http://schemas.openxmlformats.org/officeDocument/2006/relationships/tags" Target="../tags/tag38.xml"/><Relationship Id="rId5" Type="http://schemas.openxmlformats.org/officeDocument/2006/relationships/image" Target="../media/image8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image" Target="../media/image9.png"/><Relationship Id="rId9" Type="http://schemas.openxmlformats.org/officeDocument/2006/relationships/tags" Target="../tags/tag41.xml"/><Relationship Id="rId10" Type="http://schemas.openxmlformats.org/officeDocument/2006/relationships/tags" Target="../tags/tag42.xml"/><Relationship Id="rId11" Type="http://schemas.openxmlformats.org/officeDocument/2006/relationships/tags" Target="../tags/tag43.xml"/><Relationship Id="rId12" Type="http://schemas.openxmlformats.org/officeDocument/2006/relationships/tags" Target="../tags/tag44.xml"/><Relationship Id="rId13" Type="http://schemas.openxmlformats.org/officeDocument/2006/relationships/tags" Target="../tags/tag45.xml"/><Relationship Id="rId14" Type="http://schemas.openxmlformats.org/officeDocument/2006/relationships/tags" Target="../tags/tag46.xml"/><Relationship Id="rId1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image" Target="../media/image9.png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tags" Target="../tags/tag54.xml"/><Relationship Id="rId10" Type="http://schemas.openxmlformats.org/officeDocument/2006/relationships/tags" Target="../tags/tag55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image" Target="../media/image9.png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tags" Target="../tags/tag61.xml"/><Relationship Id="rId8" Type="http://schemas.openxmlformats.org/officeDocument/2006/relationships/tags" Target="../tags/tag62.xml"/><Relationship Id="rId9" Type="http://schemas.openxmlformats.org/officeDocument/2006/relationships/tags" Target="../tags/tag63.xml"/><Relationship Id="rId10" Type="http://schemas.openxmlformats.org/officeDocument/2006/relationships/tags" Target="../tags/tag64.xml"/><Relationship Id="rId11" Type="http://schemas.openxmlformats.org/officeDocument/2006/relationships/tags" Target="../tags/tag65.xml"/><Relationship Id="rId12" Type="http://schemas.openxmlformats.org/officeDocument/2006/relationships/tags" Target="../tags/tag66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image" Target="../media/image9.png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image" Target="../media/image9.png"/><Relationship Id="rId3" Type="http://schemas.openxmlformats.org/officeDocument/2006/relationships/tags" Target="../tags/tag75.xml"/><Relationship Id="rId4" Type="http://schemas.openxmlformats.org/officeDocument/2006/relationships/tags" Target="../tags/tag76.xml"/><Relationship Id="rId5" Type="http://schemas.openxmlformats.org/officeDocument/2006/relationships/tags" Target="../tags/tag77.xml"/><Relationship Id="rId6" Type="http://schemas.openxmlformats.org/officeDocument/2006/relationships/tags" Target="../tags/tag78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image" Target="../media/image9.png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image" Target="../media/image9.png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image" Target="../media/image1.png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image" Target="../media/image2.png"/><Relationship Id="rId7" Type="http://schemas.openxmlformats.org/officeDocument/2006/relationships/tags" Target="../tags/tag97.xml"/><Relationship Id="rId8" Type="http://schemas.openxmlformats.org/officeDocument/2006/relationships/image" Target="../media/image3.png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55" name="图片 9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72" name="任意多边形: 形状 14"/>
          <p:cNvSpPr/>
          <p:nvPr>
            <p:custDataLst>
              <p:tags r:id="rId4"/>
            </p:custDataLst>
          </p:nvPr>
        </p:nvSpPr>
        <p:spPr>
          <a:xfrm>
            <a:off x="7379336" y="2026284"/>
            <a:ext cx="4812664" cy="4824233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12664" h="4824233">
                <a:moveTo>
                  <a:pt x="4812664" y="4774197"/>
                </a:moveTo>
                <a:lnTo>
                  <a:pt x="4812664" y="4824233"/>
                </a:lnTo>
                <a:lnTo>
                  <a:pt x="4768382" y="4824233"/>
                </a:lnTo>
                <a:close/>
                <a:moveTo>
                  <a:pt x="3274582" y="0"/>
                </a:moveTo>
                <a:cubicBezTo>
                  <a:pt x="3726708" y="0"/>
                  <a:pt x="4157432" y="94102"/>
                  <a:pt x="4549197" y="264275"/>
                </a:cubicBezTo>
                <a:lnTo>
                  <a:pt x="4812664" y="394617"/>
                </a:lnTo>
                <a:lnTo>
                  <a:pt x="4812664" y="1951632"/>
                </a:lnTo>
                <a:lnTo>
                  <a:pt x="4734641" y="1863470"/>
                </a:lnTo>
                <a:cubicBezTo>
                  <a:pt x="4360980" y="1479728"/>
                  <a:pt x="3844771" y="1242379"/>
                  <a:pt x="3274582" y="1242379"/>
                </a:cubicBezTo>
                <a:cubicBezTo>
                  <a:pt x="2134205" y="1242379"/>
                  <a:pt x="1209746" y="2191775"/>
                  <a:pt x="1209746" y="3362914"/>
                </a:cubicBezTo>
                <a:cubicBezTo>
                  <a:pt x="1209746" y="3875288"/>
                  <a:pt x="1386693" y="4345218"/>
                  <a:pt x="1681254" y="4711771"/>
                </a:cubicBezTo>
                <a:lnTo>
                  <a:pt x="1780782" y="4824233"/>
                </a:lnTo>
                <a:lnTo>
                  <a:pt x="328782" y="4824233"/>
                </a:lnTo>
                <a:lnTo>
                  <a:pt x="257333" y="4671914"/>
                </a:lnTo>
                <a:cubicBezTo>
                  <a:pt x="91630" y="4269580"/>
                  <a:pt x="0" y="3827237"/>
                  <a:pt x="0" y="3362915"/>
                </a:cubicBezTo>
                <a:cubicBezTo>
                  <a:pt x="0" y="1505628"/>
                  <a:pt x="1466080" y="0"/>
                  <a:pt x="3274582" y="0"/>
                </a:cubicBezTo>
                <a:close/>
              </a:path>
            </a:pathLst>
          </a:custGeom>
          <a:solidFill>
            <a:schemeClr val="bg1">
              <a:lumMod val="10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57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flipH="1">
            <a:off x="7001510" y="1156970"/>
            <a:ext cx="4286885" cy="4338955"/>
          </a:xfrm>
          <a:prstGeom prst="rect"/>
        </p:spPr>
      </p:pic>
      <p:pic>
        <p:nvPicPr>
          <p:cNvPr id="2097159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>
            <a:off x="6305550" y="4939030"/>
            <a:ext cx="1906905" cy="1037590"/>
          </a:xfrm>
          <a:prstGeom prst="rect"/>
        </p:spPr>
      </p:pic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998220" y="407797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n-ea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998218" y="1918970"/>
            <a:ext cx="5935343" cy="869950"/>
          </a:xfrm>
          <a:prstGeom prst="rect"/>
          <a:noFill/>
        </p:spPr>
        <p:txBody>
          <a:bodyPr anchor="ctr" anchorCtr="0" bIns="0" lIns="144000" rIns="0" rtlCol="0" tIns="7200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4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998217" y="2788920"/>
            <a:ext cx="5935344" cy="99885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江城圆体 700W" panose="020B0A00000000000000" charset="-122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矩形 10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61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88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1555423" y="599440"/>
            <a:ext cx="9093854" cy="8877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lang="en-US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pic>
        <p:nvPicPr>
          <p:cNvPr id="2097163" name="图片 3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>
            <a:lum contrast="6000"/>
          </a:blip>
          <a:stretch>
            <a:fillRect/>
          </a:stretch>
        </p:blipFill>
        <p:spPr>
          <a:xfrm>
            <a:off x="10578465" y="748030"/>
            <a:ext cx="1085850" cy="591185"/>
          </a:xfrm>
          <a:prstGeom prst="rect"/>
        </p:spPr>
      </p:pic>
      <p:sp>
        <p:nvSpPr>
          <p:cNvPr id="1048690" name="PPT世界-5-1"/>
          <p:cNvSpPr/>
          <p:nvPr>
            <p:custDataLst>
              <p:tags r:id="rId7"/>
            </p:custDataLst>
          </p:nvPr>
        </p:nvSpPr>
        <p:spPr>
          <a:xfrm>
            <a:off x="852170" y="1969770"/>
            <a:ext cx="3956050" cy="3956050"/>
          </a:xfrm>
          <a:custGeom>
            <a:avLst/>
            <a:gdLst>
              <a:gd name="connsiteX0" fmla="*/ 2109044 w 4196396"/>
              <a:gd name="connsiteY0" fmla="*/ 1211 h 4196397"/>
              <a:gd name="connsiteX1" fmla="*/ 2137620 w 4196396"/>
              <a:gd name="connsiteY1" fmla="*/ 23854 h 4196397"/>
              <a:gd name="connsiteX2" fmla="*/ 2197717 w 4196396"/>
              <a:gd name="connsiteY2" fmla="*/ 127469 h 4196397"/>
              <a:gd name="connsiteX3" fmla="*/ 2300207 w 4196396"/>
              <a:gd name="connsiteY3" fmla="*/ 132645 h 4196397"/>
              <a:gd name="connsiteX4" fmla="*/ 4063754 w 4196396"/>
              <a:gd name="connsiteY4" fmla="*/ 1896188 h 4196397"/>
              <a:gd name="connsiteX5" fmla="*/ 4068929 w 4196396"/>
              <a:gd name="connsiteY5" fmla="*/ 1998682 h 4196397"/>
              <a:gd name="connsiteX6" fmla="*/ 4172542 w 4196396"/>
              <a:gd name="connsiteY6" fmla="*/ 2058778 h 4196397"/>
              <a:gd name="connsiteX7" fmla="*/ 4172542 w 4196396"/>
              <a:gd name="connsiteY7" fmla="*/ 2136600 h 4196397"/>
              <a:gd name="connsiteX8" fmla="*/ 4068982 w 4196396"/>
              <a:gd name="connsiteY8" fmla="*/ 2196665 h 4196397"/>
              <a:gd name="connsiteX9" fmla="*/ 4063754 w 4196396"/>
              <a:gd name="connsiteY9" fmla="*/ 2300206 h 4196397"/>
              <a:gd name="connsiteX10" fmla="*/ 2300207 w 4196396"/>
              <a:gd name="connsiteY10" fmla="*/ 4063750 h 4196397"/>
              <a:gd name="connsiteX11" fmla="*/ 2197718 w 4196396"/>
              <a:gd name="connsiteY11" fmla="*/ 4068925 h 4196397"/>
              <a:gd name="connsiteX12" fmla="*/ 2137619 w 4196396"/>
              <a:gd name="connsiteY12" fmla="*/ 4172543 h 4196397"/>
              <a:gd name="connsiteX13" fmla="*/ 2059796 w 4196396"/>
              <a:gd name="connsiteY13" fmla="*/ 4172544 h 4196397"/>
              <a:gd name="connsiteX14" fmla="*/ 1999729 w 4196396"/>
              <a:gd name="connsiteY14" fmla="*/ 4068978 h 4196397"/>
              <a:gd name="connsiteX15" fmla="*/ 1896188 w 4196396"/>
              <a:gd name="connsiteY15" fmla="*/ 4063750 h 4196397"/>
              <a:gd name="connsiteX16" fmla="*/ 132641 w 4196396"/>
              <a:gd name="connsiteY16" fmla="*/ 2300206 h 4196397"/>
              <a:gd name="connsiteX17" fmla="*/ 127412 w 4196396"/>
              <a:gd name="connsiteY17" fmla="*/ 2196665 h 4196397"/>
              <a:gd name="connsiteX18" fmla="*/ 23853 w 4196396"/>
              <a:gd name="connsiteY18" fmla="*/ 2136600 h 4196397"/>
              <a:gd name="connsiteX19" fmla="*/ 23853 w 4196396"/>
              <a:gd name="connsiteY19" fmla="*/ 2058777 h 4196397"/>
              <a:gd name="connsiteX20" fmla="*/ 127465 w 4196396"/>
              <a:gd name="connsiteY20" fmla="*/ 1998683 h 4196397"/>
              <a:gd name="connsiteX21" fmla="*/ 132641 w 4196396"/>
              <a:gd name="connsiteY21" fmla="*/ 1896188 h 4196397"/>
              <a:gd name="connsiteX22" fmla="*/ 1896188 w 4196396"/>
              <a:gd name="connsiteY22" fmla="*/ 132645 h 4196397"/>
              <a:gd name="connsiteX23" fmla="*/ 1999731 w 4196396"/>
              <a:gd name="connsiteY23" fmla="*/ 127416 h 4196397"/>
              <a:gd name="connsiteX24" fmla="*/ 2059797 w 4196396"/>
              <a:gd name="connsiteY24" fmla="*/ 23854 h 4196397"/>
              <a:gd name="connsiteX25" fmla="*/ 2109044 w 4196396"/>
              <a:gd name="connsiteY25" fmla="*/ 1211 h 4196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196396" h="4196397">
                <a:moveTo>
                  <a:pt x="2109044" y="1211"/>
                </a:moveTo>
                <a:cubicBezTo>
                  <a:pt x="2118164" y="3727"/>
                  <a:pt x="2127892" y="10436"/>
                  <a:pt x="2137620" y="23854"/>
                </a:cubicBezTo>
                <a:lnTo>
                  <a:pt x="2197717" y="127469"/>
                </a:lnTo>
                <a:lnTo>
                  <a:pt x="2300207" y="132645"/>
                </a:lnTo>
                <a:cubicBezTo>
                  <a:pt x="3230075" y="227078"/>
                  <a:pt x="3969320" y="966322"/>
                  <a:pt x="4063754" y="1896188"/>
                </a:cubicBezTo>
                <a:lnTo>
                  <a:pt x="4068929" y="1998682"/>
                </a:lnTo>
                <a:lnTo>
                  <a:pt x="4172542" y="2058778"/>
                </a:lnTo>
                <a:cubicBezTo>
                  <a:pt x="4226214" y="2097689"/>
                  <a:pt x="4172542" y="2136600"/>
                  <a:pt x="4172542" y="2136600"/>
                </a:cubicBezTo>
                <a:lnTo>
                  <a:pt x="4068982" y="2196665"/>
                </a:lnTo>
                <a:lnTo>
                  <a:pt x="4063754" y="2300206"/>
                </a:lnTo>
                <a:cubicBezTo>
                  <a:pt x="3969320" y="3230073"/>
                  <a:pt x="3230075" y="3969317"/>
                  <a:pt x="2300207" y="4063750"/>
                </a:cubicBezTo>
                <a:lnTo>
                  <a:pt x="2197718" y="4068925"/>
                </a:lnTo>
                <a:lnTo>
                  <a:pt x="2137619" y="4172543"/>
                </a:lnTo>
                <a:cubicBezTo>
                  <a:pt x="2098708" y="4226215"/>
                  <a:pt x="2059796" y="4172544"/>
                  <a:pt x="2059796" y="4172544"/>
                </a:cubicBezTo>
                <a:lnTo>
                  <a:pt x="1999729" y="4068978"/>
                </a:lnTo>
                <a:lnTo>
                  <a:pt x="1896188" y="4063750"/>
                </a:lnTo>
                <a:cubicBezTo>
                  <a:pt x="966320" y="3969317"/>
                  <a:pt x="227074" y="3230073"/>
                  <a:pt x="132641" y="2300206"/>
                </a:cubicBezTo>
                <a:lnTo>
                  <a:pt x="127412" y="2196665"/>
                </a:lnTo>
                <a:lnTo>
                  <a:pt x="23853" y="2136600"/>
                </a:lnTo>
                <a:cubicBezTo>
                  <a:pt x="23853" y="2136600"/>
                  <a:pt x="-29818" y="2097688"/>
                  <a:pt x="23853" y="2058777"/>
                </a:cubicBezTo>
                <a:lnTo>
                  <a:pt x="127465" y="1998683"/>
                </a:lnTo>
                <a:lnTo>
                  <a:pt x="132641" y="1896188"/>
                </a:lnTo>
                <a:cubicBezTo>
                  <a:pt x="227074" y="966322"/>
                  <a:pt x="966320" y="227078"/>
                  <a:pt x="1896188" y="132645"/>
                </a:cubicBezTo>
                <a:lnTo>
                  <a:pt x="1999731" y="127416"/>
                </a:lnTo>
                <a:lnTo>
                  <a:pt x="2059797" y="23854"/>
                </a:lnTo>
                <a:cubicBezTo>
                  <a:pt x="2059797" y="23854"/>
                  <a:pt x="2081685" y="-6336"/>
                  <a:pt x="2109044" y="121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4800" i="0" kern="1200" kumimoji="0" noProof="0" normalizeH="0" spc="0" strike="noStrike" u="none">
              <a:ln w="6350">
                <a:noFill/>
              </a:ln>
              <a:solidFill>
                <a:srgbClr val="FFFFFF"/>
              </a:solidFill>
              <a:effectLst>
                <a:glow rad="63500">
                  <a:srgbClr val="FFFFFF">
                    <a:alpha val="5000"/>
                  </a:srgbClr>
                </a:glow>
                <a:outerShdw algn="t" blurRad="279400" dir="8160000" dist="203200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+mn-lt"/>
            </a:endParaRPr>
          </a:p>
        </p:txBody>
      </p:sp>
      <p:pic>
        <p:nvPicPr>
          <p:cNvPr id="2097165" name="图片 5" descr="A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>
            <a:off x="1209675" y="1985645"/>
            <a:ext cx="3362960" cy="3829050"/>
          </a:xfrm>
          <a:prstGeom prst="rect"/>
        </p:spPr>
      </p:pic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2"/>
          <p:cNvGrpSpPr/>
          <p:nvPr userDrawn="1">
            <p:custDataLst>
              <p:tags r:id="rId1"/>
            </p:custDataLst>
          </p:nvPr>
        </p:nvGrpSpPr>
        <p:grpSpPr>
          <a:xfrm>
            <a:off x="0" y="0"/>
            <a:ext cx="12192000" cy="6867525"/>
            <a:chOff x="0" y="-9525"/>
            <a:chExt cx="12192000" cy="6867525"/>
          </a:xfrm>
        </p:grpSpPr>
        <p:sp>
          <p:nvSpPr>
            <p:cNvPr id="1048698" name="矩形 10"/>
            <p:cNvSpPr/>
            <p:nvPr userDrawn="1">
              <p:custDataLst>
                <p:tags r:id="rId2"/>
              </p:custDataLst>
            </p:nvPr>
          </p:nvSpPr>
          <p:spPr>
            <a:xfrm>
              <a:off x="0" y="-9525"/>
              <a:ext cx="12192000" cy="6858000"/>
            </a:xfrm>
            <a:prstGeom prst="rect"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ln>
                  <a:noFill/>
                </a:ln>
                <a:solidFill>
                  <a:srgbClr val="4799FF"/>
                </a:solidFill>
                <a:cs typeface="汉仪粗圆简" panose="02010600000101010101" charset="-122"/>
              </a:endParaRPr>
            </a:p>
          </p:txBody>
        </p:sp>
        <p:pic>
          <p:nvPicPr>
            <p:cNvPr id="2097167" name="图片 11" descr="花瓣元素白格子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xmlns:r="http://schemas.openxmlformats.org/officeDocument/2006/relationships" r:embed="rId4">
              <a:alphaModFix amt="5000"/>
            </a:blip>
            <a:srcRect/>
            <a:stretch>
              <a:fillRect/>
            </a:stretch>
          </p:blipFill>
          <p:spPr>
            <a:xfrm rot="5400000">
              <a:off x="2662238" y="-2671445"/>
              <a:ext cx="6867525" cy="12191365"/>
            </a:xfrm>
            <a:custGeom>
              <a:av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620" h="6426">
                  <a:moveTo>
                    <a:pt x="0" y="0"/>
                  </a:moveTo>
                  <a:lnTo>
                    <a:pt x="3620" y="0"/>
                  </a:lnTo>
                  <a:lnTo>
                    <a:pt x="3620" y="6426"/>
                  </a:lnTo>
                  <a:lnTo>
                    <a:pt x="0" y="6426"/>
                  </a:lnTo>
                  <a:lnTo>
                    <a:pt x="0" y="0"/>
                  </a:lnTo>
                  <a:close/>
                </a:path>
              </a:pathLst>
            </a:custGeom>
            <a:noFill/>
          </p:spPr>
        </p:pic>
      </p:grpSp>
      <p:sp>
        <p:nvSpPr>
          <p:cNvPr id="1048700" name="圆角矩形 32"/>
          <p:cNvSpPr/>
          <p:nvPr>
            <p:custDataLst>
              <p:tags r:id="rId5"/>
            </p:custDataLst>
          </p:nvPr>
        </p:nvSpPr>
        <p:spPr>
          <a:xfrm>
            <a:off x="5719445" y="3941445"/>
            <a:ext cx="5658485" cy="1524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600" lang="zh-CN">
              <a:solidFill>
                <a:srgbClr val="FE7962"/>
              </a:solidFill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2" name="任意多边形: 形状 12"/>
          <p:cNvSpPr/>
          <p:nvPr>
            <p:custDataLst>
              <p:tags r:id="rId6"/>
            </p:custDataLst>
          </p:nvPr>
        </p:nvSpPr>
        <p:spPr>
          <a:xfrm>
            <a:off x="0" y="-9525"/>
            <a:ext cx="3809240" cy="3592195"/>
          </a:xfrm>
          <a:custGeom>
            <a:avLst/>
            <a:gdLst>
              <a:gd name="connsiteX0" fmla="*/ 2613398 w 3809240"/>
              <a:gd name="connsiteY0" fmla="*/ 0 h 3592195"/>
              <a:gd name="connsiteX1" fmla="*/ 3689993 w 3809240"/>
              <a:gd name="connsiteY1" fmla="*/ 0 h 3592195"/>
              <a:gd name="connsiteX2" fmla="*/ 3754327 w 3809240"/>
              <a:gd name="connsiteY2" fmla="*/ 256953 h 3592195"/>
              <a:gd name="connsiteX3" fmla="*/ 3809240 w 3809240"/>
              <a:gd name="connsiteY3" fmla="*/ 816378 h 3592195"/>
              <a:gd name="connsiteX4" fmla="*/ 1106335 w 3809240"/>
              <a:gd name="connsiteY4" fmla="*/ 3592195 h 3592195"/>
              <a:gd name="connsiteX5" fmla="*/ 54242 w 3809240"/>
              <a:gd name="connsiteY5" fmla="*/ 3374058 h 3592195"/>
              <a:gd name="connsiteX6" fmla="*/ 0 w 3809240"/>
              <a:gd name="connsiteY6" fmla="*/ 3347223 h 3592195"/>
              <a:gd name="connsiteX7" fmla="*/ 0 w 3809240"/>
              <a:gd name="connsiteY7" fmla="*/ 2146292 h 3592195"/>
              <a:gd name="connsiteX8" fmla="*/ 22206 w 3809240"/>
              <a:gd name="connsiteY8" fmla="*/ 2167018 h 3592195"/>
              <a:gd name="connsiteX9" fmla="*/ 1106335 w 3809240"/>
              <a:gd name="connsiteY9" fmla="*/ 2566709 h 3592195"/>
              <a:gd name="connsiteX10" fmla="*/ 2810692 w 3809240"/>
              <a:gd name="connsiteY10" fmla="*/ 816377 h 3592195"/>
              <a:gd name="connsiteX11" fmla="*/ 2676755 w 3809240"/>
              <a:gd name="connsiteY11" fmla="*/ 135069 h 3592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09240" h="3592195">
                <a:moveTo>
                  <a:pt x="2613398" y="0"/>
                </a:moveTo>
                <a:lnTo>
                  <a:pt x="3689993" y="0"/>
                </a:lnTo>
                <a:lnTo>
                  <a:pt x="3754327" y="256953"/>
                </a:lnTo>
                <a:cubicBezTo>
                  <a:pt x="3790332" y="437652"/>
                  <a:pt x="3809240" y="624747"/>
                  <a:pt x="3809240" y="816378"/>
                </a:cubicBezTo>
                <a:cubicBezTo>
                  <a:pt x="3809240" y="2349420"/>
                  <a:pt x="2599108" y="3592195"/>
                  <a:pt x="1106335" y="3592195"/>
                </a:cubicBezTo>
                <a:cubicBezTo>
                  <a:pt x="733142" y="3592195"/>
                  <a:pt x="377613" y="3514522"/>
                  <a:pt x="54242" y="3374058"/>
                </a:cubicBezTo>
                <a:lnTo>
                  <a:pt x="0" y="3347223"/>
                </a:lnTo>
                <a:lnTo>
                  <a:pt x="0" y="2146292"/>
                </a:lnTo>
                <a:lnTo>
                  <a:pt x="22206" y="2167018"/>
                </a:lnTo>
                <a:cubicBezTo>
                  <a:pt x="316819" y="2416713"/>
                  <a:pt x="694521" y="2566709"/>
                  <a:pt x="1106335" y="2566709"/>
                </a:cubicBezTo>
                <a:cubicBezTo>
                  <a:pt x="2047625" y="2566709"/>
                  <a:pt x="2810692" y="1783058"/>
                  <a:pt x="2810692" y="816377"/>
                </a:cubicBezTo>
                <a:cubicBezTo>
                  <a:pt x="2810692" y="574706"/>
                  <a:pt x="2763000" y="344475"/>
                  <a:pt x="2676755" y="135069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04" name="椭圆 20"/>
          <p:cNvSpPr/>
          <p:nvPr>
            <p:custDataLst>
              <p:tags r:id="rId7"/>
            </p:custDataLst>
          </p:nvPr>
        </p:nvSpPr>
        <p:spPr>
          <a:xfrm>
            <a:off x="1055370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6" name="椭圆 21"/>
          <p:cNvSpPr/>
          <p:nvPr>
            <p:custDataLst>
              <p:tags r:id="rId8"/>
            </p:custDataLst>
          </p:nvPr>
        </p:nvSpPr>
        <p:spPr>
          <a:xfrm>
            <a:off x="1080262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9"/>
            </p:custDataLst>
          </p:nvPr>
        </p:nvSpPr>
        <p:spPr>
          <a:xfrm>
            <a:off x="1105154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69" name="图片 3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xmlns:r="http://schemas.openxmlformats.org/officeDocument/2006/relationships" r:embed="rId11">
            <a:lum contrast="12000"/>
          </a:blip>
          <a:stretch>
            <a:fillRect/>
          </a:stretch>
        </p:blipFill>
        <p:spPr>
          <a:xfrm>
            <a:off x="968375" y="4810760"/>
            <a:ext cx="1236345" cy="673100"/>
          </a:xfrm>
          <a:prstGeom prst="rect"/>
        </p:spPr>
      </p:pic>
      <p:pic>
        <p:nvPicPr>
          <p:cNvPr id="2097171" name="图片 15" descr="0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310640" y="945515"/>
            <a:ext cx="4047490" cy="5276215"/>
          </a:xfrm>
          <a:prstGeom prst="rect"/>
        </p:spPr>
      </p:pic>
      <p:sp>
        <p:nvSpPr>
          <p:cNvPr id="1048710" name="节编号"/>
          <p:cNvSpPr txBox="1">
            <a:spLocks noGrp="1"/>
          </p:cNvSpPr>
          <p:nvPr>
            <p:ph type="body" idx="2" hasCustomPrompt="1"/>
            <p:custDataLst>
              <p:tags r:id="rId14"/>
            </p:custDataLst>
          </p:nvPr>
        </p:nvSpPr>
        <p:spPr>
          <a:xfrm>
            <a:off x="5358130" y="2305366"/>
            <a:ext cx="6038478" cy="768351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300" strike="noStrike" u="none">
                <a:ln>
                  <a:solidFill>
                    <a:schemeClr val="bg1"/>
                  </a:solidFill>
                </a:ln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12" name="标题"/>
          <p:cNvSpPr txBox="1">
            <a:spLocks noGrp="1"/>
          </p:cNvSpPr>
          <p:nvPr>
            <p:ph type="title" idx="1" hasCustomPrompt="1"/>
            <p:custDataLst>
              <p:tags r:id="rId15"/>
            </p:custDataLst>
          </p:nvPr>
        </p:nvSpPr>
        <p:spPr>
          <a:xfrm>
            <a:off x="5358130" y="3256280"/>
            <a:ext cx="6038478" cy="768350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任意多边形: 形状 7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73" name="图片 12" descr="05" hidden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20000"/>
          </a:blip>
          <a:stretch>
            <a:fillRect/>
          </a:stretch>
        </p:blipFill>
        <p:spPr>
          <a:xfrm flipH="1">
            <a:off x="8723086" y="2423904"/>
            <a:ext cx="3279859" cy="4275548"/>
          </a:xfrm>
          <a:prstGeom prst="rect"/>
        </p:spPr>
      </p:pic>
      <p:pic>
        <p:nvPicPr>
          <p:cNvPr id="2097175" name="图片 11" hidden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>
            <a:lum contrast="12000"/>
          </a:blip>
          <a:srcRect/>
          <a:stretch>
            <a:fillRect/>
          </a:stretch>
        </p:blipFill>
        <p:spPr>
          <a:xfrm flipH="1">
            <a:off x="0" y="0"/>
            <a:ext cx="796290" cy="950595"/>
          </a:xfrm>
          <a:prstGeom prst="rect"/>
        </p:spPr>
      </p:pic>
      <p:sp>
        <p:nvSpPr>
          <p:cNvPr id="1048722" name="圆角矩形 24"/>
          <p:cNvSpPr/>
          <p:nvPr>
            <p:custDataLst>
              <p:tags r:id="rId6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pic>
        <p:nvPicPr>
          <p:cNvPr id="2097177" name="图片 9" descr="VCG41N1446807744" hidden="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alphaModFix amt="13000"/>
            <a:lum contrast="18000"/>
          </a:blip>
          <a:srcRect/>
          <a:stretch>
            <a:fillRect/>
          </a:stretch>
        </p:blipFill>
        <p:spPr>
          <a:xfrm flipH="1">
            <a:off x="8268970" y="78994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4" name="正文"/>
          <p:cNvSpPr txBox="1">
            <a:spLocks noGrp="1"/>
          </p:cNvSpPr>
          <p:nvPr>
            <p:ph idx="3"/>
            <p:custDataLst>
              <p:tags r:id="rId9"/>
            </p:custDataLst>
          </p:nvPr>
        </p:nvSpPr>
        <p:spPr>
          <a:xfrm>
            <a:off x="654755" y="156279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2"/>
            <p:custDataLst>
              <p:tags r:id="rId10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pic>
        <p:nvPicPr>
          <p:cNvPr id="2097179" name="图片 6" descr="VCG41N144680774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8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: 形状 8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1" name="图片 11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36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3" name="图片 15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5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6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7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正文"/>
          <p:cNvSpPr txBox="1">
            <a:spLocks noGrp="1"/>
          </p:cNvSpPr>
          <p:nvPr>
            <p:ph idx="2"/>
            <p:custDataLst>
              <p:tags r:id="rId8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5" name="图片 6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7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7" name="图片 7" descr="VCG41N144680774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82" name="任意多边形: 形状 1"/>
          <p:cNvSpPr/>
          <p:nvPr>
            <p:custDataLst>
              <p:tags r:id="rId3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8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8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9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9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1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80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副标题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0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93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816" name="任意多边形: 形状 10"/>
          <p:cNvSpPr/>
          <p:nvPr>
            <p:custDataLst>
              <p:tags r:id="rId4"/>
            </p:custDataLst>
          </p:nvPr>
        </p:nvSpPr>
        <p:spPr>
          <a:xfrm>
            <a:off x="0" y="2064478"/>
            <a:ext cx="4848860" cy="4793522"/>
          </a:xfrm>
          <a:custGeom>
            <a:avLst/>
            <a:gdLst>
              <a:gd name="connsiteX0" fmla="*/ 1507547 w 4848860"/>
              <a:gd name="connsiteY0" fmla="*/ 0 h 4793522"/>
              <a:gd name="connsiteX1" fmla="*/ 4848860 w 4848860"/>
              <a:gd name="connsiteY1" fmla="*/ 3431447 h 4793522"/>
              <a:gd name="connsiteX2" fmla="*/ 4586283 w 4848860"/>
              <a:gd name="connsiteY2" fmla="*/ 4767121 h 4793522"/>
              <a:gd name="connsiteX3" fmla="*/ 4573899 w 4848860"/>
              <a:gd name="connsiteY3" fmla="*/ 4793522 h 4793522"/>
              <a:gd name="connsiteX4" fmla="*/ 3143734 w 4848860"/>
              <a:gd name="connsiteY4" fmla="*/ 4793522 h 4793522"/>
              <a:gd name="connsiteX5" fmla="*/ 3254633 w 4848860"/>
              <a:gd name="connsiteY5" fmla="*/ 4641218 h 4793522"/>
              <a:gd name="connsiteX6" fmla="*/ 3614461 w 4848860"/>
              <a:gd name="connsiteY6" fmla="*/ 3431446 h 4793522"/>
              <a:gd name="connsiteX7" fmla="*/ 1507547 w 4848860"/>
              <a:gd name="connsiteY7" fmla="*/ 1267697 h 4793522"/>
              <a:gd name="connsiteX8" fmla="*/ 17733 w 4848860"/>
              <a:gd name="connsiteY8" fmla="*/ 1901444 h 4793522"/>
              <a:gd name="connsiteX9" fmla="*/ 0 w 4848860"/>
              <a:gd name="connsiteY9" fmla="*/ 1921482 h 4793522"/>
              <a:gd name="connsiteX10" fmla="*/ 0 w 4848860"/>
              <a:gd name="connsiteY10" fmla="*/ 372046 h 4793522"/>
              <a:gd name="connsiteX11" fmla="*/ 206957 w 4848860"/>
              <a:gd name="connsiteY11" fmla="*/ 269660 h 4793522"/>
              <a:gd name="connsiteX12" fmla="*/ 1507547 w 4848860"/>
              <a:gd name="connsiteY12" fmla="*/ 0 h 4793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48860" h="4793522">
                <a:moveTo>
                  <a:pt x="1507547" y="0"/>
                </a:moveTo>
                <a:cubicBezTo>
                  <a:pt x="3352904" y="0"/>
                  <a:pt x="4848860" y="1536311"/>
                  <a:pt x="4848860" y="3431447"/>
                </a:cubicBezTo>
                <a:cubicBezTo>
                  <a:pt x="4848860" y="3905231"/>
                  <a:pt x="4755363" y="4356588"/>
                  <a:pt x="4586283" y="4767121"/>
                </a:cubicBezTo>
                <a:lnTo>
                  <a:pt x="4573899" y="4793522"/>
                </a:lnTo>
                <a:lnTo>
                  <a:pt x="3143734" y="4793522"/>
                </a:lnTo>
                <a:lnTo>
                  <a:pt x="3254633" y="4641218"/>
                </a:lnTo>
                <a:cubicBezTo>
                  <a:pt x="3481810" y="4295882"/>
                  <a:pt x="3614461" y="3879573"/>
                  <a:pt x="3614461" y="3431446"/>
                </a:cubicBezTo>
                <a:cubicBezTo>
                  <a:pt x="3614461" y="2236440"/>
                  <a:pt x="2671163" y="1267697"/>
                  <a:pt x="1507547" y="1267697"/>
                </a:cubicBezTo>
                <a:cubicBezTo>
                  <a:pt x="925739" y="1267697"/>
                  <a:pt x="399010" y="1509883"/>
                  <a:pt x="17733" y="1901444"/>
                </a:cubicBezTo>
                <a:lnTo>
                  <a:pt x="0" y="1921482"/>
                </a:lnTo>
                <a:lnTo>
                  <a:pt x="0" y="372046"/>
                </a:lnTo>
                <a:lnTo>
                  <a:pt x="206957" y="269660"/>
                </a:lnTo>
                <a:cubicBezTo>
                  <a:pt x="606706" y="96020"/>
                  <a:pt x="1046208" y="0"/>
                  <a:pt x="1507547" y="0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5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895350" y="1156970"/>
            <a:ext cx="4286885" cy="4338955"/>
          </a:xfrm>
          <a:prstGeom prst="rect"/>
        </p:spPr>
      </p:pic>
      <p:pic>
        <p:nvPicPr>
          <p:cNvPr id="2097197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 flipH="1">
            <a:off x="3971290" y="4939030"/>
            <a:ext cx="1906905" cy="1037590"/>
          </a:xfrm>
          <a:prstGeom prst="rect"/>
        </p:spPr>
      </p:pic>
      <p:sp>
        <p:nvSpPr>
          <p:cNvPr id="1048818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5552440" y="1620520"/>
            <a:ext cx="5935345" cy="228917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7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0" name="署名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9223375" y="415544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image" Target="../media/image9.png"/><Relationship Id="rId15" Type="http://schemas.openxmlformats.org/officeDocument/2006/relationships/tags" Target="../tags/tag105.xml"/><Relationship Id="rId16" Type="http://schemas.openxmlformats.org/officeDocument/2006/relationships/tags" Target="../tags/tag106.xml"/><Relationship Id="rId17" Type="http://schemas.openxmlformats.org/officeDocument/2006/relationships/tags" Target="../tags/tag107.xml"/><Relationship Id="rId18" Type="http://schemas.openxmlformats.org/officeDocument/2006/relationships/tags" Target="../tags/tag108.xml"/><Relationship Id="rId19" Type="http://schemas.openxmlformats.org/officeDocument/2006/relationships/tags" Target="../tags/tag109.xml"/><Relationship Id="rId20" Type="http://schemas.openxmlformats.org/officeDocument/2006/relationships/tags" Target="../tags/tag110.xml"/><Relationship Id="rId21" Type="http://schemas.openxmlformats.org/officeDocument/2006/relationships/tags" Target="../tags/tag111.xml"/><Relationship Id="rId22" Type="http://schemas.openxmlformats.org/officeDocument/2006/relationships/tags" Target="../tags/tag112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267" r:id="rId1"/>
    <p:sldLayoutId id="2147485268" r:id="rId2"/>
    <p:sldLayoutId id="2147485269" r:id="rId3"/>
    <p:sldLayoutId id="2147485270" r:id="rId4"/>
    <p:sldLayoutId id="2147485271" r:id="rId5"/>
    <p:sldLayoutId id="2147485272" r:id="rId6"/>
    <p:sldLayoutId id="2147485273" r:id="rId7"/>
    <p:sldLayoutId id="2147485274" r:id="rId8"/>
    <p:sldLayoutId id="2147485275" r:id="rId9"/>
    <p:sldLayoutId id="2147485276" r:id="rId10"/>
    <p:sldLayoutId id="214748527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1"/>
          <p:cNvSpPr/>
          <p:nvPr>
            <p:custDataLst>
              <p:tags r:id="rId12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53" name="图片 6" descr="VCG41N144680774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656" name="圆角矩形 24"/>
          <p:cNvSpPr/>
          <p:nvPr>
            <p:custDataLst>
              <p:tags r:id="rId15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2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文本占位符 1"/>
          <p:cNvSpPr>
            <a:spLocks noGrp="1"/>
          </p:cNvSpPr>
          <p:nvPr>
            <p:ph type="body" idx="21"/>
            <p:custDataLst>
              <p:tags r:id="rId19"/>
            </p:custDataLst>
          </p:nvPr>
        </p:nvSpPr>
        <p:spPr>
          <a:xfrm>
            <a:off x="654415" y="1461796"/>
            <a:ext cx="10699385" cy="4715167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54415" y="365126"/>
            <a:ext cx="10699385" cy="95982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2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85304" r:id="rId1"/>
    <p:sldLayoutId id="2147485305" r:id="rId2"/>
    <p:sldLayoutId id="2147485306" r:id="rId3"/>
    <p:sldLayoutId id="2147485307" r:id="rId4"/>
    <p:sldLayoutId id="2147485308" r:id="rId5"/>
    <p:sldLayoutId id="2147485309" r:id="rId6"/>
    <p:sldLayoutId id="2147485310" r:id="rId7"/>
    <p:sldLayoutId id="2147485311" r:id="rId8"/>
    <p:sldLayoutId id="2147485312" r:id="rId9"/>
    <p:sldLayoutId id="2147485313" r:id="rId10"/>
    <p:sldLayoutId id="214748531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j-ea"/>
          <a:ea typeface="+mj-ea"/>
          <a:cs typeface="汉仪粗圆简" panose="02010600000101010101" charset="-122"/>
          <a:sym typeface="汉仪粗圆简" panose="02010600000101010101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汉仪粗圆简" panose="02010600000101010101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slideLayout" Target="../slideLayouts/slideLayout1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tags" Target="../tags/tag149.xml"/><Relationship Id="rId14" Type="http://schemas.openxmlformats.org/officeDocument/2006/relationships/tags" Target="../tags/tag150.xml"/><Relationship Id="rId15" Type="http://schemas.openxmlformats.org/officeDocument/2006/relationships/tags" Target="../tags/tag151.xml"/><Relationship Id="rId16" Type="http://schemas.openxmlformats.org/officeDocument/2006/relationships/tags" Target="../tags/tag152.xml"/><Relationship Id="rId17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tags" Target="../tags/tag173.xml"/><Relationship Id="rId14" Type="http://schemas.openxmlformats.org/officeDocument/2006/relationships/tags" Target="../tags/tag174.xml"/><Relationship Id="rId15" Type="http://schemas.openxmlformats.org/officeDocument/2006/relationships/tags" Target="../tags/tag175.xml"/><Relationship Id="rId16" Type="http://schemas.openxmlformats.org/officeDocument/2006/relationships/tags" Target="../tags/tag176.xml"/><Relationship Id="rId17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slideLayout" Target="../slideLayouts/slideLayout1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tags" Target="../tags/tag192.xml"/><Relationship Id="rId14" Type="http://schemas.openxmlformats.org/officeDocument/2006/relationships/tags" Target="../tags/tag193.xml"/><Relationship Id="rId15" Type="http://schemas.openxmlformats.org/officeDocument/2006/relationships/tags" Target="../tags/tag194.xml"/><Relationship Id="rId16" Type="http://schemas.openxmlformats.org/officeDocument/2006/relationships/tags" Target="../tags/tag195.xml"/><Relationship Id="rId17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slideLayout" Target="../slideLayouts/slideLayout1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tags" Target="../tags/tag239.xml"/><Relationship Id="rId14" Type="http://schemas.openxmlformats.org/officeDocument/2006/relationships/tags" Target="../tags/tag240.xml"/><Relationship Id="rId15" Type="http://schemas.openxmlformats.org/officeDocument/2006/relationships/tags" Target="../tags/tag241.xml"/><Relationship Id="rId16" Type="http://schemas.openxmlformats.org/officeDocument/2006/relationships/tags" Target="../tags/tag242.xml"/><Relationship Id="rId17" Type="http://schemas.openxmlformats.org/officeDocument/2006/relationships/tags" Target="../tags/tag243.xml"/><Relationship Id="rId18" Type="http://schemas.openxmlformats.org/officeDocument/2006/relationships/tags" Target="../tags/tag244.xml"/><Relationship Id="rId19" Type="http://schemas.openxmlformats.org/officeDocument/2006/relationships/tags" Target="../tags/tag245.xml"/><Relationship Id="rId20" Type="http://schemas.openxmlformats.org/officeDocument/2006/relationships/tags" Target="../tags/tag246.xml"/><Relationship Id="rId21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tags" Target="../tags/tag271.xml"/><Relationship Id="rId14" Type="http://schemas.openxmlformats.org/officeDocument/2006/relationships/tags" Target="../tags/tag272.xml"/><Relationship Id="rId15" Type="http://schemas.openxmlformats.org/officeDocument/2006/relationships/tags" Target="../tags/tag273.xml"/><Relationship Id="rId16" Type="http://schemas.openxmlformats.org/officeDocument/2006/relationships/tags" Target="../tags/tag274.xml"/><Relationship Id="rId17" Type="http://schemas.openxmlformats.org/officeDocument/2006/relationships/tags" Target="../tags/tag275.xml"/><Relationship Id="rId18" Type="http://schemas.openxmlformats.org/officeDocument/2006/relationships/tags" Target="../tags/tag276.xml"/><Relationship Id="rId19" Type="http://schemas.openxmlformats.org/officeDocument/2006/relationships/tags" Target="../tags/tag277.xml"/><Relationship Id="rId20" Type="http://schemas.openxmlformats.org/officeDocument/2006/relationships/tags" Target="../tags/tag278.xml"/><Relationship Id="rId21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slideLayout" Target="../slideLayouts/slideLayout14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tags" Target="../tags/tag318.xml"/><Relationship Id="rId10" Type="http://schemas.openxmlformats.org/officeDocument/2006/relationships/tags" Target="../tags/tag319.xml"/><Relationship Id="rId11" Type="http://schemas.openxmlformats.org/officeDocument/2006/relationships/tags" Target="../tags/tag320.xml"/><Relationship Id="rId12" Type="http://schemas.openxmlformats.org/officeDocument/2006/relationships/tags" Target="../tags/tag321.xml"/><Relationship Id="rId13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tags" Target="../tags/tag330.xml"/><Relationship Id="rId10" Type="http://schemas.openxmlformats.org/officeDocument/2006/relationships/tags" Target="../tags/tag331.xml"/><Relationship Id="rId11" Type="http://schemas.openxmlformats.org/officeDocument/2006/relationships/tags" Target="../tags/tag332.xml"/><Relationship Id="rId12" Type="http://schemas.openxmlformats.org/officeDocument/2006/relationships/tags" Target="../tags/tag333.xml"/><Relationship Id="rId13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slideLayout" Target="../slideLayouts/slideLayout14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tags" Target="../tags/tag345.xml"/><Relationship Id="rId10" Type="http://schemas.openxmlformats.org/officeDocument/2006/relationships/tags" Target="../tags/tag346.xml"/><Relationship Id="rId11" Type="http://schemas.openxmlformats.org/officeDocument/2006/relationships/tags" Target="../tags/tag347.xml"/><Relationship Id="rId12" Type="http://schemas.openxmlformats.org/officeDocument/2006/relationships/tags" Target="../tags/tag348.xml"/><Relationship Id="rId13" Type="http://schemas.openxmlformats.org/officeDocument/2006/relationships/tags" Target="../tags/tag349.xml"/><Relationship Id="rId14" Type="http://schemas.openxmlformats.org/officeDocument/2006/relationships/tags" Target="../tags/tag350.xml"/><Relationship Id="rId15" Type="http://schemas.openxmlformats.org/officeDocument/2006/relationships/tags" Target="../tags/tag351.xml"/><Relationship Id="rId16" Type="http://schemas.openxmlformats.org/officeDocument/2006/relationships/tags" Target="../tags/tag352.xml"/><Relationship Id="rId17" Type="http://schemas.openxmlformats.org/officeDocument/2006/relationships/tags" Target="../tags/tag353.xml"/><Relationship Id="rId18" Type="http://schemas.openxmlformats.org/officeDocument/2006/relationships/tags" Target="../tags/tag354.xml"/><Relationship Id="rId19" Type="http://schemas.openxmlformats.org/officeDocument/2006/relationships/tags" Target="../tags/tag355.xml"/><Relationship Id="rId20" Type="http://schemas.openxmlformats.org/officeDocument/2006/relationships/tags" Target="../tags/tag356.xml"/><Relationship Id="rId21" Type="http://schemas.openxmlformats.org/officeDocument/2006/relationships/tags" Target="../tags/tag357.xml"/><Relationship Id="rId22" Type="http://schemas.openxmlformats.org/officeDocument/2006/relationships/tags" Target="../tags/tag358.xml"/><Relationship Id="rId23" Type="http://schemas.openxmlformats.org/officeDocument/2006/relationships/tags" Target="../tags/tag359.xml"/><Relationship Id="rId24" Type="http://schemas.openxmlformats.org/officeDocument/2006/relationships/tags" Target="../tags/tag360.xml"/><Relationship Id="rId25" Type="http://schemas.openxmlformats.org/officeDocument/2006/relationships/tags" Target="../tags/tag361.xml"/><Relationship Id="rId26" Type="http://schemas.openxmlformats.org/officeDocument/2006/relationships/tags" Target="../tags/tag362.xml"/><Relationship Id="rId27" Type="http://schemas.openxmlformats.org/officeDocument/2006/relationships/tags" Target="../tags/tag363.xml"/><Relationship Id="rId28" Type="http://schemas.openxmlformats.org/officeDocument/2006/relationships/tags" Target="../tags/tag364.xml"/><Relationship Id="rId29" Type="http://schemas.openxmlformats.org/officeDocument/2006/relationships/tags" Target="../tags/tag365.xml"/><Relationship Id="rId30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tags" Target="../tags/tag369.xml"/><Relationship Id="rId5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tags" Target="../tags/tag374.xml"/><Relationship Id="rId6" Type="http://schemas.openxmlformats.org/officeDocument/2006/relationships/tags" Target="../tags/tag375.xml"/><Relationship Id="rId7" Type="http://schemas.openxmlformats.org/officeDocument/2006/relationships/tags" Target="../tags/tag376.xml"/><Relationship Id="rId8" Type="http://schemas.openxmlformats.org/officeDocument/2006/relationships/tags" Target="../tags/tag377.xml"/><Relationship Id="rId9" Type="http://schemas.openxmlformats.org/officeDocument/2006/relationships/tags" Target="../tags/tag378.xml"/><Relationship Id="rId10" Type="http://schemas.openxmlformats.org/officeDocument/2006/relationships/tags" Target="../tags/tag379.xml"/><Relationship Id="rId11" Type="http://schemas.openxmlformats.org/officeDocument/2006/relationships/tags" Target="../tags/tag380.xml"/><Relationship Id="rId12" Type="http://schemas.openxmlformats.org/officeDocument/2006/relationships/tags" Target="../tags/tag381.xml"/><Relationship Id="rId13" Type="http://schemas.openxmlformats.org/officeDocument/2006/relationships/tags" Target="../tags/tag382.xml"/><Relationship Id="rId14" Type="http://schemas.openxmlformats.org/officeDocument/2006/relationships/tags" Target="../tags/tag383.xml"/><Relationship Id="rId15" Type="http://schemas.openxmlformats.org/officeDocument/2006/relationships/tags" Target="../tags/tag384.xml"/><Relationship Id="rId16" Type="http://schemas.openxmlformats.org/officeDocument/2006/relationships/tags" Target="../tags/tag385.xml"/><Relationship Id="rId17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tags" Target="../tags/tag391.xml"/><Relationship Id="rId7" Type="http://schemas.openxmlformats.org/officeDocument/2006/relationships/tags" Target="../tags/tag392.xml"/><Relationship Id="rId8" Type="http://schemas.openxmlformats.org/officeDocument/2006/relationships/tags" Target="../tags/tag393.xml"/><Relationship Id="rId9" Type="http://schemas.openxmlformats.org/officeDocument/2006/relationships/tags" Target="../tags/tag394.xml"/><Relationship Id="rId10" Type="http://schemas.openxmlformats.org/officeDocument/2006/relationships/tags" Target="../tags/tag395.xml"/><Relationship Id="rId11" Type="http://schemas.openxmlformats.org/officeDocument/2006/relationships/tags" Target="../tags/tag396.xml"/><Relationship Id="rId12" Type="http://schemas.openxmlformats.org/officeDocument/2006/relationships/tags" Target="../tags/tag397.xml"/><Relationship Id="rId13" Type="http://schemas.openxmlformats.org/officeDocument/2006/relationships/tags" Target="../tags/tag398.xml"/><Relationship Id="rId14" Type="http://schemas.openxmlformats.org/officeDocument/2006/relationships/tags" Target="../tags/tag399.xml"/><Relationship Id="rId15" Type="http://schemas.openxmlformats.org/officeDocument/2006/relationships/tags" Target="../tags/tag400.xml"/><Relationship Id="rId16" Type="http://schemas.openxmlformats.org/officeDocument/2006/relationships/tags" Target="../tags/tag401.xml"/><Relationship Id="rId17" Type="http://schemas.openxmlformats.org/officeDocument/2006/relationships/tags" Target="../tags/tag402.xml"/><Relationship Id="rId18" Type="http://schemas.openxmlformats.org/officeDocument/2006/relationships/tags" Target="../tags/tag403.xml"/><Relationship Id="rId19" Type="http://schemas.openxmlformats.org/officeDocument/2006/relationships/tags" Target="../tags/tag404.xml"/><Relationship Id="rId20" Type="http://schemas.openxmlformats.org/officeDocument/2006/relationships/tags" Target="../tags/tag405.xml"/><Relationship Id="rId21" Type="http://schemas.openxmlformats.org/officeDocument/2006/relationships/tags" Target="../tags/tag406.xml"/><Relationship Id="rId22" Type="http://schemas.openxmlformats.org/officeDocument/2006/relationships/tags" Target="../tags/tag407.xml"/><Relationship Id="rId23" Type="http://schemas.openxmlformats.org/officeDocument/2006/relationships/tags" Target="../tags/tag408.xml"/><Relationship Id="rId24" Type="http://schemas.openxmlformats.org/officeDocument/2006/relationships/tags" Target="../tags/tag409.xml"/><Relationship Id="rId25" Type="http://schemas.openxmlformats.org/officeDocument/2006/relationships/tags" Target="../tags/tag410.xml"/><Relationship Id="rId26" Type="http://schemas.openxmlformats.org/officeDocument/2006/relationships/tags" Target="../tags/tag411.xml"/><Relationship Id="rId27" Type="http://schemas.openxmlformats.org/officeDocument/2006/relationships/tags" Target="../tags/tag412.xml"/><Relationship Id="rId28" Type="http://schemas.openxmlformats.org/officeDocument/2006/relationships/tags" Target="../tags/tag413.xml"/><Relationship Id="rId29" Type="http://schemas.openxmlformats.org/officeDocument/2006/relationships/tags" Target="../tags/tag414.xml"/><Relationship Id="rId30" Type="http://schemas.openxmlformats.org/officeDocument/2006/relationships/tags" Target="../tags/tag415.xml"/><Relationship Id="rId31" Type="http://schemas.openxmlformats.org/officeDocument/2006/relationships/tags" Target="../tags/tag416.xml"/><Relationship Id="rId32" Type="http://schemas.openxmlformats.org/officeDocument/2006/relationships/tags" Target="../tags/tag417.xml"/><Relationship Id="rId33" Type="http://schemas.openxmlformats.org/officeDocument/2006/relationships/tags" Target="../tags/tag418.xml"/><Relationship Id="rId34" Type="http://schemas.openxmlformats.org/officeDocument/2006/relationships/tags" Target="../tags/tag419.xml"/><Relationship Id="rId35" Type="http://schemas.openxmlformats.org/officeDocument/2006/relationships/tags" Target="../tags/tag420.xml"/><Relationship Id="rId36" Type="http://schemas.openxmlformats.org/officeDocument/2006/relationships/tags" Target="../tags/tag421.xml"/><Relationship Id="rId37" Type="http://schemas.openxmlformats.org/officeDocument/2006/relationships/tags" Target="../tags/tag422.xml"/><Relationship Id="rId38" Type="http://schemas.openxmlformats.org/officeDocument/2006/relationships/tags" Target="../tags/tag423.xml"/><Relationship Id="rId39" Type="http://schemas.openxmlformats.org/officeDocument/2006/relationships/tags" Target="../tags/tag424.xml"/><Relationship Id="rId40" Type="http://schemas.openxmlformats.org/officeDocument/2006/relationships/tags" Target="../tags/tag425.xml"/><Relationship Id="rId41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26.xml"/><Relationship Id="rId2" Type="http://schemas.openxmlformats.org/officeDocument/2006/relationships/tags" Target="../tags/tag427.xml"/><Relationship Id="rId3" Type="http://schemas.openxmlformats.org/officeDocument/2006/relationships/tags" Target="../tags/tag42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创新教育模式：数字化校园的机遇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5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6" name="序号"/>
          <p:cNvSpPr txBox="1"/>
          <p:nvPr>
            <p:custDataLst>
              <p:tags r:id="rId2"/>
            </p:custDataLst>
          </p:nvPr>
        </p:nvSpPr>
        <p:spPr>
          <a:xfrm>
            <a:off x="511111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One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48" name="标题"/>
          <p:cNvSpPr txBox="1"/>
          <p:nvPr>
            <p:custDataLst>
              <p:tags r:id="rId3"/>
            </p:custDataLst>
          </p:nvPr>
        </p:nvSpPr>
        <p:spPr>
          <a:xfrm>
            <a:off x="5111115" y="2194560"/>
            <a:ext cx="3052445" cy="945515"/>
          </a:xfrm>
          <a:prstGeom prst="rect"/>
          <a:noFill/>
        </p:spPr>
        <p:txBody>
          <a:bodyPr anchor="t" bIns="0" lIns="0" rIns="0" rtlCol="0" tIns="0" wrap="square"/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添加目录标题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0" name="序号"/>
          <p:cNvSpPr txBox="1"/>
          <p:nvPr>
            <p:custDataLst>
              <p:tags r:id="rId4"/>
            </p:custDataLst>
          </p:nvPr>
        </p:nvSpPr>
        <p:spPr>
          <a:xfrm>
            <a:off x="855408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Two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2" name="标题"/>
          <p:cNvSpPr txBox="1"/>
          <p:nvPr>
            <p:custDataLst>
              <p:tags r:id="rId5"/>
            </p:custDataLst>
          </p:nvPr>
        </p:nvSpPr>
        <p:spPr>
          <a:xfrm>
            <a:off x="8554085" y="219456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数字化校园的发展背景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4" name="序号"/>
          <p:cNvSpPr txBox="1"/>
          <p:nvPr>
            <p:custDataLst>
              <p:tags r:id="rId6"/>
            </p:custDataLst>
          </p:nvPr>
        </p:nvSpPr>
        <p:spPr>
          <a:xfrm>
            <a:off x="511111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Three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7"/>
            </p:custDataLst>
          </p:nvPr>
        </p:nvSpPr>
        <p:spPr>
          <a:xfrm>
            <a:off x="511111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创新教育模式在数字化校园中的应用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8"/>
            </p:custDataLst>
          </p:nvPr>
        </p:nvSpPr>
        <p:spPr>
          <a:xfrm>
            <a:off x="855408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Four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0" name="标题"/>
          <p:cNvSpPr txBox="1"/>
          <p:nvPr>
            <p:custDataLst>
              <p:tags r:id="rId9"/>
            </p:custDataLst>
          </p:nvPr>
        </p:nvSpPr>
        <p:spPr>
          <a:xfrm>
            <a:off x="855408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数字化校园对教育模式的影响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2" name="序号"/>
          <p:cNvSpPr txBox="1"/>
          <p:nvPr>
            <p:custDataLst>
              <p:tags r:id="rId10"/>
            </p:custDataLst>
          </p:nvPr>
        </p:nvSpPr>
        <p:spPr>
          <a:xfrm>
            <a:off x="514032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Five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4" name="标题"/>
          <p:cNvSpPr txBox="1"/>
          <p:nvPr>
            <p:custDataLst>
              <p:tags r:id="rId11"/>
            </p:custDataLst>
          </p:nvPr>
        </p:nvSpPr>
        <p:spPr>
          <a:xfrm>
            <a:off x="514032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数字化校园面临的挑战与对策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6" name="序号"/>
          <p:cNvSpPr txBox="1"/>
          <p:nvPr>
            <p:custDataLst>
              <p:tags r:id="rId12"/>
            </p:custDataLst>
          </p:nvPr>
        </p:nvSpPr>
        <p:spPr>
          <a:xfrm>
            <a:off x="858329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Six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8" name="标题"/>
          <p:cNvSpPr txBox="1"/>
          <p:nvPr>
            <p:custDataLst>
              <p:tags r:id="rId13"/>
            </p:custDataLst>
          </p:nvPr>
        </p:nvSpPr>
        <p:spPr>
          <a:xfrm>
            <a:off x="858329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未来数字化校园的发展趋势与展望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7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数字化校园的发展背景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信息技术的发展</a:t>
            </a:r>
            <a:endParaRPr altLang="en-US" lang="zh-CN"/>
          </a:p>
        </p:txBody>
      </p:sp>
      <p:sp>
        <p:nvSpPr>
          <p:cNvPr id="1049080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2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4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6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数字化校园的兴起与发展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0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2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4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信息技术的发展历程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8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0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2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信息技术对教育领域的影响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6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8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0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信息技术在数字化校园中的应用与作用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教育改革的推动</a:t>
            </a:r>
            <a:endParaRPr altLang="en-US" lang="zh-CN"/>
          </a:p>
        </p:txBody>
      </p:sp>
      <p:sp>
        <p:nvSpPr>
          <p:cNvPr id="1049158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60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62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64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66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教育理念的转变：从传统教育向现代教育转型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8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信息技术的发展：为数字化校园提供了技术支持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0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政策法规的引导：政府出台相关政策推动教育改革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2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国内外教育改革的趋势：数字化校园成为教育改革的重要方向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数字化校园的兴起</a:t>
            </a:r>
            <a:endParaRPr altLang="en-US" lang="zh-CN"/>
          </a:p>
        </p:txBody>
      </p:sp>
      <p:sp>
        <p:nvSpPr>
          <p:cNvPr id="1049220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2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4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6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校园管理的需要：数字化校园可以提高校园管理的效率和便捷性，为师生提供更好的服务。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0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2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4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信息技术的发展：数字化校园是信息技术发展的产物，为创新教育模式提供了新的机遇。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8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0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2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教育改革的需要：数字化校园是教育改革的重要方向，旨在提高教育质量和效率。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6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8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0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社会发展的需要：数字化校园是社会发展的必然趋势，可以提高教育资源的利用效率和公平性。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29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创新教育模式在数字化校园中的应用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个性化教学</a:t>
            </a:r>
            <a:endParaRPr altLang="en-US" lang="zh-CN"/>
          </a:p>
        </p:txBody>
      </p:sp>
      <p:sp>
        <p:nvSpPr>
          <p:cNvPr id="1049402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4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6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8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应用案例：介绍一些成功的个性化教学案例，如在线课程、自适应学习平台等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2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4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6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定义：根据学生的个体差异和需求，采用不同的教学方法和资源，以实现个性化发展的教学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0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2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4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数字化校园的机遇：利用数字化技术，如大数据、人工智能等，为个性化教学提供更丰富的资源和手段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8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0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2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挑战与前景：探讨个性化教学面临的挑战，如数据隐私、技术成本等，并展望未来数字化校园中个性化教学的前景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在线学习平台</a:t>
            </a:r>
            <a:endParaRPr altLang="en-US" lang="zh-CN"/>
          </a:p>
        </p:txBody>
      </p:sp>
      <p:sp>
        <p:nvSpPr>
          <p:cNvPr id="1049480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2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4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定义：在线学习平台是一种基于互联网的计算方式，它通过虚拟教室、在线课程和协作工具等，为学生提供一种全新的学习方式</a:t>
            </a:r>
            <a:endParaRPr altLang="en-US" dirty="0" sz="16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8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0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特点：在线学习平台具有开放性、互动性、个性化、便捷性等特点，它不仅可以提供丰富的课程资源，还可以帮助学生更好地掌握知识和技能</a:t>
            </a:r>
            <a:endParaRPr altLang="en-US" dirty="0" sz="16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4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6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应用：在数字化校园中，在线学习平台可以应用于各种课程中，如公共课、专业课、选修课等，它不仅可以提高学生的学习效率，还可以促进学生的自主学习和个性化发展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0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2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优势：在线学习平台具有很多优势，如可以随时随地学习、可以根据个人兴趣和需求选择课程、可以通过互动和协作促进学习效果等，它还可以为学生提供更加全面和深入的学习体验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虚拟实验室</a:t>
            </a:r>
            <a:endParaRPr altLang="en-US" lang="zh-CN"/>
          </a:p>
        </p:txBody>
      </p:sp>
      <p:sp>
        <p:nvSpPr>
          <p:cNvPr id="1049550" name="正文"/>
          <p:cNvSpPr txBox="1"/>
          <p:nvPr>
            <p:custDataLst>
              <p:tags r:id="rId1"/>
            </p:custDataLst>
          </p:nvPr>
        </p:nvSpPr>
        <p:spPr>
          <a:xfrm>
            <a:off x="2468186" y="156279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定义：利用数字化技术构建的虚拟实验室环境，提供实验操作和数据分析功能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正文"/>
          <p:cNvSpPr txBox="1"/>
          <p:nvPr>
            <p:custDataLst>
              <p:tags r:id="rId2"/>
            </p:custDataLst>
          </p:nvPr>
        </p:nvSpPr>
        <p:spPr>
          <a:xfrm>
            <a:off x="2468186" y="282563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优势：不受时间和空间限制，提高实验效率和安全性，降低实验成本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正文"/>
          <p:cNvSpPr txBox="1"/>
          <p:nvPr>
            <p:custDataLst>
              <p:tags r:id="rId3"/>
            </p:custDataLst>
          </p:nvPr>
        </p:nvSpPr>
        <p:spPr>
          <a:xfrm>
            <a:off x="2468186" y="408848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应用场景：物理、化学、生物等学科实验，虚拟仿真实验等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正文"/>
          <p:cNvSpPr txBox="1"/>
          <p:nvPr>
            <p:custDataLst>
              <p:tags r:id="rId4"/>
            </p:custDataLst>
          </p:nvPr>
        </p:nvSpPr>
        <p:spPr>
          <a:xfrm>
            <a:off x="2468186" y="535133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未来发展：结合人工智能、大数据等技术，实现更加智能化、个性化的实验教学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智能化评估</a:t>
            </a:r>
            <a:endParaRPr altLang="en-US" lang="zh-CN"/>
          </a:p>
        </p:txBody>
      </p:sp>
      <p:sp>
        <p:nvSpPr>
          <p:cNvPr id="1049604" name="圆角矩形 3"/>
          <p:cNvSpPr/>
          <p:nvPr>
            <p:custDataLst>
              <p:tags r:id="rId1"/>
            </p:custDataLst>
          </p:nvPr>
        </p:nvSpPr>
        <p:spPr>
          <a:xfrm rot="16200000">
            <a:off x="5655725" y="-343472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圆角矩形 4"/>
          <p:cNvSpPr/>
          <p:nvPr>
            <p:custDataLst>
              <p:tags r:id="rId2"/>
            </p:custDataLst>
          </p:nvPr>
        </p:nvSpPr>
        <p:spPr>
          <a:xfrm rot="16200000">
            <a:off x="247862" y="197314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08" name="圆角矩形 5"/>
          <p:cNvSpPr/>
          <p:nvPr>
            <p:custDataLst>
              <p:tags r:id="rId3"/>
            </p:custDataLst>
          </p:nvPr>
        </p:nvSpPr>
        <p:spPr>
          <a:xfrm rot="16200000">
            <a:off x="5656999" y="-216224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圆角矩形 6"/>
          <p:cNvSpPr/>
          <p:nvPr>
            <p:custDataLst>
              <p:tags r:id="rId4"/>
            </p:custDataLst>
          </p:nvPr>
        </p:nvSpPr>
        <p:spPr>
          <a:xfrm rot="16200000">
            <a:off x="249136" y="324625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2" name="圆角矩形 9"/>
          <p:cNvSpPr/>
          <p:nvPr>
            <p:custDataLst>
              <p:tags r:id="rId5"/>
            </p:custDataLst>
          </p:nvPr>
        </p:nvSpPr>
        <p:spPr>
          <a:xfrm rot="16200000">
            <a:off x="5655725" y="-91398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圆角矩形 10"/>
          <p:cNvSpPr/>
          <p:nvPr>
            <p:custDataLst>
              <p:tags r:id="rId6"/>
            </p:custDataLst>
          </p:nvPr>
        </p:nvSpPr>
        <p:spPr>
          <a:xfrm rot="16200000">
            <a:off x="247862" y="449388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16" name="圆角矩形 11"/>
          <p:cNvSpPr/>
          <p:nvPr>
            <p:custDataLst>
              <p:tags r:id="rId7"/>
            </p:custDataLst>
          </p:nvPr>
        </p:nvSpPr>
        <p:spPr>
          <a:xfrm rot="16200000">
            <a:off x="5656999" y="35785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圆角矩形 12"/>
          <p:cNvSpPr/>
          <p:nvPr>
            <p:custDataLst>
              <p:tags r:id="rId8"/>
            </p:custDataLst>
          </p:nvPr>
        </p:nvSpPr>
        <p:spPr>
          <a:xfrm rot="16200000">
            <a:off x="249136" y="576635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0" name="文本框 7"/>
          <p:cNvSpPr txBox="1"/>
          <p:nvPr>
            <p:custDataLst>
              <p:tags r:id="rId9"/>
            </p:custDataLst>
          </p:nvPr>
        </p:nvSpPr>
        <p:spPr>
          <a:xfrm>
            <a:off x="1118269" y="408352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智能化评估的优势和挑战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22" name="文本框 8"/>
          <p:cNvSpPr txBox="1"/>
          <p:nvPr>
            <p:custDataLst>
              <p:tags r:id="rId10"/>
            </p:custDataLst>
          </p:nvPr>
        </p:nvSpPr>
        <p:spPr>
          <a:xfrm>
            <a:off x="1118269" y="535664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未来智能化评估的发展趋势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24" name="文本框 13"/>
          <p:cNvSpPr txBox="1"/>
          <p:nvPr>
            <p:custDataLst>
              <p:tags r:id="rId11"/>
            </p:custDataLst>
          </p:nvPr>
        </p:nvSpPr>
        <p:spPr>
          <a:xfrm>
            <a:off x="1118269" y="156279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智能化评估的定义和意义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26" name="文本框 14"/>
          <p:cNvSpPr txBox="1"/>
          <p:nvPr>
            <p:custDataLst>
              <p:tags r:id="rId12"/>
            </p:custDataLst>
          </p:nvPr>
        </p:nvSpPr>
        <p:spPr>
          <a:xfrm>
            <a:off x="1118269" y="283717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数字化校园中智能化评估的应用场景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67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数字化校园对教育模式的影响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提升教学质量</a:t>
            </a:r>
            <a:endParaRPr altLang="en-US" lang="zh-CN"/>
          </a:p>
        </p:txBody>
      </p:sp>
      <p:sp>
        <p:nvSpPr>
          <p:cNvPr id="104977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75267" y="168824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96415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2" name="任意多边形 18"/>
          <p:cNvSpPr/>
          <p:nvPr>
            <p:custDataLst>
              <p:tags r:id="rId3"/>
            </p:custDataLst>
          </p:nvPr>
        </p:nvSpPr>
        <p:spPr>
          <a:xfrm>
            <a:off x="6485727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4" name="任意多边形 19"/>
          <p:cNvSpPr/>
          <p:nvPr>
            <p:custDataLst>
              <p:tags r:id="rId4"/>
            </p:custDataLst>
          </p:nvPr>
        </p:nvSpPr>
        <p:spPr>
          <a:xfrm flipV="1">
            <a:off x="6358201" y="186255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71181" y="168888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93610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0" name="任意多边形 4"/>
          <p:cNvSpPr/>
          <p:nvPr>
            <p:custDataLst>
              <p:tags r:id="rId7"/>
            </p:custDataLst>
          </p:nvPr>
        </p:nvSpPr>
        <p:spPr>
          <a:xfrm>
            <a:off x="782922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2" name="任意多边形 5"/>
          <p:cNvSpPr/>
          <p:nvPr>
            <p:custDataLst>
              <p:tags r:id="rId8"/>
            </p:custDataLst>
          </p:nvPr>
        </p:nvSpPr>
        <p:spPr>
          <a:xfrm flipV="1">
            <a:off x="654755" y="186255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82922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数字化校园提供丰富的教学资源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85727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数字化校园提高教学效率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9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96600" y="170170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18388" y="447460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2" name="任意多边形 11"/>
          <p:cNvSpPr/>
          <p:nvPr>
            <p:custDataLst>
              <p:tags r:id="rId13"/>
            </p:custDataLst>
          </p:nvPr>
        </p:nvSpPr>
        <p:spPr>
          <a:xfrm>
            <a:off x="3707701" y="251428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4" name="任意多边形 12"/>
          <p:cNvSpPr/>
          <p:nvPr>
            <p:custDataLst>
              <p:tags r:id="rId14"/>
            </p:custDataLst>
          </p:nvPr>
        </p:nvSpPr>
        <p:spPr>
          <a:xfrm flipV="1">
            <a:off x="3580174" y="187601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2653" y="172669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4442" y="449831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0" name="任意多边形 25"/>
          <p:cNvSpPr/>
          <p:nvPr>
            <p:custDataLst>
              <p:tags r:id="rId17"/>
            </p:custDataLst>
          </p:nvPr>
        </p:nvSpPr>
        <p:spPr>
          <a:xfrm>
            <a:off x="9263113" y="253927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2" name="任意多边形 26"/>
          <p:cNvSpPr/>
          <p:nvPr>
            <p:custDataLst>
              <p:tags r:id="rId18"/>
            </p:custDataLst>
          </p:nvPr>
        </p:nvSpPr>
        <p:spPr>
          <a:xfrm flipV="1">
            <a:off x="9136228" y="190100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63754" y="324868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数字化校园增强师生互动与交流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07701" y="322369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数字化校园促进个性化教学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促进教育公平</a:t>
            </a:r>
            <a:endParaRPr altLang="en-US" lang="zh-CN"/>
          </a:p>
        </p:txBody>
      </p:sp>
      <p:sp>
        <p:nvSpPr>
          <p:cNvPr id="1049864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6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8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数字化校园提供平等的教育资源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2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4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打破地域限制，让更多学生受益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8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0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促进教育资源的优化配置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4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6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提高教育质量和效率，降低教育成本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增强学生自主学习能力</a:t>
            </a:r>
            <a:endParaRPr altLang="en-US" lang="zh-CN"/>
          </a:p>
        </p:txBody>
      </p:sp>
      <p:sp>
        <p:nvSpPr>
          <p:cNvPr id="104993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75267" y="168824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96415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8" name="任意多边形 18"/>
          <p:cNvSpPr/>
          <p:nvPr>
            <p:custDataLst>
              <p:tags r:id="rId3"/>
            </p:custDataLst>
          </p:nvPr>
        </p:nvSpPr>
        <p:spPr>
          <a:xfrm>
            <a:off x="6485727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0" name="任意多边形 19"/>
          <p:cNvSpPr/>
          <p:nvPr>
            <p:custDataLst>
              <p:tags r:id="rId4"/>
            </p:custDataLst>
          </p:nvPr>
        </p:nvSpPr>
        <p:spPr>
          <a:xfrm flipV="1">
            <a:off x="6358201" y="186255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71181" y="168888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93610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6" name="任意多边形 4"/>
          <p:cNvSpPr/>
          <p:nvPr>
            <p:custDataLst>
              <p:tags r:id="rId7"/>
            </p:custDataLst>
          </p:nvPr>
        </p:nvSpPr>
        <p:spPr>
          <a:xfrm>
            <a:off x="782922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8" name="任意多边形 5"/>
          <p:cNvSpPr/>
          <p:nvPr>
            <p:custDataLst>
              <p:tags r:id="rId8"/>
            </p:custDataLst>
          </p:nvPr>
        </p:nvSpPr>
        <p:spPr>
          <a:xfrm flipV="1">
            <a:off x="654755" y="186255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82922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数字化校园提供丰富的学习资源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85727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在线学习培养学生自主学习习惯和能力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5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96600" y="170170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18388" y="447460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8" name="任意多边形 11"/>
          <p:cNvSpPr/>
          <p:nvPr>
            <p:custDataLst>
              <p:tags r:id="rId13"/>
            </p:custDataLst>
          </p:nvPr>
        </p:nvSpPr>
        <p:spPr>
          <a:xfrm>
            <a:off x="3707701" y="251428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0" name="任意多边形 12"/>
          <p:cNvSpPr/>
          <p:nvPr>
            <p:custDataLst>
              <p:tags r:id="rId14"/>
            </p:custDataLst>
          </p:nvPr>
        </p:nvSpPr>
        <p:spPr>
          <a:xfrm flipV="1">
            <a:off x="3580174" y="187601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2653" y="172669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4442" y="449831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任意多边形 25"/>
          <p:cNvSpPr/>
          <p:nvPr>
            <p:custDataLst>
              <p:tags r:id="rId17"/>
            </p:custDataLst>
          </p:nvPr>
        </p:nvSpPr>
        <p:spPr>
          <a:xfrm>
            <a:off x="9263113" y="253927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8" name="任意多边形 26"/>
          <p:cNvSpPr/>
          <p:nvPr>
            <p:custDataLst>
              <p:tags r:id="rId18"/>
            </p:custDataLst>
          </p:nvPr>
        </p:nvSpPr>
        <p:spPr>
          <a:xfrm flipV="1">
            <a:off x="9136228" y="190100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63754" y="324868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数字化校园促进教育公平和提高教育质量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07701" y="322369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自主学习平台帮助学生个性化发展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推动教育国际化</a:t>
            </a:r>
            <a:endParaRPr altLang="en-US" lang="zh-CN"/>
          </a:p>
        </p:txBody>
      </p:sp>
      <p:sp>
        <p:nvSpPr>
          <p:cNvPr id="1050020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2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4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数字化校园促进教育资源共享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8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0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数字化校园推动教育模式创新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4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6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数字化校园促进教育国际化发展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0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2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数字化校园为教育国际化提供技术支持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09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数字化校园面临的挑战与对策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技术难题与解决方案</a:t>
            </a:r>
            <a:endParaRPr altLang="en-US" lang="zh-CN"/>
          </a:p>
        </p:txBody>
      </p:sp>
      <p:sp>
        <p:nvSpPr>
          <p:cNvPr id="1050194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6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8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技术难题：数字化校园建设中的技术难题和挑战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0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2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4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解决方案：针对技术难题的解决方案和措施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6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8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0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数字化校园建设中的技术难题包括网络覆盖、数据安全、系统稳定性等方面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2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4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6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针对这些技术难题，可以采取相应的解决方案，如加强网络基础设施建设、提高数据安全保护能力、优化系统架构等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教育资源整合与共享</a:t>
            </a:r>
            <a:endParaRPr altLang="en-US" lang="zh-CN"/>
          </a:p>
        </p:txBody>
      </p:sp>
      <p:sp>
        <p:nvSpPr>
          <p:cNvPr id="1050264" name="矩形 31"/>
          <p:cNvSpPr/>
          <p:nvPr>
            <p:custDataLst>
              <p:tags r:id="rId1"/>
            </p:custDataLst>
          </p:nvPr>
        </p:nvSpPr>
        <p:spPr>
          <a:xfrm>
            <a:off x="2723729" y="156279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数字化校园建设中的资源整合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6" name="矩形 4"/>
          <p:cNvSpPr/>
          <p:nvPr>
            <p:custDataLst>
              <p:tags r:id="rId2"/>
            </p:custDataLst>
          </p:nvPr>
        </p:nvSpPr>
        <p:spPr>
          <a:xfrm>
            <a:off x="2723729" y="279799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实现教育资源共享的途径与方法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8" name="矩形 5"/>
          <p:cNvSpPr/>
          <p:nvPr>
            <p:custDataLst>
              <p:tags r:id="rId3"/>
            </p:custDataLst>
          </p:nvPr>
        </p:nvSpPr>
        <p:spPr>
          <a:xfrm>
            <a:off x="2723729" y="403319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数字化校园建设中的资源共享案例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0" name="矩形 7"/>
          <p:cNvSpPr/>
          <p:nvPr>
            <p:custDataLst>
              <p:tags r:id="rId4"/>
            </p:custDataLst>
          </p:nvPr>
        </p:nvSpPr>
        <p:spPr>
          <a:xfrm>
            <a:off x="2723729" y="5268403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资源整合与共享对教育发展的意义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教师培训与素质提升</a:t>
            </a:r>
            <a:endParaRPr altLang="en-US" lang="zh-CN"/>
          </a:p>
        </p:txBody>
      </p:sp>
      <p:sp>
        <p:nvSpPr>
          <p:cNvPr id="1050318" name="圆角矩形 3"/>
          <p:cNvSpPr/>
          <p:nvPr>
            <p:custDataLst>
              <p:tags r:id="rId1"/>
            </p:custDataLst>
          </p:nvPr>
        </p:nvSpPr>
        <p:spPr>
          <a:xfrm rot="16200000">
            <a:off x="5655725" y="-343472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0" name="圆角矩形 4"/>
          <p:cNvSpPr/>
          <p:nvPr>
            <p:custDataLst>
              <p:tags r:id="rId2"/>
            </p:custDataLst>
          </p:nvPr>
        </p:nvSpPr>
        <p:spPr>
          <a:xfrm rot="16200000">
            <a:off x="247862" y="197314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22" name="圆角矩形 5"/>
          <p:cNvSpPr/>
          <p:nvPr>
            <p:custDataLst>
              <p:tags r:id="rId3"/>
            </p:custDataLst>
          </p:nvPr>
        </p:nvSpPr>
        <p:spPr>
          <a:xfrm rot="16200000">
            <a:off x="5656999" y="-216224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4" name="圆角矩形 6"/>
          <p:cNvSpPr/>
          <p:nvPr>
            <p:custDataLst>
              <p:tags r:id="rId4"/>
            </p:custDataLst>
          </p:nvPr>
        </p:nvSpPr>
        <p:spPr>
          <a:xfrm rot="16200000">
            <a:off x="249136" y="324625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26" name="圆角矩形 9"/>
          <p:cNvSpPr/>
          <p:nvPr>
            <p:custDataLst>
              <p:tags r:id="rId5"/>
            </p:custDataLst>
          </p:nvPr>
        </p:nvSpPr>
        <p:spPr>
          <a:xfrm rot="16200000">
            <a:off x="5655725" y="-91398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8" name="圆角矩形 10"/>
          <p:cNvSpPr/>
          <p:nvPr>
            <p:custDataLst>
              <p:tags r:id="rId6"/>
            </p:custDataLst>
          </p:nvPr>
        </p:nvSpPr>
        <p:spPr>
          <a:xfrm rot="16200000">
            <a:off x="247862" y="449388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30" name="圆角矩形 11"/>
          <p:cNvSpPr/>
          <p:nvPr>
            <p:custDataLst>
              <p:tags r:id="rId7"/>
            </p:custDataLst>
          </p:nvPr>
        </p:nvSpPr>
        <p:spPr>
          <a:xfrm rot="16200000">
            <a:off x="5656999" y="35785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2" name="圆角矩形 12"/>
          <p:cNvSpPr/>
          <p:nvPr>
            <p:custDataLst>
              <p:tags r:id="rId8"/>
            </p:custDataLst>
          </p:nvPr>
        </p:nvSpPr>
        <p:spPr>
          <a:xfrm rot="16200000">
            <a:off x="249136" y="576635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34" name="文本框 7"/>
          <p:cNvSpPr txBox="1"/>
          <p:nvPr>
            <p:custDataLst>
              <p:tags r:id="rId9"/>
            </p:custDataLst>
          </p:nvPr>
        </p:nvSpPr>
        <p:spPr>
          <a:xfrm>
            <a:off x="1118269" y="408352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教师素质提升的途径和效果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36" name="文本框 8"/>
          <p:cNvSpPr txBox="1"/>
          <p:nvPr>
            <p:custDataLst>
              <p:tags r:id="rId10"/>
            </p:custDataLst>
          </p:nvPr>
        </p:nvSpPr>
        <p:spPr>
          <a:xfrm>
            <a:off x="1118269" y="535664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教师培训与素质提升的实践案例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38" name="文本框 13"/>
          <p:cNvSpPr txBox="1"/>
          <p:nvPr>
            <p:custDataLst>
              <p:tags r:id="rId11"/>
            </p:custDataLst>
          </p:nvPr>
        </p:nvSpPr>
        <p:spPr>
          <a:xfrm>
            <a:off x="1118269" y="156279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数字化校园对教师素质的新要求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40" name="文本框 14"/>
          <p:cNvSpPr txBox="1"/>
          <p:nvPr>
            <p:custDataLst>
              <p:tags r:id="rId12"/>
            </p:custDataLst>
          </p:nvPr>
        </p:nvSpPr>
        <p:spPr>
          <a:xfrm>
            <a:off x="1118269" y="283717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教师培训的内容和方式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保障信息安全与隐私保护</a:t>
            </a:r>
            <a:endParaRPr altLang="en-US" lang="zh-CN"/>
          </a:p>
        </p:txBody>
      </p:sp>
      <p:sp>
        <p:nvSpPr>
          <p:cNvPr id="105038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403332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90" name="矩形 65"/>
          <p:cNvSpPr/>
          <p:nvPr>
            <p:custDataLst>
              <p:tags r:id="rId2"/>
            </p:custDataLst>
          </p:nvPr>
        </p:nvSpPr>
        <p:spPr>
          <a:xfrm>
            <a:off x="1290305" y="192282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92" name="文本框 66"/>
          <p:cNvSpPr txBox="1"/>
          <p:nvPr>
            <p:custDataLst>
              <p:tags r:id="rId3"/>
            </p:custDataLst>
          </p:nvPr>
        </p:nvSpPr>
        <p:spPr>
          <a:xfrm>
            <a:off x="1668120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数字化校园的信息安全问题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9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51777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96" name="矩形 69"/>
          <p:cNvSpPr/>
          <p:nvPr>
            <p:custDataLst>
              <p:tags r:id="rId5"/>
            </p:custDataLst>
          </p:nvPr>
        </p:nvSpPr>
        <p:spPr>
          <a:xfrm>
            <a:off x="6438115" y="192282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98" name="文本框 70"/>
          <p:cNvSpPr txBox="1"/>
          <p:nvPr>
            <p:custDataLst>
              <p:tags r:id="rId6"/>
            </p:custDataLst>
          </p:nvPr>
        </p:nvSpPr>
        <p:spPr>
          <a:xfrm>
            <a:off x="6816565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保障信息安全的技术措施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0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403332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02" name="文本框 74"/>
          <p:cNvSpPr txBox="1"/>
          <p:nvPr>
            <p:custDataLst>
              <p:tags r:id="rId8"/>
            </p:custDataLst>
          </p:nvPr>
        </p:nvSpPr>
        <p:spPr>
          <a:xfrm>
            <a:off x="1668120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隐私保护的法律与政策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04" name="矩形 73"/>
          <p:cNvSpPr/>
          <p:nvPr>
            <p:custDataLst>
              <p:tags r:id="rId9"/>
            </p:custDataLst>
          </p:nvPr>
        </p:nvSpPr>
        <p:spPr>
          <a:xfrm>
            <a:off x="1290305" y="445069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0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609560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08" name="矩形 84"/>
          <p:cNvSpPr/>
          <p:nvPr>
            <p:custDataLst>
              <p:tags r:id="rId11"/>
            </p:custDataLst>
          </p:nvPr>
        </p:nvSpPr>
        <p:spPr>
          <a:xfrm>
            <a:off x="6496533" y="445069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10" name="文本框 85"/>
          <p:cNvSpPr txBox="1"/>
          <p:nvPr>
            <p:custDataLst>
              <p:tags r:id="rId12"/>
            </p:custDataLst>
          </p:nvPr>
        </p:nvSpPr>
        <p:spPr>
          <a:xfrm>
            <a:off x="6874348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数字化校园的信息安全意识培养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45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未来数字化校园的发展趋势与展望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人工智能技术在教育中的应用</a:t>
            </a:r>
            <a:endParaRPr altLang="en-US" lang="zh-CN"/>
          </a:p>
        </p:txBody>
      </p:sp>
      <p:sp>
        <p:nvSpPr>
          <p:cNvPr id="1050562" name="椭圆 262"/>
          <p:cNvSpPr/>
          <p:nvPr>
            <p:custDataLst>
              <p:tags r:id="rId1"/>
            </p:custDataLst>
          </p:nvPr>
        </p:nvSpPr>
        <p:spPr>
          <a:xfrm>
            <a:off x="2460516" y="419466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64" name="椭圆 263"/>
          <p:cNvSpPr/>
          <p:nvPr>
            <p:custDataLst>
              <p:tags r:id="rId2"/>
            </p:custDataLst>
          </p:nvPr>
        </p:nvSpPr>
        <p:spPr>
          <a:xfrm>
            <a:off x="3312747" y="427504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66" name="椭圆 264"/>
          <p:cNvSpPr/>
          <p:nvPr>
            <p:custDataLst>
              <p:tags r:id="rId3"/>
            </p:custDataLst>
          </p:nvPr>
        </p:nvSpPr>
        <p:spPr>
          <a:xfrm>
            <a:off x="4110733" y="451163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68" name="椭圆 265"/>
          <p:cNvSpPr/>
          <p:nvPr>
            <p:custDataLst>
              <p:tags r:id="rId4"/>
            </p:custDataLst>
          </p:nvPr>
        </p:nvSpPr>
        <p:spPr>
          <a:xfrm>
            <a:off x="4785197" y="471161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70" name="椭圆 266"/>
          <p:cNvSpPr/>
          <p:nvPr>
            <p:custDataLst>
              <p:tags r:id="rId5"/>
            </p:custDataLst>
          </p:nvPr>
        </p:nvSpPr>
        <p:spPr>
          <a:xfrm>
            <a:off x="5476654" y="491618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916042" y="484167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72" name="椭圆 268"/>
          <p:cNvSpPr/>
          <p:nvPr>
            <p:custDataLst>
              <p:tags r:id="rId7"/>
            </p:custDataLst>
          </p:nvPr>
        </p:nvSpPr>
        <p:spPr>
          <a:xfrm flipV="1">
            <a:off x="2824544" y="465541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74" name="椭圆 269"/>
          <p:cNvSpPr/>
          <p:nvPr>
            <p:custDataLst>
              <p:tags r:id="rId8"/>
            </p:custDataLst>
          </p:nvPr>
        </p:nvSpPr>
        <p:spPr>
          <a:xfrm flipV="1">
            <a:off x="2866372" y="469789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76" name="椭圆 270"/>
          <p:cNvSpPr/>
          <p:nvPr>
            <p:custDataLst>
              <p:tags r:id="rId9"/>
            </p:custDataLst>
          </p:nvPr>
        </p:nvSpPr>
        <p:spPr>
          <a:xfrm flipV="1">
            <a:off x="7833359" y="3841089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86297" y="395611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78" name="椭圆 272"/>
          <p:cNvSpPr/>
          <p:nvPr>
            <p:custDataLst>
              <p:tags r:id="rId11"/>
            </p:custDataLst>
          </p:nvPr>
        </p:nvSpPr>
        <p:spPr>
          <a:xfrm flipV="1">
            <a:off x="4056488" y="371560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49286" y="413518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77194" y="382279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80" name="椭圆 275"/>
          <p:cNvSpPr/>
          <p:nvPr>
            <p:custDataLst>
              <p:tags r:id="rId14"/>
            </p:custDataLst>
          </p:nvPr>
        </p:nvSpPr>
        <p:spPr>
          <a:xfrm flipV="1">
            <a:off x="7085697" y="363652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82" name="椭圆 276"/>
          <p:cNvSpPr/>
          <p:nvPr>
            <p:custDataLst>
              <p:tags r:id="rId15"/>
            </p:custDataLst>
          </p:nvPr>
        </p:nvSpPr>
        <p:spPr>
          <a:xfrm flipV="1">
            <a:off x="7127524" y="367900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84" name="椭圆 277"/>
          <p:cNvSpPr/>
          <p:nvPr>
            <p:custDataLst>
              <p:tags r:id="rId16"/>
            </p:custDataLst>
          </p:nvPr>
        </p:nvSpPr>
        <p:spPr>
          <a:xfrm flipV="1">
            <a:off x="3804871" y="449725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57809" y="461228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86" name="椭圆 279"/>
          <p:cNvSpPr/>
          <p:nvPr>
            <p:custDataLst>
              <p:tags r:id="rId18"/>
            </p:custDataLst>
          </p:nvPr>
        </p:nvSpPr>
        <p:spPr>
          <a:xfrm flipV="1">
            <a:off x="8575793" y="473318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06503" y="5025977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88" name="椭圆 281"/>
          <p:cNvSpPr/>
          <p:nvPr>
            <p:custDataLst>
              <p:tags r:id="rId20"/>
            </p:custDataLst>
          </p:nvPr>
        </p:nvSpPr>
        <p:spPr>
          <a:xfrm flipV="1">
            <a:off x="4995641" y="504493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6414" y="542399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90" name="图形 15"/>
          <p:cNvSpPr/>
          <p:nvPr>
            <p:custDataLst>
              <p:tags r:id="rId22"/>
            </p:custDataLst>
          </p:nvPr>
        </p:nvSpPr>
        <p:spPr>
          <a:xfrm>
            <a:off x="5062957" y="511486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92" name="图形 19"/>
          <p:cNvSpPr/>
          <p:nvPr>
            <p:custDataLst>
              <p:tags r:id="rId23"/>
            </p:custDataLst>
          </p:nvPr>
        </p:nvSpPr>
        <p:spPr>
          <a:xfrm>
            <a:off x="8643763" y="480703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94" name="图形 27"/>
          <p:cNvSpPr/>
          <p:nvPr>
            <p:custDataLst>
              <p:tags r:id="rId24"/>
            </p:custDataLst>
          </p:nvPr>
        </p:nvSpPr>
        <p:spPr>
          <a:xfrm>
            <a:off x="4159749" y="383978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96" name="任意多边形: 形状 286"/>
          <p:cNvSpPr/>
          <p:nvPr>
            <p:custDataLst>
              <p:tags r:id="rId25"/>
            </p:custDataLst>
          </p:nvPr>
        </p:nvSpPr>
        <p:spPr>
          <a:xfrm>
            <a:off x="5467505" y="378880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98" name="正文"/>
          <p:cNvSpPr txBox="1"/>
          <p:nvPr>
            <p:custDataLst>
              <p:tags r:id="rId26"/>
            </p:custDataLst>
          </p:nvPr>
        </p:nvSpPr>
        <p:spPr>
          <a:xfrm>
            <a:off x="654755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智能教学：个性化、精准化的教学方式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0" name="正文"/>
          <p:cNvSpPr txBox="1"/>
          <p:nvPr>
            <p:custDataLst>
              <p:tags r:id="rId27"/>
            </p:custDataLst>
          </p:nvPr>
        </p:nvSpPr>
        <p:spPr>
          <a:xfrm>
            <a:off x="9465930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智能科研：基于大数据、云计算等技术的科研方式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2" name="正文"/>
          <p:cNvSpPr txBox="1"/>
          <p:nvPr>
            <p:custDataLst>
              <p:tags r:id="rId28"/>
            </p:custDataLst>
          </p:nvPr>
        </p:nvSpPr>
        <p:spPr>
          <a:xfrm>
            <a:off x="7109878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智能管理：高效、便捷、安全的管理方式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4" name="正文"/>
          <p:cNvSpPr txBox="1"/>
          <p:nvPr>
            <p:custDataLst>
              <p:tags r:id="rId29"/>
            </p:custDataLst>
          </p:nvPr>
        </p:nvSpPr>
        <p:spPr>
          <a:xfrm>
            <a:off x="3010806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智能评估：实时、客观、全面的评估方式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5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虚拟现实与增强现实技术的融合</a:t>
            </a:r>
            <a:endParaRPr altLang="en-US" lang="zh-CN"/>
          </a:p>
        </p:txBody>
      </p:sp>
      <p:sp>
        <p:nvSpPr>
          <p:cNvPr id="1050652" name="矩形 31"/>
          <p:cNvSpPr/>
          <p:nvPr>
            <p:custDataLst>
              <p:tags r:id="rId1"/>
            </p:custDataLst>
          </p:nvPr>
        </p:nvSpPr>
        <p:spPr>
          <a:xfrm>
            <a:off x="2723729" y="156279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虚拟现实与增强现实技术的融合：为学生提供更加沉浸式的学习体验，促进知识传递和技能培养。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4" name="矩形 4"/>
          <p:cNvSpPr/>
          <p:nvPr>
            <p:custDataLst>
              <p:tags r:id="rId2"/>
            </p:custDataLst>
          </p:nvPr>
        </p:nvSpPr>
        <p:spPr>
          <a:xfrm>
            <a:off x="2723729" y="279799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人工智能与大数据的结合：实现个性化教学和精准评估，提高教学质量和效率。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6" name="矩形 5"/>
          <p:cNvSpPr/>
          <p:nvPr>
            <p:custDataLst>
              <p:tags r:id="rId3"/>
            </p:custDataLst>
          </p:nvPr>
        </p:nvSpPr>
        <p:spPr>
          <a:xfrm>
            <a:off x="2723729" y="403319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跨学科与跨界合作：打破传统学科界限，促进多领域交叉融合，培养复合型人才。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8" name="矩形 7"/>
          <p:cNvSpPr/>
          <p:nvPr>
            <p:custDataLst>
              <p:tags r:id="rId4"/>
            </p:custDataLst>
          </p:nvPr>
        </p:nvSpPr>
        <p:spPr>
          <a:xfrm>
            <a:off x="2723729" y="5268403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数字化校园的国际化发展：加强国际交流与合作，引进优质教育资源，提升学校国际影响力。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0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云计算与大数据分析在教育中的价值挖掘</a:t>
            </a:r>
            <a:endParaRPr altLang="en-US" lang="zh-CN"/>
          </a:p>
        </p:txBody>
      </p:sp>
      <p:sp>
        <p:nvSpPr>
          <p:cNvPr id="1050706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08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10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12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云计算与大数据分析的结合：通过云计算的强大计算能力和大数据分析的精准挖掘，为教育提供更加全面和深入的数据支持和决策依据。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4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16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18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20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云计算在教育中的应用：提供基础设施、平台和软件三种模式，为教育提供更加灵活和高效的服务。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22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24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26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28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大数据分析在教育中的作用：对海量数据进行挖掘和分析，为教育提供更加精准和个性化的服务，提高教育质量和效率。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30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32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34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36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未来数字化校园的发展趋势与展望：随着云计算和大数据技术的不断发展，未来数字化校园将更加智能化、个性化和高效化，为教育带来更多的机遇和挑战。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8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构建全球数字化校园联盟，推动教育国际化进程</a:t>
            </a:r>
            <a:endParaRPr altLang="en-US" lang="zh-CN"/>
          </a:p>
        </p:txBody>
      </p:sp>
      <p:sp>
        <p:nvSpPr>
          <p:cNvPr id="1050784" name="任意多边形: 形状 16"/>
          <p:cNvSpPr/>
          <p:nvPr>
            <p:custDataLst>
              <p:tags r:id="rId1"/>
            </p:custDataLst>
          </p:nvPr>
        </p:nvSpPr>
        <p:spPr>
          <a:xfrm>
            <a:off x="654755" y="1579067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86" name="Freeform 488"/>
          <p:cNvSpPr/>
          <p:nvPr>
            <p:custDataLst>
              <p:tags r:id="rId2"/>
            </p:custDataLst>
          </p:nvPr>
        </p:nvSpPr>
        <p:spPr>
          <a:xfrm rot="5400000">
            <a:off x="5259537" y="1564274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88" name="序号"/>
          <p:cNvSpPr txBox="1"/>
          <p:nvPr>
            <p:custDataLst>
              <p:tags r:id="rId3"/>
            </p:custDataLst>
          </p:nvPr>
        </p:nvSpPr>
        <p:spPr>
          <a:xfrm>
            <a:off x="5386332" y="1794619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790" name="标题"/>
          <p:cNvSpPr txBox="1"/>
          <p:nvPr>
            <p:custDataLst>
              <p:tags r:id="rId4"/>
            </p:custDataLst>
          </p:nvPr>
        </p:nvSpPr>
        <p:spPr>
          <a:xfrm>
            <a:off x="1042889" y="1631898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促进国际间教育资源共享与交流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792" name="正文"/>
          <p:cNvSpPr txBox="1"/>
          <p:nvPr>
            <p:custDataLst>
              <p:tags r:id="rId5"/>
            </p:custDataLst>
          </p:nvPr>
        </p:nvSpPr>
        <p:spPr>
          <a:xfrm>
            <a:off x="1042889" y="2091883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794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78775" y="2125695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96" name="Freeform 488"/>
          <p:cNvSpPr/>
          <p:nvPr>
            <p:custDataLst>
              <p:tags r:id="rId7"/>
            </p:custDataLst>
          </p:nvPr>
        </p:nvSpPr>
        <p:spPr>
          <a:xfrm rot="5400000">
            <a:off x="6193595" y="2110903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98" name="序号"/>
          <p:cNvSpPr txBox="1"/>
          <p:nvPr>
            <p:custDataLst>
              <p:tags r:id="rId8"/>
            </p:custDataLst>
          </p:nvPr>
        </p:nvSpPr>
        <p:spPr>
          <a:xfrm>
            <a:off x="6302076" y="2335612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50800" name="任意多边形: 形状 2"/>
          <p:cNvSpPr/>
          <p:nvPr>
            <p:custDataLst>
              <p:tags r:id="rId9"/>
            </p:custDataLst>
          </p:nvPr>
        </p:nvSpPr>
        <p:spPr>
          <a:xfrm>
            <a:off x="654755" y="2672324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802" name="Freeform 488"/>
          <p:cNvSpPr/>
          <p:nvPr>
            <p:custDataLst>
              <p:tags r:id="rId10"/>
            </p:custDataLst>
          </p:nvPr>
        </p:nvSpPr>
        <p:spPr>
          <a:xfrm rot="5400000">
            <a:off x="5259537" y="2657531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04" name="序号"/>
          <p:cNvSpPr txBox="1"/>
          <p:nvPr>
            <p:custDataLst>
              <p:tags r:id="rId11"/>
            </p:custDataLst>
          </p:nvPr>
        </p:nvSpPr>
        <p:spPr>
          <a:xfrm>
            <a:off x="5386332" y="2887171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50806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78775" y="3214021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808" name="Freeform 488"/>
          <p:cNvSpPr/>
          <p:nvPr>
            <p:custDataLst>
              <p:tags r:id="rId13"/>
            </p:custDataLst>
          </p:nvPr>
        </p:nvSpPr>
        <p:spPr>
          <a:xfrm rot="5400000">
            <a:off x="6193595" y="3199933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10" name="序号"/>
          <p:cNvSpPr txBox="1"/>
          <p:nvPr>
            <p:custDataLst>
              <p:tags r:id="rId14"/>
            </p:custDataLst>
          </p:nvPr>
        </p:nvSpPr>
        <p:spPr>
          <a:xfrm>
            <a:off x="6302076" y="3421120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12" name="任意多边形: 形状 12"/>
          <p:cNvSpPr/>
          <p:nvPr>
            <p:custDataLst>
              <p:tags r:id="rId15"/>
            </p:custDataLst>
          </p:nvPr>
        </p:nvSpPr>
        <p:spPr>
          <a:xfrm>
            <a:off x="654755" y="3764876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814" name="Freeform 488"/>
          <p:cNvSpPr/>
          <p:nvPr>
            <p:custDataLst>
              <p:tags r:id="rId16"/>
            </p:custDataLst>
          </p:nvPr>
        </p:nvSpPr>
        <p:spPr>
          <a:xfrm rot="5400000">
            <a:off x="5259537" y="3750788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16" name="序号"/>
          <p:cNvSpPr txBox="1"/>
          <p:nvPr>
            <p:custDataLst>
              <p:tags r:id="rId17"/>
            </p:custDataLst>
          </p:nvPr>
        </p:nvSpPr>
        <p:spPr>
          <a:xfrm>
            <a:off x="5386332" y="3980428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50818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78775" y="4303052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820" name="Freeform 488"/>
          <p:cNvSpPr/>
          <p:nvPr>
            <p:custDataLst>
              <p:tags r:id="rId19"/>
            </p:custDataLst>
          </p:nvPr>
        </p:nvSpPr>
        <p:spPr>
          <a:xfrm rot="5400000">
            <a:off x="6193595" y="4288259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22" name="序号"/>
          <p:cNvSpPr txBox="1"/>
          <p:nvPr>
            <p:custDataLst>
              <p:tags r:id="rId20"/>
            </p:custDataLst>
          </p:nvPr>
        </p:nvSpPr>
        <p:spPr>
          <a:xfrm>
            <a:off x="6302076" y="4509447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24" name="任意多边形: 形状 27"/>
          <p:cNvSpPr/>
          <p:nvPr>
            <p:custDataLst>
              <p:tags r:id="rId21"/>
            </p:custDataLst>
          </p:nvPr>
        </p:nvSpPr>
        <p:spPr>
          <a:xfrm>
            <a:off x="654755" y="4858134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826" name="Freeform 488"/>
          <p:cNvSpPr/>
          <p:nvPr>
            <p:custDataLst>
              <p:tags r:id="rId22"/>
            </p:custDataLst>
          </p:nvPr>
        </p:nvSpPr>
        <p:spPr>
          <a:xfrm rot="5400000">
            <a:off x="5259537" y="4843341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28" name="序号"/>
          <p:cNvSpPr txBox="1"/>
          <p:nvPr>
            <p:custDataLst>
              <p:tags r:id="rId23"/>
            </p:custDataLst>
          </p:nvPr>
        </p:nvSpPr>
        <p:spPr>
          <a:xfrm>
            <a:off x="5386332" y="5073686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50830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78775" y="5391378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832" name="Freeform 488"/>
          <p:cNvSpPr/>
          <p:nvPr>
            <p:custDataLst>
              <p:tags r:id="rId25"/>
            </p:custDataLst>
          </p:nvPr>
        </p:nvSpPr>
        <p:spPr>
          <a:xfrm rot="5400000">
            <a:off x="6193595" y="5377290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34" name="序号"/>
          <p:cNvSpPr txBox="1"/>
          <p:nvPr>
            <p:custDataLst>
              <p:tags r:id="rId26"/>
            </p:custDataLst>
          </p:nvPr>
        </p:nvSpPr>
        <p:spPr>
          <a:xfrm>
            <a:off x="6302076" y="5598477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36" name="标题"/>
          <p:cNvSpPr txBox="1"/>
          <p:nvPr>
            <p:custDataLst>
              <p:tags r:id="rId27"/>
            </p:custDataLst>
          </p:nvPr>
        </p:nvSpPr>
        <p:spPr>
          <a:xfrm>
            <a:off x="7491838" y="2167256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推动教育国际化进程，提高全球竞争力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838" name="正文"/>
          <p:cNvSpPr txBox="1"/>
          <p:nvPr>
            <p:custDataLst>
              <p:tags r:id="rId28"/>
            </p:custDataLst>
          </p:nvPr>
        </p:nvSpPr>
        <p:spPr>
          <a:xfrm>
            <a:off x="7491838" y="2626537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840" name="标题"/>
          <p:cNvSpPr txBox="1"/>
          <p:nvPr>
            <p:custDataLst>
              <p:tags r:id="rId29"/>
            </p:custDataLst>
          </p:nvPr>
        </p:nvSpPr>
        <p:spPr>
          <a:xfrm>
            <a:off x="1042889" y="2726564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促进不同文化背景下的学生互相学习与理解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842" name="正文"/>
          <p:cNvSpPr txBox="1"/>
          <p:nvPr>
            <p:custDataLst>
              <p:tags r:id="rId30"/>
            </p:custDataLst>
          </p:nvPr>
        </p:nvSpPr>
        <p:spPr>
          <a:xfrm>
            <a:off x="1042889" y="3185845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844" name="标题"/>
          <p:cNvSpPr txBox="1"/>
          <p:nvPr>
            <p:custDataLst>
              <p:tags r:id="rId31"/>
            </p:custDataLst>
          </p:nvPr>
        </p:nvSpPr>
        <p:spPr>
          <a:xfrm>
            <a:off x="7491838" y="3261217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825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构建数字化校园联盟，实现教育公平与普及  未来数字化校园的发展趋势与展望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846" name="正文"/>
          <p:cNvSpPr txBox="1"/>
          <p:nvPr>
            <p:custDataLst>
              <p:tags r:id="rId32"/>
            </p:custDataLst>
          </p:nvPr>
        </p:nvSpPr>
        <p:spPr>
          <a:xfrm>
            <a:off x="7491838" y="3720498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未来数字化校园的发展趋势与展望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848" name="标题"/>
          <p:cNvSpPr txBox="1"/>
          <p:nvPr>
            <p:custDataLst>
              <p:tags r:id="rId33"/>
            </p:custDataLst>
          </p:nvPr>
        </p:nvSpPr>
        <p:spPr>
          <a:xfrm>
            <a:off x="1042889" y="3813481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数字化校园将成为未来教育发展的重要趋势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850" name="正文"/>
          <p:cNvSpPr txBox="1"/>
          <p:nvPr>
            <p:custDataLst>
              <p:tags r:id="rId34"/>
            </p:custDataLst>
          </p:nvPr>
        </p:nvSpPr>
        <p:spPr>
          <a:xfrm>
            <a:off x="1042889" y="4272762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852" name="标题"/>
          <p:cNvSpPr txBox="1"/>
          <p:nvPr>
            <p:custDataLst>
              <p:tags r:id="rId35"/>
            </p:custDataLst>
          </p:nvPr>
        </p:nvSpPr>
        <p:spPr>
          <a:xfrm>
            <a:off x="7491838" y="4358701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人工智能、大数据等技术在数字化校园中的应用将更加广泛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854" name="正文"/>
          <p:cNvSpPr txBox="1"/>
          <p:nvPr>
            <p:custDataLst>
              <p:tags r:id="rId36"/>
            </p:custDataLst>
          </p:nvPr>
        </p:nvSpPr>
        <p:spPr>
          <a:xfrm>
            <a:off x="7491838" y="4817982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856" name="标题"/>
          <p:cNvSpPr txBox="1"/>
          <p:nvPr>
            <p:custDataLst>
              <p:tags r:id="rId37"/>
            </p:custDataLst>
          </p:nvPr>
        </p:nvSpPr>
        <p:spPr>
          <a:xfrm>
            <a:off x="1042889" y="4892650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未来数字化校园将更加注重个性化教育，满足学生多样化需求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858" name="正文"/>
          <p:cNvSpPr txBox="1"/>
          <p:nvPr>
            <p:custDataLst>
              <p:tags r:id="rId38"/>
            </p:custDataLst>
          </p:nvPr>
        </p:nvSpPr>
        <p:spPr>
          <a:xfrm>
            <a:off x="1042889" y="5352635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860" name="标题"/>
          <p:cNvSpPr txBox="1"/>
          <p:nvPr>
            <p:custDataLst>
              <p:tags r:id="rId39"/>
            </p:custDataLst>
          </p:nvPr>
        </p:nvSpPr>
        <p:spPr>
          <a:xfrm>
            <a:off x="7491838" y="5439983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未来数字化校园将更加注重与社会的融合，推动产学研一体化发展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862" name="正文"/>
          <p:cNvSpPr txBox="1"/>
          <p:nvPr>
            <p:custDataLst>
              <p:tags r:id="rId40"/>
            </p:custDataLst>
          </p:nvPr>
        </p:nvSpPr>
        <p:spPr>
          <a:xfrm>
            <a:off x="7491838" y="5899968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3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0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91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CONTENT_GROUP_TYPE" val="contentchip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CONTENT_GROUP_TYPE" val="contentchip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titlestyle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9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1"/>
  <p:tag name="KSO_WM_TAG_VERSION" val="1.0"/>
  <p:tag name="KSO_WM_BEAUTIFY_FLAG" val="#wm#"/>
  <p:tag name="KSO_WM_TEMPLATE_CATEGORY" val="custom"/>
  <p:tag name="KSO_WM_TEMPLATE_INDEX" val="20230291"/>
  <p:tag name="KSO_WM_TEMPLATE_THUMBS_INDEX" val="1、9"/>
</p:tagLst>
</file>

<file path=ppt/tags/tag11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1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1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91_1*b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1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16.xml><?xml version="1.0" encoding="utf-8"?>
<p:tagLst xmlns:p="http://schemas.openxmlformats.org/presentationml/2006/main">
  <p:tag name="KSO_WM_SLIDE_ID" val="custom20230291_1"/>
  <p:tag name="KSO_WM_TEMPLATE_SUBCATEGORY" val="29"/>
  <p:tag name="KSO_WM_TEMPLATE_MASTER_TYPE" val="0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1"/>
  <p:tag name="KSO_WM_SLIDE_LAYOUT" val="a_b_f"/>
  <p:tag name="KSO_WM_SLIDE_LAYOUT_CNT" val="1_1_1"/>
  <p:tag name="KSO_WM_TEMPLATE_THUMBS_INDEX" val="1、9"/>
  <p:tag name="KSO_WM_SLIDE_CONTENT_AREA" val="{&quot;left&quot;:&quot;59.15&quot;,&quot;top&quot;:&quot;78.05&quot;,&quot;width&quot;:&quot;530.55&quot;,&quot;height&quot;:&quot;334.2&quot;}"/>
</p:tagLst>
</file>

<file path=ppt/tags/tag11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6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1_6*l_h_i*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1_6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1_6*l_h_i*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1_6*l_h_i*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1_6*l_h_i*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1_6*l_h_i*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91_6*l_h_i*1_6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Six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6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SLIDE_ID" val="custom20230291_6"/>
  <p:tag name="KSO_WM_TEMPLATE_SUBCATEGORY" val="29"/>
  <p:tag name="KSO_WM_TEMPLATE_MASTER_TYPE" val="0"/>
  <p:tag name="KSO_WM_TEMPLATE_COLOR_TYPE" val="1"/>
  <p:tag name="KSO_WM_SLIDE_TYPE" val="contents"/>
  <p:tag name="KSO_WM_SLIDE_SUBTYPE" val="diag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91"/>
  <p:tag name="KSO_WM_SLIDE_LAYOUT" val="a_l"/>
  <p:tag name="KSO_WM_SLIDE_LAYOUT_CNT" val="1_1"/>
  <p:tag name="KSO_WM_TEMPLATE_THUMBS_INDEX" val="1、4、7、12、13、14、15、16、17、18、20、24、25、28、33、36、40、43、44"/>
  <p:tag name="KSO_WM_DIAGRAM_GROUP_CODE" val="l1-1"/>
  <p:tag name="KSO_WM_SLIDE_DIAGTYPE" val="l"/>
</p:tagLst>
</file>

<file path=ppt/tags/tag13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3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6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79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26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93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36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9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42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9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28.xml><?xml version="1.0" encoding="utf-8"?>
<p:tagLst xmlns:p="http://schemas.openxmlformats.org/presentationml/2006/main">
  <p:tag name="KSO_WM_SLIDE_ID" val="custom20230291_9"/>
  <p:tag name="KSO_WM_TEMPLATE_SUBCATEGORY" val="29"/>
  <p:tag name="KSO_WM_TEMPLATE_MASTER_TYPE" val="0"/>
  <p:tag name="KSO_WM_TEMPLATE_COLOR_TYPE" val="1"/>
  <p:tag name="KSO_WM_SLIDE_TYPE" val="endPage"/>
  <p:tag name="KSO_WM_SLIDE_SUBTYPE" val="pureTxt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1"/>
  <p:tag name="KSO_WM_SLIDE_LAYOUT" val="a_f"/>
  <p:tag name="KSO_WM_SLIDE_LAYOUT_CNT" val="1_1"/>
  <p:tag name="KSO_WM_TEMPLATE_THUMBS_INDEX" val="1、4、7、12、13、14、15、16、17、18、20、24、25、28、33、36、40、43、44"/>
  <p:tag name="KSO_WM_SLIDE_CONTENT_AREA" val="{&quot;left&quot;:&quot;408.05&quot;,&quot;top&quot;:&quot;74.7&quot;,&quot;width&quot;:&quot;543.2&quot;,&quot;height&quot;:&quot;389.8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6">
      <a:dk1>
        <a:sysClr lastClr="000000" val="windowText"/>
      </a:dk1>
      <a:lt1>
        <a:sysClr lastClr="FFFFFF" val="window"/>
      </a:lt1>
      <a:dk2>
        <a:srgbClr val="005FD3"/>
      </a:dk2>
      <a:lt2>
        <a:srgbClr val="F6FAFF"/>
      </a:lt2>
      <a:accent1>
        <a:srgbClr val="4799FF"/>
      </a:accent1>
      <a:accent2>
        <a:srgbClr val="39C0FD"/>
      </a:accent2>
      <a:accent3>
        <a:srgbClr val="53D174"/>
      </a:accent3>
      <a:accent4>
        <a:srgbClr val="9FD739"/>
      </a:accent4>
      <a:accent5>
        <a:srgbClr val="FFD769"/>
      </a:accent5>
      <a:accent6>
        <a:srgbClr val="FE7962"/>
      </a:accent6>
      <a:hlink>
        <a:srgbClr val="0563C1"/>
      </a:hlink>
      <a:folHlink>
        <a:srgbClr val="954D72"/>
      </a:folHlink>
    </a:clrScheme>
    <a:fontScheme name="自定义 58">
      <a:majorFont>
        <a:latin typeface="汉仪粗圆简"/>
        <a:ea typeface="汉仪粗圆简"/>
        <a:cs typeface=""/>
      </a:majorFont>
      <a:minorFont>
        <a:latin typeface="汉仪粗圆简"/>
        <a:ea typeface="汉仪粗圆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2023-12-15T12:15:24Z</dcterms:created>
  <dcterms:modified xsi:type="dcterms:W3CDTF">2023-12-15T12:15:24Z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afa4a1e91f864b1392dd75212d6822bf_21</vt:lpwstr>
  </property>
</Properties>
</file>