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7043" r:id="rId1"/>
    <p:sldMasterId id="2147487080" r:id="rId2"/>
  </p:sldMasterIdLst>
  <p:notesMasterIdLst>
    <p:notesMasterId r:id="rId3"/>
  </p:notesMasterIdLst>
  <p:sldIdLst>
    <p:sldId id="1799" r:id="rId4"/>
    <p:sldId id="1804" r:id="rId5"/>
    <p:sldId id="1809" r:id="rId6"/>
    <p:sldId id="1813" r:id="rId7"/>
    <p:sldId id="1816" r:id="rId8"/>
    <p:sldId id="1819" r:id="rId9"/>
    <p:sldId id="1822" r:id="rId10"/>
    <p:sldId id="1826" r:id="rId11"/>
    <p:sldId id="1830" r:id="rId12"/>
    <p:sldId id="1833" r:id="rId13"/>
    <p:sldId id="1836" r:id="rId14"/>
    <p:sldId id="1839" r:id="rId15"/>
    <p:sldId id="1843" r:id="rId16"/>
    <p:sldId id="1847" r:id="rId17"/>
    <p:sldId id="1850" r:id="rId18"/>
    <p:sldId id="1853" r:id="rId19"/>
    <p:sldId id="1856" r:id="rId20"/>
    <p:sldId id="1860" r:id="rId21"/>
    <p:sldId id="1864" r:id="rId22"/>
    <p:sldId id="1867" r:id="rId23"/>
    <p:sldId id="1870" r:id="rId24"/>
    <p:sldId id="1873" r:id="rId25"/>
    <p:sldId id="1877" r:id="rId26"/>
    <p:sldId id="1881" r:id="rId27"/>
    <p:sldId id="1884" r:id="rId28"/>
    <p:sldId id="1887" r:id="rId29"/>
    <p:sldId id="1891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image" Target="../media/image2.jpeg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1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2.jpeg"/><Relationship Id="rId3" Type="http://schemas.openxmlformats.org/officeDocument/2006/relationships/tags" Target="../tags/tag30.xml"/><Relationship Id="rId4" Type="http://schemas.openxmlformats.org/officeDocument/2006/relationships/tags" Target="../tags/tag31.xml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tags" Target="../tags/tag34.xml"/><Relationship Id="rId8" Type="http://schemas.openxmlformats.org/officeDocument/2006/relationships/tags" Target="../tags/tag35.xml"/><Relationship Id="rId9" Type="http://schemas.openxmlformats.org/officeDocument/2006/relationships/tags" Target="../tags/tag36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image" Target="../media/image2.jpeg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Relationship Id="rId8" Type="http://schemas.openxmlformats.org/officeDocument/2006/relationships/tags" Target="../tags/tag43.xml"/><Relationship Id="rId9" Type="http://schemas.openxmlformats.org/officeDocument/2006/relationships/tags" Target="../tags/tag44.xml"/><Relationship Id="rId10" Type="http://schemas.openxmlformats.org/officeDocument/2006/relationships/tags" Target="../tags/tag45.xml"/><Relationship Id="rId11" Type="http://schemas.openxmlformats.org/officeDocument/2006/relationships/tags" Target="../tags/tag46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2.jpe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2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2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3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51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/>
        </p:spPr>
      </p:pic>
      <p:sp>
        <p:nvSpPr>
          <p:cNvPr id="1048666" name="标题"/>
          <p:cNvSpPr txBox="1">
            <a:spLocks noGrp="1"/>
          </p:cNvSpPr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28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cxnSp>
        <p:nvCxnSpPr>
          <p:cNvPr id="3145731" name="直接连接符 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452880"/>
            <a:ext cx="10968990" cy="477647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/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4030345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4400" i="0" kern="1200" kumimoji="0" lang="en-US" noProof="1" normalizeH="0" spc="0" strike="noStrike" u="none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algn="ctr" dir="5400000" rotWithShape="0">
                    <a:schemeClr val="tx1">
                      <a:alpha val="100000"/>
                    </a:schemeClr>
                  </a:outerShdw>
                </a:effectLst>
                <a:latin typeface="MiSans Heavy" panose="00000A00000000000000" charset="-122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00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800" i="0" kern="1200" kumimoji="0" lang="zh-CN" noProof="1" normalizeH="0" spc="0" strike="noStrike" u="none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02" name="节编号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  <a:prstGeom prst="rect"/>
          <a:noFill/>
          <a:ln>
            <a:noFill/>
          </a:ln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1500" i="0" kern="1200" kumimoji="0" lang="en-US" noProof="1" normalizeH="0" spc="0" strike="noStrike" u="none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r="16200000" dist="127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5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330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51683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294765"/>
            <a:ext cx="10969200" cy="4616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0" name="标题"/>
          <p:cNvSpPr txBox="1">
            <a:spLocks noGrp="1"/>
          </p:cNvSpPr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72" name="署名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182370" y="4164965"/>
            <a:ext cx="177038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cxnSp>
        <p:nvCxnSpPr>
          <p:cNvPr id="314574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6.xml"/><Relationship Id="rId13" Type="http://schemas.openxmlformats.org/officeDocument/2006/relationships/image" Target="../media/image2.jpeg"/><Relationship Id="rId14" Type="http://schemas.openxmlformats.org/officeDocument/2006/relationships/tags" Target="../tags/tag77.xml"/><Relationship Id="rId15" Type="http://schemas.openxmlformats.org/officeDocument/2006/relationships/tags" Target="../tags/tag78.xml"/><Relationship Id="rId16" Type="http://schemas.openxmlformats.org/officeDocument/2006/relationships/tags" Target="../tags/tag79.xml"/><Relationship Id="rId17" Type="http://schemas.openxmlformats.org/officeDocument/2006/relationships/tags" Target="../tags/tag80.xml"/><Relationship Id="rId18" Type="http://schemas.openxmlformats.org/officeDocument/2006/relationships/tags" Target="../tags/tag81.xml"/><Relationship Id="rId19" Type="http://schemas.openxmlformats.org/officeDocument/2006/relationships/tags" Target="../tags/tag82.xml"/><Relationship Id="rId20" Type="http://schemas.openxmlformats.org/officeDocument/2006/relationships/tags" Target="../tags/tag83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044" r:id="rId1"/>
    <p:sldLayoutId id="2147487045" r:id="rId2"/>
    <p:sldLayoutId id="2147487046" r:id="rId3"/>
    <p:sldLayoutId id="2147487047" r:id="rId4"/>
    <p:sldLayoutId id="2147487048" r:id="rId5"/>
    <p:sldLayoutId id="2147487049" r:id="rId6"/>
    <p:sldLayoutId id="2147487050" r:id="rId7"/>
    <p:sldLayoutId id="2147487051" r:id="rId8"/>
    <p:sldLayoutId id="2147487052" r:id="rId9"/>
    <p:sldLayoutId id="2147487053" r:id="rId10"/>
    <p:sldLayoutId id="2147487054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图片1_upscayl_4x_realesrgan-x4plus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6221"/>
            <a:ext cx="12192000" cy="6858000"/>
          </a:xfrm>
          <a:prstGeom prst="rect"/>
        </p:spPr>
      </p:pic>
      <p:cxnSp>
        <p:nvCxnSpPr>
          <p:cNvPr id="3145729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/>
        </p:spPr>
        <p:txBody>
          <a:bodyPr bIns="45720" lIns="91440" rIns="91440" rtlCol="0" tIns="45720" vert="horz">
            <a:normAutofit/>
          </a:bodyPr>
          <a:lstStyle>
            <a:lvl2pPr algn="l" eaLnBrk="1" fontAlgn="auto" hangingPunct="1" indent="-228600" latinLnBrk="0" lvl="1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algn="l" eaLnBrk="1" fontAlgn="auto" hangingPunct="1" indent="-228600" latinLnBrk="0" lvl="2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algn="l" eaLnBrk="1" fontAlgn="auto" hangingPunct="1" indent="-228600" latinLnBrk="0" lvl="3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algn="l" eaLnBrk="1" fontAlgn="auto" hangingPunct="1" indent="-228600" latinLnBrk="0" lvl="4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7081" r:id="rId1"/>
    <p:sldLayoutId id="2147487082" r:id="rId2"/>
    <p:sldLayoutId id="2147487083" r:id="rId3"/>
    <p:sldLayoutId id="2147487084" r:id="rId4"/>
    <p:sldLayoutId id="2147487085" r:id="rId5"/>
    <p:sldLayoutId id="2147487086" r:id="rId6"/>
    <p:sldLayoutId id="2147487087" r:id="rId7"/>
    <p:sldLayoutId id="2147487088" r:id="rId8"/>
    <p:sldLayoutId id="2147487089" r:id="rId9"/>
    <p:sldLayoutId id="2147487090" r:id="rId10"/>
    <p:sldLayoutId id="214748709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dirty="0" sz="3200" i="0" kern="1200" kumimoji="0" lang="zh-CN" normalizeH="0" spc="0" strike="noStrike" u="none" smtClean="0">
          <a:solidFill>
            <a:schemeClr val="tx1"/>
          </a:solidFill>
          <a:effectLst>
            <a:innerShdw dir="16200000" dist="127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tags" Target="../tags/tag96.xml"/><Relationship Id="rId10" Type="http://schemas.openxmlformats.org/officeDocument/2006/relationships/tags" Target="../tags/tag97.xml"/><Relationship Id="rId11" Type="http://schemas.openxmlformats.org/officeDocument/2006/relationships/tags" Target="../tags/tag98.xml"/><Relationship Id="rId12" Type="http://schemas.openxmlformats.org/officeDocument/2006/relationships/tags" Target="../tags/tag99.xml"/><Relationship Id="rId13" Type="http://schemas.openxmlformats.org/officeDocument/2006/relationships/tags" Target="../tags/tag100.xml"/><Relationship Id="rId14" Type="http://schemas.openxmlformats.org/officeDocument/2006/relationships/tags" Target="../tags/tag101.xml"/><Relationship Id="rId15" Type="http://schemas.openxmlformats.org/officeDocument/2006/relationships/tags" Target="../tags/tag102.xml"/><Relationship Id="rId16" Type="http://schemas.openxmlformats.org/officeDocument/2006/relationships/tags" Target="../tags/tag103.xml"/><Relationship Id="rId17" Type="http://schemas.openxmlformats.org/officeDocument/2006/relationships/tags" Target="../tags/tag104.xml"/><Relationship Id="rId18" Type="http://schemas.openxmlformats.org/officeDocument/2006/relationships/slideLayout" Target="../slideLayouts/slideLayout14.xml"/><Relationship Id="rId1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tags" Target="../tags/tag111.xml"/><Relationship Id="rId5" Type="http://schemas.openxmlformats.org/officeDocument/2006/relationships/tags" Target="../tags/tag112.xml"/><Relationship Id="rId6" Type="http://schemas.openxmlformats.org/officeDocument/2006/relationships/tags" Target="../tags/tag113.xml"/><Relationship Id="rId7" Type="http://schemas.openxmlformats.org/officeDocument/2006/relationships/tags" Target="../tags/tag114.xml"/><Relationship Id="rId8" Type="http://schemas.openxmlformats.org/officeDocument/2006/relationships/tags" Target="../tags/tag115.xml"/><Relationship Id="rId9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tags" Target="../tags/tag120.xml"/><Relationship Id="rId6" Type="http://schemas.openxmlformats.org/officeDocument/2006/relationships/tags" Target="../tags/tag121.xml"/><Relationship Id="rId7" Type="http://schemas.openxmlformats.org/officeDocument/2006/relationships/tags" Target="../tags/tag122.xml"/><Relationship Id="rId8" Type="http://schemas.openxmlformats.org/officeDocument/2006/relationships/tags" Target="../tags/tag123.xml"/><Relationship Id="rId9" Type="http://schemas.openxmlformats.org/officeDocument/2006/relationships/tags" Target="../tags/tag124.xml"/><Relationship Id="rId10" Type="http://schemas.openxmlformats.org/officeDocument/2006/relationships/tags" Target="../tags/tag125.xml"/><Relationship Id="rId11" Type="http://schemas.openxmlformats.org/officeDocument/2006/relationships/tags" Target="../tags/tag126.xml"/><Relationship Id="rId12" Type="http://schemas.openxmlformats.org/officeDocument/2006/relationships/tags" Target="../tags/tag127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tags" Target="../tags/tag131.xml"/><Relationship Id="rId5" Type="http://schemas.openxmlformats.org/officeDocument/2006/relationships/tags" Target="../tags/tag132.xml"/><Relationship Id="rId6" Type="http://schemas.openxmlformats.org/officeDocument/2006/relationships/tags" Target="../tags/tag133.xml"/><Relationship Id="rId7" Type="http://schemas.openxmlformats.org/officeDocument/2006/relationships/tags" Target="../tags/tag134.xml"/><Relationship Id="rId8" Type="http://schemas.openxmlformats.org/officeDocument/2006/relationships/tags" Target="../tags/tag135.xml"/><Relationship Id="rId9" Type="http://schemas.openxmlformats.org/officeDocument/2006/relationships/tags" Target="../tags/tag136.xml"/><Relationship Id="rId10" Type="http://schemas.openxmlformats.org/officeDocument/2006/relationships/tags" Target="../tags/tag137.xml"/><Relationship Id="rId11" Type="http://schemas.openxmlformats.org/officeDocument/2006/relationships/tags" Target="../tags/tag138.xml"/><Relationship Id="rId12" Type="http://schemas.openxmlformats.org/officeDocument/2006/relationships/tags" Target="../tags/tag139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tags" Target="../tags/tag143.xml"/><Relationship Id="rId5" Type="http://schemas.openxmlformats.org/officeDocument/2006/relationships/tags" Target="../tags/tag144.xml"/><Relationship Id="rId6" Type="http://schemas.openxmlformats.org/officeDocument/2006/relationships/tags" Target="../tags/tag145.xml"/><Relationship Id="rId7" Type="http://schemas.openxmlformats.org/officeDocument/2006/relationships/tags" Target="../tags/tag146.xml"/><Relationship Id="rId8" Type="http://schemas.openxmlformats.org/officeDocument/2006/relationships/tags" Target="../tags/tag147.xml"/><Relationship Id="rId9" Type="http://schemas.openxmlformats.org/officeDocument/2006/relationships/tags" Target="../tags/tag148.xml"/><Relationship Id="rId10" Type="http://schemas.openxmlformats.org/officeDocument/2006/relationships/tags" Target="../tags/tag149.xml"/><Relationship Id="rId11" Type="http://schemas.openxmlformats.org/officeDocument/2006/relationships/tags" Target="../tags/tag150.xml"/><Relationship Id="rId12" Type="http://schemas.openxmlformats.org/officeDocument/2006/relationships/tags" Target="../tags/tag151.xml"/><Relationship Id="rId13" Type="http://schemas.openxmlformats.org/officeDocument/2006/relationships/tags" Target="../tags/tag152.xml"/><Relationship Id="rId14" Type="http://schemas.openxmlformats.org/officeDocument/2006/relationships/tags" Target="../tags/tag153.xml"/><Relationship Id="rId15" Type="http://schemas.openxmlformats.org/officeDocument/2006/relationships/tags" Target="../tags/tag154.xml"/><Relationship Id="rId16" Type="http://schemas.openxmlformats.org/officeDocument/2006/relationships/tags" Target="../tags/tag155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tags" Target="../tags/tag166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tags" Target="../tags/tag170.xml"/><Relationship Id="rId5" Type="http://schemas.openxmlformats.org/officeDocument/2006/relationships/tags" Target="../tags/tag171.xml"/><Relationship Id="rId6" Type="http://schemas.openxmlformats.org/officeDocument/2006/relationships/tags" Target="../tags/tag172.xml"/><Relationship Id="rId7" Type="http://schemas.openxmlformats.org/officeDocument/2006/relationships/tags" Target="../tags/tag173.xml"/><Relationship Id="rId8" Type="http://schemas.openxmlformats.org/officeDocument/2006/relationships/tags" Target="../tags/tag174.xml"/><Relationship Id="rId9" Type="http://schemas.openxmlformats.org/officeDocument/2006/relationships/tags" Target="../tags/tag175.xml"/><Relationship Id="rId10" Type="http://schemas.openxmlformats.org/officeDocument/2006/relationships/tags" Target="../tags/tag176.xml"/><Relationship Id="rId11" Type="http://schemas.openxmlformats.org/officeDocument/2006/relationships/tags" Target="../tags/tag177.xml"/><Relationship Id="rId12" Type="http://schemas.openxmlformats.org/officeDocument/2006/relationships/tags" Target="../tags/tag178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tags" Target="../tags/tag183.xml"/><Relationship Id="rId6" Type="http://schemas.openxmlformats.org/officeDocument/2006/relationships/tags" Target="../tags/tag184.xml"/><Relationship Id="rId7" Type="http://schemas.openxmlformats.org/officeDocument/2006/relationships/tags" Target="../tags/tag185.xml"/><Relationship Id="rId8" Type="http://schemas.openxmlformats.org/officeDocument/2006/relationships/tags" Target="../tags/tag186.xml"/><Relationship Id="rId9" Type="http://schemas.openxmlformats.org/officeDocument/2006/relationships/tags" Target="../tags/tag187.xml"/><Relationship Id="rId10" Type="http://schemas.openxmlformats.org/officeDocument/2006/relationships/tags" Target="../tags/tag188.xml"/><Relationship Id="rId11" Type="http://schemas.openxmlformats.org/officeDocument/2006/relationships/tags" Target="../tags/tag189.xml"/><Relationship Id="rId12" Type="http://schemas.openxmlformats.org/officeDocument/2006/relationships/tags" Target="../tags/tag190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tags" Target="../tags/tag198.xml"/><Relationship Id="rId6" Type="http://schemas.openxmlformats.org/officeDocument/2006/relationships/tags" Target="../tags/tag199.xml"/><Relationship Id="rId7" Type="http://schemas.openxmlformats.org/officeDocument/2006/relationships/tags" Target="../tags/tag200.xml"/><Relationship Id="rId8" Type="http://schemas.openxmlformats.org/officeDocument/2006/relationships/tags" Target="../tags/tag201.xml"/><Relationship Id="rId9" Type="http://schemas.openxmlformats.org/officeDocument/2006/relationships/tags" Target="../tags/tag202.xml"/><Relationship Id="rId10" Type="http://schemas.openxmlformats.org/officeDocument/2006/relationships/tags" Target="../tags/tag203.xml"/><Relationship Id="rId11" Type="http://schemas.openxmlformats.org/officeDocument/2006/relationships/tags" Target="../tags/tag204.xml"/><Relationship Id="rId12" Type="http://schemas.openxmlformats.org/officeDocument/2006/relationships/tags" Target="../tags/tag205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tags" Target="../tags/tag214.xml"/><Relationship Id="rId10" Type="http://schemas.openxmlformats.org/officeDocument/2006/relationships/tags" Target="../tags/tag215.xml"/><Relationship Id="rId11" Type="http://schemas.openxmlformats.org/officeDocument/2006/relationships/tags" Target="../tags/tag216.xml"/><Relationship Id="rId12" Type="http://schemas.openxmlformats.org/officeDocument/2006/relationships/tags" Target="../tags/tag217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tags" Target="../tags/tag222.xml"/><Relationship Id="rId6" Type="http://schemas.openxmlformats.org/officeDocument/2006/relationships/tags" Target="../tags/tag223.xml"/><Relationship Id="rId7" Type="http://schemas.openxmlformats.org/officeDocument/2006/relationships/tags" Target="../tags/tag224.xml"/><Relationship Id="rId8" Type="http://schemas.openxmlformats.org/officeDocument/2006/relationships/tags" Target="../tags/tag225.xml"/><Relationship Id="rId9" Type="http://schemas.openxmlformats.org/officeDocument/2006/relationships/tags" Target="../tags/tag226.xml"/><Relationship Id="rId10" Type="http://schemas.openxmlformats.org/officeDocument/2006/relationships/tags" Target="../tags/tag227.xml"/><Relationship Id="rId11" Type="http://schemas.openxmlformats.org/officeDocument/2006/relationships/tags" Target="../tags/tag228.xml"/><Relationship Id="rId12" Type="http://schemas.openxmlformats.org/officeDocument/2006/relationships/tags" Target="../tags/tag229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tags" Target="../tags/tag245.xml"/><Relationship Id="rId10" Type="http://schemas.openxmlformats.org/officeDocument/2006/relationships/tags" Target="../tags/tag246.xml"/><Relationship Id="rId11" Type="http://schemas.openxmlformats.org/officeDocument/2006/relationships/tags" Target="../tags/tag247.xml"/><Relationship Id="rId12" Type="http://schemas.openxmlformats.org/officeDocument/2006/relationships/tags" Target="../tags/tag248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tags" Target="../tags/tag253.xml"/><Relationship Id="rId6" Type="http://schemas.openxmlformats.org/officeDocument/2006/relationships/tags" Target="../tags/tag254.xml"/><Relationship Id="rId7" Type="http://schemas.openxmlformats.org/officeDocument/2006/relationships/tags" Target="../tags/tag255.xml"/><Relationship Id="rId8" Type="http://schemas.openxmlformats.org/officeDocument/2006/relationships/tags" Target="../tags/tag256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tags" Target="../tags/tag265.xml"/><Relationship Id="rId6" Type="http://schemas.openxmlformats.org/officeDocument/2006/relationships/tags" Target="../tags/tag266.xml"/><Relationship Id="rId7" Type="http://schemas.openxmlformats.org/officeDocument/2006/relationships/tags" Target="../tags/tag267.xml"/><Relationship Id="rId8" Type="http://schemas.openxmlformats.org/officeDocument/2006/relationships/tags" Target="../tags/tag268.xml"/><Relationship Id="rId9" Type="http://schemas.openxmlformats.org/officeDocument/2006/relationships/tags" Target="../tags/tag269.xml"/><Relationship Id="rId10" Type="http://schemas.openxmlformats.org/officeDocument/2006/relationships/tags" Target="../tags/tag270.xml"/><Relationship Id="rId11" Type="http://schemas.openxmlformats.org/officeDocument/2006/relationships/tags" Target="../tags/tag271.xml"/><Relationship Id="rId12" Type="http://schemas.openxmlformats.org/officeDocument/2006/relationships/tags" Target="../tags/tag272.xml"/><Relationship Id="rId13" Type="http://schemas.openxmlformats.org/officeDocument/2006/relationships/tags" Target="../tags/tag273.xml"/><Relationship Id="rId14" Type="http://schemas.openxmlformats.org/officeDocument/2006/relationships/tags" Target="../tags/tag274.xml"/><Relationship Id="rId15" Type="http://schemas.openxmlformats.org/officeDocument/2006/relationships/tags" Target="../tags/tag275.xml"/><Relationship Id="rId16" Type="http://schemas.openxmlformats.org/officeDocument/2006/relationships/tags" Target="../tags/tag276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tags" Target="../tags/tag284.xml"/><Relationship Id="rId6" Type="http://schemas.openxmlformats.org/officeDocument/2006/relationships/tags" Target="../tags/tag285.xml"/><Relationship Id="rId7" Type="http://schemas.openxmlformats.org/officeDocument/2006/relationships/tags" Target="../tags/tag286.xml"/><Relationship Id="rId8" Type="http://schemas.openxmlformats.org/officeDocument/2006/relationships/tags" Target="../tags/tag287.xml"/><Relationship Id="rId9" Type="http://schemas.openxmlformats.org/officeDocument/2006/relationships/tags" Target="../tags/tag288.xml"/><Relationship Id="rId10" Type="http://schemas.openxmlformats.org/officeDocument/2006/relationships/tags" Target="../tags/tag289.xml"/><Relationship Id="rId11" Type="http://schemas.openxmlformats.org/officeDocument/2006/relationships/tags" Target="../tags/tag290.xml"/><Relationship Id="rId12" Type="http://schemas.openxmlformats.org/officeDocument/2006/relationships/tags" Target="../tags/tag291.xml"/><Relationship Id="rId13" Type="http://schemas.openxmlformats.org/officeDocument/2006/relationships/tags" Target="../tags/tag292.xml"/><Relationship Id="rId14" Type="http://schemas.openxmlformats.org/officeDocument/2006/relationships/tags" Target="../tags/tag293.xml"/><Relationship Id="rId15" Type="http://schemas.openxmlformats.org/officeDocument/2006/relationships/tags" Target="../tags/tag294.xml"/><Relationship Id="rId16" Type="http://schemas.openxmlformats.org/officeDocument/2006/relationships/tags" Target="../tags/tag295.xml"/><Relationship Id="rId17" Type="http://schemas.openxmlformats.org/officeDocument/2006/relationships/tags" Target="../tags/tag296.xml"/><Relationship Id="rId18" Type="http://schemas.openxmlformats.org/officeDocument/2006/relationships/tags" Target="../tags/tag297.xml"/><Relationship Id="rId19" Type="http://schemas.openxmlformats.org/officeDocument/2006/relationships/tags" Target="../tags/tag298.xml"/><Relationship Id="rId20" Type="http://schemas.openxmlformats.org/officeDocument/2006/relationships/tags" Target="../tags/tag299.xml"/><Relationship Id="rId21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tags" Target="../tags/tag303.xml"/><Relationship Id="rId5" Type="http://schemas.openxmlformats.org/officeDocument/2006/relationships/tags" Target="../tags/tag304.xml"/><Relationship Id="rId6" Type="http://schemas.openxmlformats.org/officeDocument/2006/relationships/tags" Target="../tags/tag305.xml"/><Relationship Id="rId7" Type="http://schemas.openxmlformats.org/officeDocument/2006/relationships/tags" Target="../tags/tag306.xml"/><Relationship Id="rId8" Type="http://schemas.openxmlformats.org/officeDocument/2006/relationships/tags" Target="../tags/tag307.xml"/><Relationship Id="rId9" Type="http://schemas.openxmlformats.org/officeDocument/2006/relationships/tags" Target="../tags/tag308.xml"/><Relationship Id="rId10" Type="http://schemas.openxmlformats.org/officeDocument/2006/relationships/tags" Target="../tags/tag309.xml"/><Relationship Id="rId11" Type="http://schemas.openxmlformats.org/officeDocument/2006/relationships/tags" Target="../tags/tag310.xml"/><Relationship Id="rId12" Type="http://schemas.openxmlformats.org/officeDocument/2006/relationships/tags" Target="../tags/tag311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tags" Target="../tags/tag315.xml"/><Relationship Id="rId5" Type="http://schemas.openxmlformats.org/officeDocument/2006/relationships/tags" Target="../tags/tag316.xml"/><Relationship Id="rId6" Type="http://schemas.openxmlformats.org/officeDocument/2006/relationships/tags" Target="../tags/tag317.xml"/><Relationship Id="rId7" Type="http://schemas.openxmlformats.org/officeDocument/2006/relationships/tags" Target="../tags/tag318.xml"/><Relationship Id="rId8" Type="http://schemas.openxmlformats.org/officeDocument/2006/relationships/tags" Target="../tags/tag319.xml"/><Relationship Id="rId9" Type="http://schemas.openxmlformats.org/officeDocument/2006/relationships/tags" Target="../tags/tag320.xml"/><Relationship Id="rId10" Type="http://schemas.openxmlformats.org/officeDocument/2006/relationships/tags" Target="../tags/tag321.xml"/><Relationship Id="rId11" Type="http://schemas.openxmlformats.org/officeDocument/2006/relationships/tags" Target="../tags/tag322.xml"/><Relationship Id="rId12" Type="http://schemas.openxmlformats.org/officeDocument/2006/relationships/tags" Target="../tags/tag323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0000"/>
          </a:bodyPr>
          <a:p>
            <a:r>
              <a:rPr altLang="en-US" dirty="0" lang="zh-CN"/>
              <a:t>双减政策下的学校师资队伍建设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>
          <a:xfrm>
            <a:off x="1163955" y="1983740"/>
            <a:ext cx="7683500" cy="512445"/>
          </a:xfrm>
        </p:spPr>
        <p:txBody>
          <a:bodyPr>
            <a:normAutofit fontScale="92857" lnSpcReduction="20000"/>
          </a:bodyPr>
          <a:p>
            <a:r>
              <a:rPr altLang="en-US" lang="zh-CN"/>
              <a:t>添加文档副标题</a:t>
            </a:r>
            <a:endParaRPr altLang="en-US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p>
            <a:r>
              <a:rPr altLang="en-US" lang="zh-CN"/>
              <a:t>汇报人：XX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文本占位符 6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>
          <a:xfrm>
            <a:off x="689610" y="4238625"/>
            <a:ext cx="4030345" cy="878840"/>
          </a:xfrm>
        </p:spPr>
        <p:txBody>
          <a:bodyPr>
            <a:normAutofit fontScale="88636" lnSpcReduction="2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4" name="标题 8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7" name="直接连接符 3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730801" y="1961504"/>
            <a:ext cx="5563892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37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3678167" y="2851021"/>
            <a:ext cx="5563892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38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653473" y="3712598"/>
            <a:ext cx="5563892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6"/>
            </p:custDataLst>
          </p:nvPr>
        </p:nvSpPr>
        <p:spPr>
          <a:xfrm>
            <a:off x="3089275" y="1106805"/>
            <a:ext cx="625475" cy="8293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01.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7"/>
            </p:custDataLst>
          </p:nvPr>
        </p:nvSpPr>
        <p:spPr>
          <a:xfrm>
            <a:off x="3813175" y="1163955"/>
            <a:ext cx="7145020" cy="7569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双减政策对学校师资队伍的影响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0" name="序号"/>
          <p:cNvSpPr txBox="1"/>
          <p:nvPr>
            <p:custDataLst>
              <p:tags r:id="rId8"/>
            </p:custDataLst>
          </p:nvPr>
        </p:nvSpPr>
        <p:spPr>
          <a:xfrm>
            <a:off x="3609340" y="1999615"/>
            <a:ext cx="625475" cy="8293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02.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9"/>
            </p:custDataLst>
          </p:nvPr>
        </p:nvSpPr>
        <p:spPr>
          <a:xfrm>
            <a:off x="4414520" y="2056765"/>
            <a:ext cx="6588125" cy="7569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加强学校师资队伍建设的重要性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10"/>
            </p:custDataLst>
          </p:nvPr>
        </p:nvSpPr>
        <p:spPr>
          <a:xfrm>
            <a:off x="4196715" y="2872105"/>
            <a:ext cx="625475" cy="8293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03.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11"/>
            </p:custDataLst>
          </p:nvPr>
        </p:nvSpPr>
        <p:spPr>
          <a:xfrm>
            <a:off x="4991735" y="2934335"/>
            <a:ext cx="5967095" cy="7569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双减政策下学校师资队伍建设的策略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12"/>
            </p:custDataLst>
          </p:nvPr>
        </p:nvSpPr>
        <p:spPr>
          <a:xfrm>
            <a:off x="4768215" y="3754755"/>
            <a:ext cx="625475" cy="8293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04.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3"/>
            </p:custDataLst>
          </p:nvPr>
        </p:nvSpPr>
        <p:spPr>
          <a:xfrm>
            <a:off x="5586095" y="3811905"/>
            <a:ext cx="5372735" cy="7569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双减政策下学校师资队伍建设的实践案例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cxnSp>
        <p:nvCxnSpPr>
          <p:cNvPr id="3145753" name="直接连接符 1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5394518" y="4645413"/>
            <a:ext cx="5563892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2" name="序号"/>
          <p:cNvSpPr txBox="1"/>
          <p:nvPr>
            <p:custDataLst>
              <p:tags r:id="rId15"/>
            </p:custDataLst>
          </p:nvPr>
        </p:nvSpPr>
        <p:spPr>
          <a:xfrm>
            <a:off x="5577205" y="4620895"/>
            <a:ext cx="625475" cy="8293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05.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6"/>
            </p:custDataLst>
          </p:nvPr>
        </p:nvSpPr>
        <p:spPr>
          <a:xfrm>
            <a:off x="6395085" y="4678045"/>
            <a:ext cx="4563110" cy="756920"/>
          </a:xfrm>
          <a:prstGeom prst="rect"/>
          <a:noFill/>
        </p:spPr>
        <p:txBody>
          <a:bodyPr anchor="b" anchorCtr="0" bIns="0" lIns="0" rIns="0" rtlCol="0" tIns="0" wrap="square">
            <a:normAutofit fontScale="87500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双减政策下学校师资队伍建设的反思与展望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双减政策对学校师资队伍的影响</a:t>
            </a:r>
            <a:endParaRPr altLang="en-US" lang="zh-CN"/>
          </a:p>
        </p:txBody>
      </p:sp>
      <p:sp>
        <p:nvSpPr>
          <p:cNvPr id="104885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教师工作压力的变化</a:t>
            </a:r>
            <a:endParaRPr altLang="en-US" lang="zh-CN"/>
          </a:p>
        </p:txBody>
      </p:sp>
      <p:sp>
        <p:nvSpPr>
          <p:cNvPr id="1048890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892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894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896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898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政策实施后，教师需要适应新的教学要求，对自身教学能力提出了更高要求。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00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双减政策下，教师工作压力有所减轻，不再过度追求分数和成绩。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02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双减政策要求学校开展多元化的评价方式，教师需要掌握更多的评价技能。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04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政策实施后，教师需要更多地关注学生的个性化需求，提高自身的教学水平和能力。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教师角色和职责的转变</a:t>
            </a:r>
            <a:endParaRPr altLang="en-US" lang="zh-CN"/>
          </a:p>
        </p:txBody>
      </p:sp>
      <p:sp>
        <p:nvSpPr>
          <p:cNvPr id="1048940" name="矩形 15"/>
          <p:cNvSpPr/>
          <p:nvPr>
            <p:custDataLst>
              <p:tags r:id="rId1"/>
            </p:custDataLst>
          </p:nvPr>
        </p:nvSpPr>
        <p:spPr>
          <a:xfrm>
            <a:off x="2409922" y="153397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传统教师角色：知识传授者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2" name="任意多边形 17"/>
          <p:cNvSpPr/>
          <p:nvPr>
            <p:custDataLst>
              <p:tags r:id="rId2"/>
            </p:custDataLst>
          </p:nvPr>
        </p:nvSpPr>
        <p:spPr>
          <a:xfrm flipV="1">
            <a:off x="2331283" y="145288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4" name="任意多边形 18"/>
          <p:cNvSpPr/>
          <p:nvPr>
            <p:custDataLst>
              <p:tags r:id="rId3"/>
            </p:custDataLst>
          </p:nvPr>
        </p:nvSpPr>
        <p:spPr>
          <a:xfrm flipH="1">
            <a:off x="8537172" y="201563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6" name="矩形 27"/>
          <p:cNvSpPr/>
          <p:nvPr>
            <p:custDataLst>
              <p:tags r:id="rId4"/>
            </p:custDataLst>
          </p:nvPr>
        </p:nvSpPr>
        <p:spPr>
          <a:xfrm>
            <a:off x="2409922" y="285608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双减政策下教师角色：多元化，包括知识传授、学生指导、课程设计等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8" name="任意多边形 29"/>
          <p:cNvSpPr/>
          <p:nvPr>
            <p:custDataLst>
              <p:tags r:id="rId5"/>
            </p:custDataLst>
          </p:nvPr>
        </p:nvSpPr>
        <p:spPr>
          <a:xfrm flipV="1">
            <a:off x="2331283" y="277499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0" name="任意多边形 30"/>
          <p:cNvSpPr/>
          <p:nvPr>
            <p:custDataLst>
              <p:tags r:id="rId6"/>
            </p:custDataLst>
          </p:nvPr>
        </p:nvSpPr>
        <p:spPr>
          <a:xfrm flipH="1">
            <a:off x="8537172" y="333774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2" name="矩形 5"/>
          <p:cNvSpPr/>
          <p:nvPr>
            <p:custDataLst>
              <p:tags r:id="rId7"/>
            </p:custDataLst>
          </p:nvPr>
        </p:nvSpPr>
        <p:spPr>
          <a:xfrm>
            <a:off x="2409922" y="417819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传统教师职责：专注于课堂教学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4" name="任意多边形 7"/>
          <p:cNvSpPr/>
          <p:nvPr>
            <p:custDataLst>
              <p:tags r:id="rId8"/>
            </p:custDataLst>
          </p:nvPr>
        </p:nvSpPr>
        <p:spPr>
          <a:xfrm flipV="1">
            <a:off x="2331283" y="409710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6" name="任意多边形 8"/>
          <p:cNvSpPr/>
          <p:nvPr>
            <p:custDataLst>
              <p:tags r:id="rId9"/>
            </p:custDataLst>
          </p:nvPr>
        </p:nvSpPr>
        <p:spPr>
          <a:xfrm flipH="1">
            <a:off x="8537172" y="465985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8" name="矩形 10"/>
          <p:cNvSpPr/>
          <p:nvPr>
            <p:custDataLst>
              <p:tags r:id="rId10"/>
            </p:custDataLst>
          </p:nvPr>
        </p:nvSpPr>
        <p:spPr>
          <a:xfrm>
            <a:off x="2409922" y="550030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双减政策下教师职责：更加注重学生个性化发展、心理健康和家庭教育等方面的支持与指导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0" name="任意多边形 12"/>
          <p:cNvSpPr/>
          <p:nvPr>
            <p:custDataLst>
              <p:tags r:id="rId11"/>
            </p:custDataLst>
          </p:nvPr>
        </p:nvSpPr>
        <p:spPr>
          <a:xfrm flipV="1">
            <a:off x="2331283" y="541921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2" name="任意多边形 13"/>
          <p:cNvSpPr/>
          <p:nvPr>
            <p:custDataLst>
              <p:tags r:id="rId12"/>
            </p:custDataLst>
          </p:nvPr>
        </p:nvSpPr>
        <p:spPr>
          <a:xfrm flipH="1">
            <a:off x="8537172" y="5981966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教师专业发展的挑战与机遇</a:t>
            </a:r>
            <a:endParaRPr altLang="en-US" lang="zh-CN"/>
          </a:p>
        </p:txBody>
      </p:sp>
      <p:sp>
        <p:nvSpPr>
          <p:cNvPr id="1048998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0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2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挑战：双减政策下，教师工作压力增大，需要提高教学质量和效率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4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6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8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机遇：双减政策推动教师专业发展，提升教师综合素质和教学能力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2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4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教师需要不断学习和更新教育理念，提高自身专业素养和教学水平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6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8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0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双减政策为教师提供了更多的时间和空间，促进教师的专业成长和创新发展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教师评价体系的调整</a:t>
            </a:r>
            <a:endParaRPr altLang="en-US" lang="zh-CN"/>
          </a:p>
        </p:txBody>
      </p:sp>
      <p:sp>
        <p:nvSpPr>
          <p:cNvPr id="1049056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8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0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2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减少对升学率和考试成绩的依赖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4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6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8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0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强调师德师风的评价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2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4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6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8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增加学生和家长的评价权重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0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2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4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6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增加对教师专业发展和创新能力的评价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加强学校师资队伍建设的重要性</a:t>
            </a:r>
            <a:endParaRPr altLang="en-US" lang="zh-CN"/>
          </a:p>
        </p:txBody>
      </p:sp>
      <p:sp>
        <p:nvSpPr>
          <p:cNvPr id="104912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提高教育质量的关键因素</a:t>
            </a:r>
            <a:endParaRPr altLang="en-US" lang="zh-CN"/>
          </a:p>
        </p:txBody>
      </p:sp>
      <p:sp>
        <p:nvSpPr>
          <p:cNvPr id="1049158" name="正文"/>
          <p:cNvSpPr txBox="1"/>
          <p:nvPr>
            <p:custDataLst>
              <p:tags r:id="rId1"/>
            </p:custDataLst>
          </p:nvPr>
        </p:nvSpPr>
        <p:spPr>
          <a:xfrm>
            <a:off x="2408334" y="1452880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优秀的教师能够激发学生的学习兴趣和动力，提高教学质量和效果。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0" name="正文"/>
          <p:cNvSpPr txBox="1"/>
          <p:nvPr>
            <p:custDataLst>
              <p:tags r:id="rId2"/>
            </p:custDataLst>
          </p:nvPr>
        </p:nvSpPr>
        <p:spPr>
          <a:xfrm>
            <a:off x="2408334" y="2720311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高素质的教师能够更好地理解和把握学科知识，为学生提供更优质的教育服务。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2" name="正文"/>
          <p:cNvSpPr txBox="1"/>
          <p:nvPr>
            <p:custDataLst>
              <p:tags r:id="rId3"/>
            </p:custDataLst>
          </p:nvPr>
        </p:nvSpPr>
        <p:spPr>
          <a:xfrm>
            <a:off x="2408334" y="3987743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教师是学校管理的重要组成部分，优秀的教师能够积极参与学校管理和决策，提高学校的管理水平。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4" name="正文"/>
          <p:cNvSpPr txBox="1"/>
          <p:nvPr>
            <p:custDataLst>
              <p:tags r:id="rId4"/>
            </p:custDataLst>
          </p:nvPr>
        </p:nvSpPr>
        <p:spPr>
          <a:xfrm>
            <a:off x="2408334" y="5255174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教师是学生的榜样和引路人，优秀的教师能够为学生树立良好的榜样，引导学生健康成长。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培养高素质学生的必要条件</a:t>
            </a:r>
            <a:endParaRPr altLang="en-US" lang="zh-CN"/>
          </a:p>
        </p:txBody>
      </p:sp>
      <p:sp>
        <p:nvSpPr>
          <p:cNvPr id="1049200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优秀的教师能够激发学生的兴趣和动力，提高学生的学习效果。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2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高素质的教师能够提供更加个性化和定制化的教育服务，满足学生和家长的需求。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4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教师是学生的榜样和引领者，其自身的素质和行为对学生产生深远的影响。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6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加强学校师资队伍建设是提高学校教育质量和竞争力的重要途径。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应对双减政策挑战的根本途径</a:t>
            </a:r>
            <a:endParaRPr altLang="en-US" lang="zh-CN"/>
          </a:p>
        </p:txBody>
      </p:sp>
      <p:sp>
        <p:nvSpPr>
          <p:cNvPr id="1049242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4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6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提高教师专业素养：培养具备扎实学科基础、教育教学能力和良好师德师风的教师队伍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0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2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优化教师资源配置：合理规划教师数量和结构，满足学校教育教学需求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6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8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加强教师培训和研修：提升教师的专业水平和教育教学能力，适应双减政策下的教育改革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2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4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完善教师考核评价机制：建立科学、合理的教师考核评价标准，激发教师的积极性和创造性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促进教师个人发展的现实需要</a:t>
            </a:r>
            <a:endParaRPr altLang="en-US" lang="zh-CN"/>
          </a:p>
        </p:txBody>
      </p:sp>
      <p:sp>
        <p:nvSpPr>
          <p:cNvPr id="1049300" name="矩形 5"/>
          <p:cNvSpPr/>
          <p:nvPr>
            <p:custDataLst>
              <p:tags r:id="rId1"/>
            </p:custDataLst>
          </p:nvPr>
        </p:nvSpPr>
        <p:spPr>
          <a:xfrm>
            <a:off x="608330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2" name="矩形 10"/>
          <p:cNvSpPr/>
          <p:nvPr>
            <p:custDataLst>
              <p:tags r:id="rId2"/>
            </p:custDataLst>
          </p:nvPr>
        </p:nvSpPr>
        <p:spPr>
          <a:xfrm>
            <a:off x="962930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4" name="TextBox 2"/>
          <p:cNvSpPr txBox="1"/>
          <p:nvPr>
            <p:custDataLst>
              <p:tags r:id="rId3"/>
            </p:custDataLst>
          </p:nvPr>
        </p:nvSpPr>
        <p:spPr>
          <a:xfrm>
            <a:off x="763308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提高教师教育教学水平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06" name="矩形 6"/>
          <p:cNvSpPr/>
          <p:nvPr>
            <p:custDataLst>
              <p:tags r:id="rId4"/>
            </p:custDataLst>
          </p:nvPr>
        </p:nvSpPr>
        <p:spPr>
          <a:xfrm>
            <a:off x="3406861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8" name="矩形 11"/>
          <p:cNvSpPr/>
          <p:nvPr>
            <p:custDataLst>
              <p:tags r:id="rId5"/>
            </p:custDataLst>
          </p:nvPr>
        </p:nvSpPr>
        <p:spPr>
          <a:xfrm>
            <a:off x="3780593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0" name="TextBox 2"/>
          <p:cNvSpPr txBox="1"/>
          <p:nvPr>
            <p:custDataLst>
              <p:tags r:id="rId6"/>
            </p:custDataLst>
          </p:nvPr>
        </p:nvSpPr>
        <p:spPr>
          <a:xfrm>
            <a:off x="356120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培养教师创新能力和专业素养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12" name="矩形 33"/>
          <p:cNvSpPr/>
          <p:nvPr>
            <p:custDataLst>
              <p:tags r:id="rId7"/>
            </p:custDataLst>
          </p:nvPr>
        </p:nvSpPr>
        <p:spPr>
          <a:xfrm>
            <a:off x="6200927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4" name="矩形 37"/>
          <p:cNvSpPr/>
          <p:nvPr>
            <p:custDataLst>
              <p:tags r:id="rId8"/>
            </p:custDataLst>
          </p:nvPr>
        </p:nvSpPr>
        <p:spPr>
          <a:xfrm>
            <a:off x="6555527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6" name="TextBox 2"/>
          <p:cNvSpPr txBox="1"/>
          <p:nvPr>
            <p:custDataLst>
              <p:tags r:id="rId9"/>
            </p:custDataLst>
          </p:nvPr>
        </p:nvSpPr>
        <p:spPr>
          <a:xfrm>
            <a:off x="6355905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促进教师个人成长和职业发展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18" name="矩形 34"/>
          <p:cNvSpPr/>
          <p:nvPr>
            <p:custDataLst>
              <p:tags r:id="rId10"/>
            </p:custDataLst>
          </p:nvPr>
        </p:nvSpPr>
        <p:spPr>
          <a:xfrm>
            <a:off x="8989253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0" name="矩形 38"/>
          <p:cNvSpPr/>
          <p:nvPr>
            <p:custDataLst>
              <p:tags r:id="rId11"/>
            </p:custDataLst>
          </p:nvPr>
        </p:nvSpPr>
        <p:spPr>
          <a:xfrm>
            <a:off x="9362986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2" name="TextBox 2"/>
          <p:cNvSpPr txBox="1"/>
          <p:nvPr>
            <p:custDataLst>
              <p:tags r:id="rId12"/>
            </p:custDataLst>
          </p:nvPr>
        </p:nvSpPr>
        <p:spPr>
          <a:xfrm>
            <a:off x="914423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增强教师职业幸福感和归属感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双减政策下学校师资队伍建设的策略</a:t>
            </a:r>
            <a:endParaRPr altLang="en-US" lang="zh-CN"/>
          </a:p>
        </p:txBody>
      </p:sp>
      <p:sp>
        <p:nvSpPr>
          <p:cNvPr id="104935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优化教师资源配置</a:t>
            </a:r>
            <a:endParaRPr altLang="en-US" lang="zh-CN"/>
          </a:p>
        </p:txBody>
      </p:sp>
      <p:sp>
        <p:nvSpPr>
          <p:cNvPr id="1049394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6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8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合理规划教师岗位设置，根据学科需求和教学特点配置教师资源。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0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2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4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加强教师培训和研修，提高教师的教学水平和专业素养。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6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8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0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建立教师交流和轮岗制度，促进教师资源的合理流动和优化配置。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2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4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6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完善教师评价机制，激发教师的工作积极性和创造力。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加强教师培训和研修</a:t>
            </a:r>
            <a:endParaRPr altLang="en-US" lang="zh-CN"/>
          </a:p>
        </p:txBody>
      </p:sp>
      <p:sp>
        <p:nvSpPr>
          <p:cNvPr id="1049452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4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6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培训内容：针对双减政策下的教学理念、教学方法和课堂管理等方面进行培训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0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2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培训形式：线上和线下相结合，邀请专家进行讲座和案例分析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4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6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8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研修活动：组织教师进行教学研讨、观摩优秀教师的教学活动，提高教师的教学水平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0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2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4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培训评估：对参加培训的教师进行考核和评估，确保培训效果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完善教师评价机制</a:t>
            </a:r>
            <a:endParaRPr altLang="en-US" lang="zh-CN"/>
          </a:p>
        </p:txBody>
      </p:sp>
      <p:sp>
        <p:nvSpPr>
          <p:cNvPr id="104951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建立科学的评价标准，注重师德师风、教学实绩等方面的评价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4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完善评价方式，采用多元评价方式，注重过程评价和结果评价的有机结合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0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强化评价结果的应用，将评价结果作为教师职称评定、岗位晋升、评优评先等方面的重要依据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6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建立完善的反馈机制，及时向教师反馈评价结果，帮助教师了解自己的不足之处，促进教师专业成长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2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提升教师职业幸福感</a:t>
            </a:r>
            <a:endParaRPr altLang="en-US" lang="zh-CN"/>
          </a:p>
        </p:txBody>
      </p:sp>
      <p:sp>
        <p:nvSpPr>
          <p:cNvPr id="1049568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减轻教师负担，提高工作效率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0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优化教师评价机制，激发工作动力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2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加强教师培训，提升专业素养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4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关注教师心理健康，营造良好工作环境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双减政策下学校师资队伍建设的实践案例</a:t>
            </a:r>
            <a:endParaRPr altLang="en-US" lang="zh-CN"/>
          </a:p>
        </p:txBody>
      </p:sp>
      <p:sp>
        <p:nvSpPr>
          <p:cNvPr id="104961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优秀教师经验分享</a:t>
            </a:r>
            <a:endParaRPr altLang="en-US" lang="zh-CN"/>
          </a:p>
        </p:txBody>
      </p:sp>
      <p:sp>
        <p:nvSpPr>
          <p:cNvPr id="1049646" name="圆角矩形 26"/>
          <p:cNvSpPr/>
          <p:nvPr>
            <p:custDataLst>
              <p:tags r:id="rId1"/>
            </p:custDataLst>
          </p:nvPr>
        </p:nvSpPr>
        <p:spPr>
          <a:xfrm>
            <a:off x="60833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48" name="圆角矩形 28"/>
          <p:cNvSpPr/>
          <p:nvPr>
            <p:custDataLst>
              <p:tags r:id="rId2"/>
            </p:custDataLst>
          </p:nvPr>
        </p:nvSpPr>
        <p:spPr>
          <a:xfrm>
            <a:off x="610871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650" name="文本框 31"/>
          <p:cNvSpPr txBox="1"/>
          <p:nvPr>
            <p:custDataLst>
              <p:tags r:id="rId3"/>
            </p:custDataLst>
          </p:nvPr>
        </p:nvSpPr>
        <p:spPr>
          <a:xfrm>
            <a:off x="763306" y="2261504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优秀教师具备哪些品质：热爱教育、关爱学生、严谨治学、勇于创新等。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2" name="圆角矩形 29"/>
          <p:cNvSpPr/>
          <p:nvPr>
            <p:custDataLst>
              <p:tags r:id="rId4"/>
            </p:custDataLst>
          </p:nvPr>
        </p:nvSpPr>
        <p:spPr>
          <a:xfrm>
            <a:off x="3400437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54" name="圆角矩形 32"/>
          <p:cNvSpPr/>
          <p:nvPr>
            <p:custDataLst>
              <p:tags r:id="rId5"/>
            </p:custDataLst>
          </p:nvPr>
        </p:nvSpPr>
        <p:spPr>
          <a:xfrm>
            <a:off x="3402977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56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优秀教师如何应对双减政策：注重学生个性化发展，提高课堂教学质量，积极参与教研活动等。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8" name="圆角矩形 3"/>
          <p:cNvSpPr/>
          <p:nvPr>
            <p:custDataLst>
              <p:tags r:id="rId7"/>
            </p:custDataLst>
          </p:nvPr>
        </p:nvSpPr>
        <p:spPr>
          <a:xfrm>
            <a:off x="6192543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60" name="圆角矩形 4"/>
          <p:cNvSpPr/>
          <p:nvPr>
            <p:custDataLst>
              <p:tags r:id="rId8"/>
            </p:custDataLst>
          </p:nvPr>
        </p:nvSpPr>
        <p:spPr>
          <a:xfrm>
            <a:off x="6195084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62" name="文本框 5"/>
          <p:cNvSpPr txBox="1"/>
          <p:nvPr>
            <p:custDataLst>
              <p:tags r:id="rId9"/>
            </p:custDataLst>
          </p:nvPr>
        </p:nvSpPr>
        <p:spPr>
          <a:xfrm>
            <a:off x="6349425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优秀教师如何提升自身素质：不断学习、深入研究、积极参与培训等。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4" name="圆角矩形 8"/>
          <p:cNvSpPr/>
          <p:nvPr>
            <p:custDataLst>
              <p:tags r:id="rId10"/>
            </p:custDataLst>
          </p:nvPr>
        </p:nvSpPr>
        <p:spPr>
          <a:xfrm>
            <a:off x="898465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66" name="圆角矩形 9"/>
          <p:cNvSpPr/>
          <p:nvPr>
            <p:custDataLst>
              <p:tags r:id="rId11"/>
            </p:custDataLst>
          </p:nvPr>
        </p:nvSpPr>
        <p:spPr>
          <a:xfrm>
            <a:off x="8987190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68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优秀教师如何引导学生自主学习：激发学生的学习兴趣、培养学生的自主学习能力等。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学校师资队伍建设成果展示</a:t>
            </a:r>
            <a:endParaRPr altLang="en-US" lang="zh-CN"/>
          </a:p>
        </p:txBody>
      </p:sp>
      <p:sp>
        <p:nvSpPr>
          <p:cNvPr id="1049704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06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08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10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12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案例二：某中学在双减政策下，注重教师专业发展，通过校本研修、课题研究等方式，提高了教师的教育教学能力。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14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案例一：某小学在双减政策下，通过优化教师队伍结构，提高教师教育教学水平，实现了减负增效的目标。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16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案例三：某教育培训机构在双减政策下，转型为教师培训机构，为学校提供优质的教师培训服务，助力学校师资队伍建设。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18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案例四：某区域教育管理部门在双减政策下，加强对学校师资队伍建设的指导与支持，提高了区域内学校的教育教学质量。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教育部门推动师资队伍建设的举措</a:t>
            </a:r>
            <a:endParaRPr altLang="en-US" lang="zh-CN"/>
          </a:p>
        </p:txBody>
      </p:sp>
      <p:sp>
        <p:nvSpPr>
          <p:cNvPr id="1049754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制定相关政策，明确师资队伍建设目标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6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加大投入力度，提高教师待遇和福利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8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加强教师培训，提高教师专业素养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0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建立评价机制，激励教师创新发展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社会力量支持师资队伍建设的途径</a:t>
            </a:r>
            <a:endParaRPr altLang="en-US" lang="zh-CN"/>
          </a:p>
        </p:txBody>
      </p:sp>
      <p:sp>
        <p:nvSpPr>
          <p:cNvPr id="1049796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8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0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2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社会组织支持：社会组织为学校提供培训、交流平台和资源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6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8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0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政府引导：政府出台相关政策，鼓励社会力量参与师资队伍建设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2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4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6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8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企业合作：企业与学校合作，提供实践机会和资金支持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0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2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4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6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个人捐赠：个人捐赠资金、物品或志愿服务，支持学校师资队伍建设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双减政策下学校师资队伍建设的反思与展望</a:t>
            </a:r>
            <a:endParaRPr altLang="en-US" lang="zh-CN"/>
          </a:p>
        </p:txBody>
      </p:sp>
      <p:sp>
        <p:nvSpPr>
          <p:cNvPr id="104986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反思当前师资队伍建设的问题与不足</a:t>
            </a:r>
            <a:endParaRPr altLang="en-US" lang="zh-CN"/>
          </a:p>
        </p:txBody>
      </p:sp>
      <p:sp>
        <p:nvSpPr>
          <p:cNvPr id="104989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2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4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0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2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教师数量不足，师资力量薄弱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教师工作压力大，教学负担过重，影响教学质量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1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2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4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0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2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教师激励机制不完善，影响工作积极性和职业发展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教师素质参差不齐，缺乏专业培训和进修机会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展望未来师资队伍建设的趋势与方向</a:t>
            </a:r>
            <a:endParaRPr altLang="en-US" lang="zh-CN"/>
          </a:p>
        </p:txBody>
      </p:sp>
      <p:sp>
        <p:nvSpPr>
          <p:cNvPr id="1049972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4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6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人工智能与教师结合，提高教学质量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8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0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2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重视教师专业发展，提升教师素质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4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6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8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建立完善的教师评价体系，激发教师创新活力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0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2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4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培养多元化、创新型的教师人才，满足社会需求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提出加强师资队伍建设的政策建议</a:t>
            </a:r>
            <a:endParaRPr altLang="en-US" lang="zh-CN"/>
          </a:p>
        </p:txBody>
      </p:sp>
      <p:sp>
        <p:nvSpPr>
          <p:cNvPr id="105003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39616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32" name="矩形 65"/>
          <p:cNvSpPr/>
          <p:nvPr>
            <p:custDataLst>
              <p:tags r:id="rId2"/>
            </p:custDataLst>
          </p:nvPr>
        </p:nvSpPr>
        <p:spPr>
          <a:xfrm>
            <a:off x="1226179" y="1814222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4" name="文本框 66"/>
          <p:cNvSpPr txBox="1"/>
          <p:nvPr>
            <p:custDataLst>
              <p:tags r:id="rId3"/>
            </p:custDataLst>
          </p:nvPr>
        </p:nvSpPr>
        <p:spPr>
          <a:xfrm>
            <a:off x="1605365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加大教师培训力度，提高教师专业素养。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3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6743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38" name="矩形 69"/>
          <p:cNvSpPr/>
          <p:nvPr>
            <p:custDataLst>
              <p:tags r:id="rId5"/>
            </p:custDataLst>
          </p:nvPr>
        </p:nvSpPr>
        <p:spPr>
          <a:xfrm>
            <a:off x="6392669" y="1814222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0" name="文本框 70"/>
          <p:cNvSpPr txBox="1"/>
          <p:nvPr>
            <p:custDataLst>
              <p:tags r:id="rId6"/>
            </p:custDataLst>
          </p:nvPr>
        </p:nvSpPr>
        <p:spPr>
          <a:xfrm>
            <a:off x="6772492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建立完善的教师评价体系，激励教师创新教学。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4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39616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44" name="文本框 74"/>
          <p:cNvSpPr txBox="1"/>
          <p:nvPr>
            <p:custDataLst>
              <p:tags r:id="rId8"/>
            </p:custDataLst>
          </p:nvPr>
        </p:nvSpPr>
        <p:spPr>
          <a:xfrm>
            <a:off x="160536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优化教师资源配置，促进城乡师资均衡发展。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46" name="矩形 73"/>
          <p:cNvSpPr/>
          <p:nvPr>
            <p:custDataLst>
              <p:tags r:id="rId9"/>
            </p:custDataLst>
          </p:nvPr>
        </p:nvSpPr>
        <p:spPr>
          <a:xfrm>
            <a:off x="1226179" y="4351264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4737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50" name="矩形 84"/>
          <p:cNvSpPr/>
          <p:nvPr>
            <p:custDataLst>
              <p:tags r:id="rId11"/>
            </p:custDataLst>
          </p:nvPr>
        </p:nvSpPr>
        <p:spPr>
          <a:xfrm>
            <a:off x="6451299" y="4351264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2" name="文本框 85"/>
          <p:cNvSpPr txBox="1"/>
          <p:nvPr>
            <p:custDataLst>
              <p:tags r:id="rId12"/>
            </p:custDataLst>
          </p:nvPr>
        </p:nvSpPr>
        <p:spPr>
          <a:xfrm>
            <a:off x="683048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提高教师待遇，吸引更多优秀人才投身于教育事业。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6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1163955" y="1778000"/>
            <a:ext cx="7683500" cy="1850390"/>
          </a:xfrm>
        </p:spPr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088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1182370" y="4164965"/>
            <a:ext cx="1770380" cy="427355"/>
          </a:xfrm>
        </p:spPr>
        <p:txBody>
          <a:bodyPr/>
          <a:p>
            <a:r>
              <a:rPr altLang="en-US" lang="zh-CN"/>
              <a:t>汇报人：XX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3.0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3.0"/>
  <p:tag name="KSO_WM_UNIT_TYPE" val="i"/>
  <p:tag name="KSO_WM_UNIT_INDEX" val="1"/>
</p:tagLst>
</file>

<file path=ppt/tags/tag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</p:tagLst>
</file>

<file path=ppt/tags/tag1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2*i*2"/>
  <p:tag name="KSO_WM_UNIT_LAYERLEVEL" val="1"/>
  <p:tag name="KSO_WM_TAG_VERSION" val="3.0"/>
  <p:tag name="KSO_WM_UNIT_CONTENT_GROUP_TYPE" val="titlestyle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</p:tagLst>
</file>

<file path=ppt/tags/tag17.xml><?xml version="1.0" encoding="utf-8"?>
<p:tagLst xmlns:p="http://schemas.openxmlformats.org/presentationml/2006/main">
  <p:tag name="KSO_WM_BEAUTIFY_FLAG" val="#wm#"/>
  <p:tag name="KSO_WM_UNIT_FILL_FORE_SCHEMECOLOR_INDEX_1_BRIGHTNESS" val="0"/>
  <p:tag name="KSO_WM_UNIT_FILL_FORE_SCHEMECOLOR_INDEX_1" val="7"/>
  <p:tag name="KSO_WM_UNIT_FILL_FORE_SCHEMECOLOR_INDEX_1_POS" val="0"/>
  <p:tag name="KSO_WM_UNIT_FILL_FORE_SCHEMECOLOR_INDEX_1_TRANS" val="1"/>
  <p:tag name="KSO_WM_UNIT_FILL_FORE_SCHEMECOLOR_INDEX_2_BRIGHTNESS" val="0"/>
  <p:tag name="KSO_WM_UNIT_FILL_FORE_SCHEMECOLOR_INDEX_2" val="7"/>
  <p:tag name="KSO_WM_UNIT_FILL_FORE_SCHEMECOLOR_INDEX_2_POS" val="0.5"/>
  <p:tag name="KSO_WM_UNIT_FILL_FORE_SCHEMECOLOR_INDEX_2_TRANS" val="0"/>
  <p:tag name="KSO_WM_UNIT_FILL_FORE_SCHEMECOLOR_INDEX_3_BRIGHTNESS" val="0"/>
  <p:tag name="KSO_WM_UNIT_FILL_FORE_SCHEMECOLOR_INDEX_3" val="7"/>
  <p:tag name="KSO_WM_UNIT_FILL_FORE_SCHEMECOLOR_INDEX_3_POS" val="1"/>
  <p:tag name="KSO_WM_UNIT_FILL_FORE_SCHEMECOLOR_INDEX_3_TRANS" val="1"/>
  <p:tag name="KSO_WM_UNIT_FILL_GRADIENT_TYPE" val="0"/>
  <p:tag name="KSO_WM_UNIT_FILL_GRADIENT_ANGLE" val="180"/>
  <p:tag name="KSO_WM_UNIT_FILL_GRADIENT_DIRECTION" val="4"/>
  <p:tag name="KSO_WM_UNIT_FILL_TYPE" val="3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25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3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  <p:tag name="KSO_WM_UNIT_CONTENT_GROUP_TYPE" val="titlestyle"/>
</p:tagLst>
</file>

<file path=ppt/tags/tag3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5*i*2"/>
  <p:tag name="KSO_WM_UNIT_LAYERLEVEL" val="1"/>
  <p:tag name="KSO_WM_TAG_VERSION" val="3.0"/>
  <p:tag name="KSO_WM_UNIT_CONTENT_GROUP_TYPE" val="titlestyle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1"/>
  <p:tag name="KSO_WM_UNIT_ID" val="_6*i*1"/>
  <p:tag name="KSO_WM_UNIT_LAYERLEVEL" val="1"/>
  <p:tag name="KSO_WM_TAG_VERSION" val="3.0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3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7*i*2"/>
  <p:tag name="KSO_WM_UNIT_LAYERLEVEL" val="1"/>
  <p:tag name="KSO_WM_TAG_VERSION" val="3.0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3.0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3.0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3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0*i*2"/>
  <p:tag name="KSO_WM_UNIT_LAYERLEVEL" val="1"/>
  <p:tag name="KSO_WM_TAG_VERSION" val="3.0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CONTENT_GROUP_TYPE" val="titlestyle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  <p:tag name="KSO_WM_UNIT_CONTENT_GROUP_TYPE" val="contentchip"/>
</p:tagLst>
</file>

<file path=ppt/tags/tag7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7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1*i*2"/>
  <p:tag name="KSO_WM_UNIT_LAYERLEVEL" val="1"/>
  <p:tag name="KSO_WM_TAG_VERSION" val="3.0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0*i*2"/>
  <p:tag name="KSO_WM_UNIT_LAYERLEVEL" val="1"/>
  <p:tag name="KSO_WM_TAG_VERSION" val="3.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TEMPLATE_CATEGORY" val="custom"/>
  <p:tag name="KSO_WM_TEMPLATE_INDEX" val="2023023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31"/>
</p:tagLst>
</file>

<file path=ppt/tags/tag8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231"/>
  <p:tag name="KSO_WM_SPECIAL_SOURCE" val="bdnull"/>
  <p:tag name="KSO_WM_TEMPLATE_THUMBS_INDEX" val="1、9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1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RESET_TEXT" val="单击添加文档标题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1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PRESET_TEXT" val="添加文档副标题"/>
</p:tagLst>
</file>

<file path=ppt/tags/tag8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1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87.xml><?xml version="1.0" encoding="utf-8"?>
<p:tagLst xmlns:p="http://schemas.openxmlformats.org/presentationml/2006/main">
  <p:tag name="KSO_WM_SLIDE_ID" val="custom2023023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023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7.6&quot;,&quot;top&quot;:&quot;90.3&quot;,&quot;width&quot;:&quot;684.4&quot;,&quot;height&quot;:&quot;359.65&quot;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5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  <p:tag name="KSO_WM_DIAGRAM_GROUP_CODE" val="l1-1"/>
  <p:tag name="KSO_WM_UNIT_PRESET_TEXT" val="CONTENTS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5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231_5*l_h_i*1_2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1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231_5*l_h_i*1_3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231_5*l_h_i*1_4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31_5*l_h_i*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3"/>
  <p:tag name="KSO_WM_UNIT_TYPE" val="l_h_a"/>
  <p:tag name="KSO_WM_UNIT_ID" val="custom20230231_5*l_h_a*1_1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31_5*l_h_i*1_2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1"/>
  <p:tag name="KSO_WM_UNIT_TYPE" val="l_h_a"/>
  <p:tag name="KSO_WM_UNIT_ID" val="custom20230231_5*l_h_a*1_2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31_5*l_h_i*1_3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9"/>
  <p:tag name="KSO_WM_UNIT_TYPE" val="l_h_a"/>
  <p:tag name="KSO_WM_UNIT_ID" val="custom20230231_5*l_h_a*1_3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31_5*l_h_i*1_4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7"/>
  <p:tag name="KSO_WM_UNIT_TYPE" val="l_h_a"/>
  <p:tag name="KSO_WM_UNIT_ID" val="custom20230231_5*l_h_a*1_4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1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custom20230231_5*l_h_i*1_5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31_5*l_h_i*1_5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4"/>
  <p:tag name="KSO_WM_UNIT_TYPE" val="l_h_a"/>
  <p:tag name="KSO_WM_UNIT_ID" val="custom20230231_5*l_h_a*1_5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4.xml><?xml version="1.0" encoding="utf-8"?>
<p:tagLst xmlns:p="http://schemas.openxmlformats.org/presentationml/2006/main">
  <p:tag name="KSO_WM_SLIDE_ID" val="custom20230231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3.0"/>
  <p:tag name="KSO_WM_BEAUTIFY_FLAG" val="#wm#"/>
  <p:tag name="KSO_WM_TEMPLATE_CATEGORY" val="custom"/>
  <p:tag name="KSO_WM_TEMPLATE_INDEX" val="2023023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0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1"/>
</p:tagLst>
</file>

<file path=ppt/tags/tag107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5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2"/>
</p:tagLst>
</file>

<file path=ppt/tags/tag158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9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3"/>
</p:tagLst>
</file>

<file path=ppt/tags/tag193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3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4"/>
</p:tagLst>
</file>

<file path=ppt/tags/tag236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7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5"/>
</p:tagLst>
</file>

<file path=ppt/tags/tag279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9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感谢您的观看"/>
</p:tagLst>
</file>

<file path=ppt/tags/tag32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9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326.xml><?xml version="1.0" encoding="utf-8"?>
<p:tagLst xmlns:p="http://schemas.openxmlformats.org/presentationml/2006/main">
  <p:tag name="KSO_WM_SLIDE_ID" val="custom2023023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23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7.6&quot;,&quot;top&quot;:&quot;90.3&quot;,&quot;width&quot;:&quot;684.4&quot;,&quot;height&quot;:&quot;359.6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2024-01-03T13:07:00Z</dcterms:created>
  <dcterms:modified xsi:type="dcterms:W3CDTF">2024-01-03T13:07:00Z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21628b4577f44bb886b0dcec64fb6453_21</vt:lpwstr>
  </property>
</Properties>
</file>