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7" r:id="rId5"/>
    <p:sldId id="270" r:id="rId6"/>
    <p:sldId id="273" r:id="rId7"/>
    <p:sldId id="279" r:id="rId9"/>
    <p:sldId id="282" r:id="rId10"/>
    <p:sldId id="285" r:id="rId11"/>
    <p:sldId id="288" r:id="rId12"/>
    <p:sldId id="294" r:id="rId14"/>
    <p:sldId id="297" r:id="rId15"/>
    <p:sldId id="300" r:id="rId16"/>
    <p:sldId id="303" r:id="rId17"/>
    <p:sldId id="309" r:id="rId19"/>
    <p:sldId id="312" r:id="rId20"/>
    <p:sldId id="315" r:id="rId21"/>
    <p:sldId id="318" r:id="rId22"/>
    <p:sldId id="324" r:id="rId24"/>
    <p:sldId id="327" r:id="rId25"/>
    <p:sldId id="330" r:id="rId26"/>
    <p:sldId id="333" r:id="rId27"/>
    <p:sldId id="339" r:id="rId29"/>
    <p:sldId id="342" r:id="rId30"/>
    <p:sldId id="345" r:id="rId31"/>
    <p:sldId id="348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9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80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tags" Target="../tags/tag18.xml"/><Relationship Id="rId20" Type="http://schemas.openxmlformats.org/officeDocument/2006/relationships/tags" Target="../tags/tag19.xml"/><Relationship Id="rId21" Type="http://schemas.openxmlformats.org/officeDocument/2006/relationships/tags" Target="../tags/tag20.xml"/><Relationship Id="rId22" Type="http://schemas.openxmlformats.org/officeDocument/2006/relationships/tags" Target="../tags/tag21.xml"/><Relationship Id="rId23" Type="http://schemas.openxmlformats.org/officeDocument/2006/relationships/tags" Target="../tags/tag22.xml"/><Relationship Id="rId24" Type="http://schemas.openxmlformats.org/officeDocument/2006/relationships/tags" Target="../tags/tag23.xml"/><Relationship Id="rId25" Type="http://schemas.openxmlformats.org/officeDocument/2006/relationships/tags" Target="../tags/tag24.xml"/><Relationship Id="rId26" Type="http://schemas.openxmlformats.org/officeDocument/2006/relationships/tags" Target="../tags/tag25.xml"/><Relationship Id="rId27" Type="http://schemas.openxmlformats.org/officeDocument/2006/relationships/tags" Target="../tags/tag26.xml"/><Relationship Id="rId28" Type="http://schemas.openxmlformats.org/officeDocument/2006/relationships/tags" Target="../tags/tag27.xml"/><Relationship Id="rId29" Type="http://schemas.openxmlformats.org/officeDocument/2006/relationships/tags" Target="../tags/tag28.xml"/><Relationship Id="rId30" Type="http://schemas.openxmlformats.org/officeDocument/2006/relationships/tags" Target="../tags/tag29.xml"/><Relationship Id="rId31" Type="http://schemas.openxmlformats.org/officeDocument/2006/relationships/tags" Target="../tags/tag30.xml"/><Relationship Id="rId32" Type="http://schemas.openxmlformats.org/officeDocument/2006/relationships/tags" Target="../tags/tag31.xml"/><Relationship Id="rId33" Type="http://schemas.openxmlformats.org/officeDocument/2006/relationships/tags" Target="../tags/tag32.xml"/><Relationship Id="rId34" Type="http://schemas.openxmlformats.org/officeDocument/2006/relationships/tags" Target="../tags/tag33.xml"/><Relationship Id="rId35" Type="http://schemas.openxmlformats.org/officeDocument/2006/relationships/tags" Target="../tags/tag34.xml"/><Relationship Id="rId36" Type="http://schemas.openxmlformats.org/officeDocument/2006/relationships/tags" Target="../tags/tag35.xml"/><Relationship Id="rId37" Type="http://schemas.openxmlformats.org/officeDocument/2006/relationships/tags" Target="../tags/tag36.xml"/><Relationship Id="rId38" Type="http://schemas.openxmlformats.org/officeDocument/2006/relationships/tags" Target="../tags/tag37.xml"/><Relationship Id="rId39" Type="http://schemas.openxmlformats.org/officeDocument/2006/relationships/tags" Target="../tags/tag38.xml"/><Relationship Id="rId40" Type="http://schemas.openxmlformats.org/officeDocument/2006/relationships/tags" Target="../tags/tag39.xml"/><Relationship Id="rId41" Type="http://schemas.openxmlformats.org/officeDocument/2006/relationships/tags" Target="../tags/tag40.xml"/><Relationship Id="rId42" Type="http://schemas.openxmlformats.org/officeDocument/2006/relationships/tags" Target="../tags/tag41.xml"/><Relationship Id="rId43" Type="http://schemas.openxmlformats.org/officeDocument/2006/relationships/tags" Target="../tags/tag42.xml"/><Relationship Id="rId44" Type="http://schemas.openxmlformats.org/officeDocument/2006/relationships/tags" Target="../tags/tag43.xml"/><Relationship Id="rId45" Type="http://schemas.openxmlformats.org/officeDocument/2006/relationships/tags" Target="../tags/tag44.xml"/><Relationship Id="rId46" Type="http://schemas.openxmlformats.org/officeDocument/2006/relationships/tags" Target="../tags/tag45.xml"/><Relationship Id="rId47" Type="http://schemas.openxmlformats.org/officeDocument/2006/relationships/tags" Target="../tags/tag46.xml"/><Relationship Id="rId48" Type="http://schemas.openxmlformats.org/officeDocument/2006/relationships/tags" Target="../tags/tag47.xml"/><Relationship Id="rId49" Type="http://schemas.openxmlformats.org/officeDocument/2006/relationships/tags" Target="../tags/tag48.xml"/><Relationship Id="rId50" Type="http://schemas.openxmlformats.org/officeDocument/2006/relationships/tags" Target="../tags/tag49.xml"/><Relationship Id="rId51" Type="http://schemas.openxmlformats.org/officeDocument/2006/relationships/tags" Target="../tags/tag50.xml"/><Relationship Id="rId52" Type="http://schemas.openxmlformats.org/officeDocument/2006/relationships/tags" Target="../tags/tag51.xml"/><Relationship Id="rId53" Type="http://schemas.openxmlformats.org/officeDocument/2006/relationships/tags" Target="../tags/tag52.xml"/><Relationship Id="rId54" Type="http://schemas.openxmlformats.org/officeDocument/2006/relationships/tags" Target="../tags/tag53.xml"/><Relationship Id="rId55" Type="http://schemas.openxmlformats.org/officeDocument/2006/relationships/tags" Target="../tags/tag54.xml"/><Relationship Id="rId56" Type="http://schemas.openxmlformats.org/officeDocument/2006/relationships/tags" Target="../tags/tag55.xml"/><Relationship Id="rId57" Type="http://schemas.openxmlformats.org/officeDocument/2006/relationships/tags" Target="../tags/tag56.xml"/><Relationship Id="rId58" Type="http://schemas.openxmlformats.org/officeDocument/2006/relationships/tags" Target="../tags/tag57.xml"/><Relationship Id="rId59" Type="http://schemas.openxmlformats.org/officeDocument/2006/relationships/tags" Target="../tags/tag58.xml"/><Relationship Id="rId60" Type="http://schemas.openxmlformats.org/officeDocument/2006/relationships/tags" Target="../tags/tag59.xml"/><Relationship Id="rId61" Type="http://schemas.openxmlformats.org/officeDocument/2006/relationships/tags" Target="../tags/tag60.xml"/><Relationship Id="rId62" Type="http://schemas.openxmlformats.org/officeDocument/2006/relationships/tags" Target="../tags/tag61.xml"/><Relationship Id="rId63" Type="http://schemas.openxmlformats.org/officeDocument/2006/relationships/tags" Target="../tags/tag62.xml"/><Relationship Id="rId64" Type="http://schemas.openxmlformats.org/officeDocument/2006/relationships/tags" Target="../tags/tag63.xml"/><Relationship Id="rId65" Type="http://schemas.openxmlformats.org/officeDocument/2006/relationships/tags" Target="../tags/tag64.xml"/><Relationship Id="rId6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tags" Target="../tags/tag77.xml"/><Relationship Id="rId9" Type="http://schemas.openxmlformats.org/officeDocument/2006/relationships/tags" Target="../tags/tag78.xml"/><Relationship Id="rId10" Type="http://schemas.openxmlformats.org/officeDocument/2006/relationships/tags" Target="../tags/tag79.xml"/><Relationship Id="rId11" Type="http://schemas.openxmlformats.org/officeDocument/2006/relationships/tags" Target="../tags/tag80.xml"/><Relationship Id="rId12" Type="http://schemas.openxmlformats.org/officeDocument/2006/relationships/tags" Target="../tags/tag81.xml"/><Relationship Id="rId13" Type="http://schemas.openxmlformats.org/officeDocument/2006/relationships/tags" Target="../tags/tag82.xml"/><Relationship Id="rId14" Type="http://schemas.openxmlformats.org/officeDocument/2006/relationships/tags" Target="../tags/tag83.xml"/><Relationship Id="rId15" Type="http://schemas.openxmlformats.org/officeDocument/2006/relationships/tags" Target="../tags/tag84.xml"/><Relationship Id="rId16" Type="http://schemas.openxmlformats.org/officeDocument/2006/relationships/tags" Target="../tags/tag85.xml"/><Relationship Id="rId17" Type="http://schemas.openxmlformats.org/officeDocument/2006/relationships/tags" Target="../tags/tag86.xml"/><Relationship Id="rId18" Type="http://schemas.openxmlformats.org/officeDocument/2006/relationships/tags" Target="../tags/tag87.xml"/><Relationship Id="rId19" Type="http://schemas.openxmlformats.org/officeDocument/2006/relationships/tags" Target="../tags/tag88.xml"/><Relationship Id="rId20" Type="http://schemas.openxmlformats.org/officeDocument/2006/relationships/tags" Target="../tags/tag89.xml"/><Relationship Id="rId21" Type="http://schemas.openxmlformats.org/officeDocument/2006/relationships/tags" Target="../tags/tag90.xml"/><Relationship Id="rId22" Type="http://schemas.openxmlformats.org/officeDocument/2006/relationships/tags" Target="../tags/tag91.xml"/><Relationship Id="rId23" Type="http://schemas.openxmlformats.org/officeDocument/2006/relationships/tags" Target="../tags/tag92.xml"/><Relationship Id="rId24" Type="http://schemas.openxmlformats.org/officeDocument/2006/relationships/tags" Target="../tags/tag93.xml"/><Relationship Id="rId25" Type="http://schemas.openxmlformats.org/officeDocument/2006/relationships/tags" Target="../tags/tag94.xml"/><Relationship Id="rId26" Type="http://schemas.openxmlformats.org/officeDocument/2006/relationships/tags" Target="../tags/tag95.xml"/><Relationship Id="rId27" Type="http://schemas.openxmlformats.org/officeDocument/2006/relationships/tags" Target="../tags/tag96.xml"/><Relationship Id="rId28" Type="http://schemas.openxmlformats.org/officeDocument/2006/relationships/tags" Target="../tags/tag97.xml"/><Relationship Id="rId29" Type="http://schemas.openxmlformats.org/officeDocument/2006/relationships/tags" Target="../tags/tag98.xml"/><Relationship Id="rId30" Type="http://schemas.openxmlformats.org/officeDocument/2006/relationships/tags" Target="../tags/tag99.xml"/><Relationship Id="rId31" Type="http://schemas.openxmlformats.org/officeDocument/2006/relationships/tags" Target="../tags/tag100.xml"/><Relationship Id="rId32" Type="http://schemas.openxmlformats.org/officeDocument/2006/relationships/tags" Target="../tags/tag101.xml"/><Relationship Id="rId3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tags" Target="../tags/tag116.xml"/><Relationship Id="rId16" Type="http://schemas.openxmlformats.org/officeDocument/2006/relationships/tags" Target="../tags/tag117.xml"/><Relationship Id="rId17" Type="http://schemas.openxmlformats.org/officeDocument/2006/relationships/tags" Target="../tags/tag118.xml"/><Relationship Id="rId18" Type="http://schemas.openxmlformats.org/officeDocument/2006/relationships/tags" Target="../tags/tag119.xml"/><Relationship Id="rId19" Type="http://schemas.openxmlformats.org/officeDocument/2006/relationships/tags" Target="../tags/tag120.xml"/><Relationship Id="rId20" Type="http://schemas.openxmlformats.org/officeDocument/2006/relationships/tags" Target="../tags/tag121.xml"/><Relationship Id="rId21" Type="http://schemas.openxmlformats.org/officeDocument/2006/relationships/tags" Target="../tags/tag122.xml"/><Relationship Id="rId22" Type="http://schemas.openxmlformats.org/officeDocument/2006/relationships/tags" Target="../tags/tag123.xml"/><Relationship Id="rId23" Type="http://schemas.openxmlformats.org/officeDocument/2006/relationships/tags" Target="../tags/tag124.xml"/><Relationship Id="rId24" Type="http://schemas.openxmlformats.org/officeDocument/2006/relationships/tags" Target="../tags/tag125.xml"/><Relationship Id="rId25" Type="http://schemas.openxmlformats.org/officeDocument/2006/relationships/tags" Target="../tags/tag126.xml"/><Relationship Id="rId26" Type="http://schemas.openxmlformats.org/officeDocument/2006/relationships/tags" Target="../tags/tag127.xml"/><Relationship Id="rId27" Type="http://schemas.openxmlformats.org/officeDocument/2006/relationships/tags" Target="../tags/tag128.xml"/><Relationship Id="rId28" Type="http://schemas.openxmlformats.org/officeDocument/2006/relationships/tags" Target="../tags/tag129.xml"/><Relationship Id="rId29" Type="http://schemas.openxmlformats.org/officeDocument/2006/relationships/tags" Target="../tags/tag130.xml"/><Relationship Id="rId30" Type="http://schemas.openxmlformats.org/officeDocument/2006/relationships/tags" Target="../tags/tag131.xml"/><Relationship Id="rId31" Type="http://schemas.openxmlformats.org/officeDocument/2006/relationships/tags" Target="../tags/tag132.xml"/><Relationship Id="rId32" Type="http://schemas.openxmlformats.org/officeDocument/2006/relationships/tags" Target="../tags/tag133.xml"/><Relationship Id="rId33" Type="http://schemas.openxmlformats.org/officeDocument/2006/relationships/tags" Target="../tags/tag134.xml"/><Relationship Id="rId3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image" Target="../media/image2.png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tags" Target="../tags/tag184.xml"/><Relationship Id="rId22" Type="http://schemas.openxmlformats.org/officeDocument/2006/relationships/tags" Target="../tags/tag185.xml"/><Relationship Id="rId23" Type="http://schemas.openxmlformats.org/officeDocument/2006/relationships/tags" Target="../tags/tag186.xml"/><Relationship Id="rId24" Type="http://schemas.openxmlformats.org/officeDocument/2006/relationships/tags" Target="../tags/tag187.xml"/><Relationship Id="rId25" Type="http://schemas.openxmlformats.org/officeDocument/2006/relationships/tags" Target="../tags/tag188.xml"/><Relationship Id="rId26" Type="http://schemas.openxmlformats.org/officeDocument/2006/relationships/tags" Target="../tags/tag189.xml"/><Relationship Id="rId27" Type="http://schemas.openxmlformats.org/officeDocument/2006/relationships/tags" Target="../tags/tag190.xml"/><Relationship Id="rId28" Type="http://schemas.openxmlformats.org/officeDocument/2006/relationships/tags" Target="../tags/tag191.xml"/><Relationship Id="rId29" Type="http://schemas.openxmlformats.org/officeDocument/2006/relationships/tags" Target="../tags/tag192.xml"/><Relationship Id="rId30" Type="http://schemas.openxmlformats.org/officeDocument/2006/relationships/tags" Target="../tags/tag193.xml"/><Relationship Id="rId31" Type="http://schemas.openxmlformats.org/officeDocument/2006/relationships/tags" Target="../tags/tag194.xml"/><Relationship Id="rId32" Type="http://schemas.openxmlformats.org/officeDocument/2006/relationships/tags" Target="../tags/tag195.xml"/><Relationship Id="rId33" Type="http://schemas.openxmlformats.org/officeDocument/2006/relationships/tags" Target="../tags/tag196.xml"/><Relationship Id="rId34" Type="http://schemas.openxmlformats.org/officeDocument/2006/relationships/tags" Target="../tags/tag197.xml"/><Relationship Id="rId35" Type="http://schemas.openxmlformats.org/officeDocument/2006/relationships/tags" Target="../tags/tag198.xml"/><Relationship Id="rId36" Type="http://schemas.openxmlformats.org/officeDocument/2006/relationships/tags" Target="../tags/tag199.xml"/><Relationship Id="rId37" Type="http://schemas.openxmlformats.org/officeDocument/2006/relationships/tags" Target="../tags/tag200.xml"/><Relationship Id="rId38" Type="http://schemas.openxmlformats.org/officeDocument/2006/relationships/tags" Target="../tags/tag201.xml"/><Relationship Id="rId3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VCG41N126607681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13764" y="0"/>
            <a:ext cx="1888015" cy="3047113"/>
          </a:xfrm>
          <a:prstGeom prst="rect"/>
        </p:spPr>
      </p:pic>
      <p:cxnSp>
        <p:nvCxnSpPr>
          <p:cNvPr id="3145733" name="直接连接符 8"/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924197" y="4948805"/>
            <a:ext cx="1886803" cy="1911735"/>
          </a:xfrm>
          <a:custGeom>
            <a:avLst/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5" h="1924435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78" name="任意多边形: 形状 11"/>
          <p:cNvSpPr/>
          <p:nvPr userDrawn="1">
            <p:custDataLst>
              <p:tags r:id="rId5"/>
            </p:custDataLst>
          </p:nvPr>
        </p:nvSpPr>
        <p:spPr>
          <a:xfrm>
            <a:off x="0" y="5696299"/>
            <a:ext cx="1161701" cy="1161701"/>
          </a:xfrm>
          <a:custGeom>
            <a:avLst/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80" name="任意多边形: 形状 12"/>
          <p:cNvSpPr/>
          <p:nvPr userDrawn="1">
            <p:custDataLst>
              <p:tags r:id="rId6"/>
            </p:custDataLst>
          </p:nvPr>
        </p:nvSpPr>
        <p:spPr>
          <a:xfrm>
            <a:off x="866592" y="4689266"/>
            <a:ext cx="1515694" cy="757847"/>
          </a:xfrm>
          <a:custGeom>
            <a:avLst/>
            <a:gdLst>
              <a:gd name="connsiteX0" fmla="*/ 938749 w 1877497"/>
              <a:gd name="connsiteY0" fmla="*/ 938749 h 938748"/>
              <a:gd name="connsiteX1" fmla="*/ 1877498 w 1877497"/>
              <a:gd name="connsiteY1" fmla="*/ 0 h 938748"/>
              <a:gd name="connsiteX2" fmla="*/ 0 w 1877497"/>
              <a:gd name="connsiteY2" fmla="*/ 0 h 938748"/>
              <a:gd name="connsiteX3" fmla="*/ 938749 w 1877497"/>
              <a:gd name="connsiteY3" fmla="*/ 938749 h 938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7497" h="938748">
                <a:moveTo>
                  <a:pt x="938749" y="938749"/>
                </a:moveTo>
                <a:cubicBezTo>
                  <a:pt x="1457114" y="938749"/>
                  <a:pt x="1877498" y="518366"/>
                  <a:pt x="1877498" y="0"/>
                </a:cubicBezTo>
                <a:lnTo>
                  <a:pt x="0" y="0"/>
                </a:lnTo>
                <a:cubicBezTo>
                  <a:pt x="0" y="518366"/>
                  <a:pt x="420383" y="938749"/>
                  <a:pt x="938749" y="93874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82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762000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84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900430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86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038225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88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76655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0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315085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2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453515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4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762000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6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900430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8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038225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0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76655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2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315085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4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453515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6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762000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8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900430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0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038225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2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76655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4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315085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6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453515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8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762000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0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900430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2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038225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4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76655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6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315085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8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1453515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cxnSp>
        <p:nvCxnSpPr>
          <p:cNvPr id="3145735" name="直接连接符 42"/>
          <p:cNvCxnSpPr>
            <a:cxnSpLocks/>
          </p:cNvCxnSpPr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: 形状 43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32" name="任意多边形: 形状 12"/>
          <p:cNvSpPr/>
          <p:nvPr userDrawn="1">
            <p:custDataLst>
              <p:tags r:id="rId33"/>
            </p:custDataLst>
          </p:nvPr>
        </p:nvSpPr>
        <p:spPr>
          <a:xfrm flipH="1">
            <a:off x="11188065" y="1419860"/>
            <a:ext cx="1003935" cy="2008505"/>
          </a:xfrm>
          <a:custGeom>
            <a:avLst/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34" name="任意多边形: 形状 81"/>
          <p:cNvSpPr/>
          <p:nvPr userDrawn="1">
            <p:custDataLst>
              <p:tags r:id="rId34"/>
            </p:custDataLst>
          </p:nvPr>
        </p:nvSpPr>
        <p:spPr>
          <a:xfrm>
            <a:off x="10956925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36" name="任意多边形: 形状 82"/>
          <p:cNvSpPr/>
          <p:nvPr userDrawn="1">
            <p:custDataLst>
              <p:tags r:id="rId35"/>
            </p:custDataLst>
          </p:nvPr>
        </p:nvSpPr>
        <p:spPr>
          <a:xfrm>
            <a:off x="11095355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38" name="任意多边形: 形状 83"/>
          <p:cNvSpPr/>
          <p:nvPr userDrawn="1">
            <p:custDataLst>
              <p:tags r:id="rId36"/>
            </p:custDataLst>
          </p:nvPr>
        </p:nvSpPr>
        <p:spPr>
          <a:xfrm>
            <a:off x="1123315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0" name="任意多边形: 形状 84"/>
          <p:cNvSpPr/>
          <p:nvPr userDrawn="1">
            <p:custDataLst>
              <p:tags r:id="rId37"/>
            </p:custDataLst>
          </p:nvPr>
        </p:nvSpPr>
        <p:spPr>
          <a:xfrm>
            <a:off x="1137158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2" name="任意多边形: 形状 85"/>
          <p:cNvSpPr/>
          <p:nvPr userDrawn="1">
            <p:custDataLst>
              <p:tags r:id="rId38"/>
            </p:custDataLst>
          </p:nvPr>
        </p:nvSpPr>
        <p:spPr>
          <a:xfrm>
            <a:off x="1151001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4" name="任意多边形: 形状 86"/>
          <p:cNvSpPr/>
          <p:nvPr userDrawn="1">
            <p:custDataLst>
              <p:tags r:id="rId39"/>
            </p:custDataLst>
          </p:nvPr>
        </p:nvSpPr>
        <p:spPr>
          <a:xfrm>
            <a:off x="1164844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6" name="任意多边形: 形状 87"/>
          <p:cNvSpPr/>
          <p:nvPr userDrawn="1">
            <p:custDataLst>
              <p:tags r:id="rId40"/>
            </p:custDataLst>
          </p:nvPr>
        </p:nvSpPr>
        <p:spPr>
          <a:xfrm>
            <a:off x="10956925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8" name="任意多边形: 形状 88"/>
          <p:cNvSpPr/>
          <p:nvPr userDrawn="1">
            <p:custDataLst>
              <p:tags r:id="rId41"/>
            </p:custDataLst>
          </p:nvPr>
        </p:nvSpPr>
        <p:spPr>
          <a:xfrm>
            <a:off x="11095355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0" name="任意多边形: 形状 89"/>
          <p:cNvSpPr/>
          <p:nvPr userDrawn="1">
            <p:custDataLst>
              <p:tags r:id="rId42"/>
            </p:custDataLst>
          </p:nvPr>
        </p:nvSpPr>
        <p:spPr>
          <a:xfrm>
            <a:off x="1123315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2" name="任意多边形: 形状 90"/>
          <p:cNvSpPr/>
          <p:nvPr userDrawn="1">
            <p:custDataLst>
              <p:tags r:id="rId43"/>
            </p:custDataLst>
          </p:nvPr>
        </p:nvSpPr>
        <p:spPr>
          <a:xfrm>
            <a:off x="1137158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4" name="任意多边形: 形状 91"/>
          <p:cNvSpPr/>
          <p:nvPr userDrawn="1">
            <p:custDataLst>
              <p:tags r:id="rId44"/>
            </p:custDataLst>
          </p:nvPr>
        </p:nvSpPr>
        <p:spPr>
          <a:xfrm>
            <a:off x="1151001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6" name="任意多边形: 形状 92"/>
          <p:cNvSpPr/>
          <p:nvPr userDrawn="1">
            <p:custDataLst>
              <p:tags r:id="rId45"/>
            </p:custDataLst>
          </p:nvPr>
        </p:nvSpPr>
        <p:spPr>
          <a:xfrm>
            <a:off x="1164844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8" name="任意多边形: 形状 93"/>
          <p:cNvSpPr/>
          <p:nvPr userDrawn="1">
            <p:custDataLst>
              <p:tags r:id="rId46"/>
            </p:custDataLst>
          </p:nvPr>
        </p:nvSpPr>
        <p:spPr>
          <a:xfrm>
            <a:off x="10956925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0" name="任意多边形: 形状 94"/>
          <p:cNvSpPr/>
          <p:nvPr userDrawn="1">
            <p:custDataLst>
              <p:tags r:id="rId47"/>
            </p:custDataLst>
          </p:nvPr>
        </p:nvSpPr>
        <p:spPr>
          <a:xfrm>
            <a:off x="11095355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2" name="任意多边形: 形状 95"/>
          <p:cNvSpPr/>
          <p:nvPr userDrawn="1">
            <p:custDataLst>
              <p:tags r:id="rId48"/>
            </p:custDataLst>
          </p:nvPr>
        </p:nvSpPr>
        <p:spPr>
          <a:xfrm>
            <a:off x="1123315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4" name="任意多边形: 形状 96"/>
          <p:cNvSpPr/>
          <p:nvPr userDrawn="1">
            <p:custDataLst>
              <p:tags r:id="rId49"/>
            </p:custDataLst>
          </p:nvPr>
        </p:nvSpPr>
        <p:spPr>
          <a:xfrm>
            <a:off x="1137158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6" name="任意多边形: 形状 97"/>
          <p:cNvSpPr/>
          <p:nvPr userDrawn="1">
            <p:custDataLst>
              <p:tags r:id="rId50"/>
            </p:custDataLst>
          </p:nvPr>
        </p:nvSpPr>
        <p:spPr>
          <a:xfrm>
            <a:off x="1151001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8" name="任意多边形: 形状 98"/>
          <p:cNvSpPr/>
          <p:nvPr userDrawn="1">
            <p:custDataLst>
              <p:tags r:id="rId51"/>
            </p:custDataLst>
          </p:nvPr>
        </p:nvSpPr>
        <p:spPr>
          <a:xfrm>
            <a:off x="1164844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0" name="任意多边形: 形状 99"/>
          <p:cNvSpPr/>
          <p:nvPr userDrawn="1">
            <p:custDataLst>
              <p:tags r:id="rId52"/>
            </p:custDataLst>
          </p:nvPr>
        </p:nvSpPr>
        <p:spPr>
          <a:xfrm>
            <a:off x="10956925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2" name="任意多边形: 形状 100"/>
          <p:cNvSpPr/>
          <p:nvPr userDrawn="1">
            <p:custDataLst>
              <p:tags r:id="rId53"/>
            </p:custDataLst>
          </p:nvPr>
        </p:nvSpPr>
        <p:spPr>
          <a:xfrm>
            <a:off x="11095355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4" name="任意多边形: 形状 101"/>
          <p:cNvSpPr/>
          <p:nvPr userDrawn="1">
            <p:custDataLst>
              <p:tags r:id="rId54"/>
            </p:custDataLst>
          </p:nvPr>
        </p:nvSpPr>
        <p:spPr>
          <a:xfrm>
            <a:off x="1123315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6" name="任意多边形: 形状 102"/>
          <p:cNvSpPr/>
          <p:nvPr userDrawn="1">
            <p:custDataLst>
              <p:tags r:id="rId55"/>
            </p:custDataLst>
          </p:nvPr>
        </p:nvSpPr>
        <p:spPr>
          <a:xfrm>
            <a:off x="1137158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8" name="任意多边形: 形状 103"/>
          <p:cNvSpPr/>
          <p:nvPr userDrawn="1">
            <p:custDataLst>
              <p:tags r:id="rId56"/>
            </p:custDataLst>
          </p:nvPr>
        </p:nvSpPr>
        <p:spPr>
          <a:xfrm>
            <a:off x="1151001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80" name="任意多边形: 形状 104"/>
          <p:cNvSpPr/>
          <p:nvPr userDrawn="1">
            <p:custDataLst>
              <p:tags r:id="rId57"/>
            </p:custDataLst>
          </p:nvPr>
        </p:nvSpPr>
        <p:spPr>
          <a:xfrm>
            <a:off x="1164844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82" name="标题 1"/>
          <p:cNvSpPr>
            <a:spLocks noGrp="1"/>
          </p:cNvSpPr>
          <p:nvPr>
            <p:ph type="ctrTitle" hasCustomPrompt="1"/>
            <p:custDataLst>
              <p:tags r:id="rId58"/>
            </p:custDataLst>
          </p:nvPr>
        </p:nvSpPr>
        <p:spPr>
          <a:xfrm>
            <a:off x="838200" y="1656000"/>
            <a:ext cx="10515600" cy="1800000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altLang="en-US" dirty="0" lang="zh-CN"/>
              <a:t>单击添加文档标题</a:t>
            </a:r>
            <a:endParaRPr altLang="en-US" dirty="0" lang="zh-CN"/>
          </a:p>
        </p:txBody>
      </p:sp>
      <p:sp>
        <p:nvSpPr>
          <p:cNvPr id="1048784" name="副标题 2"/>
          <p:cNvSpPr>
            <a:spLocks noGrp="1"/>
          </p:cNvSpPr>
          <p:nvPr>
            <p:ph type="subTitle" idx="1"/>
            <p:custDataLst>
              <p:tags r:id="rId59"/>
            </p:custDataLst>
          </p:nvPr>
        </p:nvSpPr>
        <p:spPr>
          <a:xfrm>
            <a:off x="838200" y="3705186"/>
            <a:ext cx="10515600" cy="866814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6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6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6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63"/>
            </p:custDataLst>
          </p:nvPr>
        </p:nvSpPr>
        <p:spPr>
          <a:xfrm>
            <a:off x="4781641" y="4586170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400">
                <a:solidFill>
                  <a:schemeClr val="accent6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94" name="文本占位符 9"/>
          <p:cNvSpPr>
            <a:spLocks noGrp="1"/>
          </p:cNvSpPr>
          <p:nvPr>
            <p:ph type="body" sz="quarter" idx="18" hasCustomPrompt="1"/>
            <p:custDataLst>
              <p:tags r:id="rId64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6" name="文本占位符 13"/>
          <p:cNvSpPr>
            <a:spLocks noGrp="1"/>
          </p:cNvSpPr>
          <p:nvPr>
            <p:ph type="body" sz="quarter" idx="14" hasCustomPrompt="1"/>
            <p:custDataLst>
              <p:tags r:id="rId65"/>
            </p:custDataLst>
          </p:nvPr>
        </p:nvSpPr>
        <p:spPr>
          <a:xfrm>
            <a:off x="8825231" y="326198"/>
            <a:ext cx="28800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200">
                <a:solidFill>
                  <a:schemeClr val="accent6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0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bg>
      <p:bgPr>
        <a:solidFill>
          <a:schemeClr val="bg2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8" name="任意多边形: 形状 84"/>
          <p:cNvSpPr/>
          <p:nvPr userDrawn="1">
            <p:custDataLst>
              <p:tags r:id="rId1"/>
            </p:custDataLst>
          </p:nvPr>
        </p:nvSpPr>
        <p:spPr>
          <a:xfrm>
            <a:off x="0" y="815926"/>
            <a:ext cx="3010487" cy="5732586"/>
          </a:xfrm>
          <a:custGeom>
            <a:avLst/>
            <a:gdLst>
              <a:gd name="connsiteX0" fmla="*/ 144194 w 3010487"/>
              <a:gd name="connsiteY0" fmla="*/ 0 h 5732586"/>
              <a:gd name="connsiteX1" fmla="*/ 3010487 w 3010487"/>
              <a:gd name="connsiteY1" fmla="*/ 2866293 h 5732586"/>
              <a:gd name="connsiteX2" fmla="*/ 144194 w 3010487"/>
              <a:gd name="connsiteY2" fmla="*/ 5732586 h 5732586"/>
              <a:gd name="connsiteX3" fmla="*/ 0 w 3010487"/>
              <a:gd name="connsiteY3" fmla="*/ 5728940 h 5732586"/>
              <a:gd name="connsiteX4" fmla="*/ 0 w 3010487"/>
              <a:gd name="connsiteY4" fmla="*/ 3646 h 573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0487" h="5732586">
                <a:moveTo>
                  <a:pt x="144194" y="0"/>
                </a:moveTo>
                <a:cubicBezTo>
                  <a:pt x="1727204" y="0"/>
                  <a:pt x="3010487" y="1283283"/>
                  <a:pt x="3010487" y="2866293"/>
                </a:cubicBezTo>
                <a:cubicBezTo>
                  <a:pt x="3010487" y="4449303"/>
                  <a:pt x="1727204" y="5732586"/>
                  <a:pt x="144194" y="5732586"/>
                </a:cubicBezTo>
                <a:lnTo>
                  <a:pt x="0" y="5728940"/>
                </a:lnTo>
                <a:lnTo>
                  <a:pt x="0" y="364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10" name="任意多边形: 形状 108"/>
          <p:cNvSpPr/>
          <p:nvPr userDrawn="1">
            <p:custDataLst>
              <p:tags r:id="rId2"/>
            </p:custDataLst>
          </p:nvPr>
        </p:nvSpPr>
        <p:spPr>
          <a:xfrm>
            <a:off x="101981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12" name="任意多边形: 形状 109"/>
          <p:cNvSpPr/>
          <p:nvPr userDrawn="1">
            <p:custDataLst>
              <p:tags r:id="rId3"/>
            </p:custDataLst>
          </p:nvPr>
        </p:nvSpPr>
        <p:spPr>
          <a:xfrm>
            <a:off x="123698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14" name="任意多边形: 形状 110"/>
          <p:cNvSpPr/>
          <p:nvPr userDrawn="1">
            <p:custDataLst>
              <p:tags r:id="rId4"/>
            </p:custDataLst>
          </p:nvPr>
        </p:nvSpPr>
        <p:spPr>
          <a:xfrm>
            <a:off x="145478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16" name="任意多边形: 形状 111"/>
          <p:cNvSpPr/>
          <p:nvPr userDrawn="1">
            <p:custDataLst>
              <p:tags r:id="rId5"/>
            </p:custDataLst>
          </p:nvPr>
        </p:nvSpPr>
        <p:spPr>
          <a:xfrm>
            <a:off x="167259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18" name="任意多边形: 形状 112"/>
          <p:cNvSpPr/>
          <p:nvPr userDrawn="1">
            <p:custDataLst>
              <p:tags r:id="rId6"/>
            </p:custDataLst>
          </p:nvPr>
        </p:nvSpPr>
        <p:spPr>
          <a:xfrm>
            <a:off x="188976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0" name="任意多边形: 形状 113"/>
          <p:cNvSpPr/>
          <p:nvPr userDrawn="1">
            <p:custDataLst>
              <p:tags r:id="rId7"/>
            </p:custDataLst>
          </p:nvPr>
        </p:nvSpPr>
        <p:spPr>
          <a:xfrm>
            <a:off x="210756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2" name="任意多边形: 形状 102"/>
          <p:cNvSpPr/>
          <p:nvPr userDrawn="1">
            <p:custDataLst>
              <p:tags r:id="rId8"/>
            </p:custDataLst>
          </p:nvPr>
        </p:nvSpPr>
        <p:spPr>
          <a:xfrm>
            <a:off x="101981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4" name="任意多边形: 形状 103"/>
          <p:cNvSpPr/>
          <p:nvPr userDrawn="1">
            <p:custDataLst>
              <p:tags r:id="rId9"/>
            </p:custDataLst>
          </p:nvPr>
        </p:nvSpPr>
        <p:spPr>
          <a:xfrm>
            <a:off x="123698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6" name="任意多边形: 形状 104"/>
          <p:cNvSpPr/>
          <p:nvPr userDrawn="1">
            <p:custDataLst>
              <p:tags r:id="rId10"/>
            </p:custDataLst>
          </p:nvPr>
        </p:nvSpPr>
        <p:spPr>
          <a:xfrm>
            <a:off x="145478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8" name="任意多边形: 形状 105"/>
          <p:cNvSpPr/>
          <p:nvPr userDrawn="1">
            <p:custDataLst>
              <p:tags r:id="rId11"/>
            </p:custDataLst>
          </p:nvPr>
        </p:nvSpPr>
        <p:spPr>
          <a:xfrm>
            <a:off x="167259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0" name="任意多边形: 形状 106"/>
          <p:cNvSpPr/>
          <p:nvPr userDrawn="1">
            <p:custDataLst>
              <p:tags r:id="rId12"/>
            </p:custDataLst>
          </p:nvPr>
        </p:nvSpPr>
        <p:spPr>
          <a:xfrm>
            <a:off x="188976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2" name="任意多边形: 形状 107"/>
          <p:cNvSpPr/>
          <p:nvPr userDrawn="1">
            <p:custDataLst>
              <p:tags r:id="rId13"/>
            </p:custDataLst>
          </p:nvPr>
        </p:nvSpPr>
        <p:spPr>
          <a:xfrm>
            <a:off x="210756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4" name="任意多边形: 形状 96"/>
          <p:cNvSpPr/>
          <p:nvPr userDrawn="1">
            <p:custDataLst>
              <p:tags r:id="rId14"/>
            </p:custDataLst>
          </p:nvPr>
        </p:nvSpPr>
        <p:spPr>
          <a:xfrm>
            <a:off x="101981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6" name="任意多边形: 形状 97"/>
          <p:cNvSpPr/>
          <p:nvPr userDrawn="1">
            <p:custDataLst>
              <p:tags r:id="rId15"/>
            </p:custDataLst>
          </p:nvPr>
        </p:nvSpPr>
        <p:spPr>
          <a:xfrm>
            <a:off x="123698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8" name="任意多边形: 形状 98"/>
          <p:cNvSpPr/>
          <p:nvPr userDrawn="1">
            <p:custDataLst>
              <p:tags r:id="rId16"/>
            </p:custDataLst>
          </p:nvPr>
        </p:nvSpPr>
        <p:spPr>
          <a:xfrm>
            <a:off x="145478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0" name="任意多边形: 形状 99"/>
          <p:cNvSpPr/>
          <p:nvPr userDrawn="1">
            <p:custDataLst>
              <p:tags r:id="rId17"/>
            </p:custDataLst>
          </p:nvPr>
        </p:nvSpPr>
        <p:spPr>
          <a:xfrm>
            <a:off x="167259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2" name="任意多边形: 形状 100"/>
          <p:cNvSpPr/>
          <p:nvPr userDrawn="1">
            <p:custDataLst>
              <p:tags r:id="rId18"/>
            </p:custDataLst>
          </p:nvPr>
        </p:nvSpPr>
        <p:spPr>
          <a:xfrm>
            <a:off x="188976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4" name="任意多边形: 形状 101"/>
          <p:cNvSpPr/>
          <p:nvPr userDrawn="1">
            <p:custDataLst>
              <p:tags r:id="rId19"/>
            </p:custDataLst>
          </p:nvPr>
        </p:nvSpPr>
        <p:spPr>
          <a:xfrm>
            <a:off x="210756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6" name="任意多边形: 形状 90"/>
          <p:cNvSpPr/>
          <p:nvPr userDrawn="1">
            <p:custDataLst>
              <p:tags r:id="rId20"/>
            </p:custDataLst>
          </p:nvPr>
        </p:nvSpPr>
        <p:spPr>
          <a:xfrm>
            <a:off x="101981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8" name="任意多边形: 形状 91"/>
          <p:cNvSpPr/>
          <p:nvPr userDrawn="1">
            <p:custDataLst>
              <p:tags r:id="rId21"/>
            </p:custDataLst>
          </p:nvPr>
        </p:nvSpPr>
        <p:spPr>
          <a:xfrm>
            <a:off x="123698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0" name="任意多边形: 形状 92"/>
          <p:cNvSpPr/>
          <p:nvPr userDrawn="1">
            <p:custDataLst>
              <p:tags r:id="rId22"/>
            </p:custDataLst>
          </p:nvPr>
        </p:nvSpPr>
        <p:spPr>
          <a:xfrm>
            <a:off x="145478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2" name="任意多边形: 形状 93"/>
          <p:cNvSpPr/>
          <p:nvPr userDrawn="1">
            <p:custDataLst>
              <p:tags r:id="rId23"/>
            </p:custDataLst>
          </p:nvPr>
        </p:nvSpPr>
        <p:spPr>
          <a:xfrm>
            <a:off x="167259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4" name="任意多边形: 形状 94"/>
          <p:cNvSpPr/>
          <p:nvPr userDrawn="1">
            <p:custDataLst>
              <p:tags r:id="rId24"/>
            </p:custDataLst>
          </p:nvPr>
        </p:nvSpPr>
        <p:spPr>
          <a:xfrm>
            <a:off x="188976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6" name="任意多边形: 形状 95"/>
          <p:cNvSpPr/>
          <p:nvPr userDrawn="1">
            <p:custDataLst>
              <p:tags r:id="rId25"/>
            </p:custDataLst>
          </p:nvPr>
        </p:nvSpPr>
        <p:spPr>
          <a:xfrm>
            <a:off x="210756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8" name="任意多边形: 形状 115"/>
          <p:cNvSpPr/>
          <p:nvPr>
            <p:custDataLst>
              <p:tags r:id="rId26"/>
            </p:custDataLst>
          </p:nvPr>
        </p:nvSpPr>
        <p:spPr>
          <a:xfrm>
            <a:off x="10883032" y="5494407"/>
            <a:ext cx="1308968" cy="1363593"/>
          </a:xfrm>
          <a:custGeom>
            <a:avLst/>
            <a:gdLst>
              <a:gd name="connsiteX0" fmla="*/ 672905 w 1308968"/>
              <a:gd name="connsiteY0" fmla="*/ 0 h 1363593"/>
              <a:gd name="connsiteX1" fmla="*/ 1292915 w 1308968"/>
              <a:gd name="connsiteY1" fmla="*/ 416454 h 1363593"/>
              <a:gd name="connsiteX2" fmla="*/ 1308968 w 1308968"/>
              <a:gd name="connsiteY2" fmla="*/ 468831 h 1363593"/>
              <a:gd name="connsiteX3" fmla="*/ 1308968 w 1308968"/>
              <a:gd name="connsiteY3" fmla="*/ 1363593 h 1363593"/>
              <a:gd name="connsiteX4" fmla="*/ 0 w 1308968"/>
              <a:gd name="connsiteY4" fmla="*/ 1363593 h 1363593"/>
              <a:gd name="connsiteX5" fmla="*/ 0 w 1308968"/>
              <a:gd name="connsiteY5" fmla="*/ 681797 h 1363593"/>
              <a:gd name="connsiteX6" fmla="*/ 672905 w 1308968"/>
              <a:gd name="connsiteY6" fmla="*/ 0 h 136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968" h="1363593">
                <a:moveTo>
                  <a:pt x="672905" y="0"/>
                </a:moveTo>
                <a:cubicBezTo>
                  <a:pt x="951555" y="0"/>
                  <a:pt x="1190739" y="171761"/>
                  <a:pt x="1292915" y="416454"/>
                </a:cubicBezTo>
                <a:lnTo>
                  <a:pt x="1308968" y="468831"/>
                </a:lnTo>
                <a:lnTo>
                  <a:pt x="1308968" y="1363593"/>
                </a:lnTo>
                <a:lnTo>
                  <a:pt x="0" y="1363593"/>
                </a:lnTo>
                <a:lnTo>
                  <a:pt x="0" y="681797"/>
                </a:lnTo>
                <a:cubicBezTo>
                  <a:pt x="0" y="305353"/>
                  <a:pt x="301371" y="0"/>
                  <a:pt x="67290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 wrap="square">
            <a:noAutofit/>
          </a:bodyPr>
          <a:p>
            <a:endParaRPr altLang="en-US" lang="zh-CN"/>
          </a:p>
        </p:txBody>
      </p:sp>
      <p:sp>
        <p:nvSpPr>
          <p:cNvPr id="1048860" name="任意多边形: 形状 116"/>
          <p:cNvSpPr/>
          <p:nvPr>
            <p:custDataLst>
              <p:tags r:id="rId27"/>
            </p:custDataLst>
          </p:nvPr>
        </p:nvSpPr>
        <p:spPr>
          <a:xfrm>
            <a:off x="10503205" y="6426987"/>
            <a:ext cx="862759" cy="431379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cxnSp>
        <p:nvCxnSpPr>
          <p:cNvPr id="3145737" name="直接连接符 123"/>
          <p:cNvCxnSpPr>
            <a:cxnSpLocks/>
          </p:cNvCxnSpPr>
          <p:nvPr>
            <p:custDataLst>
              <p:tags r:id="rId28"/>
            </p:custDataLst>
          </p:nvPr>
        </p:nvCxnSpPr>
        <p:spPr>
          <a:xfrm>
            <a:off x="4670473" y="5491317"/>
            <a:ext cx="6189785" cy="0"/>
          </a:xfrm>
          <a:prstGeom prst="line"/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标题 1"/>
          <p:cNvSpPr>
            <a:spLocks noGrp="1"/>
          </p:cNvSpPr>
          <p:nvPr>
            <p:ph type="title" hasCustomPrompt="1"/>
            <p:custDataLst>
              <p:tags r:id="rId29"/>
            </p:custDataLst>
          </p:nvPr>
        </p:nvSpPr>
        <p:spPr>
          <a:xfrm>
            <a:off x="73040" y="2266101"/>
            <a:ext cx="2034412" cy="2688797"/>
          </a:xfrm>
        </p:spPr>
        <p:txBody>
          <a:bodyPr anchor="ctr">
            <a:noAutofit/>
          </a:bodyPr>
          <a:lstStyle>
            <a:lvl1pPr algn="r">
              <a:defRPr sz="72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</a:t>
            </a:r>
            <a:br>
              <a:rPr altLang="zh-CN" dirty="0" lang="en-US"/>
            </a:br>
            <a:r>
              <a:rPr altLang="en-US" dirty="0" lang="zh-CN"/>
              <a:t>题</a:t>
            </a:r>
            <a:endParaRPr altLang="en-US" dirty="0" lang="zh-CN"/>
          </a:p>
        </p:txBody>
      </p:sp>
      <p:sp>
        <p:nvSpPr>
          <p:cNvPr id="1048864" name="日期占位符 6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6" name="页脚占位符 7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68" name="灯片编号占位符 8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9348036" y="816492"/>
            <a:ext cx="2843964" cy="5731457"/>
          </a:xfrm>
          <a:custGeom>
            <a:avLst/>
            <a:gdLst>
              <a:gd name="connsiteX0" fmla="*/ 2843964 w 2843964"/>
              <a:gd name="connsiteY0" fmla="*/ 0 h 5731457"/>
              <a:gd name="connsiteX1" fmla="*/ 2843964 w 2843964"/>
              <a:gd name="connsiteY1" fmla="*/ 5731457 h 5731457"/>
              <a:gd name="connsiteX2" fmla="*/ 2718794 w 2843964"/>
              <a:gd name="connsiteY2" fmla="*/ 5728292 h 5731457"/>
              <a:gd name="connsiteX3" fmla="*/ 0 w 2843964"/>
              <a:gd name="connsiteY3" fmla="*/ 2865728 h 5731457"/>
              <a:gd name="connsiteX4" fmla="*/ 2718794 w 2843964"/>
              <a:gd name="connsiteY4" fmla="*/ 3165 h 573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3964" h="5731457">
                <a:moveTo>
                  <a:pt x="2843964" y="0"/>
                </a:moveTo>
                <a:lnTo>
                  <a:pt x="2843964" y="5731457"/>
                </a:lnTo>
                <a:lnTo>
                  <a:pt x="2718794" y="5728292"/>
                </a:lnTo>
                <a:cubicBezTo>
                  <a:pt x="1204331" y="5651523"/>
                  <a:pt x="0" y="4399269"/>
                  <a:pt x="0" y="2865728"/>
                </a:cubicBezTo>
                <a:cubicBezTo>
                  <a:pt x="0" y="1332187"/>
                  <a:pt x="1204331" y="79933"/>
                  <a:pt x="2718794" y="3165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872" name="任意多边形: 形状 32"/>
          <p:cNvSpPr/>
          <p:nvPr userDrawn="1">
            <p:custDataLst>
              <p:tags r:id="rId2"/>
            </p:custDataLst>
          </p:nvPr>
        </p:nvSpPr>
        <p:spPr>
          <a:xfrm>
            <a:off x="1005522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74" name="任意多边形: 形状 33"/>
          <p:cNvSpPr/>
          <p:nvPr userDrawn="1">
            <p:custDataLst>
              <p:tags r:id="rId3"/>
            </p:custDataLst>
          </p:nvPr>
        </p:nvSpPr>
        <p:spPr>
          <a:xfrm>
            <a:off x="1027303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76" name="任意多边形: 形状 34"/>
          <p:cNvSpPr/>
          <p:nvPr userDrawn="1">
            <p:custDataLst>
              <p:tags r:id="rId4"/>
            </p:custDataLst>
          </p:nvPr>
        </p:nvSpPr>
        <p:spPr>
          <a:xfrm>
            <a:off x="1049020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78" name="任意多边形: 形状 35"/>
          <p:cNvSpPr/>
          <p:nvPr userDrawn="1">
            <p:custDataLst>
              <p:tags r:id="rId5"/>
            </p:custDataLst>
          </p:nvPr>
        </p:nvSpPr>
        <p:spPr>
          <a:xfrm>
            <a:off x="1070800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0" name="任意多边形: 形状 36"/>
          <p:cNvSpPr/>
          <p:nvPr userDrawn="1">
            <p:custDataLst>
              <p:tags r:id="rId6"/>
            </p:custDataLst>
          </p:nvPr>
        </p:nvSpPr>
        <p:spPr>
          <a:xfrm>
            <a:off x="1092517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2" name="任意多边形: 形状 37"/>
          <p:cNvSpPr/>
          <p:nvPr userDrawn="1">
            <p:custDataLst>
              <p:tags r:id="rId7"/>
            </p:custDataLst>
          </p:nvPr>
        </p:nvSpPr>
        <p:spPr>
          <a:xfrm>
            <a:off x="1114298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4" name="任意多边形: 形状 26"/>
          <p:cNvSpPr/>
          <p:nvPr userDrawn="1">
            <p:custDataLst>
              <p:tags r:id="rId8"/>
            </p:custDataLst>
          </p:nvPr>
        </p:nvSpPr>
        <p:spPr>
          <a:xfrm>
            <a:off x="1005522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6" name="任意多边形: 形状 27"/>
          <p:cNvSpPr/>
          <p:nvPr userDrawn="1">
            <p:custDataLst>
              <p:tags r:id="rId9"/>
            </p:custDataLst>
          </p:nvPr>
        </p:nvSpPr>
        <p:spPr>
          <a:xfrm>
            <a:off x="1027303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8" name="任意多边形: 形状 28"/>
          <p:cNvSpPr/>
          <p:nvPr userDrawn="1">
            <p:custDataLst>
              <p:tags r:id="rId10"/>
            </p:custDataLst>
          </p:nvPr>
        </p:nvSpPr>
        <p:spPr>
          <a:xfrm>
            <a:off x="1049020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0" name="任意多边形: 形状 29"/>
          <p:cNvSpPr/>
          <p:nvPr userDrawn="1">
            <p:custDataLst>
              <p:tags r:id="rId11"/>
            </p:custDataLst>
          </p:nvPr>
        </p:nvSpPr>
        <p:spPr>
          <a:xfrm>
            <a:off x="1070800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2" name="任意多边形: 形状 30"/>
          <p:cNvSpPr/>
          <p:nvPr userDrawn="1">
            <p:custDataLst>
              <p:tags r:id="rId12"/>
            </p:custDataLst>
          </p:nvPr>
        </p:nvSpPr>
        <p:spPr>
          <a:xfrm>
            <a:off x="1092517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4" name="任意多边形: 形状 31"/>
          <p:cNvSpPr/>
          <p:nvPr userDrawn="1">
            <p:custDataLst>
              <p:tags r:id="rId13"/>
            </p:custDataLst>
          </p:nvPr>
        </p:nvSpPr>
        <p:spPr>
          <a:xfrm>
            <a:off x="1114298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6" name="任意多边形: 形状 20"/>
          <p:cNvSpPr/>
          <p:nvPr userDrawn="1">
            <p:custDataLst>
              <p:tags r:id="rId14"/>
            </p:custDataLst>
          </p:nvPr>
        </p:nvSpPr>
        <p:spPr>
          <a:xfrm>
            <a:off x="1005522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8" name="任意多边形: 形状 21"/>
          <p:cNvSpPr/>
          <p:nvPr userDrawn="1">
            <p:custDataLst>
              <p:tags r:id="rId15"/>
            </p:custDataLst>
          </p:nvPr>
        </p:nvSpPr>
        <p:spPr>
          <a:xfrm>
            <a:off x="1027303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0" name="任意多边形: 形状 22"/>
          <p:cNvSpPr/>
          <p:nvPr userDrawn="1">
            <p:custDataLst>
              <p:tags r:id="rId16"/>
            </p:custDataLst>
          </p:nvPr>
        </p:nvSpPr>
        <p:spPr>
          <a:xfrm>
            <a:off x="1049020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2" name="任意多边形: 形状 23"/>
          <p:cNvSpPr/>
          <p:nvPr userDrawn="1">
            <p:custDataLst>
              <p:tags r:id="rId17"/>
            </p:custDataLst>
          </p:nvPr>
        </p:nvSpPr>
        <p:spPr>
          <a:xfrm>
            <a:off x="1070800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4" name="任意多边形: 形状 24"/>
          <p:cNvSpPr/>
          <p:nvPr userDrawn="1">
            <p:custDataLst>
              <p:tags r:id="rId18"/>
            </p:custDataLst>
          </p:nvPr>
        </p:nvSpPr>
        <p:spPr>
          <a:xfrm>
            <a:off x="1092517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6" name="任意多边形: 形状 25"/>
          <p:cNvSpPr/>
          <p:nvPr userDrawn="1">
            <p:custDataLst>
              <p:tags r:id="rId19"/>
            </p:custDataLst>
          </p:nvPr>
        </p:nvSpPr>
        <p:spPr>
          <a:xfrm>
            <a:off x="1114298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8" name="任意多边形: 形状 14"/>
          <p:cNvSpPr/>
          <p:nvPr userDrawn="1">
            <p:custDataLst>
              <p:tags r:id="rId20"/>
            </p:custDataLst>
          </p:nvPr>
        </p:nvSpPr>
        <p:spPr>
          <a:xfrm>
            <a:off x="1005522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0" name="任意多边形: 形状 15"/>
          <p:cNvSpPr/>
          <p:nvPr userDrawn="1">
            <p:custDataLst>
              <p:tags r:id="rId21"/>
            </p:custDataLst>
          </p:nvPr>
        </p:nvSpPr>
        <p:spPr>
          <a:xfrm>
            <a:off x="1027303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2" name="任意多边形: 形状 16"/>
          <p:cNvSpPr/>
          <p:nvPr userDrawn="1">
            <p:custDataLst>
              <p:tags r:id="rId22"/>
            </p:custDataLst>
          </p:nvPr>
        </p:nvSpPr>
        <p:spPr>
          <a:xfrm>
            <a:off x="1049020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4" name="任意多边形: 形状 17"/>
          <p:cNvSpPr/>
          <p:nvPr userDrawn="1">
            <p:custDataLst>
              <p:tags r:id="rId23"/>
            </p:custDataLst>
          </p:nvPr>
        </p:nvSpPr>
        <p:spPr>
          <a:xfrm>
            <a:off x="1070800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6" name="任意多边形: 形状 18"/>
          <p:cNvSpPr/>
          <p:nvPr userDrawn="1">
            <p:custDataLst>
              <p:tags r:id="rId24"/>
            </p:custDataLst>
          </p:nvPr>
        </p:nvSpPr>
        <p:spPr>
          <a:xfrm>
            <a:off x="1092517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8" name="任意多边形: 形状 19"/>
          <p:cNvSpPr/>
          <p:nvPr userDrawn="1">
            <p:custDataLst>
              <p:tags r:id="rId25"/>
            </p:custDataLst>
          </p:nvPr>
        </p:nvSpPr>
        <p:spPr>
          <a:xfrm>
            <a:off x="1114298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20" name="任意多边形 1"/>
          <p:cNvSpPr/>
          <p:nvPr userDrawn="1">
            <p:custDataLst>
              <p:tags r:id="rId26"/>
            </p:custDataLst>
          </p:nvPr>
        </p:nvSpPr>
        <p:spPr>
          <a:xfrm>
            <a:off x="206375" y="5969564"/>
            <a:ext cx="1343382" cy="889071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16" h="1400">
                <a:moveTo>
                  <a:pt x="1058" y="0"/>
                </a:moveTo>
                <a:cubicBezTo>
                  <a:pt x="1570" y="0"/>
                  <a:pt x="1997" y="368"/>
                  <a:pt x="2096" y="857"/>
                </a:cubicBezTo>
                <a:lnTo>
                  <a:pt x="2116" y="1053"/>
                </a:lnTo>
                <a:lnTo>
                  <a:pt x="1762" y="1053"/>
                </a:lnTo>
                <a:lnTo>
                  <a:pt x="1762" y="1400"/>
                </a:lnTo>
                <a:lnTo>
                  <a:pt x="0" y="1400"/>
                </a:lnTo>
                <a:lnTo>
                  <a:pt x="0" y="1053"/>
                </a:lnTo>
                <a:lnTo>
                  <a:pt x="0" y="1053"/>
                </a:lnTo>
                <a:lnTo>
                  <a:pt x="20" y="857"/>
                </a:lnTo>
                <a:cubicBezTo>
                  <a:pt x="119" y="368"/>
                  <a:pt x="546" y="0"/>
                  <a:pt x="10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cxnSp>
        <p:nvCxnSpPr>
          <p:cNvPr id="3145739" name="直接连接符 39"/>
          <p:cNvCxnSpPr>
            <a:cxnSpLocks/>
          </p:cNvCxnSpPr>
          <p:nvPr userDrawn="1">
            <p:custDataLst>
              <p:tags r:id="rId27"/>
            </p:custDataLst>
          </p:nvPr>
        </p:nvCxnSpPr>
        <p:spPr>
          <a:xfrm>
            <a:off x="1549757" y="6527800"/>
            <a:ext cx="8572143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任意多边形: 形状 40"/>
          <p:cNvSpPr/>
          <p:nvPr userDrawn="1">
            <p:custDataLst>
              <p:tags r:id="rId28"/>
            </p:custDataLst>
          </p:nvPr>
        </p:nvSpPr>
        <p:spPr>
          <a:xfrm>
            <a:off x="1075734" y="6426567"/>
            <a:ext cx="862759" cy="431379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24" name="标题 1"/>
          <p:cNvSpPr>
            <a:spLocks noGrp="1"/>
          </p:cNvSpPr>
          <p:nvPr>
            <p:ph type="title"/>
            <p:custDataLst>
              <p:tags r:id="rId29"/>
            </p:custDataLst>
          </p:nvPr>
        </p:nvSpPr>
        <p:spPr>
          <a:xfrm>
            <a:off x="1581138" y="700668"/>
            <a:ext cx="6603643" cy="4992039"/>
          </a:xfrm>
        </p:spPr>
        <p:txBody>
          <a:bodyPr anchor="ctr">
            <a:normAutofit/>
          </a:bodyPr>
          <a:lstStyle>
            <a:lvl1pPr algn="l"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26" name="日期占位符 3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8" name="页脚占位符 4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30" name="灯片编号占位符 5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32" name="文本占位符 7"/>
          <p:cNvSpPr>
            <a:spLocks noGrp="1"/>
          </p:cNvSpPr>
          <p:nvPr>
            <p:ph type="body" sz="quarter" idx="13" hasCustomPrompt="1"/>
            <p:custDataLst>
              <p:tags r:id="rId33"/>
            </p:custDataLst>
          </p:nvPr>
        </p:nvSpPr>
        <p:spPr>
          <a:xfrm>
            <a:off x="10270349" y="2560320"/>
            <a:ext cx="1632479" cy="1869606"/>
          </a:xfrm>
        </p:spPr>
        <p:txBody>
          <a:bodyPr anchor="ctr">
            <a:noAutofit/>
          </a:bodyPr>
          <a:lstStyle>
            <a:lvl1pPr algn="ctr" indent="0" marL="0">
              <a:buNone/>
              <a:defRPr b="1" sz="7200">
                <a:solidFill>
                  <a:schemeClr val="bg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9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9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9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VCG41N126607681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13764" y="0"/>
            <a:ext cx="1888015" cy="3047113"/>
          </a:xfrm>
          <a:prstGeom prst="rect"/>
        </p:spPr>
      </p:pic>
      <p:cxnSp>
        <p:nvCxnSpPr>
          <p:cNvPr id="3145741" name="直接连接符 8"/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94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845675" y="5245735"/>
            <a:ext cx="1585595" cy="1607185"/>
          </a:xfrm>
          <a:custGeom>
            <a:avLst/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5" h="1924435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96" name="任意多边形: 形状 11"/>
          <p:cNvSpPr/>
          <p:nvPr userDrawn="1">
            <p:custDataLst>
              <p:tags r:id="rId5"/>
            </p:custDataLst>
          </p:nvPr>
        </p:nvSpPr>
        <p:spPr>
          <a:xfrm flipH="1">
            <a:off x="11099800" y="1419860"/>
            <a:ext cx="1092200" cy="2183765"/>
          </a:xfrm>
          <a:custGeom>
            <a:avLst/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98" name="任意多边形: 形状 14"/>
          <p:cNvSpPr/>
          <p:nvPr userDrawn="1">
            <p:custDataLst>
              <p:tags r:id="rId6"/>
            </p:custDataLst>
          </p:nvPr>
        </p:nvSpPr>
        <p:spPr>
          <a:xfrm>
            <a:off x="10956925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0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11095355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2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1123315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4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137158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6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51001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8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164844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0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0956925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2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11095355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4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1123315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6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137158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8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51001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164844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2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0956925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4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11095355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6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1123315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8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137158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0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51001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2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164844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4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0956925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6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11095355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8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1123315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40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137158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42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51001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44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164844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46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0" y="5696299"/>
            <a:ext cx="1161701" cy="1161701"/>
          </a:xfrm>
          <a:custGeom>
            <a:avLst/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cxnSp>
        <p:nvCxnSpPr>
          <p:cNvPr id="3145743" name="直接连接符 43"/>
          <p:cNvCxnSpPr>
            <a:cxnSpLocks/>
          </p:cNvCxnSpPr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48" name="任意多边形: 形状 44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050" name="标题 1"/>
          <p:cNvSpPr>
            <a:spLocks noGrp="1"/>
          </p:cNvSpPr>
          <p:nvPr>
            <p:ph type="ctrTitle"/>
            <p:custDataLst>
              <p:tags r:id="rId33"/>
            </p:custDataLst>
          </p:nvPr>
        </p:nvSpPr>
        <p:spPr>
          <a:xfrm>
            <a:off x="2225242" y="1100447"/>
            <a:ext cx="7756958" cy="276359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052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54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56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058" name="文本占位符 9"/>
          <p:cNvSpPr>
            <a:spLocks noGrp="1"/>
          </p:cNvSpPr>
          <p:nvPr>
            <p:ph type="body" sz="quarter" idx="18" hasCustomPrompt="1"/>
            <p:custDataLst>
              <p:tags r:id="rId37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9060" name="文本占位符 23"/>
          <p:cNvSpPr>
            <a:spLocks noGrp="1"/>
          </p:cNvSpPr>
          <p:nvPr>
            <p:ph type="body" sz="quarter" idx="19" hasCustomPrompt="1"/>
            <p:custDataLst>
              <p:tags r:id="rId38"/>
            </p:custDataLst>
          </p:nvPr>
        </p:nvSpPr>
        <p:spPr>
          <a:xfrm>
            <a:off x="4781641" y="4205797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400">
                <a:solidFill>
                  <a:schemeClr val="accent6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tags" Target="../tags/tag207.xml"/><Relationship Id="rId18" Type="http://schemas.openxmlformats.org/officeDocument/2006/relationships/tags" Target="../tags/tag208.xml"/><Relationship Id="rId19" Type="http://schemas.openxmlformats.org/officeDocument/2006/relationships/tags" Target="../tags/tag209.xml"/><Relationship Id="rId20" Type="http://schemas.openxmlformats.org/officeDocument/2006/relationships/tags" Target="../tags/tag210.xml"/><Relationship Id="rId21" Type="http://schemas.openxmlformats.org/officeDocument/2006/relationships/tags" Target="../tags/tag211.xml"/><Relationship Id="rId22" Type="http://schemas.openxmlformats.org/officeDocument/2006/relationships/tags" Target="../tags/tag2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3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18147" y="1123697"/>
            <a:ext cx="10535653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任意多边形: 形状 14"/>
          <p:cNvSpPr/>
          <p:nvPr userDrawn="1">
            <p:custDataLst>
              <p:tags r:id="rId18"/>
            </p:custDataLst>
          </p:nvPr>
        </p:nvSpPr>
        <p:spPr>
          <a:xfrm>
            <a:off x="206549" y="6189274"/>
            <a:ext cx="1343208" cy="668726"/>
          </a:xfrm>
          <a:custGeom>
            <a:avLst/>
            <a:gdLst>
              <a:gd name="connsiteX0" fmla="*/ 671605 w 1343208"/>
              <a:gd name="connsiteY0" fmla="*/ 0 h 668726"/>
              <a:gd name="connsiteX1" fmla="*/ 1330834 w 1343208"/>
              <a:gd name="connsiteY1" fmla="*/ 544421 h 668726"/>
              <a:gd name="connsiteX2" fmla="*/ 1343208 w 1343208"/>
              <a:gd name="connsiteY2" fmla="*/ 668726 h 668726"/>
              <a:gd name="connsiteX3" fmla="*/ 0 w 1343208"/>
              <a:gd name="connsiteY3" fmla="*/ 668726 h 668726"/>
              <a:gd name="connsiteX4" fmla="*/ 12374 w 1343208"/>
              <a:gd name="connsiteY4" fmla="*/ 544421 h 668726"/>
              <a:gd name="connsiteX5" fmla="*/ 671605 w 1343208"/>
              <a:gd name="connsiteY5" fmla="*/ 0 h 668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3208" h="668726">
                <a:moveTo>
                  <a:pt x="671605" y="0"/>
                </a:moveTo>
                <a:cubicBezTo>
                  <a:pt x="996697" y="0"/>
                  <a:pt x="1268070" y="233786"/>
                  <a:pt x="1330834" y="544421"/>
                </a:cubicBezTo>
                <a:lnTo>
                  <a:pt x="1343208" y="668726"/>
                </a:lnTo>
                <a:lnTo>
                  <a:pt x="0" y="668726"/>
                </a:lnTo>
                <a:lnTo>
                  <a:pt x="12374" y="544421"/>
                </a:lnTo>
                <a:cubicBezTo>
                  <a:pt x="75138" y="233786"/>
                  <a:pt x="346512" y="0"/>
                  <a:pt x="671605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 wrap="square">
            <a:noAutofit/>
          </a:bodyPr>
          <a:p>
            <a:endParaRPr altLang="en-US" lang="zh-CN"/>
          </a:p>
        </p:txBody>
      </p:sp>
      <p:cxnSp>
        <p:nvCxnSpPr>
          <p:cNvPr id="3145731" name="直接连接符 15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1549757" y="6527800"/>
            <a:ext cx="9013825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16"/>
          <p:cNvSpPr/>
          <p:nvPr userDrawn="1">
            <p:custDataLst>
              <p:tags r:id="rId20"/>
            </p:custDataLst>
          </p:nvPr>
        </p:nvSpPr>
        <p:spPr>
          <a:xfrm>
            <a:off x="1075734" y="6425363"/>
            <a:ext cx="862759" cy="431379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dirty="0" lang="zh-CN"/>
          </a:p>
        </p:txBody>
      </p:sp>
      <p:sp>
        <p:nvSpPr>
          <p:cNvPr id="1048672" name="任意多边形: 形状 17"/>
          <p:cNvSpPr/>
          <p:nvPr userDrawn="1">
            <p:custDataLst>
              <p:tags r:id="rId21"/>
            </p:custDataLst>
          </p:nvPr>
        </p:nvSpPr>
        <p:spPr>
          <a:xfrm>
            <a:off x="10319385" y="6057265"/>
            <a:ext cx="1872615" cy="800735"/>
          </a:xfrm>
          <a:custGeom>
            <a:avLst/>
            <a:gdLst>
              <a:gd name="connsiteX0" fmla="*/ 1267016 w 2192479"/>
              <a:gd name="connsiteY0" fmla="*/ 0 h 936989"/>
              <a:gd name="connsiteX1" fmla="*/ 2109873 w 2192479"/>
              <a:gd name="connsiteY1" fmla="*/ 302578 h 936989"/>
              <a:gd name="connsiteX2" fmla="*/ 2192479 w 2192479"/>
              <a:gd name="connsiteY2" fmla="*/ 377655 h 936989"/>
              <a:gd name="connsiteX3" fmla="*/ 2192479 w 2192479"/>
              <a:gd name="connsiteY3" fmla="*/ 936989 h 936989"/>
              <a:gd name="connsiteX4" fmla="*/ 0 w 2192479"/>
              <a:gd name="connsiteY4" fmla="*/ 936989 h 936989"/>
              <a:gd name="connsiteX5" fmla="*/ 1534 w 2192479"/>
              <a:gd name="connsiteY5" fmla="*/ 931024 h 936989"/>
              <a:gd name="connsiteX6" fmla="*/ 1267016 w 2192479"/>
              <a:gd name="connsiteY6" fmla="*/ 0 h 93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2479" h="936989">
                <a:moveTo>
                  <a:pt x="1267016" y="0"/>
                </a:moveTo>
                <a:cubicBezTo>
                  <a:pt x="1587182" y="0"/>
                  <a:pt x="1880826" y="113551"/>
                  <a:pt x="2109873" y="302578"/>
                </a:cubicBezTo>
                <a:lnTo>
                  <a:pt x="2192479" y="377655"/>
                </a:lnTo>
                <a:lnTo>
                  <a:pt x="2192479" y="936989"/>
                </a:lnTo>
                <a:lnTo>
                  <a:pt x="0" y="936989"/>
                </a:lnTo>
                <a:lnTo>
                  <a:pt x="1534" y="931024"/>
                </a:lnTo>
                <a:cubicBezTo>
                  <a:pt x="169301" y="391636"/>
                  <a:pt x="672423" y="0"/>
                  <a:pt x="126701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tags" Target="../tags/tag235.xml"/><Relationship Id="rId18" Type="http://schemas.openxmlformats.org/officeDocument/2006/relationships/tags" Target="../tags/tag236.xml"/><Relationship Id="rId19" Type="http://schemas.openxmlformats.org/officeDocument/2006/relationships/tags" Target="../tags/tag237.xml"/><Relationship Id="rId20" Type="http://schemas.openxmlformats.org/officeDocument/2006/relationships/tags" Target="../tags/tag23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tags" Target="../tags/tag261.xml"/><Relationship Id="rId18" Type="http://schemas.openxmlformats.org/officeDocument/2006/relationships/tags" Target="../tags/tag262.xml"/><Relationship Id="rId19" Type="http://schemas.openxmlformats.org/officeDocument/2006/relationships/tags" Target="../tags/tag263.xml"/><Relationship Id="rId20" Type="http://schemas.openxmlformats.org/officeDocument/2006/relationships/tags" Target="../tags/tag264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tags" Target="../tags/tag312.xml"/><Relationship Id="rId18" Type="http://schemas.openxmlformats.org/officeDocument/2006/relationships/tags" Target="../tags/tag313.xml"/><Relationship Id="rId19" Type="http://schemas.openxmlformats.org/officeDocument/2006/relationships/tags" Target="../tags/tag314.xml"/><Relationship Id="rId20" Type="http://schemas.openxmlformats.org/officeDocument/2006/relationships/tags" Target="../tags/tag315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tags" Target="../tags/tag386.xml"/><Relationship Id="rId14" Type="http://schemas.openxmlformats.org/officeDocument/2006/relationships/tags" Target="../tags/tag387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tags" Target="../tags/tag400.xml"/><Relationship Id="rId10" Type="http://schemas.openxmlformats.org/officeDocument/2006/relationships/tags" Target="../tags/tag401.xml"/><Relationship Id="rId11" Type="http://schemas.openxmlformats.org/officeDocument/2006/relationships/tags" Target="../tags/tag402.xml"/><Relationship Id="rId12" Type="http://schemas.openxmlformats.org/officeDocument/2006/relationships/tags" Target="../tags/tag403.xml"/><Relationship Id="rId13" Type="http://schemas.openxmlformats.org/officeDocument/2006/relationships/tags" Target="../tags/tag404.xml"/><Relationship Id="rId14" Type="http://schemas.openxmlformats.org/officeDocument/2006/relationships/tags" Target="../tags/tag405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tags" Target="../tags/tag412.xml"/><Relationship Id="rId5" Type="http://schemas.openxmlformats.org/officeDocument/2006/relationships/tags" Target="../tags/tag413.xml"/><Relationship Id="rId6" Type="http://schemas.openxmlformats.org/officeDocument/2006/relationships/tags" Target="../tags/tag414.xml"/><Relationship Id="rId7" Type="http://schemas.openxmlformats.org/officeDocument/2006/relationships/tags" Target="../tags/tag415.xml"/><Relationship Id="rId8" Type="http://schemas.openxmlformats.org/officeDocument/2006/relationships/tags" Target="../tags/tag416.xml"/><Relationship Id="rId9" Type="http://schemas.openxmlformats.org/officeDocument/2006/relationships/tags" Target="../tags/tag417.xml"/><Relationship Id="rId10" Type="http://schemas.openxmlformats.org/officeDocument/2006/relationships/tags" Target="../tags/tag418.xml"/><Relationship Id="rId11" Type="http://schemas.openxmlformats.org/officeDocument/2006/relationships/tags" Target="../tags/tag419.xml"/><Relationship Id="rId12" Type="http://schemas.openxmlformats.org/officeDocument/2006/relationships/tags" Target="../tags/tag42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tags" Target="../tags/tag440.xml"/><Relationship Id="rId5" Type="http://schemas.openxmlformats.org/officeDocument/2006/relationships/tags" Target="../tags/tag441.xml"/><Relationship Id="rId6" Type="http://schemas.openxmlformats.org/officeDocument/2006/relationships/tags" Target="../tags/tag442.xml"/><Relationship Id="rId7" Type="http://schemas.openxmlformats.org/officeDocument/2006/relationships/tags" Target="../tags/tag443.xml"/><Relationship Id="rId8" Type="http://schemas.openxmlformats.org/officeDocument/2006/relationships/tags" Target="../tags/tag444.xml"/><Relationship Id="rId9" Type="http://schemas.openxmlformats.org/officeDocument/2006/relationships/tags" Target="../tags/tag445.xml"/><Relationship Id="rId10" Type="http://schemas.openxmlformats.org/officeDocument/2006/relationships/tags" Target="../tags/tag446.xml"/><Relationship Id="rId11" Type="http://schemas.openxmlformats.org/officeDocument/2006/relationships/tags" Target="../tags/tag447.xml"/><Relationship Id="rId12" Type="http://schemas.openxmlformats.org/officeDocument/2006/relationships/tags" Target="../tags/tag44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49.xml"/><Relationship Id="rId2" Type="http://schemas.openxmlformats.org/officeDocument/2006/relationships/tags" Target="../tags/tag450.xml"/><Relationship Id="rId3" Type="http://schemas.openxmlformats.org/officeDocument/2006/relationships/tags" Target="../tags/tag451.xml"/><Relationship Id="rId4" Type="http://schemas.openxmlformats.org/officeDocument/2006/relationships/tags" Target="../tags/tag45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656000"/>
            <a:ext cx="10515600" cy="1800000"/>
          </a:xfrm>
        </p:spPr>
        <p:txBody>
          <a:bodyPr>
            <a:normAutofit fontScale="91515"/>
          </a:bodyPr>
          <a:p>
            <a:r>
              <a:rPr altLang="en-US" dirty="0" lang="zh-CN"/>
              <a:t>学习分析：挖掘学生潜能的关键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3600000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4294967295"/>
            <p:custDataLst>
              <p:tags r:id="rId3"/>
            </p:custDataLst>
          </p:nvPr>
        </p:nvSpPr>
        <p:spPr>
          <a:xfrm>
            <a:off x="533083" y="330200"/>
            <a:ext cx="1432877" cy="503238"/>
          </a:xfrm>
        </p:spPr>
        <p:txBody>
          <a:bodyPr anchor="ctr">
            <a:normAutofit/>
          </a:bodyPr>
          <a:p>
            <a:pPr indent="0" marL="0">
              <a:buNone/>
            </a:pPr>
            <a:r>
              <a:rPr altLang="zh-CN" b="1" dirty="0" sz="1200" lang="en-US"/>
              <a:t>YOUR  LOGO</a:t>
            </a:r>
            <a:endParaRPr altLang="en-US" b="1" dirty="0" sz="1200" lang="zh-CN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4294967295"/>
            <p:custDataLst>
              <p:tags r:id="rId4"/>
            </p:custDataLst>
          </p:nvPr>
        </p:nvSpPr>
        <p:spPr>
          <a:xfrm>
            <a:off x="8867500" y="331469"/>
            <a:ext cx="2880000" cy="504000"/>
          </a:xfrm>
        </p:spPr>
        <p:txBody>
          <a:bodyPr anchor="ctr">
            <a:normAutofit/>
          </a:bodyPr>
          <a:p>
            <a:pPr algn="r" indent="0" marL="0">
              <a:buNone/>
            </a:pPr>
            <a:r>
              <a:rPr altLang="zh-CN" b="1" dirty="0" sz="1200" lang="en-US">
                <a:solidFill>
                  <a:schemeClr val="accent6"/>
                </a:solidFill>
              </a:rPr>
              <a:t>20XX.XX.XX</a:t>
            </a:r>
            <a:endParaRPr altLang="zh-CN" b="1" dirty="0" sz="1200" lang="en-US">
              <a:solidFill>
                <a:schemeClr val="accent6"/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4781550" y="4586288"/>
            <a:ext cx="2743200" cy="503237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780829"/>
            <a:ext cx="1269252" cy="2688797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86" name="序号"/>
          <p:cNvSpPr txBox="1"/>
          <p:nvPr>
            <p:custDataLst>
              <p:tags r:id="rId2"/>
            </p:custDataLst>
          </p:nvPr>
        </p:nvSpPr>
        <p:spPr>
          <a:xfrm>
            <a:off x="4543425" y="881380"/>
            <a:ext cx="658495" cy="9823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88" name="项标题"/>
          <p:cNvSpPr txBox="1"/>
          <p:nvPr>
            <p:custDataLst>
              <p:tags r:id="rId3"/>
            </p:custDataLst>
          </p:nvPr>
        </p:nvSpPr>
        <p:spPr>
          <a:xfrm>
            <a:off x="5334635" y="881380"/>
            <a:ext cx="4208780" cy="98171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0" name="任意多边形: 形状 14"/>
          <p:cNvSpPr/>
          <p:nvPr>
            <p:custDataLst>
              <p:tags r:id="rId4"/>
            </p:custDataLst>
          </p:nvPr>
        </p:nvSpPr>
        <p:spPr>
          <a:xfrm rot="5400000">
            <a:off x="4229100" y="950595"/>
            <a:ext cx="278130" cy="154305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192" name="任意多边形: 形状 15"/>
          <p:cNvSpPr/>
          <p:nvPr>
            <p:custDataLst>
              <p:tags r:id="rId5"/>
            </p:custDataLst>
          </p:nvPr>
        </p:nvSpPr>
        <p:spPr>
          <a:xfrm rot="5400000">
            <a:off x="4229100" y="1903095"/>
            <a:ext cx="278130" cy="154305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194" name="序号"/>
          <p:cNvSpPr txBox="1"/>
          <p:nvPr>
            <p:custDataLst>
              <p:tags r:id="rId6"/>
            </p:custDataLst>
          </p:nvPr>
        </p:nvSpPr>
        <p:spPr>
          <a:xfrm>
            <a:off x="4543425" y="1829435"/>
            <a:ext cx="658495" cy="9823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96" name="项标题"/>
          <p:cNvSpPr txBox="1"/>
          <p:nvPr>
            <p:custDataLst>
              <p:tags r:id="rId7"/>
            </p:custDataLst>
          </p:nvPr>
        </p:nvSpPr>
        <p:spPr>
          <a:xfrm>
            <a:off x="5334635" y="1829435"/>
            <a:ext cx="4208780" cy="98171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学习分析的重要性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8" name="任意多边形: 形状 16"/>
          <p:cNvSpPr/>
          <p:nvPr>
            <p:custDataLst>
              <p:tags r:id="rId8"/>
            </p:custDataLst>
          </p:nvPr>
        </p:nvSpPr>
        <p:spPr>
          <a:xfrm rot="5400000">
            <a:off x="4229100" y="2854960"/>
            <a:ext cx="278130" cy="154305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200" name="序号"/>
          <p:cNvSpPr txBox="1"/>
          <p:nvPr>
            <p:custDataLst>
              <p:tags r:id="rId9"/>
            </p:custDataLst>
          </p:nvPr>
        </p:nvSpPr>
        <p:spPr>
          <a:xfrm>
            <a:off x="4543425" y="2778125"/>
            <a:ext cx="658495" cy="9823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2" name="项标题"/>
          <p:cNvSpPr txBox="1"/>
          <p:nvPr>
            <p:custDataLst>
              <p:tags r:id="rId10"/>
            </p:custDataLst>
          </p:nvPr>
        </p:nvSpPr>
        <p:spPr>
          <a:xfrm>
            <a:off x="5334635" y="2778125"/>
            <a:ext cx="4208780" cy="98171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学习分析的方法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04" name="任意多边形: 形状 17"/>
          <p:cNvSpPr/>
          <p:nvPr>
            <p:custDataLst>
              <p:tags r:id="rId11"/>
            </p:custDataLst>
          </p:nvPr>
        </p:nvSpPr>
        <p:spPr>
          <a:xfrm rot="5400000">
            <a:off x="4229100" y="3807460"/>
            <a:ext cx="278130" cy="154305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206" name="序号"/>
          <p:cNvSpPr txBox="1"/>
          <p:nvPr>
            <p:custDataLst>
              <p:tags r:id="rId12"/>
            </p:custDataLst>
          </p:nvPr>
        </p:nvSpPr>
        <p:spPr>
          <a:xfrm>
            <a:off x="4543425" y="3726815"/>
            <a:ext cx="658495" cy="9823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8" name="项标题"/>
          <p:cNvSpPr txBox="1"/>
          <p:nvPr>
            <p:custDataLst>
              <p:tags r:id="rId13"/>
            </p:custDataLst>
          </p:nvPr>
        </p:nvSpPr>
        <p:spPr>
          <a:xfrm>
            <a:off x="5334635" y="3726815"/>
            <a:ext cx="4208780" cy="98171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学习分析的应用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0" name="任意多边形: 形状 1"/>
          <p:cNvSpPr/>
          <p:nvPr>
            <p:custDataLst>
              <p:tags r:id="rId14"/>
            </p:custDataLst>
          </p:nvPr>
        </p:nvSpPr>
        <p:spPr>
          <a:xfrm rot="5400000">
            <a:off x="4229100" y="5704205"/>
            <a:ext cx="278130" cy="154305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212" name="序号"/>
          <p:cNvSpPr txBox="1"/>
          <p:nvPr>
            <p:custDataLst>
              <p:tags r:id="rId15"/>
            </p:custDataLst>
          </p:nvPr>
        </p:nvSpPr>
        <p:spPr>
          <a:xfrm>
            <a:off x="4543425" y="5624195"/>
            <a:ext cx="658495" cy="9823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14" name="项标题"/>
          <p:cNvSpPr txBox="1"/>
          <p:nvPr>
            <p:custDataLst>
              <p:tags r:id="rId16"/>
            </p:custDataLst>
          </p:nvPr>
        </p:nvSpPr>
        <p:spPr>
          <a:xfrm>
            <a:off x="5334635" y="5624195"/>
            <a:ext cx="4208780" cy="98171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学习分析的未来展望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6" name="任意多边形: 形状 11"/>
          <p:cNvSpPr/>
          <p:nvPr>
            <p:custDataLst>
              <p:tags r:id="rId17"/>
            </p:custDataLst>
          </p:nvPr>
        </p:nvSpPr>
        <p:spPr>
          <a:xfrm rot="5400000">
            <a:off x="4229100" y="4755515"/>
            <a:ext cx="278130" cy="154305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218" name="序号"/>
          <p:cNvSpPr txBox="1"/>
          <p:nvPr>
            <p:custDataLst>
              <p:tags r:id="rId18"/>
            </p:custDataLst>
          </p:nvPr>
        </p:nvSpPr>
        <p:spPr>
          <a:xfrm>
            <a:off x="4543425" y="4675505"/>
            <a:ext cx="658495" cy="9823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20" name="项标题"/>
          <p:cNvSpPr txBox="1"/>
          <p:nvPr>
            <p:custDataLst>
              <p:tags r:id="rId19"/>
            </p:custDataLst>
          </p:nvPr>
        </p:nvSpPr>
        <p:spPr>
          <a:xfrm>
            <a:off x="5334635" y="4675505"/>
            <a:ext cx="4208780" cy="98171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学习分析的挑战与对策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学习分析的重要性</a:t>
            </a:r>
            <a:endParaRPr altLang="en-US" dirty="0" lang="zh-CN"/>
          </a:p>
        </p:txBody>
      </p:sp>
      <p:sp>
        <p:nvSpPr>
          <p:cNvPr id="10495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02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适应个性化教育需求</a:t>
            </a:r>
            <a:endParaRPr altLang="en-US" lang="zh-CN"/>
          </a:p>
        </p:txBody>
      </p:sp>
      <p:sp>
        <p:nvSpPr>
          <p:cNvPr id="10497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针对不同学生的特点和需求，提供个性化的学习方案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提高学生的学习效果和成绩，增强学生的学习动力和自信心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促进教育公平和全面发展，培养更多具有创新精神和实践能力的人才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及时发现学生的学习困难和问题，提供针对性的辅导和帮助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提升学生学习效果</a:t>
            </a:r>
            <a:endParaRPr altLang="en-US" lang="zh-CN"/>
          </a:p>
        </p:txBody>
      </p:sp>
      <p:sp>
        <p:nvSpPr>
          <p:cNvPr id="104978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激发学习兴趣，提高学习动力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9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及时反馈，调整教学策略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发现学生潜能，针对性辅导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0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了解学生需求，优化教学方法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促进教育公平</a:t>
            </a:r>
            <a:endParaRPr altLang="en-US" lang="zh-CN"/>
          </a:p>
        </p:txBody>
      </p:sp>
      <p:sp>
        <p:nvSpPr>
          <p:cNvPr id="104984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推动教育改革，促进教育公平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5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关注弱势群体，提高教育质量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实现教育资源均衡分配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7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缩小城乡教育差距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学习分析的方法</a:t>
            </a:r>
            <a:endParaRPr altLang="en-US" dirty="0" lang="zh-CN"/>
          </a:p>
        </p:txBody>
      </p:sp>
      <p:sp>
        <p:nvSpPr>
          <p:cNvPr id="10499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03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数据收集</a:t>
            </a:r>
            <a:endParaRPr altLang="en-US" lang="zh-CN"/>
          </a:p>
        </p:txBody>
      </p:sp>
      <p:sp>
        <p:nvSpPr>
          <p:cNvPr id="10501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观察法：通过观察学生的行为、表情、言语等方面收集数据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测验法：通过测验了解学生的学习水平、能力等情况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实验法：通过实验设计、实验操作等方式收集数据，分析学生的学习情况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调查法：通过问卷、访谈等方式收集学生的意见、态度等信息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数据分析</a:t>
            </a:r>
            <a:endParaRPr altLang="en-US" lang="zh-CN"/>
          </a:p>
        </p:txBody>
      </p:sp>
      <p:sp>
        <p:nvSpPr>
          <p:cNvPr id="10501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收集数据：通过各种途径收集学生的学习数据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整理数据：对收集到的数据进行整理、分类和筛选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分析数据：运用统计学等方法对数据进行分析，发现规律和趋势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解读数据：根据分析结果，解读学生的学习情况，找出问题并提出解决方案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结果呈现</a:t>
            </a:r>
            <a:endParaRPr altLang="en-US" lang="zh-CN"/>
          </a:p>
        </p:txBody>
      </p:sp>
      <p:sp>
        <p:nvSpPr>
          <p:cNvPr id="10502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图表展示：通过图表直观展示学生的学习情况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文字描述：用简洁明了的文字描述学生的学习情况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对比分析：将学生的学习情况与班级平均水平进行对比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关键指标：突出显示影响学习效果的关键指标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学习分析的应用</a:t>
            </a:r>
            <a:endParaRPr altLang="en-US" dirty="0" lang="zh-CN"/>
          </a:p>
        </p:txBody>
      </p:sp>
      <p:sp>
        <p:nvSpPr>
          <p:cNvPr id="10503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04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制定个性化学习计划</a:t>
            </a:r>
            <a:endParaRPr altLang="en-US" lang="zh-CN"/>
          </a:p>
        </p:txBody>
      </p:sp>
      <p:sp>
        <p:nvSpPr>
          <p:cNvPr id="105049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9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0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0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0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结合学生的学习成绩和表现，提供针对性的辅导和帮助，促进学生的全面发展。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1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不断优化和改进学习计划，提高学生的学习积极性和主动性，培养学生的自主学习能力。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1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根据学生的学习特点和需求，制定个性化的学习计划，提高学习效果。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1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通过学习分析技术，了解学生的学习进度和掌握情况，及时调整学习计划。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优化教学方法</a:t>
            </a:r>
            <a:endParaRPr altLang="en-US" lang="zh-CN"/>
          </a:p>
        </p:txBody>
      </p:sp>
      <p:sp>
        <p:nvSpPr>
          <p:cNvPr id="10505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了解学生需求：通过学习分析，了解学生的学习需求和兴趣，为个性化教学提供依据。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调整教学内容：根据学习分析的结果，调整教学内容和难度，使其更加符合学生的实际情况。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个性化教学：根据学生的学习特点和需求，采用个性化的教学方法和手段，提高教学效果。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及时反馈：通过学习分析，及时了解学生的学习情况和问题，及时调整教学策略和方法。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预测学生未来发展</a:t>
            </a:r>
            <a:endParaRPr altLang="en-US" lang="zh-CN"/>
          </a:p>
        </p:txBody>
      </p:sp>
      <p:sp>
        <p:nvSpPr>
          <p:cNvPr id="10506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预测学生未来学习表现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识别潜在的学习问题和挑战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制定个性化的学习计划和策略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评估学生的学习进度和进步情况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学习分析的挑战与对策</a:t>
            </a:r>
            <a:endParaRPr altLang="en-US" dirty="0" lang="zh-CN"/>
          </a:p>
        </p:txBody>
      </p:sp>
      <p:sp>
        <p:nvSpPr>
          <p:cNvPr id="10506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05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数据隐私保护</a:t>
            </a:r>
            <a:endParaRPr altLang="en-US" lang="zh-CN"/>
          </a:p>
        </p:txBody>
      </p:sp>
      <p:sp>
        <p:nvSpPr>
          <p:cNvPr id="105085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5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5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5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6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未来学习分析中的隐私保护趋势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86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6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6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保护学生隐私的对策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6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7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7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学习分析中的数据隐私挑战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87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7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7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数据隐私保护的重要性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技术难题解决</a:t>
            </a:r>
            <a:endParaRPr altLang="en-US" lang="zh-CN"/>
          </a:p>
        </p:txBody>
      </p:sp>
      <p:sp>
        <p:nvSpPr>
          <p:cNvPr id="10509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数据收集与处理：采用先进的数据采集和分析技术，确保数据的准确性和可靠性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算法优化：不断优化学习分析算法，提高分析的准确性和效率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隐私保护：加强数据安全和隐私保护，确保学生信息不被泄露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跨平台整合：实现不同平台之间的数据共享和整合，提高学习分析的全面性和系统性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教师培训与观念更新</a:t>
            </a:r>
            <a:endParaRPr altLang="en-US" lang="zh-CN"/>
          </a:p>
        </p:txBody>
      </p:sp>
      <p:sp>
        <p:nvSpPr>
          <p:cNvPr id="105096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7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7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7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7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加强教师间合作，共同解决学习分析中的问题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97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8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8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提升教师数据素养，有效利用数据驱动教学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8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8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更新教育观念，关注学生全面发展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99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9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9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培训教师学习分析技能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学习分析的未来展望</a:t>
            </a:r>
            <a:endParaRPr altLang="en-US" dirty="0" lang="zh-CN"/>
          </a:p>
        </p:txBody>
      </p:sp>
      <p:sp>
        <p:nvSpPr>
          <p:cNvPr id="10510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06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技术创新推动应用拓展</a:t>
            </a:r>
            <a:endParaRPr altLang="en-US" lang="zh-CN"/>
          </a:p>
        </p:txBody>
      </p:sp>
      <p:sp>
        <p:nvSpPr>
          <p:cNvPr id="105122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2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22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2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22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3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23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3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23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云计算技术：云计算技术将为学习分析提供强大的计算能力和存储空间，实现实时分析和处理大量数据。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23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物联网技术：物联网技术将与学习分析相结合，通过收集学生的学习环境和行为数据，为个性化学习提供更全面的支持。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24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人工智能技术：学习分析将借助人工智能技术，实现更精准的学生个体识别和需求分析，为个性化教学提供支持。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24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大数据分析：通过大数据技术对学生的学习行为、成绩等数据进行深入挖掘和分析，为教学策略制定提供科学依据。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跨界合作促进教育改革</a:t>
            </a:r>
            <a:endParaRPr altLang="en-US" lang="zh-CN"/>
          </a:p>
        </p:txBody>
      </p:sp>
      <p:sp>
        <p:nvSpPr>
          <p:cNvPr id="10512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跨界合作的效果：提高教育质量，培养创新型人才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跨界合作的意义：打破传统教育模式，促进教育创新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跨界合作的实践：跨学科、跨领域、跨行业的合作案例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跨界合作的挑战：如何协调各方利益，确保合作顺利进行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构建智慧教育生态系统</a:t>
            </a:r>
            <a:endParaRPr altLang="en-US" lang="zh-CN"/>
          </a:p>
        </p:txBody>
      </p:sp>
      <p:sp>
        <p:nvSpPr>
          <p:cNvPr id="105135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5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3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6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6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6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36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7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7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促进教育公平，提高教育质量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37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培养创新型人才，推动社会进步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37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利用大数据、人工智能等技术，实现个性化教学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37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建立开放、共享的教育资源平台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41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25242" y="1100447"/>
            <a:ext cx="7756958" cy="2763596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1420" name="公司名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>
          <a:xfrm>
            <a:off x="486770" y="330199"/>
            <a:ext cx="1546568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1422" name="日期时间"/>
          <p:cNvSpPr>
            <a:spLocks noGrp="1"/>
          </p:cNvSpPr>
          <p:nvPr>
            <p:ph type="body" sz="quarter" idx="19"/>
            <p:custDataLst>
              <p:tags r:id="rId3"/>
            </p:custDataLst>
          </p:nvPr>
        </p:nvSpPr>
        <p:spPr>
          <a:xfrm>
            <a:off x="4781641" y="4205797"/>
            <a:ext cx="2743200" cy="504000"/>
          </a:xfrm>
        </p:spPr>
        <p:txBody>
          <a:bodyPr/>
          <a:p>
            <a:r>
              <a:rPr altLang="en-US" dirty="0" lang="zh-CN"/>
              <a:t>汇报人：稻壳儿</a:t>
            </a:r>
            <a:endParaRPr altLang="zh-CN" dirty="0" 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6"/>
  <p:tag name="KSO_WM_UNIT_TYPE" val="f"/>
  <p:tag name="KSO_WM_UNIT_INDEX" val="3"/>
  <p:tag name="KSO_WM_UNIT_SUBTYPE" val="g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585"/>
  <p:tag name="KSO_WM_UNIT_TYPE" val="f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273"/>
  <p:tag name="KSO_WM_UNIT_TYPE" val="f"/>
  <p:tag name="KSO_WM_UNIT_INDEX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273"/>
  <p:tag name="KSO_WM_UNIT_TYPE" val="f"/>
  <p:tag name="KSO_WM_UNIT_INDEX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231"/>
  <p:tag name="KSO_WM_UNIT_TYPE" val="h_f"/>
  <p:tag name="KSO_WM_UNIT_INDEX" val="1_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231"/>
  <p:tag name="KSO_WM_UNIT_TYPE" val="h_f"/>
  <p:tag name="KSO_WM_UNIT_INDEX" val="2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720"/>
  <p:tag name="KSO_WM_UNIT_TYPE" val="f"/>
  <p:tag name="KSO_WM_UNIT_INDEX" val="1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6"/>
  <p:tag name="KSO_WM_UNIT_TYPE" val="f"/>
  <p:tag name="KSO_WM_UNIT_INDEX" val="2"/>
  <p:tag name="KSO_WM_UNIT_SUBTYPE" val="g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96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96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1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6"/>
  <p:tag name="KSO_WM_TEMPLATE_THUMBS_INDEX" val="1、9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6_1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PRESET_TEXT" val="单击添加文档标题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6_1*b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215.xml><?xml version="1.0" encoding="utf-8"?>
<p:tagLst xmlns:p="http://schemas.openxmlformats.org/presentationml/2006/main"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6_1*f*2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SUBTYPE" val="g"/>
  <p:tag name="KSO_WM_UNIT_PRESET_TEXT" val="YOUR  LOGO"/>
</p:tagLst>
</file>

<file path=ppt/tags/tag21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6_1*f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PRESET_TEXT" val="20XX.XX.XX"/>
</p:tagLst>
</file>

<file path=ppt/tags/tag217.xml><?xml version="1.0" encoding="utf-8"?>
<p:tagLst xmlns:p="http://schemas.openxmlformats.org/presentationml/2006/main">
  <p:tag name="KSO_WM_UNIT_SUBTYPE" val="b"/>
  <p:tag name="KSO_WM_UNIT_NOCLEAR" val="0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96_1*f*3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PRESET_TEXT" val="汇报人：WPS"/>
</p:tagLst>
</file>

<file path=ppt/tags/tag218.xml><?xml version="1.0" encoding="utf-8"?>
<p:tagLst xmlns:p="http://schemas.openxmlformats.org/presentationml/2006/main">
  <p:tag name="KSO_WM_SLIDE_ID" val="custom202309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6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6_6*l_h_i*1_1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6_6*l_h_a*1_1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6*l_h_i*1_1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6*l_h_i*1_2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96_6*l_h_i*1_2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6_6*l_h_a*1_2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6*l_h_i*1_3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96_6*l_h_i*1_3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6_6*l_h_a*1_3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6*l_h_i*1_4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96_6*l_h_i*1_4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6_6*l_h_a*1_4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6*l_h_i*1_6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96_6*l_h_i*1_6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6_6*l_h_a*1_6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6*l_h_i*1_5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96_6*l_h_i*1_5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6_6*l_h_a*1_5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SLIDE_ID" val="custom202309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241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244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95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342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73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3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408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9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9*f*2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6"/>
  <p:tag name="KSO_WM_UNIT_TYPE" val="f"/>
  <p:tag name="KSO_WM_UNIT_INDEX" val="2"/>
  <p:tag name="KSO_WM_UNIT_SUBTYPE" val="g"/>
  <p:tag name="KSO_WM_UNIT_PRESET_TEXT" val="YOUR LOGO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9*f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人：稻壳儿"/>
</p:tagLst>
</file>

<file path=ppt/tags/tag452.xml><?xml version="1.0" encoding="utf-8"?>
<p:tagLst xmlns:p="http://schemas.openxmlformats.org/presentationml/2006/main">
  <p:tag name="KSO_WM_SLIDE_ID" val="custom202309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7">
      <a:dk1>
        <a:sysClr lastClr="000000" val="windowText"/>
      </a:dk1>
      <a:lt1>
        <a:sysClr lastClr="FFFFFF" val="window"/>
      </a:lt1>
      <a:dk2>
        <a:srgbClr val="44546A"/>
      </a:dk2>
      <a:lt2>
        <a:srgbClr val="FDFAF5"/>
      </a:lt2>
      <a:accent1>
        <a:srgbClr val="F3BB28"/>
      </a:accent1>
      <a:accent2>
        <a:srgbClr val="D9C573"/>
      </a:accent2>
      <a:accent3>
        <a:srgbClr val="B6B679"/>
      </a:accent3>
      <a:accent4>
        <a:srgbClr val="94A87F"/>
      </a:accent4>
      <a:accent5>
        <a:srgbClr val="719985"/>
      </a:accent5>
      <a:accent6>
        <a:srgbClr val="4F8A8B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2023-12-16T01:25:40Z</dcterms:created>
  <dcterms:modified xsi:type="dcterms:W3CDTF">2023-12-16T01:25:40Z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133a5d11e43c4019970ab5512df26f24_21</vt:lpwstr>
  </property>
</Properties>
</file>