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507548" r:id="rId1"/>
    <p:sldMasterId id="2147507585" r:id="rId2"/>
  </p:sldMasterIdLst>
  <p:notesMasterIdLst>
    <p:notesMasterId r:id="rId3"/>
  </p:notesMasterIdLst>
  <p:sldIdLst>
    <p:sldId id="11626" r:id="rId4"/>
    <p:sldId id="11630" r:id="rId5"/>
    <p:sldId id="11633" r:id="rId6"/>
    <p:sldId id="11636" r:id="rId7"/>
    <p:sldId id="11642" r:id="rId9"/>
    <p:sldId id="11645" r:id="rId10"/>
    <p:sldId id="11648" r:id="rId11"/>
    <p:sldId id="11651" r:id="rId12"/>
    <p:sldId id="11654" r:id="rId13"/>
    <p:sldId id="11660" r:id="rId15"/>
    <p:sldId id="11663" r:id="rId16"/>
    <p:sldId id="11666" r:id="rId17"/>
    <p:sldId id="11669" r:id="rId18"/>
    <p:sldId id="11672" r:id="rId19"/>
    <p:sldId id="11678" r:id="rId21"/>
    <p:sldId id="11681" r:id="rId22"/>
    <p:sldId id="11684" r:id="rId23"/>
    <p:sldId id="11687" r:id="rId24"/>
    <p:sldId id="11693" r:id="rId26"/>
    <p:sldId id="11696" r:id="rId27"/>
    <p:sldId id="11699" r:id="rId28"/>
    <p:sldId id="11702" r:id="rId29"/>
    <p:sldId id="11708" r:id="rId31"/>
    <p:sldId id="11711" r:id="rId32"/>
    <p:sldId id="11714" r:id="rId33"/>
    <p:sldId id="11717" r:id="rId34"/>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9" Type="http://schemas.openxmlformats.org/officeDocument/2006/relationships/slide" Target="slides/slide5.xml"/><Relationship Id="rId10" Type="http://schemas.openxmlformats.org/officeDocument/2006/relationships/slide" Target="slides/slide6.xml"/><Relationship Id="rId11" Type="http://schemas.openxmlformats.org/officeDocument/2006/relationships/slide" Target="slides/slide7.xml"/><Relationship Id="rId12" Type="http://schemas.openxmlformats.org/officeDocument/2006/relationships/slide" Target="slides/slide8.xml"/><Relationship Id="rId13" Type="http://schemas.openxmlformats.org/officeDocument/2006/relationships/slide" Target="slides/slide9.xml"/><Relationship Id="rId15" Type="http://schemas.openxmlformats.org/officeDocument/2006/relationships/slide" Target="slides/slide10.xml"/><Relationship Id="rId16" Type="http://schemas.openxmlformats.org/officeDocument/2006/relationships/slide" Target="slides/slide11.xml"/><Relationship Id="rId17" Type="http://schemas.openxmlformats.org/officeDocument/2006/relationships/slide" Target="slides/slide12.xml"/><Relationship Id="rId18" Type="http://schemas.openxmlformats.org/officeDocument/2006/relationships/slide" Target="slides/slide13.xml"/><Relationship Id="rId19"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1" Type="http://schemas.openxmlformats.org/officeDocument/2006/relationships/slide" Target="slides/slide23.xml"/><Relationship Id="rId32" Type="http://schemas.openxmlformats.org/officeDocument/2006/relationships/slide" Target="slides/slide24.xml"/><Relationship Id="rId33" Type="http://schemas.openxmlformats.org/officeDocument/2006/relationships/slide" Target="slides/slide25.xml"/><Relationship Id="rId34" Type="http://schemas.openxmlformats.org/officeDocument/2006/relationships/slide" Target="slides/slide26.xml"/><Relationship Id="rId35" Type="http://schemas.openxmlformats.org/officeDocument/2006/relationships/tableStyles" Target="tableStyles.xml"/><Relationship Id="rId36" Type="http://schemas.openxmlformats.org/officeDocument/2006/relationships/presProps" Target="presProps.xml"/><Relationship Id="rId37" Type="http://schemas.openxmlformats.org/officeDocument/2006/relationships/viewProps" Target="viewProps.xml"/><Relationship Id="rId38"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33" name=""/>
        <p:cNvGrpSpPr/>
        <p:nvPr/>
      </p:nvGrpSpPr>
      <p:grpSpPr>
        <a:xfrm>
          <a:off x="0" y="0"/>
          <a:ext cx="0" cy="0"/>
          <a:chOff x="0" y="0"/>
          <a:chExt cx="0" cy="0"/>
        </a:xfrm>
      </p:grpSpPr>
      <p:sp>
        <p:nvSpPr>
          <p:cNvPr id="1048678" name="幻灯片图像占位符 1"/>
          <p:cNvSpPr>
            <a:spLocks noChangeAspect="1" noRot="1" noGrp="1"/>
          </p:cNvSpPr>
          <p:nvPr>
            <p:ph type="sldImg" idx="2"/>
          </p:nvPr>
        </p:nvSpPr>
        <p:spPr/>
      </p:sp>
      <p:sp>
        <p:nvSpPr>
          <p:cNvPr id="1048680" name="文本占位符 2"/>
          <p:cNvSpPr>
            <a:spLocks noGrp="1"/>
          </p:cNvSpPr>
          <p:nvPr>
            <p:ph type="body" idx="3"/>
          </p:nvPr>
        </p:nvSpPr>
        <p:spPr/>
        <p:txBody>
          <a:bodyPr/>
          <a:p>
            <a:endParaRPr altLang="en-US" lang="zh-C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tags" Target="../tags/tag2.xml"/><Relationship Id="rId3" Type="http://schemas.openxmlformats.org/officeDocument/2006/relationships/tags" Target="../tags/tag3.xml"/><Relationship Id="rId4" Type="http://schemas.openxmlformats.org/officeDocument/2006/relationships/tags" Target="../tags/tag4.xml"/><Relationship Id="rId5" Type="http://schemas.openxmlformats.org/officeDocument/2006/relationships/tags" Target="../tags/tag5.xml"/><Relationship Id="rId6" Type="http://schemas.openxmlformats.org/officeDocument/2006/relationships/tags" Target="../tags/tag6.xml"/><Relationship Id="rId7" Type="http://schemas.openxmlformats.org/officeDocument/2006/relationships/tags" Target="../tags/tag7.xml"/><Relationship Id="rId8" Type="http://schemas.openxmlformats.org/officeDocument/2006/relationships/tags" Target="../tags/tag8.xml"/><Relationship Id="rId9" Type="http://schemas.openxmlformats.org/officeDocument/2006/relationships/tags" Target="../tags/tag9.xml"/><Relationship Id="rId10" Type="http://schemas.openxmlformats.org/officeDocument/2006/relationships/tags" Target="../tags/tag10.xml"/><Relationship Id="rId11" Type="http://schemas.openxmlformats.org/officeDocument/2006/relationships/tags" Target="../tags/tag11.xml"/><Relationship Id="rId12" Type="http://schemas.openxmlformats.org/officeDocument/2006/relationships/image" Target="../media/image1.png"/><Relationship Id="rId13" Type="http://schemas.openxmlformats.org/officeDocument/2006/relationships/tags" Target="../tags/tag12.xml"/><Relationship Id="rId14" Type="http://schemas.openxmlformats.org/officeDocument/2006/relationships/tags" Target="../tags/tag13.xml"/><Relationship Id="rId15" Type="http://schemas.openxmlformats.org/officeDocument/2006/relationships/tags" Target="../tags/tag14.xml"/><Relationship Id="rId16"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15.xml"/><Relationship Id="rId2" Type="http://schemas.openxmlformats.org/officeDocument/2006/relationships/tags" Target="../tags/tag16.xml"/><Relationship Id="rId3" Type="http://schemas.openxmlformats.org/officeDocument/2006/relationships/tags" Target="../tags/tag17.xml"/><Relationship Id="rId4" Type="http://schemas.openxmlformats.org/officeDocument/2006/relationships/tags" Target="../tags/tag18.xml"/><Relationship Id="rId5" Type="http://schemas.openxmlformats.org/officeDocument/2006/relationships/tags" Target="../tags/tag19.xml"/><Relationship Id="rId6"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20.xml"/><Relationship Id="rId2" Type="http://schemas.openxmlformats.org/officeDocument/2006/relationships/tags" Target="../tags/tag21.xml"/><Relationship Id="rId3" Type="http://schemas.openxmlformats.org/officeDocument/2006/relationships/tags" Target="../tags/tag22.xml"/><Relationship Id="rId4" Type="http://schemas.openxmlformats.org/officeDocument/2006/relationships/tags" Target="../tags/tag23.xml"/><Relationship Id="rId5" Type="http://schemas.openxmlformats.org/officeDocument/2006/relationships/tags" Target="../tags/tag24.xml"/><Relationship Id="rId6" Type="http://schemas.openxmlformats.org/officeDocument/2006/relationships/tags" Target="../tags/tag25.xml"/><Relationship Id="rId7" Type="http://schemas.openxmlformats.org/officeDocument/2006/relationships/image" Target="../media/image2.png"/><Relationship Id="rId8" Type="http://schemas.openxmlformats.org/officeDocument/2006/relationships/tags" Target="../tags/tag26.xml"/><Relationship Id="rId9" Type="http://schemas.openxmlformats.org/officeDocument/2006/relationships/tags" Target="../tags/tag27.xml"/><Relationship Id="rId10" Type="http://schemas.openxmlformats.org/officeDocument/2006/relationships/tags" Target="../tags/tag28.xml"/><Relationship Id="rId11" Type="http://schemas.openxmlformats.org/officeDocument/2006/relationships/tags" Target="../tags/tag29.xml"/><Relationship Id="rId12" Type="http://schemas.openxmlformats.org/officeDocument/2006/relationships/tags" Target="../tags/tag30.xml"/><Relationship Id="rId13"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31.xml"/><Relationship Id="rId2" Type="http://schemas.openxmlformats.org/officeDocument/2006/relationships/tags" Target="../tags/tag32.xml"/><Relationship Id="rId3" Type="http://schemas.openxmlformats.org/officeDocument/2006/relationships/tags" Target="../tags/tag33.xml"/><Relationship Id="rId4" Type="http://schemas.openxmlformats.org/officeDocument/2006/relationships/tags" Target="../tags/tag34.xml"/><Relationship Id="rId5" Type="http://schemas.openxmlformats.org/officeDocument/2006/relationships/tags" Target="../tags/tag35.xml"/><Relationship Id="rId6" Type="http://schemas.openxmlformats.org/officeDocument/2006/relationships/tags" Target="../tags/tag36.xml"/><Relationship Id="rId7" Type="http://schemas.openxmlformats.org/officeDocument/2006/relationships/tags" Target="../tags/tag37.xml"/><Relationship Id="rId8" Type="http://schemas.openxmlformats.org/officeDocument/2006/relationships/image" Target="../media/image2.png"/><Relationship Id="rId9" Type="http://schemas.openxmlformats.org/officeDocument/2006/relationships/tags" Target="../tags/tag38.xml"/><Relationship Id="rId10" Type="http://schemas.openxmlformats.org/officeDocument/2006/relationships/tags" Target="../tags/tag39.xml"/><Relationship Id="rId11" Type="http://schemas.openxmlformats.org/officeDocument/2006/relationships/tags" Target="../tags/tag40.xml"/><Relationship Id="rId12" Type="http://schemas.openxmlformats.org/officeDocument/2006/relationships/tags" Target="../tags/tag41.xml"/><Relationship Id="rId13"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42.xml"/><Relationship Id="rId2" Type="http://schemas.openxmlformats.org/officeDocument/2006/relationships/tags" Target="../tags/tag43.xml"/><Relationship Id="rId3" Type="http://schemas.openxmlformats.org/officeDocument/2006/relationships/tags" Target="../tags/tag44.xml"/><Relationship Id="rId4" Type="http://schemas.openxmlformats.org/officeDocument/2006/relationships/tags" Target="../tags/tag45.xml"/><Relationship Id="rId5" Type="http://schemas.openxmlformats.org/officeDocument/2006/relationships/tags" Target="../tags/tag46.xml"/><Relationship Id="rId6" Type="http://schemas.openxmlformats.org/officeDocument/2006/relationships/tags" Target="../tags/tag47.xml"/><Relationship Id="rId7"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48.xml"/><Relationship Id="rId2" Type="http://schemas.openxmlformats.org/officeDocument/2006/relationships/tags" Target="../tags/tag49.xml"/><Relationship Id="rId3" Type="http://schemas.openxmlformats.org/officeDocument/2006/relationships/tags" Target="../tags/tag50.xml"/><Relationship Id="rId4" Type="http://schemas.openxmlformats.org/officeDocument/2006/relationships/tags" Target="../tags/tag51.xml"/><Relationship Id="rId5" Type="http://schemas.openxmlformats.org/officeDocument/2006/relationships/tags" Target="../tags/tag52.xml"/><Relationship Id="rId6" Type="http://schemas.openxmlformats.org/officeDocument/2006/relationships/tags" Target="../tags/tag53.xml"/><Relationship Id="rId7" Type="http://schemas.openxmlformats.org/officeDocument/2006/relationships/tags" Target="../tags/tag54.xml"/><Relationship Id="rId8" Type="http://schemas.openxmlformats.org/officeDocument/2006/relationships/tags" Target="../tags/tag55.xml"/><Relationship Id="rId9"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56.xml"/><Relationship Id="rId2" Type="http://schemas.openxmlformats.org/officeDocument/2006/relationships/tags" Target="../tags/tag57.xml"/><Relationship Id="rId3" Type="http://schemas.openxmlformats.org/officeDocument/2006/relationships/tags" Target="../tags/tag58.xml"/><Relationship Id="rId4" Type="http://schemas.openxmlformats.org/officeDocument/2006/relationships/tags" Target="../tags/tag59.xml"/><Relationship Id="rId5"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60.xml"/><Relationship Id="rId2" Type="http://schemas.openxmlformats.org/officeDocument/2006/relationships/tags" Target="../tags/tag61.xml"/><Relationship Id="rId3" Type="http://schemas.openxmlformats.org/officeDocument/2006/relationships/tags" Target="../tags/tag62.xml"/><Relationship Id="rId4"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63.xml"/><Relationship Id="rId2" Type="http://schemas.openxmlformats.org/officeDocument/2006/relationships/tags" Target="../tags/tag64.xml"/><Relationship Id="rId3" Type="http://schemas.openxmlformats.org/officeDocument/2006/relationships/tags" Target="../tags/tag65.xml"/><Relationship Id="rId4" Type="http://schemas.openxmlformats.org/officeDocument/2006/relationships/tags" Target="../tags/tag66.xml"/><Relationship Id="rId5"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67.xml"/><Relationship Id="rId2" Type="http://schemas.openxmlformats.org/officeDocument/2006/relationships/tags" Target="../tags/tag68.xml"/><Relationship Id="rId3" Type="http://schemas.openxmlformats.org/officeDocument/2006/relationships/tags" Target="../tags/tag69.xml"/><Relationship Id="rId4" Type="http://schemas.openxmlformats.org/officeDocument/2006/relationships/tags" Target="../tags/tag70.xml"/><Relationship Id="rId5" Type="http://schemas.openxmlformats.org/officeDocument/2006/relationships/tags" Target="../tags/tag71.xml"/><Relationship Id="rId6"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72.xml"/><Relationship Id="rId2" Type="http://schemas.openxmlformats.org/officeDocument/2006/relationships/tags" Target="../tags/tag73.xml"/><Relationship Id="rId3" Type="http://schemas.openxmlformats.org/officeDocument/2006/relationships/tags" Target="../tags/tag74.xml"/><Relationship Id="rId4" Type="http://schemas.openxmlformats.org/officeDocument/2006/relationships/tags" Target="../tags/tag75.xml"/><Relationship Id="rId5" Type="http://schemas.openxmlformats.org/officeDocument/2006/relationships/tags" Target="../tags/tag76.xml"/><Relationship Id="rId6" Type="http://schemas.openxmlformats.org/officeDocument/2006/relationships/image" Target="../media/image1.png"/><Relationship Id="rId7" Type="http://schemas.openxmlformats.org/officeDocument/2006/relationships/tags" Target="../tags/tag77.xml"/><Relationship Id="rId8" Type="http://schemas.openxmlformats.org/officeDocument/2006/relationships/tags" Target="../tags/tag78.xml"/><Relationship Id="rId9" Type="http://schemas.openxmlformats.org/officeDocument/2006/relationships/tags" Target="../tags/tag79.xml"/><Relationship Id="rId10" Type="http://schemas.openxmlformats.org/officeDocument/2006/relationships/tags" Target="../tags/tag80.xml"/><Relationship Id="rId11" Type="http://schemas.openxmlformats.org/officeDocument/2006/relationships/tags" Target="../tags/tag81.xml"/><Relationship Id="rId12" Type="http://schemas.openxmlformats.org/officeDocument/2006/relationships/tags" Target="../tags/tag82.xml"/><Relationship Id="rId13" Type="http://schemas.openxmlformats.org/officeDocument/2006/relationships/tags" Target="../tags/tag83.xml"/><Relationship Id="rId14" Type="http://schemas.openxmlformats.org/officeDocument/2006/relationships/tags" Target="../tags/tag84.xml"/><Relationship Id="rId15" Type="http://schemas.openxmlformats.org/officeDocument/2006/relationships/tags" Target="../tags/tag85.xml"/><Relationship Id="rId16" Type="http://schemas.openxmlformats.org/officeDocument/2006/relationships/tags" Target="../tags/tag86.xml"/><Relationship Id="rId17" Type="http://schemas.openxmlformats.org/officeDocument/2006/relationships/tags" Target="../tags/tag87.xml"/><Relationship Id="rId18"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userDrawn="1">
  <p:cSld name="标题幻灯片">
    <p:spTree>
      <p:nvGrpSpPr>
        <p:cNvPr id="33" name=""/>
        <p:cNvGrpSpPr/>
        <p:nvPr/>
      </p:nvGrpSpPr>
      <p:grpSpPr>
        <a:xfrm>
          <a:off x="0" y="0"/>
          <a:ext cx="0" cy="0"/>
          <a:chOff x="0" y="0"/>
          <a:chExt cx="0" cy="0"/>
        </a:xfrm>
      </p:grpSpPr>
      <p:sp>
        <p:nvSpPr>
          <p:cNvPr id="1048676" name="矩形 15"/>
          <p:cNvSpPr/>
          <p:nvPr userDrawn="1">
            <p:custDataLst>
              <p:tags r:id="rId1"/>
            </p:custDataLst>
          </p:nvPr>
        </p:nvSpPr>
        <p:spPr>
          <a:xfrm>
            <a:off x="0" y="0"/>
            <a:ext cx="12192000" cy="6858000"/>
          </a:xfrm>
          <a:prstGeom prst="rect"/>
          <a:gradFill flip="none" rotWithShape="1">
            <a:gsLst>
              <a:gs pos="23000">
                <a:schemeClr val="bg2"/>
              </a:gs>
              <a:gs pos="90000">
                <a:schemeClr val="bg2">
                  <a:alpha val="92000"/>
                </a:scheme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cxnSp>
        <p:nvCxnSpPr>
          <p:cNvPr id="3145733" name="直接连接符 18"/>
          <p:cNvCxnSpPr>
            <a:cxnSpLocks/>
          </p:cNvCxnSpPr>
          <p:nvPr userDrawn="1">
            <p:custDataLst>
              <p:tags r:id="rId2"/>
            </p:custDataLst>
          </p:nvPr>
        </p:nvCxnSpPr>
        <p:spPr>
          <a:xfrm>
            <a:off x="2376170" y="1605280"/>
            <a:ext cx="0" cy="520700"/>
          </a:xfrm>
          <a:prstGeom prst="line"/>
          <a:noFill/>
          <a:ln w="28575">
            <a:solidFill>
              <a:schemeClr val="accent1"/>
            </a:solidFill>
          </a:ln>
        </p:spPr>
        <p:style>
          <a:lnRef idx="2">
            <a:schemeClr val="accent1">
              <a:shade val="15000"/>
            </a:schemeClr>
          </a:lnRef>
          <a:fillRef idx="1">
            <a:schemeClr val="accent1"/>
          </a:fillRef>
          <a:effectRef idx="0">
            <a:schemeClr val="accent1"/>
          </a:effectRef>
          <a:fontRef idx="minor">
            <a:schemeClr val="lt1"/>
          </a:fontRef>
        </p:style>
      </p:cxnSp>
      <p:sp>
        <p:nvSpPr>
          <p:cNvPr id="1048678" name="任意多边形: 形状 26"/>
          <p:cNvSpPr/>
          <p:nvPr userDrawn="1">
            <p:custDataLst>
              <p:tags r:id="rId3"/>
            </p:custDataLst>
          </p:nvPr>
        </p:nvSpPr>
        <p:spPr>
          <a:xfrm>
            <a:off x="3295650" y="2698750"/>
            <a:ext cx="3410585" cy="4159250"/>
          </a:xfrm>
          <a:custGeom>
            <a:avLst/>
            <a:gdLst>
              <a:gd name="connsiteX0" fmla="*/ 2358592 w 6679320"/>
              <a:gd name="connsiteY0" fmla="*/ 0 h 4799351"/>
              <a:gd name="connsiteX1" fmla="*/ 2358592 w 6679320"/>
              <a:gd name="connsiteY1" fmla="*/ 2484776 h 4799351"/>
              <a:gd name="connsiteX2" fmla="*/ 3287279 w 6679320"/>
              <a:gd name="connsiteY2" fmla="*/ 2484776 h 4799351"/>
              <a:gd name="connsiteX3" fmla="*/ 3287279 w 6679320"/>
              <a:gd name="connsiteY3" fmla="*/ 640123 h 4799351"/>
              <a:gd name="connsiteX4" fmla="*/ 6679320 w 6679320"/>
              <a:gd name="connsiteY4" fmla="*/ 4799351 h 4799351"/>
              <a:gd name="connsiteX5" fmla="*/ 0 w 6679320"/>
              <a:gd name="connsiteY5" fmla="*/ 4789139 h 4799351"/>
              <a:gd name="connsiteX6" fmla="*/ 0 w 6679320"/>
              <a:gd name="connsiteY6" fmla="*/ 2241779 h 4799351"/>
              <a:gd name="connsiteX7" fmla="*/ 1941472 w 6679320"/>
              <a:gd name="connsiteY7" fmla="*/ 392652 h 47993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71" h="6550">
                <a:moveTo>
                  <a:pt x="0" y="2905"/>
                </a:moveTo>
                <a:lnTo>
                  <a:pt x="29" y="2905"/>
                </a:lnTo>
                <a:lnTo>
                  <a:pt x="29" y="0"/>
                </a:lnTo>
                <a:lnTo>
                  <a:pt x="5371" y="6550"/>
                </a:lnTo>
                <a:lnTo>
                  <a:pt x="0" y="6542"/>
                </a:lnTo>
                <a:lnTo>
                  <a:pt x="0" y="2905"/>
                </a:lnTo>
                <a:close/>
              </a:path>
            </a:pathLst>
          </a:custGeom>
          <a:gradFill flip="none" rotWithShape="1">
            <a:gsLst>
              <a:gs pos="31000">
                <a:schemeClr val="accent1"/>
              </a:gs>
              <a:gs pos="100000">
                <a:schemeClr val="accent4"/>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solidFill>
                <a:schemeClr val="bg1"/>
              </a:solidFill>
            </a:endParaRPr>
          </a:p>
        </p:txBody>
      </p:sp>
      <p:sp>
        <p:nvSpPr>
          <p:cNvPr id="1048680" name="任意多边形: 形状 13"/>
          <p:cNvSpPr/>
          <p:nvPr userDrawn="1">
            <p:custDataLst>
              <p:tags r:id="rId4"/>
            </p:custDataLst>
          </p:nvPr>
        </p:nvSpPr>
        <p:spPr>
          <a:xfrm>
            <a:off x="-5715" y="1609725"/>
            <a:ext cx="3380105" cy="2212975"/>
          </a:xfrm>
          <a:custGeom>
            <a:avLst/>
            <a:gdLst>
              <a:gd name="connsiteX0" fmla="*/ 0 w 2895600"/>
              <a:gd name="connsiteY0" fmla="*/ 2197100 h 2197100"/>
              <a:gd name="connsiteX1" fmla="*/ 2374900 w 2895600"/>
              <a:gd name="connsiteY1" fmla="*/ 0 h 2197100"/>
              <a:gd name="connsiteX2" fmla="*/ 2895600 w 2895600"/>
              <a:gd name="connsiteY2" fmla="*/ 596900 h 2197100"/>
              <a:gd name="connsiteX0-1" fmla="*/ 0 w 2590800"/>
              <a:gd name="connsiteY0-2" fmla="*/ 2197100 h 2197100"/>
              <a:gd name="connsiteX1-3" fmla="*/ 2374900 w 2590800"/>
              <a:gd name="connsiteY1-4" fmla="*/ 0 h 2197100"/>
              <a:gd name="connsiteX2-5" fmla="*/ 2590800 w 2590800"/>
              <a:gd name="connsiteY2-6" fmla="*/ 225425 h 2197100"/>
              <a:gd name="connsiteX0-7" fmla="*/ 0 w 2590800"/>
              <a:gd name="connsiteY0-8" fmla="*/ 2197100 h 2197100"/>
              <a:gd name="connsiteX1-9" fmla="*/ 2374900 w 2590800"/>
              <a:gd name="connsiteY1-10" fmla="*/ 0 h 2197100"/>
              <a:gd name="connsiteX2-11" fmla="*/ 2590800 w 2590800"/>
              <a:gd name="connsiteY2-12" fmla="*/ 225425 h 2197100"/>
              <a:gd name="connsiteX0-13" fmla="*/ 0 w 2590800"/>
              <a:gd name="connsiteY0-14" fmla="*/ 2197100 h 2197100"/>
              <a:gd name="connsiteX1-15" fmla="*/ 2374900 w 2590800"/>
              <a:gd name="connsiteY1-16" fmla="*/ 0 h 2197100"/>
              <a:gd name="connsiteX2-17" fmla="*/ 2590800 w 2590800"/>
              <a:gd name="connsiteY2-18" fmla="*/ 225425 h 2197100"/>
              <a:gd name="connsiteX0-19" fmla="*/ 0 w 2590800"/>
              <a:gd name="connsiteY0-20" fmla="*/ 2211388 h 2211388"/>
              <a:gd name="connsiteX1-21" fmla="*/ 2379663 w 2590800"/>
              <a:gd name="connsiteY1-22" fmla="*/ 0 h 2211388"/>
              <a:gd name="connsiteX2-23" fmla="*/ 2590800 w 2590800"/>
              <a:gd name="connsiteY2-24" fmla="*/ 239713 h 2211388"/>
              <a:gd name="connsiteX0-25" fmla="*/ 0 w 2531640"/>
              <a:gd name="connsiteY0-26" fmla="*/ 2159337 h 2159337"/>
              <a:gd name="connsiteX1-27" fmla="*/ 2320503 w 2531640"/>
              <a:gd name="connsiteY1-28" fmla="*/ 0 h 2159337"/>
              <a:gd name="connsiteX2-29" fmla="*/ 2531640 w 2531640"/>
              <a:gd name="connsiteY2-30" fmla="*/ 239713 h 2159337"/>
              <a:gd name="connsiteX0-31" fmla="*/ 0 w 3252653"/>
              <a:gd name="connsiteY0-32" fmla="*/ 2159337 h 2159337"/>
              <a:gd name="connsiteX1-33" fmla="*/ 2320503 w 3252653"/>
              <a:gd name="connsiteY1-34" fmla="*/ 0 h 2159337"/>
              <a:gd name="connsiteX2-35" fmla="*/ 3252653 w 3252653"/>
              <a:gd name="connsiteY2-36" fmla="*/ 1108787 h 2159337"/>
              <a:gd name="connsiteX0-37" fmla="*/ 0 w 3266519"/>
              <a:gd name="connsiteY0-38" fmla="*/ 2159337 h 2159337"/>
              <a:gd name="connsiteX1-39" fmla="*/ 2320503 w 3266519"/>
              <a:gd name="connsiteY1-40" fmla="*/ 0 h 2159337"/>
              <a:gd name="connsiteX2-41" fmla="*/ 3266519 w 3266519"/>
              <a:gd name="connsiteY2-42" fmla="*/ 1155261 h 2159337"/>
              <a:gd name="connsiteX0-43" fmla="*/ 0 w 3280384"/>
              <a:gd name="connsiteY0-44" fmla="*/ 2159337 h 2159337"/>
              <a:gd name="connsiteX1-45" fmla="*/ 2320503 w 3280384"/>
              <a:gd name="connsiteY1-46" fmla="*/ 0 h 2159337"/>
              <a:gd name="connsiteX2-47" fmla="*/ 3280384 w 3280384"/>
              <a:gd name="connsiteY2-48" fmla="*/ 1155261 h 2159337"/>
            </a:gdLst>
            <a:ahLst/>
            <a:cxnLst>
              <a:cxn ang="0">
                <a:pos x="connsiteX0-1" y="connsiteY0-2"/>
              </a:cxn>
              <a:cxn ang="0">
                <a:pos x="connsiteX1-3" y="connsiteY1-4"/>
              </a:cxn>
              <a:cxn ang="0">
                <a:pos x="connsiteX2-5" y="connsiteY2-6"/>
              </a:cxn>
            </a:cxnLst>
            <a:rect l="l" t="t" r="r" b="b"/>
            <a:pathLst>
              <a:path w="3280384" h="2159337">
                <a:moveTo>
                  <a:pt x="0" y="2159337"/>
                </a:moveTo>
                <a:lnTo>
                  <a:pt x="2320503" y="0"/>
                </a:lnTo>
                <a:lnTo>
                  <a:pt x="3280384" y="1155261"/>
                </a:lnTo>
              </a:path>
            </a:pathLst>
          </a:custGeom>
          <a:noFill/>
          <a:ln w="28575">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solidFill>
                <a:schemeClr val="bg1"/>
              </a:solidFill>
            </a:endParaRPr>
          </a:p>
        </p:txBody>
      </p:sp>
      <p:sp>
        <p:nvSpPr>
          <p:cNvPr id="1048682" name="标题 1"/>
          <p:cNvSpPr>
            <a:spLocks noGrp="1"/>
          </p:cNvSpPr>
          <p:nvPr>
            <p:ph type="ctrTitle" hasCustomPrompt="1"/>
            <p:custDataLst>
              <p:tags r:id="rId5"/>
            </p:custDataLst>
          </p:nvPr>
        </p:nvSpPr>
        <p:spPr>
          <a:xfrm>
            <a:off x="5189220" y="1579880"/>
            <a:ext cx="6164580" cy="2418080"/>
          </a:xfrm>
        </p:spPr>
        <p:txBody>
          <a:bodyPr anchor="b">
            <a:noAutofit/>
          </a:bodyPr>
          <a:lstStyle>
            <a:lvl1pPr algn="r">
              <a:lnSpc>
                <a:spcPct val="100000"/>
              </a:lnSpc>
              <a:defRPr sz="7200"/>
            </a:lvl1pPr>
          </a:lstStyle>
          <a:p>
            <a:r>
              <a:rPr altLang="en-US" dirty="0" lang="zh-CN"/>
              <a:t>单击此处</a:t>
            </a:r>
            <a:br>
              <a:rPr altLang="en-US" dirty="0" lang="zh-CN"/>
            </a:br>
            <a:r>
              <a:rPr altLang="en-US" dirty="0" lang="zh-CN"/>
              <a:t>添加文档标题</a:t>
            </a:r>
            <a:endParaRPr altLang="en-US" dirty="0" lang="zh-CN"/>
          </a:p>
        </p:txBody>
      </p:sp>
      <p:sp>
        <p:nvSpPr>
          <p:cNvPr id="1048684" name="副标题 2"/>
          <p:cNvSpPr>
            <a:spLocks noGrp="1"/>
          </p:cNvSpPr>
          <p:nvPr>
            <p:ph type="subTitle" idx="1" hasCustomPrompt="1"/>
            <p:custDataLst>
              <p:tags r:id="rId6"/>
            </p:custDataLst>
          </p:nvPr>
        </p:nvSpPr>
        <p:spPr>
          <a:xfrm>
            <a:off x="6083935" y="4084955"/>
            <a:ext cx="5269865" cy="634365"/>
          </a:xfrm>
        </p:spPr>
        <p:txBody>
          <a:bodyPr bIns="0" lIns="0" rIns="0" rtlCol="0" tIns="0" vert="horz">
            <a:normAutofit/>
          </a:bodyPr>
          <a:lstStyle>
            <a:lvl1pPr algn="r" defTabSz="914400" eaLnBrk="1" fontAlgn="auto" hangingPunct="1" indent="0" latinLnBrk="0" lvl="0" marL="0" marR="0" rtl="0">
              <a:lnSpc>
                <a:spcPct val="130000"/>
              </a:lnSpc>
              <a:spcBef>
                <a:spcPts val="1000"/>
              </a:spcBef>
              <a:buClrTx/>
              <a:buSzTx/>
              <a:buFont typeface="Arial" panose="02080604020202020204" pitchFamily="34" charset="0"/>
              <a:buNone/>
              <a:defRPr altLang="en-US" baseline="0" b="0" cap="none" dirty="0" sz="2400" i="0" kern="1200" kumimoji="0" lang="zh-CN" noProof="1" normalizeH="0" spc="0" strike="noStrike" u="none">
                <a:solidFill>
                  <a:schemeClr val="tx1">
                    <a:lumMod val="75000"/>
                  </a:schemeClr>
                </a:solidFill>
                <a:latin typeface="+mn-lt"/>
                <a:ea typeface="+mn-ea"/>
                <a:cs typeface="+mn-cs"/>
                <a:sym typeface="+mn-ea"/>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sym typeface="+mn-ea"/>
              </a:rPr>
              <a:t>单击此处添加文档副标题</a:t>
            </a:r>
            <a:endParaRPr>
              <a:sym typeface="+mn-ea"/>
            </a:endParaRPr>
          </a:p>
        </p:txBody>
      </p:sp>
      <p:sp>
        <p:nvSpPr>
          <p:cNvPr id="1048686" name="文本占位符 9"/>
          <p:cNvSpPr>
            <a:spLocks noGrp="1"/>
          </p:cNvSpPr>
          <p:nvPr>
            <p:ph type="body" sz="quarter" idx="13" hasCustomPrompt="1"/>
            <p:custDataLst>
              <p:tags r:id="rId7"/>
            </p:custDataLst>
          </p:nvPr>
        </p:nvSpPr>
        <p:spPr>
          <a:xfrm>
            <a:off x="8614409" y="504000"/>
            <a:ext cx="2743199" cy="504000"/>
          </a:xfrm>
        </p:spPr>
        <p:txBody>
          <a:bodyPr anchor="ctr" bIns="0" lIns="0" rIns="0" rtlCol="0" tIns="0" vert="horz">
            <a:normAutofit/>
          </a:bodyPr>
          <a:lstStyle>
            <a:lvl1pPr algn="r" defTabSz="914400" eaLnBrk="1" fontAlgn="auto" hangingPunct="1" indent="0" latinLnBrk="0" lvl="0" marL="0" marR="0" rtl="0">
              <a:lnSpc>
                <a:spcPct val="100000"/>
              </a:lnSpc>
              <a:spcBef>
                <a:spcPts val="1000"/>
              </a:spcBef>
              <a:buClrTx/>
              <a:buSzTx/>
              <a:buFont typeface="Arial" panose="02080604020202020204" pitchFamily="34" charset="0"/>
              <a:buNone/>
              <a:defRPr altLang="en-US" baseline="0" b="0" cap="none" dirty="0" sz="1400" i="0" kern="1200" kumimoji="0" lang="zh-CN" noProof="1" normalizeH="0" spc="0" strike="noStrike" u="none">
                <a:solidFill>
                  <a:schemeClr val="bg2">
                    <a:lumMod val="50000"/>
                    <a:lumOff val="50000"/>
                  </a:schemeClr>
                </a:solidFill>
                <a:latin typeface="+mn-lt"/>
                <a:ea typeface="+mn-ea"/>
                <a:cs typeface="+mn-cs"/>
              </a:defRPr>
            </a:lvl1pPr>
          </a:lstStyle>
          <a:p>
            <a:pPr lvl="0"/>
            <a:r>
              <a:rPr>
                <a:sym typeface="+mn-ea"/>
              </a:rPr>
              <a:t>公司名占位符</a:t>
            </a:r>
            <a:endParaRPr>
              <a:sym typeface="+mn-ea"/>
            </a:endParaRPr>
          </a:p>
        </p:txBody>
      </p:sp>
      <p:sp>
        <p:nvSpPr>
          <p:cNvPr id="1048688" name="文本占位符 23"/>
          <p:cNvSpPr txBox="1">
            <a:spLocks noGrp="1"/>
          </p:cNvSpPr>
          <p:nvPr>
            <p:ph type="body" sz="quarter" idx="17" hasCustomPrompt="1"/>
            <p:custDataLst>
              <p:tags r:id="rId8"/>
            </p:custDataLst>
          </p:nvPr>
        </p:nvSpPr>
        <p:spPr>
          <a:xfrm>
            <a:off x="8614410" y="5061400"/>
            <a:ext cx="2743200" cy="504000"/>
          </a:xfrm>
          <a:prstGeom prst="roundRect">
            <a:avLst>
              <a:gd name="adj" fmla="val 50000"/>
            </a:avLst>
          </a:prstGeom>
          <a:gradFill flip="none" rotWithShape="1">
            <a:gsLst>
              <a:gs pos="0">
                <a:schemeClr val="accent1"/>
              </a:gs>
              <a:gs pos="100000">
                <a:schemeClr val="accent4"/>
              </a:gs>
            </a:gsLst>
            <a:lin ang="0" scaled="1"/>
          </a:gradFill>
          <a:ln>
            <a:noFill/>
          </a:ln>
          <a:effectLst/>
        </p:spPr>
        <p:style>
          <a:lnRef idx="2">
            <a:schemeClr val="accent1">
              <a:shade val="15000"/>
            </a:schemeClr>
          </a:lnRef>
          <a:fillRef idx="1">
            <a:schemeClr val="accent1"/>
          </a:fillRef>
          <a:effectRef idx="0">
            <a:schemeClr val="accent1"/>
          </a:effectRef>
          <a:fontRef idx="minor">
            <a:schemeClr val="lt1"/>
          </a:fontRef>
        </p:style>
        <p:txBody>
          <a:bodyPr anchor="ctr" anchorCtr="0" bIns="0" compatLnSpc="1" fromWordArt="0" horzOverflow="overflow" lIns="0" numCol="1" rIns="0" rtlCol="0" spcCol="0" tIns="0" vert="horz" vertOverflow="overflow" wrap="square">
            <a:noAutofit/>
          </a:bodyPr>
          <a:lstStyle>
            <a:defPPr>
              <a:defRPr lang="zh-CN"/>
            </a:defPPr>
            <a:lvl1pPr algn="ctr" defTabSz="914400" eaLnBrk="1" fontAlgn="auto" hangingPunct="1" indent="-228600" latinLnBrk="0" lvl="0" marL="0" marR="0" rtl="0">
              <a:lnSpc>
                <a:spcPct val="100000"/>
              </a:lnSpc>
              <a:spcBef>
                <a:spcPts val="1000"/>
              </a:spcBef>
              <a:buClrTx/>
              <a:buSzTx/>
              <a:buFontTx/>
              <a:buNone/>
              <a:defRPr altLang="en-US" baseline="0" b="1" cap="none" dirty="0" sz="1400" i="0" kern="1200" kumimoji="0" lang="zh-CN" noProof="1" normalizeH="0" spc="0" strike="noStrike" u="none">
                <a:solidFill>
                  <a:srgbClr val="0C1813"/>
                </a:solidFill>
                <a:latin typeface="+mn-lt"/>
                <a:ea typeface="+mn-ea"/>
                <a:cs typeface="+mn-cs"/>
                <a:sym typeface="+mn-ea"/>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lvl="0"/>
            <a:r>
              <a:rPr>
                <a:sym typeface="+mn-ea"/>
              </a:rPr>
              <a:t>署名占位符</a:t>
            </a:r>
            <a:endParaRPr>
              <a:sym typeface="+mn-ea"/>
            </a:endParaRPr>
          </a:p>
        </p:txBody>
      </p:sp>
      <p:cxnSp>
        <p:nvCxnSpPr>
          <p:cNvPr id="3145735" name="直接连接符 33"/>
          <p:cNvCxnSpPr>
            <a:cxnSpLocks/>
          </p:cNvCxnSpPr>
          <p:nvPr userDrawn="1">
            <p:custDataLst>
              <p:tags r:id="rId9"/>
            </p:custDataLst>
          </p:nvPr>
        </p:nvCxnSpPr>
        <p:spPr>
          <a:xfrm>
            <a:off x="914400" y="1009650"/>
            <a:ext cx="10440035" cy="0"/>
          </a:xfrm>
          <a:prstGeom prst="line"/>
          <a:ln w="12700">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3145737" name="直接连接符 8"/>
          <p:cNvCxnSpPr>
            <a:cxnSpLocks/>
          </p:cNvCxnSpPr>
          <p:nvPr userDrawn="1">
            <p:custDataLst>
              <p:tags r:id="rId10"/>
            </p:custDataLst>
          </p:nvPr>
        </p:nvCxnSpPr>
        <p:spPr>
          <a:xfrm>
            <a:off x="850900" y="1009650"/>
            <a:ext cx="1596390" cy="0"/>
          </a:xfrm>
          <a:prstGeom prst="line"/>
          <a:ln w="25400" cap="rnd">
            <a:solidFill>
              <a:schemeClr val="tx1"/>
            </a:solidFill>
            <a:round/>
          </a:ln>
        </p:spPr>
        <p:style>
          <a:lnRef idx="1">
            <a:schemeClr val="accent1"/>
          </a:lnRef>
          <a:fillRef idx="0">
            <a:schemeClr val="accent1"/>
          </a:fillRef>
          <a:effectRef idx="0">
            <a:schemeClr val="accent1"/>
          </a:effectRef>
          <a:fontRef idx="minor">
            <a:schemeClr val="tx1"/>
          </a:fontRef>
        </p:style>
      </p:cxnSp>
      <p:pic>
        <p:nvPicPr>
          <p:cNvPr id="2097153" name="图片 22"/>
          <p:cNvPicPr>
            <a:picLocks noChangeAspect="1"/>
          </p:cNvPicPr>
          <p:nvPr userDrawn="1">
            <p:custDataLst>
              <p:tags r:id="rId11"/>
            </p:custDataLst>
          </p:nvPr>
        </p:nvPicPr>
        <p:blipFill rotWithShape="1">
          <a:blip xmlns:r="http://schemas.openxmlformats.org/officeDocument/2006/relationships" r:embed="rId12"/>
          <a:srcRect l="21480" b="29853"/>
          <a:stretch>
            <a:fillRect/>
          </a:stretch>
        </p:blipFill>
        <p:spPr>
          <a:xfrm>
            <a:off x="0" y="1076333"/>
            <a:ext cx="6471739" cy="5781667"/>
          </a:xfrm>
          <a:prstGeom prst="rect"/>
        </p:spPr>
      </p:pic>
      <p:sp>
        <p:nvSpPr>
          <p:cNvPr id="1048690" name="矩形 10"/>
          <p:cNvSpPr/>
          <p:nvPr userDrawn="1">
            <p:custDataLst>
              <p:tags r:id="rId13"/>
            </p:custDataLst>
          </p:nvPr>
        </p:nvSpPr>
        <p:spPr>
          <a:xfrm>
            <a:off x="848995" y="639445"/>
            <a:ext cx="2263140" cy="276860"/>
          </a:xfrm>
          <a:prstGeom prst="rect"/>
        </p:spPr>
        <p:txBody>
          <a:bodyPr anchor="ctr" bIns="0" lIns="0" rIns="0" rtlCol="0" tIns="0" vert="horz" wrap="square">
            <a:normAutofit/>
          </a:bodyPr>
          <a:lstStyle>
            <a:lvl1pPr algn="r" indent="0" marL="0">
              <a:lnSpc>
                <a:spcPct val="100000"/>
              </a:lnSpc>
              <a:buNone/>
              <a:defRPr sz="1400">
                <a:solidFill>
                  <a:schemeClr val="bg2">
                    <a:lumMod val="50000"/>
                    <a:lumOff val="50000"/>
                  </a:schemeClr>
                </a:solidFill>
              </a:defRPr>
            </a:lvl1pPr>
          </a:lstStyle>
          <a:p>
            <a:pPr algn="l" lvl="0">
              <a:spcBef>
                <a:spcPts val="1000"/>
              </a:spcBef>
              <a:buClrTx/>
              <a:buSzTx/>
              <a:buFont typeface="Arial" panose="02080604020202020204" pitchFamily="34" charset="0"/>
            </a:pPr>
            <a:r>
              <a:rPr altLang="en-US" cap="all" dirty="0" lang="zh-CN">
                <a:solidFill>
                  <a:schemeClr val="bg2">
                    <a:lumMod val="50000"/>
                    <a:lumOff val="50000"/>
                  </a:schemeClr>
                </a:solidFill>
                <a:sym typeface="+mn-ea"/>
              </a:rPr>
              <a:t>Theme template</a:t>
            </a:r>
            <a:endParaRPr altLang="en-US" cap="all" dirty="0" lang="zh-CN">
              <a:solidFill>
                <a:schemeClr val="bg2">
                  <a:lumMod val="50000"/>
                  <a:lumOff val="50000"/>
                </a:schemeClr>
              </a:solidFill>
              <a:sym typeface="+mn-ea"/>
            </a:endParaRPr>
          </a:p>
        </p:txBody>
      </p:sp>
      <p:sp>
        <p:nvSpPr>
          <p:cNvPr id="1048692" name="矩形 24"/>
          <p:cNvSpPr/>
          <p:nvPr userDrawn="1">
            <p:custDataLst>
              <p:tags r:id="rId14"/>
            </p:custDataLst>
          </p:nvPr>
        </p:nvSpPr>
        <p:spPr>
          <a:xfrm>
            <a:off x="0" y="5895975"/>
            <a:ext cx="12192000" cy="962025"/>
          </a:xfrm>
          <a:prstGeom prst="rect"/>
          <a:gradFill flip="none" rotWithShape="1">
            <a:gsLst>
              <a:gs pos="0">
                <a:schemeClr val="bg2"/>
              </a:gs>
              <a:gs pos="64000">
                <a:schemeClr val="bg2">
                  <a:alpha val="0"/>
                </a:schemeClr>
              </a:gs>
            </a:gsLst>
            <a:lin ang="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694" name="文本占位符 13"/>
          <p:cNvSpPr>
            <a:spLocks noGrp="1"/>
          </p:cNvSpPr>
          <p:nvPr>
            <p:ph type="body" sz="quarter" idx="14" hasCustomPrompt="1"/>
            <p:custDataLst>
              <p:tags r:id="rId15"/>
            </p:custDataLst>
          </p:nvPr>
        </p:nvSpPr>
        <p:spPr>
          <a:xfrm>
            <a:off x="835025" y="6220460"/>
            <a:ext cx="2879725" cy="313055"/>
          </a:xfrm>
        </p:spPr>
        <p:txBody>
          <a:bodyPr anchor="ctr" bIns="0" lIns="0" rIns="0" rtlCol="0" tIns="0" vert="horz">
            <a:normAutofit/>
          </a:bodyPr>
          <a:lstStyle>
            <a:lvl1pPr algn="l" defTabSz="914400" eaLnBrk="1" fontAlgn="auto" hangingPunct="1" latinLnBrk="0" marL="0" marR="0" rtl="0">
              <a:lnSpc>
                <a:spcPct val="100000"/>
              </a:lnSpc>
              <a:spcBef>
                <a:spcPts val="1000"/>
              </a:spcBef>
              <a:buClrTx/>
              <a:buSzTx/>
              <a:buFont typeface="Arial" panose="02080604020202020204" pitchFamily="34" charset="0"/>
              <a:buNone/>
              <a:defRPr altLang="zh-CN" baseline="0" b="0" cap="none" sz="1800" i="0" kern="1200" kumimoji="0" lang="en-US" noProof="1" normalizeH="0" spc="0" strike="noStrike" u="none">
                <a:solidFill>
                  <a:schemeClr val="tx1">
                    <a:lumMod val="65000"/>
                  </a:schemeClr>
                </a:solidFill>
                <a:latin typeface="+mn-lt"/>
                <a:ea typeface="+mn-ea"/>
                <a:cs typeface="+mn-cs"/>
              </a:defRPr>
            </a:lvl1pPr>
          </a:lstStyle>
          <a:p>
            <a:pPr lvl="0"/>
            <a:r>
              <a:rPr>
                <a:sym typeface="+mn-ea"/>
              </a:rPr>
              <a:t>日期时间占位符</a:t>
            </a:r>
            <a:endParaRPr>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35" name=""/>
        <p:cNvGrpSpPr/>
        <p:nvPr/>
      </p:nvGrpSpPr>
      <p:grpSpPr>
        <a:xfrm>
          <a:off x="0" y="0"/>
          <a:ext cx="0" cy="0"/>
          <a:chOff x="0" y="0"/>
          <a:chExt cx="0" cy="0"/>
        </a:xfrm>
      </p:grpSpPr>
      <p:sp>
        <p:nvSpPr>
          <p:cNvPr id="1048696" name="标题 1"/>
          <p:cNvSpPr>
            <a:spLocks noGrp="1"/>
          </p:cNvSpPr>
          <p:nvPr>
            <p:ph type="title"/>
            <p:custDataLst>
              <p:tags r:id="rId1"/>
            </p:custDataLst>
          </p:nvPr>
        </p:nvSpPr>
        <p:spPr/>
        <p:txBody>
          <a:bodyPr/>
          <a:p>
            <a:r>
              <a:rPr altLang="en-US" dirty="0" lang="zh-CN"/>
              <a:t>单击此处编辑母版标题样式</a:t>
            </a:r>
            <a:endParaRPr altLang="en-US" dirty="0" lang="zh-CN"/>
          </a:p>
        </p:txBody>
      </p:sp>
      <p:sp>
        <p:nvSpPr>
          <p:cNvPr id="1048698" name="内容占位符 2"/>
          <p:cNvSpPr>
            <a:spLocks noGrp="1"/>
          </p:cNvSpPr>
          <p:nvPr>
            <p:ph idx="1"/>
            <p:custDataLst>
              <p:tags r:id="rId2"/>
            </p:custDataLst>
          </p:nvPr>
        </p:nvSpPr>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00" name="日期占位符 3"/>
          <p:cNvSpPr>
            <a:spLocks noGrp="1"/>
          </p:cNvSpPr>
          <p:nvPr>
            <p:ph type="dt" sz="half" idx="10"/>
            <p:custDataLst>
              <p:tags r:id="rId3"/>
            </p:custDataLst>
          </p:nvPr>
        </p:nvSpPr>
        <p:spPr/>
        <p:txBody>
          <a:bodyPr/>
          <a:p>
            <a:fld id="{5592522B-0F24-4480-B9DD-A9474A6880D6}" type="datetimeFigureOut">
              <a:rPr altLang="en-US" lang="zh-CN" smtClean="0"/>
            </a:fld>
            <a:endParaRPr altLang="en-US" lang="zh-CN"/>
          </a:p>
        </p:txBody>
      </p:sp>
      <p:sp>
        <p:nvSpPr>
          <p:cNvPr id="1048702" name="页脚占位符 4"/>
          <p:cNvSpPr>
            <a:spLocks noGrp="1"/>
          </p:cNvSpPr>
          <p:nvPr>
            <p:ph type="ftr" sz="quarter" idx="11"/>
            <p:custDataLst>
              <p:tags r:id="rId4"/>
            </p:custDataLst>
          </p:nvPr>
        </p:nvSpPr>
        <p:spPr/>
        <p:txBody>
          <a:bodyPr/>
          <a:p>
            <a:endParaRPr altLang="en-US" lang="zh-CN"/>
          </a:p>
        </p:txBody>
      </p:sp>
      <p:sp>
        <p:nvSpPr>
          <p:cNvPr id="1048704" name="灯片编号占位符 5"/>
          <p:cNvSpPr>
            <a:spLocks noGrp="1"/>
          </p:cNvSpPr>
          <p:nvPr>
            <p:ph type="sldNum" sz="quarter" idx="12"/>
            <p:custDataLst>
              <p:tags r:id="rId5"/>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37" name=""/>
        <p:cNvGrpSpPr/>
        <p:nvPr/>
      </p:nvGrpSpPr>
      <p:grpSpPr>
        <a:xfrm>
          <a:off x="0" y="0"/>
          <a:ext cx="0" cy="0"/>
          <a:chOff x="0" y="0"/>
          <a:chExt cx="0" cy="0"/>
        </a:xfrm>
      </p:grpSpPr>
      <p:sp>
        <p:nvSpPr>
          <p:cNvPr id="1048706" name="矩形 15"/>
          <p:cNvSpPr/>
          <p:nvPr userDrawn="1">
            <p:custDataLst>
              <p:tags r:id="rId1"/>
            </p:custDataLst>
          </p:nvPr>
        </p:nvSpPr>
        <p:spPr>
          <a:xfrm>
            <a:off x="0" y="0"/>
            <a:ext cx="12192000" cy="6858000"/>
          </a:xfrm>
          <a:prstGeom prst="rect"/>
          <a:gradFill flip="none" rotWithShape="1">
            <a:gsLst>
              <a:gs pos="23000">
                <a:schemeClr val="bg2"/>
              </a:gs>
              <a:gs pos="90000">
                <a:schemeClr val="bg2">
                  <a:alpha val="92000"/>
                </a:scheme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708" name="任意多边形: 形状 62"/>
          <p:cNvSpPr/>
          <p:nvPr userDrawn="1">
            <p:custDataLst>
              <p:tags r:id="rId2"/>
            </p:custDataLst>
          </p:nvPr>
        </p:nvSpPr>
        <p:spPr>
          <a:xfrm>
            <a:off x="0" y="3799927"/>
            <a:ext cx="3713440" cy="3058073"/>
          </a:xfrm>
          <a:custGeom>
            <a:avLst/>
            <a:gdLst>
              <a:gd name="connsiteX0" fmla="*/ 1219440 w 3713440"/>
              <a:gd name="connsiteY0" fmla="*/ 0 h 3058073"/>
              <a:gd name="connsiteX1" fmla="*/ 3713440 w 3713440"/>
              <a:gd name="connsiteY1" fmla="*/ 3058073 h 3058073"/>
              <a:gd name="connsiteX2" fmla="*/ 0 w 3713440"/>
              <a:gd name="connsiteY2" fmla="*/ 3058073 h 3058073"/>
              <a:gd name="connsiteX3" fmla="*/ 0 w 3713440"/>
              <a:gd name="connsiteY3" fmla="*/ 1157584 h 3058073"/>
              <a:gd name="connsiteX4" fmla="*/ 581316 w 3713440"/>
              <a:gd name="connsiteY4" fmla="*/ 600693 h 3058073"/>
              <a:gd name="connsiteX5" fmla="*/ 1219440 w 3713440"/>
              <a:gd name="connsiteY5" fmla="*/ 0 h 30580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713440" h="3058073">
                <a:moveTo>
                  <a:pt x="1219440" y="0"/>
                </a:moveTo>
                <a:lnTo>
                  <a:pt x="3713440" y="3058073"/>
                </a:lnTo>
                <a:lnTo>
                  <a:pt x="0" y="3058073"/>
                </a:lnTo>
                <a:lnTo>
                  <a:pt x="0" y="1157584"/>
                </a:lnTo>
                <a:lnTo>
                  <a:pt x="581316" y="600693"/>
                </a:lnTo>
                <a:cubicBezTo>
                  <a:pt x="794024" y="398102"/>
                  <a:pt x="1006732" y="197281"/>
                  <a:pt x="1219440" y="0"/>
                </a:cubicBezTo>
                <a:close/>
              </a:path>
            </a:pathLst>
          </a:custGeom>
          <a:gradFill flip="none" rotWithShape="1">
            <a:gsLst>
              <a:gs pos="31000">
                <a:schemeClr val="accent1"/>
              </a:gs>
              <a:gs pos="100000">
                <a:schemeClr val="accent4"/>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solidFill>
                <a:schemeClr val="bg1"/>
              </a:solidFill>
            </a:endParaRPr>
          </a:p>
        </p:txBody>
      </p:sp>
      <p:sp>
        <p:nvSpPr>
          <p:cNvPr id="1048710" name="任意多边形: 形状 56"/>
          <p:cNvSpPr/>
          <p:nvPr userDrawn="1">
            <p:custDataLst>
              <p:tags r:id="rId3"/>
            </p:custDataLst>
          </p:nvPr>
        </p:nvSpPr>
        <p:spPr>
          <a:xfrm>
            <a:off x="-1" y="2324472"/>
            <a:ext cx="1637930" cy="2005807"/>
          </a:xfrm>
          <a:custGeom>
            <a:avLst/>
            <a:gdLst>
              <a:gd name="connsiteX0" fmla="*/ 0 w 2700670"/>
              <a:gd name="connsiteY0" fmla="*/ 0 h 2434856"/>
              <a:gd name="connsiteX1" fmla="*/ 1988289 w 2700670"/>
              <a:gd name="connsiteY1" fmla="*/ 2434856 h 2434856"/>
              <a:gd name="connsiteX2" fmla="*/ 2700670 w 2700670"/>
              <a:gd name="connsiteY2" fmla="*/ 1754373 h 2434856"/>
              <a:gd name="connsiteX0-1" fmla="*/ 0 w 1988289"/>
              <a:gd name="connsiteY0-2" fmla="*/ 0 h 2434856"/>
              <a:gd name="connsiteX1-3" fmla="*/ 1988289 w 1988289"/>
              <a:gd name="connsiteY1-4" fmla="*/ 2434856 h 2434856"/>
            </a:gdLst>
            <a:ahLst/>
            <a:cxnLst>
              <a:cxn ang="0">
                <a:pos x="connsiteX0-1" y="connsiteY0-2"/>
              </a:cxn>
              <a:cxn ang="0">
                <a:pos x="connsiteX1-3" y="connsiteY1-4"/>
              </a:cxn>
            </a:cxnLst>
            <a:rect l="l" t="t" r="r" b="b"/>
            <a:pathLst>
              <a:path w="1988289" h="2434856">
                <a:moveTo>
                  <a:pt x="0" y="0"/>
                </a:moveTo>
                <a:lnTo>
                  <a:pt x="1988289" y="2434856"/>
                </a:lnTo>
              </a:path>
            </a:pathLst>
          </a:custGeom>
          <a:noFill/>
          <a:ln w="2540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712" name="标题 1"/>
          <p:cNvSpPr>
            <a:spLocks noGrp="1"/>
          </p:cNvSpPr>
          <p:nvPr>
            <p:ph type="title" hasCustomPrompt="1"/>
            <p:custDataLst>
              <p:tags r:id="rId4"/>
            </p:custDataLst>
          </p:nvPr>
        </p:nvSpPr>
        <p:spPr>
          <a:xfrm>
            <a:off x="1866900" y="1542415"/>
            <a:ext cx="1875790" cy="1081405"/>
          </a:xfrm>
        </p:spPr>
        <p:txBody>
          <a:bodyPr anchor="b">
            <a:normAutofit/>
          </a:bodyPr>
          <a:lstStyle>
            <a:lvl1pPr algn="ctr">
              <a:defRPr sz="6000"/>
            </a:lvl1pPr>
          </a:lstStyle>
          <a:p>
            <a:r>
              <a:rPr altLang="en-US" dirty="0" lang="zh-CN"/>
              <a:t>标题</a:t>
            </a:r>
            <a:endParaRPr altLang="en-US" dirty="0" lang="zh-CN"/>
          </a:p>
        </p:txBody>
      </p:sp>
      <p:sp>
        <p:nvSpPr>
          <p:cNvPr id="1048714" name="文本占位符 2"/>
          <p:cNvSpPr>
            <a:spLocks noGrp="1"/>
          </p:cNvSpPr>
          <p:nvPr>
            <p:ph type="body" idx="1" hasCustomPrompt="1"/>
            <p:custDataLst>
              <p:tags r:id="rId5"/>
            </p:custDataLst>
          </p:nvPr>
        </p:nvSpPr>
        <p:spPr>
          <a:xfrm>
            <a:off x="1866900" y="2626360"/>
            <a:ext cx="1875790" cy="504190"/>
          </a:xfrm>
        </p:spPr>
        <p:txBody>
          <a:bodyPr anchor="t"/>
          <a:lstStyle>
            <a:lvl1pPr algn="ctr" indent="0" marL="0">
              <a:buNone/>
              <a:defRPr b="0"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副标题</a:t>
            </a:r>
            <a:endParaRPr altLang="en-US" dirty="0" lang="zh-CN"/>
          </a:p>
        </p:txBody>
      </p:sp>
      <p:pic>
        <p:nvPicPr>
          <p:cNvPr id="2097155" name="图片 49"/>
          <p:cNvPicPr>
            <a:picLocks noChangeAspect="1"/>
          </p:cNvPicPr>
          <p:nvPr userDrawn="1">
            <p:custDataLst>
              <p:tags r:id="rId6"/>
            </p:custDataLst>
          </p:nvPr>
        </p:nvPicPr>
        <p:blipFill rotWithShape="1">
          <a:blip xmlns:r="http://schemas.openxmlformats.org/officeDocument/2006/relationships" r:embed="rId7"/>
          <a:srcRect r="-426"/>
          <a:stretch>
            <a:fillRect/>
          </a:stretch>
        </p:blipFill>
        <p:spPr>
          <a:xfrm>
            <a:off x="0" y="2130788"/>
            <a:ext cx="4618744" cy="4727212"/>
          </a:xfrm>
          <a:prstGeom prst="rect"/>
        </p:spPr>
      </p:pic>
      <p:sp>
        <p:nvSpPr>
          <p:cNvPr id="1048716" name="日期占位符 6"/>
          <p:cNvSpPr>
            <a:spLocks noGrp="1"/>
          </p:cNvSpPr>
          <p:nvPr>
            <p:ph type="dt" sz="half" idx="10"/>
            <p:custDataLst>
              <p:tags r:id="rId8"/>
            </p:custDataLst>
          </p:nvPr>
        </p:nvSpPr>
        <p:spPr/>
        <p:txBody>
          <a:bodyPr/>
          <a:p>
            <a:fld id="{5592522B-0F24-4480-B9DD-A9474A6880D6}" type="datetimeFigureOut">
              <a:rPr altLang="en-US" lang="zh-CN" smtClean="0"/>
            </a:fld>
            <a:endParaRPr altLang="en-US" lang="zh-CN"/>
          </a:p>
        </p:txBody>
      </p:sp>
      <p:sp>
        <p:nvSpPr>
          <p:cNvPr id="1048718" name="页脚占位符 7"/>
          <p:cNvSpPr>
            <a:spLocks noGrp="1"/>
          </p:cNvSpPr>
          <p:nvPr>
            <p:ph type="ftr" sz="quarter" idx="11"/>
            <p:custDataLst>
              <p:tags r:id="rId9"/>
            </p:custDataLst>
          </p:nvPr>
        </p:nvSpPr>
        <p:spPr/>
        <p:txBody>
          <a:bodyPr/>
          <a:p>
            <a:endParaRPr altLang="en-US" lang="zh-CN"/>
          </a:p>
        </p:txBody>
      </p:sp>
      <p:sp>
        <p:nvSpPr>
          <p:cNvPr id="1048720" name="灯片编号占位符 8"/>
          <p:cNvSpPr>
            <a:spLocks noGrp="1"/>
          </p:cNvSpPr>
          <p:nvPr>
            <p:ph type="sldNum" sz="quarter" idx="12"/>
            <p:custDataLst>
              <p:tags r:id="rId10"/>
            </p:custDataLst>
          </p:nvPr>
        </p:nvSpPr>
        <p:spPr/>
        <p:txBody>
          <a:bodyPr/>
          <a:p>
            <a:fld id="{BE5F26B5-172A-4DC2-B0B7-181CFC56B87C}" type="slidenum">
              <a:rPr altLang="en-US" lang="zh-CN" smtClean="0"/>
            </a:fld>
            <a:endParaRPr altLang="en-US" lang="zh-CN"/>
          </a:p>
        </p:txBody>
      </p:sp>
      <p:sp>
        <p:nvSpPr>
          <p:cNvPr id="1048722" name="任意多边形: 形状 8"/>
          <p:cNvSpPr/>
          <p:nvPr userDrawn="1">
            <p:custDataLst>
              <p:tags r:id="rId11"/>
            </p:custDataLst>
          </p:nvPr>
        </p:nvSpPr>
        <p:spPr>
          <a:xfrm flipH="1" flipV="1">
            <a:off x="11539855" y="0"/>
            <a:ext cx="653415" cy="563880"/>
          </a:xfrm>
          <a:custGeom>
            <a:avLst/>
            <a:gdLst>
              <a:gd name="connsiteX0" fmla="*/ 2155277 w 2155277"/>
              <a:gd name="connsiteY0" fmla="*/ 1860033 h 1860033"/>
              <a:gd name="connsiteX1" fmla="*/ 0 w 2155277"/>
              <a:gd name="connsiteY1" fmla="*/ 1860033 h 1860033"/>
              <a:gd name="connsiteX2" fmla="*/ 0 w 2155277"/>
              <a:gd name="connsiteY2" fmla="*/ 601238 h 1860033"/>
              <a:gd name="connsiteX3" fmla="*/ 20863 w 2155277"/>
              <a:gd name="connsiteY3" fmla="*/ 581252 h 1860033"/>
              <a:gd name="connsiteX4" fmla="*/ 638335 w 2155277"/>
              <a:gd name="connsiteY4" fmla="*/ 0 h 18600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55277" h="1860033">
                <a:moveTo>
                  <a:pt x="2155277" y="1860033"/>
                </a:moveTo>
                <a:lnTo>
                  <a:pt x="0" y="1860033"/>
                </a:lnTo>
                <a:lnTo>
                  <a:pt x="0" y="601238"/>
                </a:lnTo>
                <a:lnTo>
                  <a:pt x="20863" y="581252"/>
                </a:lnTo>
                <a:cubicBezTo>
                  <a:pt x="226687" y="385217"/>
                  <a:pt x="432511" y="190896"/>
                  <a:pt x="638335" y="0"/>
                </a:cubicBezTo>
                <a:close/>
              </a:path>
            </a:pathLst>
          </a:custGeom>
          <a:gradFill flip="none" rotWithShape="1">
            <a:gsLst>
              <a:gs pos="37000">
                <a:schemeClr val="accent1"/>
              </a:gs>
              <a:gs pos="100000">
                <a:schemeClr val="accent4"/>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solidFill>
                <a:schemeClr val="bg1"/>
              </a:solidFill>
            </a:endParaRPr>
          </a:p>
        </p:txBody>
      </p:sp>
      <p:sp>
        <p:nvSpPr>
          <p:cNvPr id="1048724" name="任意多边形: 形状 9"/>
          <p:cNvSpPr/>
          <p:nvPr userDrawn="1">
            <p:custDataLst>
              <p:tags r:id="rId12"/>
            </p:custDataLst>
          </p:nvPr>
        </p:nvSpPr>
        <p:spPr>
          <a:xfrm>
            <a:off x="11421110" y="1270"/>
            <a:ext cx="774700" cy="698500"/>
          </a:xfrm>
          <a:custGeom>
            <a:avLst/>
            <a:gdLst>
              <a:gd name="connsiteX0" fmla="*/ 0 w 2700670"/>
              <a:gd name="connsiteY0" fmla="*/ 0 h 2434856"/>
              <a:gd name="connsiteX1" fmla="*/ 1988289 w 2700670"/>
              <a:gd name="connsiteY1" fmla="*/ 2434856 h 2434856"/>
              <a:gd name="connsiteX2" fmla="*/ 2700670 w 2700670"/>
              <a:gd name="connsiteY2" fmla="*/ 1754373 h 2434856"/>
            </a:gdLst>
            <a:ahLst/>
            <a:cxnLst>
              <a:cxn ang="0">
                <a:pos x="connsiteX0" y="connsiteY0"/>
              </a:cxn>
              <a:cxn ang="0">
                <a:pos x="connsiteX1" y="connsiteY1"/>
              </a:cxn>
              <a:cxn ang="0">
                <a:pos x="connsiteX2" y="connsiteY2"/>
              </a:cxn>
            </a:cxnLst>
            <a:rect l="l" t="t" r="r" b="b"/>
            <a:pathLst>
              <a:path w="2700670" h="2434856">
                <a:moveTo>
                  <a:pt x="0" y="0"/>
                </a:moveTo>
                <a:lnTo>
                  <a:pt x="1988289" y="2434856"/>
                </a:lnTo>
                <a:lnTo>
                  <a:pt x="2700670" y="1754373"/>
                </a:lnTo>
              </a:path>
            </a:pathLst>
          </a:custGeom>
          <a:noFill/>
          <a:ln w="2540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userDrawn="1">
  <p:cSld name="节标题">
    <p:spTree>
      <p:nvGrpSpPr>
        <p:cNvPr id="39" name=""/>
        <p:cNvGrpSpPr/>
        <p:nvPr/>
      </p:nvGrpSpPr>
      <p:grpSpPr>
        <a:xfrm>
          <a:off x="0" y="0"/>
          <a:ext cx="0" cy="0"/>
          <a:chOff x="0" y="0"/>
          <a:chExt cx="0" cy="0"/>
        </a:xfrm>
      </p:grpSpPr>
      <p:sp>
        <p:nvSpPr>
          <p:cNvPr id="1048726" name="矩形 15"/>
          <p:cNvSpPr/>
          <p:nvPr userDrawn="1">
            <p:custDataLst>
              <p:tags r:id="rId1"/>
            </p:custDataLst>
          </p:nvPr>
        </p:nvSpPr>
        <p:spPr>
          <a:xfrm>
            <a:off x="0" y="0"/>
            <a:ext cx="12192000" cy="6858000"/>
          </a:xfrm>
          <a:prstGeom prst="rect"/>
          <a:gradFill flip="none" rotWithShape="1">
            <a:gsLst>
              <a:gs pos="23000">
                <a:schemeClr val="bg2"/>
              </a:gs>
              <a:gs pos="90000">
                <a:schemeClr val="bg2">
                  <a:alpha val="92000"/>
                </a:scheme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728" name="标题 1"/>
          <p:cNvSpPr>
            <a:spLocks noGrp="1"/>
          </p:cNvSpPr>
          <p:nvPr>
            <p:ph type="title" hasCustomPrompt="1"/>
            <p:custDataLst>
              <p:tags r:id="rId2"/>
            </p:custDataLst>
          </p:nvPr>
        </p:nvSpPr>
        <p:spPr>
          <a:xfrm>
            <a:off x="828040" y="2859405"/>
            <a:ext cx="7275195" cy="1151890"/>
          </a:xfrm>
        </p:spPr>
        <p:txBody>
          <a:bodyPr anchor="b"/>
          <a:lstStyle>
            <a:lvl1pPr algn="l">
              <a:defRPr sz="5400"/>
            </a:lvl1pPr>
          </a:lstStyle>
          <a:p>
            <a:r>
              <a:rPr altLang="en-US" dirty="0" lang="zh-CN"/>
              <a:t>单击此处添加章节标题</a:t>
            </a:r>
            <a:endParaRPr altLang="en-US" dirty="0" lang="zh-CN"/>
          </a:p>
        </p:txBody>
      </p:sp>
      <p:sp>
        <p:nvSpPr>
          <p:cNvPr id="1048730" name="文本占位符 2"/>
          <p:cNvSpPr>
            <a:spLocks noGrp="1"/>
          </p:cNvSpPr>
          <p:nvPr>
            <p:ph type="body" idx="1"/>
            <p:custDataLst>
              <p:tags r:id="rId3"/>
            </p:custDataLst>
          </p:nvPr>
        </p:nvSpPr>
        <p:spPr>
          <a:xfrm>
            <a:off x="828040" y="4119480"/>
            <a:ext cx="9144000" cy="936000"/>
          </a:xfrm>
        </p:spPr>
        <p:txBody>
          <a:bodyPr bIns="0" lIns="0" rIns="0" rtlCol="0" tIns="0" vert="horz">
            <a:normAutofit/>
          </a:bodyPr>
          <a:lstStyle>
            <a:lvl1pPr algn="l" defTabSz="914400" eaLnBrk="1" fontAlgn="auto" hangingPunct="1" indent="0" latinLnBrk="0" lvl="0" marL="0" marR="0" rtl="0">
              <a:lnSpc>
                <a:spcPct val="130000"/>
              </a:lnSpc>
              <a:spcBef>
                <a:spcPts val="1000"/>
              </a:spcBef>
              <a:buClrTx/>
              <a:buSzTx/>
              <a:buFont typeface="Arial" panose="02080604020202020204" pitchFamily="34" charset="0"/>
              <a:buNone/>
              <a:defRPr altLang="en-US" baseline="0" b="0" cap="none" dirty="0" sz="2400" i="0" kern="1200" kumimoji="0" lang="zh-CN" noProof="1" normalizeH="0" spc="0" strike="noStrike" u="none">
                <a:solidFill>
                  <a:schemeClr val="tx1">
                    <a:lumMod val="75000"/>
                  </a:schemeClr>
                </a:solidFill>
                <a:latin typeface="+mn-lt"/>
                <a:ea typeface="+mn-ea"/>
                <a:cs typeface="+mn-cs"/>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sym typeface="+mn-ea"/>
              </a:rPr>
              <a:t>单击此处编辑母版文本样式</a:t>
            </a:r>
            <a:endParaRPr>
              <a:sym typeface="+mn-ea"/>
            </a:endParaRPr>
          </a:p>
        </p:txBody>
      </p:sp>
      <p:sp>
        <p:nvSpPr>
          <p:cNvPr id="1048732" name="文本占位符 7"/>
          <p:cNvSpPr txBox="1">
            <a:spLocks noGrp="1"/>
          </p:cNvSpPr>
          <p:nvPr>
            <p:ph type="body" sz="quarter" idx="13" hasCustomPrompt="1"/>
            <p:custDataLst>
              <p:tags r:id="rId4"/>
            </p:custDataLst>
          </p:nvPr>
        </p:nvSpPr>
        <p:spPr>
          <a:xfrm>
            <a:off x="816610" y="1813560"/>
            <a:ext cx="3092450" cy="1015365"/>
          </a:xfrm>
          <a:noFill/>
        </p:spPr>
        <p:txBody>
          <a:bodyPr anchor="t" bIns="0" lIns="0" rIns="0" rtlCol="0" tIns="0" vert="horz" wrap="square">
            <a:spAutoFit/>
          </a:bodyPr>
          <a:lstStyle>
            <a:lvl1pPr algn="l" defTabSz="914400" eaLnBrk="1" fontAlgn="auto" hangingPunct="1" indent="-228600" latinLnBrk="0" lvl="0" marL="0" marR="0" rtl="0">
              <a:lnSpc>
                <a:spcPct val="100000"/>
              </a:lnSpc>
              <a:spcBef>
                <a:spcPts val="1000"/>
              </a:spcBef>
              <a:buClrTx/>
              <a:buSzTx/>
              <a:buFontTx/>
              <a:buNone/>
              <a:defRPr altLang="zh-CN" baseline="0" b="1" cap="none" dirty="0" sz="6600" i="0" kern="1200" kumimoji="0" lang="en-US" noProof="1" normalizeH="0" spc="0" strike="noStrike" u="none">
                <a:gradFill flip="none" rotWithShape="1">
                  <a:gsLst>
                    <a:gs pos="40000">
                      <a:schemeClr val="accent1"/>
                    </a:gs>
                    <a:gs pos="100000">
                      <a:schemeClr val="accent4"/>
                    </a:gs>
                  </a:gsLst>
                  <a:lin ang="13500000" scaled="1"/>
                </a:gradFill>
                <a:latin typeface="+mj-ea"/>
                <a:ea typeface="+mj-ea"/>
                <a:cs typeface="+mn-cs"/>
                <a:sym typeface="+mn-ea"/>
              </a:defRPr>
            </a:lvl1pPr>
          </a:lstStyle>
          <a:p>
            <a:pPr lvl="0"/>
            <a:r>
              <a:rPr>
                <a:sym typeface="+mn-ea"/>
              </a:rPr>
              <a:t>节编号</a:t>
            </a:r>
            <a:endParaRPr>
              <a:sym typeface="+mn-ea"/>
            </a:endParaRPr>
          </a:p>
        </p:txBody>
      </p:sp>
      <p:cxnSp>
        <p:nvCxnSpPr>
          <p:cNvPr id="3145739" name="直接箭头连接符 41"/>
          <p:cNvCxnSpPr>
            <a:cxnSpLocks/>
          </p:cNvCxnSpPr>
          <p:nvPr userDrawn="1">
            <p:custDataLst>
              <p:tags r:id="rId5"/>
            </p:custDataLst>
          </p:nvPr>
        </p:nvCxnSpPr>
        <p:spPr>
          <a:xfrm>
            <a:off x="4096792" y="2321243"/>
            <a:ext cx="3455670" cy="0"/>
          </a:xfrm>
          <a:prstGeom prst="straightConnector1"/>
          <a:noFill/>
          <a:ln w="25400">
            <a:solidFill>
              <a:schemeClr val="accent1"/>
            </a:solidFill>
            <a:tailEnd type="triangle"/>
          </a:ln>
        </p:spPr>
        <p:style>
          <a:lnRef idx="2">
            <a:schemeClr val="accent1">
              <a:shade val="15000"/>
            </a:schemeClr>
          </a:lnRef>
          <a:fillRef idx="1">
            <a:schemeClr val="accent1"/>
          </a:fillRef>
          <a:effectRef idx="0">
            <a:schemeClr val="accent1"/>
          </a:effectRef>
          <a:fontRef idx="minor">
            <a:schemeClr val="lt1"/>
          </a:fontRef>
        </p:style>
      </p:cxnSp>
      <p:sp>
        <p:nvSpPr>
          <p:cNvPr id="1048734" name="任意多边形: 形状 9"/>
          <p:cNvSpPr/>
          <p:nvPr userDrawn="1">
            <p:custDataLst>
              <p:tags r:id="rId6"/>
            </p:custDataLst>
          </p:nvPr>
        </p:nvSpPr>
        <p:spPr>
          <a:xfrm flipH="1">
            <a:off x="5900420" y="2684145"/>
            <a:ext cx="4340225" cy="4178935"/>
          </a:xfrm>
          <a:custGeom>
            <a:avLst/>
            <a:gdLst>
              <a:gd name="connsiteX0" fmla="*/ 121433 w 3669392"/>
              <a:gd name="connsiteY0" fmla="*/ 0 h 3533321"/>
              <a:gd name="connsiteX1" fmla="*/ 97562 w 3669392"/>
              <a:gd name="connsiteY1" fmla="*/ 18637 h 3533321"/>
              <a:gd name="connsiteX2" fmla="*/ 97562 w 3669392"/>
              <a:gd name="connsiteY2" fmla="*/ 992503 h 3533321"/>
              <a:gd name="connsiteX3" fmla="*/ 0 w 3669392"/>
              <a:gd name="connsiteY3" fmla="*/ 1036775 h 3533321"/>
              <a:gd name="connsiteX4" fmla="*/ 0 w 3669392"/>
              <a:gd name="connsiteY4" fmla="*/ 3533321 h 3533321"/>
              <a:gd name="connsiteX5" fmla="*/ 3669392 w 3669392"/>
              <a:gd name="connsiteY5" fmla="*/ 3533321 h 3533321"/>
              <a:gd name="connsiteX6" fmla="*/ 121433 w 3669392"/>
              <a:gd name="connsiteY6" fmla="*/ 0 h 35333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669392" h="3533321">
                <a:moveTo>
                  <a:pt x="121433" y="0"/>
                </a:moveTo>
                <a:lnTo>
                  <a:pt x="97562" y="18637"/>
                </a:lnTo>
                <a:lnTo>
                  <a:pt x="97562" y="992503"/>
                </a:lnTo>
                <a:lnTo>
                  <a:pt x="0" y="1036775"/>
                </a:lnTo>
                <a:lnTo>
                  <a:pt x="0" y="3533321"/>
                </a:lnTo>
                <a:lnTo>
                  <a:pt x="3669392" y="3533321"/>
                </a:lnTo>
                <a:cubicBezTo>
                  <a:pt x="2525444" y="2355547"/>
                  <a:pt x="1265381" y="1177774"/>
                  <a:pt x="121433" y="0"/>
                </a:cubicBezTo>
                <a:close/>
              </a:path>
            </a:pathLst>
          </a:custGeom>
          <a:gradFill flip="none" rotWithShape="1">
            <a:gsLst>
              <a:gs pos="31000">
                <a:schemeClr val="accent1"/>
              </a:gs>
              <a:gs pos="100000">
                <a:schemeClr val="accent4"/>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solidFill>
                <a:schemeClr val="bg1"/>
              </a:solidFill>
            </a:endParaRPr>
          </a:p>
        </p:txBody>
      </p:sp>
      <p:pic>
        <p:nvPicPr>
          <p:cNvPr id="2097157" name="图片 8"/>
          <p:cNvPicPr>
            <a:picLocks noChangeAspect="1"/>
          </p:cNvPicPr>
          <p:nvPr userDrawn="1">
            <p:custDataLst>
              <p:tags r:id="rId7"/>
            </p:custDataLst>
          </p:nvPr>
        </p:nvPicPr>
        <p:blipFill rotWithShape="1">
          <a:blip xmlns:r="http://schemas.openxmlformats.org/officeDocument/2006/relationships" r:embed="rId8"/>
          <a:srcRect l="50234" b="27809"/>
          <a:stretch>
            <a:fillRect/>
          </a:stretch>
        </p:blipFill>
        <p:spPr>
          <a:xfrm flipH="1">
            <a:off x="6569710" y="213995"/>
            <a:ext cx="5622290" cy="6650355"/>
          </a:xfrm>
          <a:custGeom>
            <a:avLst/>
            <a:gdLst>
              <a:gd name="connsiteX0" fmla="*/ 4753433 w 4753433"/>
              <a:gd name="connsiteY0" fmla="*/ 0 h 5622086"/>
              <a:gd name="connsiteX1" fmla="*/ 0 w 4753433"/>
              <a:gd name="connsiteY1" fmla="*/ 0 h 5622086"/>
              <a:gd name="connsiteX2" fmla="*/ 0 w 4753433"/>
              <a:gd name="connsiteY2" fmla="*/ 5622086 h 5622086"/>
              <a:gd name="connsiteX3" fmla="*/ 4753433 w 4753433"/>
              <a:gd name="connsiteY3" fmla="*/ 5622086 h 5622086"/>
            </a:gdLst>
            <a:ahLst/>
            <a:cxnLst>
              <a:cxn ang="0">
                <a:pos x="connsiteX0" y="connsiteY0"/>
              </a:cxn>
              <a:cxn ang="0">
                <a:pos x="connsiteX1" y="connsiteY1"/>
              </a:cxn>
              <a:cxn ang="0">
                <a:pos x="connsiteX2" y="connsiteY2"/>
              </a:cxn>
              <a:cxn ang="0">
                <a:pos x="connsiteX3" y="connsiteY3"/>
              </a:cxn>
            </a:cxnLst>
            <a:rect l="l" t="t" r="r" b="b"/>
            <a:pathLst>
              <a:path w="4753433" h="5622086">
                <a:moveTo>
                  <a:pt x="4753433" y="0"/>
                </a:moveTo>
                <a:lnTo>
                  <a:pt x="0" y="0"/>
                </a:lnTo>
                <a:lnTo>
                  <a:pt x="0" y="5622086"/>
                </a:lnTo>
                <a:lnTo>
                  <a:pt x="4753433" y="5622086"/>
                </a:lnTo>
                <a:close/>
              </a:path>
            </a:pathLst>
          </a:custGeom>
          <a:ln w="22225">
            <a:noFill/>
          </a:ln>
        </p:spPr>
      </p:pic>
      <p:sp>
        <p:nvSpPr>
          <p:cNvPr id="1048736" name="任意多边形: 形状 58"/>
          <p:cNvSpPr/>
          <p:nvPr userDrawn="1">
            <p:custDataLst>
              <p:tags r:id="rId9"/>
            </p:custDataLst>
          </p:nvPr>
        </p:nvSpPr>
        <p:spPr>
          <a:xfrm>
            <a:off x="9868535" y="611505"/>
            <a:ext cx="2321560" cy="2321560"/>
          </a:xfrm>
          <a:custGeom>
            <a:avLst/>
            <a:gdLst>
              <a:gd name="connsiteX0" fmla="*/ 0 w 1727200"/>
              <a:gd name="connsiteY0" fmla="*/ 1727200 h 1727200"/>
              <a:gd name="connsiteX1" fmla="*/ 1727200 w 1727200"/>
              <a:gd name="connsiteY1" fmla="*/ 0 h 1727200"/>
              <a:gd name="connsiteX2" fmla="*/ 1727200 w 1727200"/>
              <a:gd name="connsiteY2" fmla="*/ 943428 h 1727200"/>
              <a:gd name="connsiteX0-1" fmla="*/ 0 w 1727200"/>
              <a:gd name="connsiteY0-2" fmla="*/ 1727200 h 1727200"/>
              <a:gd name="connsiteX1-3" fmla="*/ 1727200 w 1727200"/>
              <a:gd name="connsiteY1-4" fmla="*/ 0 h 1727200"/>
            </a:gdLst>
            <a:ahLst/>
            <a:cxnLst>
              <a:cxn ang="0">
                <a:pos x="connsiteX0-1" y="connsiteY0-2"/>
              </a:cxn>
              <a:cxn ang="0">
                <a:pos x="connsiteX1-3" y="connsiteY1-4"/>
              </a:cxn>
            </a:cxnLst>
            <a:rect l="l" t="t" r="r" b="b"/>
            <a:pathLst>
              <a:path w="1727200" h="1727200">
                <a:moveTo>
                  <a:pt x="0" y="1727200"/>
                </a:moveTo>
                <a:lnTo>
                  <a:pt x="1727200" y="0"/>
                </a:lnTo>
              </a:path>
            </a:pathLst>
          </a:custGeom>
          <a:noFill/>
          <a:ln w="22225">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738" name="日期占位符 3"/>
          <p:cNvSpPr>
            <a:spLocks noGrp="1"/>
          </p:cNvSpPr>
          <p:nvPr>
            <p:ph type="dt" sz="half" idx="10"/>
            <p:custDataLst>
              <p:tags r:id="rId10"/>
            </p:custDataLst>
          </p:nvPr>
        </p:nvSpPr>
        <p:spPr/>
        <p:txBody>
          <a:bodyPr/>
          <a:p>
            <a:fld id="{5592522B-0F24-4480-B9DD-A9474A6880D6}" type="datetimeFigureOut">
              <a:rPr altLang="en-US" lang="zh-CN" smtClean="0"/>
            </a:fld>
            <a:endParaRPr altLang="en-US" lang="zh-CN"/>
          </a:p>
        </p:txBody>
      </p:sp>
      <p:sp>
        <p:nvSpPr>
          <p:cNvPr id="1048740" name="页脚占位符 4"/>
          <p:cNvSpPr>
            <a:spLocks noGrp="1"/>
          </p:cNvSpPr>
          <p:nvPr>
            <p:ph type="ftr" sz="quarter" idx="11"/>
            <p:custDataLst>
              <p:tags r:id="rId11"/>
            </p:custDataLst>
          </p:nvPr>
        </p:nvSpPr>
        <p:spPr/>
        <p:txBody>
          <a:bodyPr/>
          <a:p>
            <a:endParaRPr altLang="en-US" lang="zh-CN"/>
          </a:p>
        </p:txBody>
      </p:sp>
      <p:sp>
        <p:nvSpPr>
          <p:cNvPr id="1048742" name="灯片编号占位符 5"/>
          <p:cNvSpPr>
            <a:spLocks noGrp="1"/>
          </p:cNvSpPr>
          <p:nvPr>
            <p:ph type="sldNum" sz="quarter" idx="12"/>
            <p:custDataLst>
              <p:tags r:id="rId12"/>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41" name=""/>
        <p:cNvGrpSpPr/>
        <p:nvPr/>
      </p:nvGrpSpPr>
      <p:grpSpPr>
        <a:xfrm>
          <a:off x="0" y="0"/>
          <a:ext cx="0" cy="0"/>
          <a:chOff x="0" y="0"/>
          <a:chExt cx="0" cy="0"/>
        </a:xfrm>
      </p:grpSpPr>
      <p:sp>
        <p:nvSpPr>
          <p:cNvPr id="1048744" name="标题 1"/>
          <p:cNvSpPr>
            <a:spLocks noGrp="1"/>
          </p:cNvSpPr>
          <p:nvPr>
            <p:ph type="title"/>
            <p:custDataLst>
              <p:tags r:id="rId1"/>
            </p:custDataLst>
          </p:nvPr>
        </p:nvSpPr>
        <p:spPr/>
        <p:txBody>
          <a:bodyPr anchor="ctr" bIns="0" lIns="0" rIns="0" rtlCol="0" tIns="0" vert="horz">
            <a:normAutofit/>
          </a:bodyPr>
          <a:lstStyle>
            <a:lvl1pPr>
              <a:defRPr altLang="en-US" dirty="0" lang="zh-CN"/>
            </a:lvl1pPr>
          </a:lstStyle>
          <a:p>
            <a:pPr lvl="0"/>
            <a:r>
              <a:rPr altLang="en-US" dirty="0" lang="zh-CN"/>
              <a:t>单击此处编辑母版标题样式</a:t>
            </a:r>
            <a:endParaRPr altLang="en-US" dirty="0" lang="zh-CN"/>
          </a:p>
        </p:txBody>
      </p:sp>
      <p:sp>
        <p:nvSpPr>
          <p:cNvPr id="1048746" name="内容占位符 2"/>
          <p:cNvSpPr>
            <a:spLocks noGrp="1"/>
          </p:cNvSpPr>
          <p:nvPr>
            <p:ph sz="half" idx="1"/>
            <p:custDataLst>
              <p:tags r:id="rId2"/>
            </p:custDataLst>
          </p:nvPr>
        </p:nvSpPr>
        <p:spPr>
          <a:xfrm>
            <a:off x="838200" y="1364400"/>
            <a:ext cx="5181600" cy="48132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48" name="内容占位符 3"/>
          <p:cNvSpPr>
            <a:spLocks noGrp="1"/>
          </p:cNvSpPr>
          <p:nvPr>
            <p:ph sz="half" idx="2"/>
            <p:custDataLst>
              <p:tags r:id="rId3"/>
            </p:custDataLst>
          </p:nvPr>
        </p:nvSpPr>
        <p:spPr>
          <a:xfrm>
            <a:off x="6172200" y="1364400"/>
            <a:ext cx="5181600" cy="48132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50" name="日期占位符 4"/>
          <p:cNvSpPr>
            <a:spLocks noGrp="1"/>
          </p:cNvSpPr>
          <p:nvPr>
            <p:ph type="dt" sz="half" idx="10"/>
            <p:custDataLst>
              <p:tags r:id="rId4"/>
            </p:custDataLst>
          </p:nvPr>
        </p:nvSpPr>
        <p:spPr/>
        <p:txBody>
          <a:bodyPr/>
          <a:p>
            <a:fld id="{5592522B-0F24-4480-B9DD-A9474A6880D6}" type="datetimeFigureOut">
              <a:rPr altLang="en-US" lang="zh-CN" smtClean="0"/>
            </a:fld>
            <a:endParaRPr altLang="en-US" lang="zh-CN"/>
          </a:p>
        </p:txBody>
      </p:sp>
      <p:sp>
        <p:nvSpPr>
          <p:cNvPr id="1048752" name="页脚占位符 5"/>
          <p:cNvSpPr>
            <a:spLocks noGrp="1"/>
          </p:cNvSpPr>
          <p:nvPr>
            <p:ph type="ftr" sz="quarter" idx="11"/>
            <p:custDataLst>
              <p:tags r:id="rId5"/>
            </p:custDataLst>
          </p:nvPr>
        </p:nvSpPr>
        <p:spPr/>
        <p:txBody>
          <a:bodyPr/>
          <a:p>
            <a:endParaRPr altLang="en-US" lang="zh-CN"/>
          </a:p>
        </p:txBody>
      </p:sp>
      <p:sp>
        <p:nvSpPr>
          <p:cNvPr id="1048754" name="灯片编号占位符 6"/>
          <p:cNvSpPr>
            <a:spLocks noGrp="1"/>
          </p:cNvSpPr>
          <p:nvPr>
            <p:ph type="sldNum" sz="quarter" idx="12"/>
            <p:custDataLst>
              <p:tags r:id="rId6"/>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43" name=""/>
        <p:cNvGrpSpPr/>
        <p:nvPr/>
      </p:nvGrpSpPr>
      <p:grpSpPr>
        <a:xfrm>
          <a:off x="0" y="0"/>
          <a:ext cx="0" cy="0"/>
          <a:chOff x="0" y="0"/>
          <a:chExt cx="0" cy="0"/>
        </a:xfrm>
      </p:grpSpPr>
      <p:sp>
        <p:nvSpPr>
          <p:cNvPr id="1048756" name="标题 1"/>
          <p:cNvSpPr>
            <a:spLocks noGrp="1"/>
          </p:cNvSpPr>
          <p:nvPr>
            <p:ph type="title"/>
            <p:custDataLst>
              <p:tags r:id="rId1"/>
            </p:custDataLst>
          </p:nvPr>
        </p:nvSpPr>
        <p:spPr>
          <a:xfrm>
            <a:off x="839788" y="360000"/>
            <a:ext cx="10515600" cy="864000"/>
          </a:xfrm>
        </p:spPr>
        <p:txBody>
          <a:bodyPr anchor="ctr" bIns="0" lIns="0" rIns="0" rtlCol="0" tIns="0" vert="horz">
            <a:normAutofit/>
          </a:bodyPr>
          <a:lstStyle>
            <a:lvl1pPr>
              <a:defRPr altLang="en-US" dirty="0" lang="zh-CN"/>
            </a:lvl1pPr>
          </a:lstStyle>
          <a:p>
            <a:pPr lvl="0"/>
            <a:r>
              <a:rPr altLang="en-US" dirty="0" lang="zh-CN"/>
              <a:t>单击此处编辑母版标题样式</a:t>
            </a:r>
            <a:endParaRPr altLang="en-US" dirty="0" lang="zh-CN"/>
          </a:p>
        </p:txBody>
      </p:sp>
      <p:sp>
        <p:nvSpPr>
          <p:cNvPr id="1048758" name="文本占位符 2"/>
          <p:cNvSpPr>
            <a:spLocks noGrp="1"/>
          </p:cNvSpPr>
          <p:nvPr>
            <p:ph type="body" idx="1"/>
            <p:custDataLst>
              <p:tags r:id="rId2"/>
            </p:custDataLst>
          </p:nvPr>
        </p:nvSpPr>
        <p:spPr>
          <a:xfrm>
            <a:off x="839788" y="1364400"/>
            <a:ext cx="5157787" cy="540000"/>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8760" name="内容占位符 3"/>
          <p:cNvSpPr>
            <a:spLocks noGrp="1"/>
          </p:cNvSpPr>
          <p:nvPr>
            <p:ph sz="half" idx="2"/>
            <p:custDataLst>
              <p:tags r:id="rId3"/>
            </p:custDataLst>
          </p:nvPr>
        </p:nvSpPr>
        <p:spPr>
          <a:xfrm>
            <a:off x="839788" y="2061275"/>
            <a:ext cx="5157787" cy="4128388"/>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62" name="文本占位符 4"/>
          <p:cNvSpPr>
            <a:spLocks noGrp="1"/>
          </p:cNvSpPr>
          <p:nvPr>
            <p:ph type="body" sz="quarter" idx="3"/>
            <p:custDataLst>
              <p:tags r:id="rId4"/>
            </p:custDataLst>
          </p:nvPr>
        </p:nvSpPr>
        <p:spPr>
          <a:xfrm>
            <a:off x="6172200" y="1364400"/>
            <a:ext cx="5183188" cy="540000"/>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8764" name="内容占位符 5"/>
          <p:cNvSpPr>
            <a:spLocks noGrp="1"/>
          </p:cNvSpPr>
          <p:nvPr>
            <p:ph sz="quarter" idx="4"/>
            <p:custDataLst>
              <p:tags r:id="rId5"/>
            </p:custDataLst>
          </p:nvPr>
        </p:nvSpPr>
        <p:spPr>
          <a:xfrm>
            <a:off x="6172200" y="2061275"/>
            <a:ext cx="5183188" cy="4128388"/>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66" name="日期占位符 6"/>
          <p:cNvSpPr>
            <a:spLocks noGrp="1"/>
          </p:cNvSpPr>
          <p:nvPr>
            <p:ph type="dt" sz="half" idx="10"/>
            <p:custDataLst>
              <p:tags r:id="rId6"/>
            </p:custDataLst>
          </p:nvPr>
        </p:nvSpPr>
        <p:spPr/>
        <p:txBody>
          <a:bodyPr/>
          <a:p>
            <a:fld id="{5592522B-0F24-4480-B9DD-A9474A6880D6}" type="datetimeFigureOut">
              <a:rPr altLang="en-US" lang="zh-CN" smtClean="0"/>
            </a:fld>
            <a:endParaRPr altLang="en-US" lang="zh-CN"/>
          </a:p>
        </p:txBody>
      </p:sp>
      <p:sp>
        <p:nvSpPr>
          <p:cNvPr id="1048768" name="页脚占位符 7"/>
          <p:cNvSpPr>
            <a:spLocks noGrp="1"/>
          </p:cNvSpPr>
          <p:nvPr>
            <p:ph type="ftr" sz="quarter" idx="11"/>
            <p:custDataLst>
              <p:tags r:id="rId7"/>
            </p:custDataLst>
          </p:nvPr>
        </p:nvSpPr>
        <p:spPr/>
        <p:txBody>
          <a:bodyPr/>
          <a:p>
            <a:endParaRPr altLang="en-US" lang="zh-CN"/>
          </a:p>
        </p:txBody>
      </p:sp>
      <p:sp>
        <p:nvSpPr>
          <p:cNvPr id="1048770" name="灯片编号占位符 8"/>
          <p:cNvSpPr>
            <a:spLocks noGrp="1"/>
          </p:cNvSpPr>
          <p:nvPr>
            <p:ph type="sldNum" sz="quarter" idx="12"/>
            <p:custDataLst>
              <p:tags r:id="rId8"/>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45" name=""/>
        <p:cNvGrpSpPr/>
        <p:nvPr/>
      </p:nvGrpSpPr>
      <p:grpSpPr>
        <a:xfrm>
          <a:off x="0" y="0"/>
          <a:ext cx="0" cy="0"/>
          <a:chOff x="0" y="0"/>
          <a:chExt cx="0" cy="0"/>
        </a:xfrm>
      </p:grpSpPr>
      <p:sp>
        <p:nvSpPr>
          <p:cNvPr id="1048772" name="标题 1"/>
          <p:cNvSpPr>
            <a:spLocks noGrp="1"/>
          </p:cNvSpPr>
          <p:nvPr>
            <p:ph type="title"/>
            <p:custDataLst>
              <p:tags r:id="rId1"/>
            </p:custDataLst>
          </p:nvPr>
        </p:nvSpPr>
        <p:spPr/>
        <p:txBody>
          <a:bodyPr/>
          <a:p>
            <a:r>
              <a:rPr altLang="en-US" dirty="0" lang="zh-CN"/>
              <a:t>单击此处编辑母版标题样式</a:t>
            </a:r>
            <a:endParaRPr altLang="en-US" dirty="0" lang="zh-CN"/>
          </a:p>
        </p:txBody>
      </p:sp>
      <p:sp>
        <p:nvSpPr>
          <p:cNvPr id="1048774" name="日期占位符 2"/>
          <p:cNvSpPr>
            <a:spLocks noGrp="1"/>
          </p:cNvSpPr>
          <p:nvPr>
            <p:ph type="dt" sz="half" idx="10"/>
            <p:custDataLst>
              <p:tags r:id="rId2"/>
            </p:custDataLst>
          </p:nvPr>
        </p:nvSpPr>
        <p:spPr/>
        <p:txBody>
          <a:bodyPr/>
          <a:p>
            <a:fld id="{5592522B-0F24-4480-B9DD-A9474A6880D6}" type="datetimeFigureOut">
              <a:rPr altLang="en-US" lang="zh-CN" smtClean="0"/>
            </a:fld>
            <a:endParaRPr altLang="en-US" lang="zh-CN"/>
          </a:p>
        </p:txBody>
      </p:sp>
      <p:sp>
        <p:nvSpPr>
          <p:cNvPr id="1048776" name="页脚占位符 3"/>
          <p:cNvSpPr>
            <a:spLocks noGrp="1"/>
          </p:cNvSpPr>
          <p:nvPr>
            <p:ph type="ftr" sz="quarter" idx="11"/>
            <p:custDataLst>
              <p:tags r:id="rId3"/>
            </p:custDataLst>
          </p:nvPr>
        </p:nvSpPr>
        <p:spPr/>
        <p:txBody>
          <a:bodyPr/>
          <a:p>
            <a:endParaRPr altLang="en-US" lang="zh-CN"/>
          </a:p>
        </p:txBody>
      </p:sp>
      <p:sp>
        <p:nvSpPr>
          <p:cNvPr id="1048778" name="灯片编号占位符 4"/>
          <p:cNvSpPr>
            <a:spLocks noGrp="1"/>
          </p:cNvSpPr>
          <p:nvPr>
            <p:ph type="sldNum" sz="quarter" idx="12"/>
            <p:custDataLst>
              <p:tags r:id="rId4"/>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47" name=""/>
        <p:cNvGrpSpPr/>
        <p:nvPr/>
      </p:nvGrpSpPr>
      <p:grpSpPr>
        <a:xfrm>
          <a:off x="0" y="0"/>
          <a:ext cx="0" cy="0"/>
          <a:chOff x="0" y="0"/>
          <a:chExt cx="0" cy="0"/>
        </a:xfrm>
      </p:grpSpPr>
      <p:sp>
        <p:nvSpPr>
          <p:cNvPr id="1048780" name="日期占位符 1"/>
          <p:cNvSpPr>
            <a:spLocks noGrp="1"/>
          </p:cNvSpPr>
          <p:nvPr>
            <p:ph type="dt" sz="half" idx="10"/>
            <p:custDataLst>
              <p:tags r:id="rId1"/>
            </p:custDataLst>
          </p:nvPr>
        </p:nvSpPr>
        <p:spPr/>
        <p:txBody>
          <a:bodyPr/>
          <a:p>
            <a:fld id="{5592522B-0F24-4480-B9DD-A9474A6880D6}" type="datetimeFigureOut">
              <a:rPr altLang="en-US" lang="zh-CN" smtClean="0"/>
            </a:fld>
            <a:endParaRPr altLang="en-US" lang="zh-CN"/>
          </a:p>
        </p:txBody>
      </p:sp>
      <p:sp>
        <p:nvSpPr>
          <p:cNvPr id="1048782" name="页脚占位符 2"/>
          <p:cNvSpPr>
            <a:spLocks noGrp="1"/>
          </p:cNvSpPr>
          <p:nvPr>
            <p:ph type="ftr" sz="quarter" idx="11"/>
            <p:custDataLst>
              <p:tags r:id="rId2"/>
            </p:custDataLst>
          </p:nvPr>
        </p:nvSpPr>
        <p:spPr/>
        <p:txBody>
          <a:bodyPr/>
          <a:p>
            <a:endParaRPr altLang="en-US" lang="zh-CN"/>
          </a:p>
        </p:txBody>
      </p:sp>
      <p:sp>
        <p:nvSpPr>
          <p:cNvPr id="1048784" name="灯片编号占位符 3"/>
          <p:cNvSpPr>
            <a:spLocks noGrp="1"/>
          </p:cNvSpPr>
          <p:nvPr>
            <p:ph type="sldNum" sz="quarter" idx="12"/>
            <p:custDataLst>
              <p:tags r:id="rId3"/>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仅内容">
    <p:spTree>
      <p:nvGrpSpPr>
        <p:cNvPr id="49" name=""/>
        <p:cNvGrpSpPr/>
        <p:nvPr/>
      </p:nvGrpSpPr>
      <p:grpSpPr>
        <a:xfrm>
          <a:off x="0" y="0"/>
          <a:ext cx="0" cy="0"/>
          <a:chOff x="0" y="0"/>
          <a:chExt cx="0" cy="0"/>
        </a:xfrm>
      </p:grpSpPr>
      <p:sp>
        <p:nvSpPr>
          <p:cNvPr id="1048786" name="内容占位符 2"/>
          <p:cNvSpPr>
            <a:spLocks noGrp="1"/>
          </p:cNvSpPr>
          <p:nvPr>
            <p:ph idx="1"/>
            <p:custDataLst>
              <p:tags r:id="rId1"/>
            </p:custDataLst>
          </p:nvPr>
        </p:nvSpPr>
        <p:spPr>
          <a:xfrm>
            <a:off x="838200" y="360000"/>
            <a:ext cx="10515600" cy="58176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88" name="日期占位符 3"/>
          <p:cNvSpPr>
            <a:spLocks noGrp="1"/>
          </p:cNvSpPr>
          <p:nvPr>
            <p:ph type="dt" sz="half" idx="10"/>
            <p:custDataLst>
              <p:tags r:id="rId2"/>
            </p:custDataLst>
          </p:nvPr>
        </p:nvSpPr>
        <p:spPr/>
        <p:txBody>
          <a:bodyPr/>
          <a:p>
            <a:fld id="{5592522B-0F24-4480-B9DD-A9474A6880D6}" type="datetimeFigureOut">
              <a:rPr altLang="en-US" lang="zh-CN" smtClean="0"/>
            </a:fld>
            <a:endParaRPr altLang="en-US" lang="zh-CN"/>
          </a:p>
        </p:txBody>
      </p:sp>
      <p:sp>
        <p:nvSpPr>
          <p:cNvPr id="1048790" name="页脚占位符 4"/>
          <p:cNvSpPr>
            <a:spLocks noGrp="1"/>
          </p:cNvSpPr>
          <p:nvPr>
            <p:ph type="ftr" sz="quarter" idx="11"/>
            <p:custDataLst>
              <p:tags r:id="rId3"/>
            </p:custDataLst>
          </p:nvPr>
        </p:nvSpPr>
        <p:spPr/>
        <p:txBody>
          <a:bodyPr/>
          <a:p>
            <a:endParaRPr altLang="en-US" lang="zh-CN"/>
          </a:p>
        </p:txBody>
      </p:sp>
      <p:sp>
        <p:nvSpPr>
          <p:cNvPr id="1048792" name="灯片编号占位符 5"/>
          <p:cNvSpPr>
            <a:spLocks noGrp="1"/>
          </p:cNvSpPr>
          <p:nvPr>
            <p:ph type="sldNum" sz="quarter" idx="12"/>
            <p:custDataLst>
              <p:tags r:id="rId4"/>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标题和副标题">
    <p:spTree>
      <p:nvGrpSpPr>
        <p:cNvPr id="51" name=""/>
        <p:cNvGrpSpPr/>
        <p:nvPr/>
      </p:nvGrpSpPr>
      <p:grpSpPr>
        <a:xfrm>
          <a:off x="0" y="0"/>
          <a:ext cx="0" cy="0"/>
          <a:chOff x="0" y="0"/>
          <a:chExt cx="0" cy="0"/>
        </a:xfrm>
      </p:grpSpPr>
      <p:sp>
        <p:nvSpPr>
          <p:cNvPr id="1048794" name="标题 1"/>
          <p:cNvSpPr>
            <a:spLocks noGrp="1"/>
          </p:cNvSpPr>
          <p:nvPr>
            <p:ph type="title"/>
            <p:custDataLst>
              <p:tags r:id="rId1"/>
            </p:custDataLst>
          </p:nvPr>
        </p:nvSpPr>
        <p:spPr>
          <a:xfrm>
            <a:off x="839788" y="360000"/>
            <a:ext cx="10515600" cy="864000"/>
          </a:xfrm>
        </p:spPr>
        <p:txBody>
          <a:bodyPr/>
          <a:p>
            <a:r>
              <a:rPr altLang="en-US" dirty="0" lang="zh-CN"/>
              <a:t>单击此处编辑母版标题样式</a:t>
            </a:r>
            <a:endParaRPr altLang="en-US" dirty="0" lang="zh-CN"/>
          </a:p>
        </p:txBody>
      </p:sp>
      <p:sp>
        <p:nvSpPr>
          <p:cNvPr id="1048796" name="文本占位符 2"/>
          <p:cNvSpPr>
            <a:spLocks noGrp="1"/>
          </p:cNvSpPr>
          <p:nvPr>
            <p:ph type="body" idx="1" hasCustomPrompt="1"/>
            <p:custDataLst>
              <p:tags r:id="rId2"/>
            </p:custDataLst>
          </p:nvPr>
        </p:nvSpPr>
        <p:spPr>
          <a:xfrm>
            <a:off x="838200" y="1296000"/>
            <a:ext cx="10514012" cy="576000"/>
          </a:xfrm>
        </p:spPr>
        <p:txBody>
          <a:bodyPr anchor="t"/>
          <a:lstStyle>
            <a:lvl1pPr indent="0" marL="0">
              <a:buNone/>
              <a:defRPr b="0"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r>
              <a:rPr altLang="en-US" dirty="0" lang="zh-CN"/>
              <a:t>单击此处编辑母版副标题样式</a:t>
            </a:r>
            <a:endParaRPr altLang="en-US" dirty="0" lang="zh-CN"/>
          </a:p>
        </p:txBody>
      </p:sp>
      <p:sp>
        <p:nvSpPr>
          <p:cNvPr id="1048798" name="日期占位符 6"/>
          <p:cNvSpPr>
            <a:spLocks noGrp="1"/>
          </p:cNvSpPr>
          <p:nvPr>
            <p:ph type="dt" sz="half" idx="10"/>
            <p:custDataLst>
              <p:tags r:id="rId3"/>
            </p:custDataLst>
          </p:nvPr>
        </p:nvSpPr>
        <p:spPr/>
        <p:txBody>
          <a:bodyPr/>
          <a:p>
            <a:fld id="{5592522B-0F24-4480-B9DD-A9474A6880D6}" type="datetimeFigureOut">
              <a:rPr altLang="en-US" lang="zh-CN" smtClean="0"/>
            </a:fld>
            <a:endParaRPr altLang="en-US" lang="zh-CN"/>
          </a:p>
        </p:txBody>
      </p:sp>
      <p:sp>
        <p:nvSpPr>
          <p:cNvPr id="1048800" name="页脚占位符 7"/>
          <p:cNvSpPr>
            <a:spLocks noGrp="1"/>
          </p:cNvSpPr>
          <p:nvPr>
            <p:ph type="ftr" sz="quarter" idx="11"/>
            <p:custDataLst>
              <p:tags r:id="rId4"/>
            </p:custDataLst>
          </p:nvPr>
        </p:nvSpPr>
        <p:spPr/>
        <p:txBody>
          <a:bodyPr/>
          <a:p>
            <a:endParaRPr altLang="en-US" lang="zh-CN"/>
          </a:p>
        </p:txBody>
      </p:sp>
      <p:sp>
        <p:nvSpPr>
          <p:cNvPr id="1048802" name="灯片编号占位符 8"/>
          <p:cNvSpPr>
            <a:spLocks noGrp="1"/>
          </p:cNvSpPr>
          <p:nvPr>
            <p:ph type="sldNum" sz="quarter" idx="12"/>
            <p:custDataLst>
              <p:tags r:id="rId5"/>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userDrawn="1">
  <p:cSld name="末尾幻灯片">
    <p:spTree>
      <p:nvGrpSpPr>
        <p:cNvPr id="53" name=""/>
        <p:cNvGrpSpPr/>
        <p:nvPr/>
      </p:nvGrpSpPr>
      <p:grpSpPr>
        <a:xfrm>
          <a:off x="0" y="0"/>
          <a:ext cx="0" cy="0"/>
          <a:chOff x="0" y="0"/>
          <a:chExt cx="0" cy="0"/>
        </a:xfrm>
      </p:grpSpPr>
      <p:sp>
        <p:nvSpPr>
          <p:cNvPr id="1048804" name="矩形 15"/>
          <p:cNvSpPr/>
          <p:nvPr userDrawn="1">
            <p:custDataLst>
              <p:tags r:id="rId1"/>
            </p:custDataLst>
          </p:nvPr>
        </p:nvSpPr>
        <p:spPr>
          <a:xfrm>
            <a:off x="0" y="0"/>
            <a:ext cx="12192000" cy="6858000"/>
          </a:xfrm>
          <a:prstGeom prst="rect"/>
          <a:gradFill flip="none" rotWithShape="1">
            <a:gsLst>
              <a:gs pos="23000">
                <a:schemeClr val="bg2"/>
              </a:gs>
              <a:gs pos="90000">
                <a:schemeClr val="bg2">
                  <a:alpha val="92000"/>
                </a:scheme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cxnSp>
        <p:nvCxnSpPr>
          <p:cNvPr id="3145741" name="直接连接符 18"/>
          <p:cNvCxnSpPr>
            <a:cxnSpLocks/>
          </p:cNvCxnSpPr>
          <p:nvPr userDrawn="1">
            <p:custDataLst>
              <p:tags r:id="rId2"/>
            </p:custDataLst>
          </p:nvPr>
        </p:nvCxnSpPr>
        <p:spPr>
          <a:xfrm flipH="1">
            <a:off x="9810115" y="1605280"/>
            <a:ext cx="0" cy="520700"/>
          </a:xfrm>
          <a:prstGeom prst="line"/>
          <a:noFill/>
          <a:ln w="28575">
            <a:solidFill>
              <a:schemeClr val="accent1"/>
            </a:solidFill>
          </a:ln>
        </p:spPr>
        <p:style>
          <a:lnRef idx="2">
            <a:schemeClr val="accent1">
              <a:shade val="15000"/>
            </a:schemeClr>
          </a:lnRef>
          <a:fillRef idx="1">
            <a:schemeClr val="accent1"/>
          </a:fillRef>
          <a:effectRef idx="0">
            <a:schemeClr val="accent1"/>
          </a:effectRef>
          <a:fontRef idx="minor">
            <a:schemeClr val="lt1"/>
          </a:fontRef>
        </p:style>
      </p:cxnSp>
      <p:sp>
        <p:nvSpPr>
          <p:cNvPr id="1048806" name="任意多边形: 形状 26"/>
          <p:cNvSpPr/>
          <p:nvPr userDrawn="1">
            <p:custDataLst>
              <p:tags r:id="rId3"/>
            </p:custDataLst>
          </p:nvPr>
        </p:nvSpPr>
        <p:spPr>
          <a:xfrm flipH="1">
            <a:off x="5480050" y="2698750"/>
            <a:ext cx="3410585" cy="4159250"/>
          </a:xfrm>
          <a:custGeom>
            <a:avLst/>
            <a:gdLst>
              <a:gd name="connsiteX0" fmla="*/ 2358592 w 6679320"/>
              <a:gd name="connsiteY0" fmla="*/ 0 h 4799351"/>
              <a:gd name="connsiteX1" fmla="*/ 2358592 w 6679320"/>
              <a:gd name="connsiteY1" fmla="*/ 2484776 h 4799351"/>
              <a:gd name="connsiteX2" fmla="*/ 3287279 w 6679320"/>
              <a:gd name="connsiteY2" fmla="*/ 2484776 h 4799351"/>
              <a:gd name="connsiteX3" fmla="*/ 3287279 w 6679320"/>
              <a:gd name="connsiteY3" fmla="*/ 640123 h 4799351"/>
              <a:gd name="connsiteX4" fmla="*/ 6679320 w 6679320"/>
              <a:gd name="connsiteY4" fmla="*/ 4799351 h 4799351"/>
              <a:gd name="connsiteX5" fmla="*/ 0 w 6679320"/>
              <a:gd name="connsiteY5" fmla="*/ 4789139 h 4799351"/>
              <a:gd name="connsiteX6" fmla="*/ 0 w 6679320"/>
              <a:gd name="connsiteY6" fmla="*/ 2241779 h 4799351"/>
              <a:gd name="connsiteX7" fmla="*/ 1941472 w 6679320"/>
              <a:gd name="connsiteY7" fmla="*/ 392652 h 47993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71" h="6550">
                <a:moveTo>
                  <a:pt x="0" y="2905"/>
                </a:moveTo>
                <a:lnTo>
                  <a:pt x="29" y="2905"/>
                </a:lnTo>
                <a:lnTo>
                  <a:pt x="29" y="0"/>
                </a:lnTo>
                <a:lnTo>
                  <a:pt x="5371" y="6550"/>
                </a:lnTo>
                <a:lnTo>
                  <a:pt x="0" y="6542"/>
                </a:lnTo>
                <a:lnTo>
                  <a:pt x="0" y="2905"/>
                </a:lnTo>
                <a:close/>
              </a:path>
            </a:pathLst>
          </a:custGeom>
          <a:gradFill flip="none" rotWithShape="1">
            <a:gsLst>
              <a:gs pos="31000">
                <a:schemeClr val="accent1"/>
              </a:gs>
              <a:gs pos="100000">
                <a:schemeClr val="accent4"/>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solidFill>
                <a:schemeClr val="bg1"/>
              </a:solidFill>
            </a:endParaRPr>
          </a:p>
        </p:txBody>
      </p:sp>
      <p:sp>
        <p:nvSpPr>
          <p:cNvPr id="1048808" name="任意多边形: 形状 13"/>
          <p:cNvSpPr/>
          <p:nvPr userDrawn="1">
            <p:custDataLst>
              <p:tags r:id="rId4"/>
            </p:custDataLst>
          </p:nvPr>
        </p:nvSpPr>
        <p:spPr>
          <a:xfrm flipH="1">
            <a:off x="8811895" y="1609725"/>
            <a:ext cx="3380105" cy="2212975"/>
          </a:xfrm>
          <a:custGeom>
            <a:avLst/>
            <a:gdLst>
              <a:gd name="connsiteX0" fmla="*/ 0 w 2895600"/>
              <a:gd name="connsiteY0" fmla="*/ 2197100 h 2197100"/>
              <a:gd name="connsiteX1" fmla="*/ 2374900 w 2895600"/>
              <a:gd name="connsiteY1" fmla="*/ 0 h 2197100"/>
              <a:gd name="connsiteX2" fmla="*/ 2895600 w 2895600"/>
              <a:gd name="connsiteY2" fmla="*/ 596900 h 2197100"/>
              <a:gd name="connsiteX0-1" fmla="*/ 0 w 2590800"/>
              <a:gd name="connsiteY0-2" fmla="*/ 2197100 h 2197100"/>
              <a:gd name="connsiteX1-3" fmla="*/ 2374900 w 2590800"/>
              <a:gd name="connsiteY1-4" fmla="*/ 0 h 2197100"/>
              <a:gd name="connsiteX2-5" fmla="*/ 2590800 w 2590800"/>
              <a:gd name="connsiteY2-6" fmla="*/ 225425 h 2197100"/>
              <a:gd name="connsiteX0-7" fmla="*/ 0 w 2590800"/>
              <a:gd name="connsiteY0-8" fmla="*/ 2197100 h 2197100"/>
              <a:gd name="connsiteX1-9" fmla="*/ 2374900 w 2590800"/>
              <a:gd name="connsiteY1-10" fmla="*/ 0 h 2197100"/>
              <a:gd name="connsiteX2-11" fmla="*/ 2590800 w 2590800"/>
              <a:gd name="connsiteY2-12" fmla="*/ 225425 h 2197100"/>
              <a:gd name="connsiteX0-13" fmla="*/ 0 w 2590800"/>
              <a:gd name="connsiteY0-14" fmla="*/ 2197100 h 2197100"/>
              <a:gd name="connsiteX1-15" fmla="*/ 2374900 w 2590800"/>
              <a:gd name="connsiteY1-16" fmla="*/ 0 h 2197100"/>
              <a:gd name="connsiteX2-17" fmla="*/ 2590800 w 2590800"/>
              <a:gd name="connsiteY2-18" fmla="*/ 225425 h 2197100"/>
              <a:gd name="connsiteX0-19" fmla="*/ 0 w 2590800"/>
              <a:gd name="connsiteY0-20" fmla="*/ 2211388 h 2211388"/>
              <a:gd name="connsiteX1-21" fmla="*/ 2379663 w 2590800"/>
              <a:gd name="connsiteY1-22" fmla="*/ 0 h 2211388"/>
              <a:gd name="connsiteX2-23" fmla="*/ 2590800 w 2590800"/>
              <a:gd name="connsiteY2-24" fmla="*/ 239713 h 2211388"/>
              <a:gd name="connsiteX0-25" fmla="*/ 0 w 2531640"/>
              <a:gd name="connsiteY0-26" fmla="*/ 2159337 h 2159337"/>
              <a:gd name="connsiteX1-27" fmla="*/ 2320503 w 2531640"/>
              <a:gd name="connsiteY1-28" fmla="*/ 0 h 2159337"/>
              <a:gd name="connsiteX2-29" fmla="*/ 2531640 w 2531640"/>
              <a:gd name="connsiteY2-30" fmla="*/ 239713 h 2159337"/>
              <a:gd name="connsiteX0-31" fmla="*/ 0 w 3252653"/>
              <a:gd name="connsiteY0-32" fmla="*/ 2159337 h 2159337"/>
              <a:gd name="connsiteX1-33" fmla="*/ 2320503 w 3252653"/>
              <a:gd name="connsiteY1-34" fmla="*/ 0 h 2159337"/>
              <a:gd name="connsiteX2-35" fmla="*/ 3252653 w 3252653"/>
              <a:gd name="connsiteY2-36" fmla="*/ 1108787 h 2159337"/>
              <a:gd name="connsiteX0-37" fmla="*/ 0 w 3266519"/>
              <a:gd name="connsiteY0-38" fmla="*/ 2159337 h 2159337"/>
              <a:gd name="connsiteX1-39" fmla="*/ 2320503 w 3266519"/>
              <a:gd name="connsiteY1-40" fmla="*/ 0 h 2159337"/>
              <a:gd name="connsiteX2-41" fmla="*/ 3266519 w 3266519"/>
              <a:gd name="connsiteY2-42" fmla="*/ 1155261 h 2159337"/>
              <a:gd name="connsiteX0-43" fmla="*/ 0 w 3280384"/>
              <a:gd name="connsiteY0-44" fmla="*/ 2159337 h 2159337"/>
              <a:gd name="connsiteX1-45" fmla="*/ 2320503 w 3280384"/>
              <a:gd name="connsiteY1-46" fmla="*/ 0 h 2159337"/>
              <a:gd name="connsiteX2-47" fmla="*/ 3280384 w 3280384"/>
              <a:gd name="connsiteY2-48" fmla="*/ 1155261 h 2159337"/>
            </a:gdLst>
            <a:ahLst/>
            <a:cxnLst>
              <a:cxn ang="0">
                <a:pos x="connsiteX0-1" y="connsiteY0-2"/>
              </a:cxn>
              <a:cxn ang="0">
                <a:pos x="connsiteX1-3" y="connsiteY1-4"/>
              </a:cxn>
              <a:cxn ang="0">
                <a:pos x="connsiteX2-5" y="connsiteY2-6"/>
              </a:cxn>
            </a:cxnLst>
            <a:rect l="l" t="t" r="r" b="b"/>
            <a:pathLst>
              <a:path w="3280384" h="2159337">
                <a:moveTo>
                  <a:pt x="0" y="2159337"/>
                </a:moveTo>
                <a:lnTo>
                  <a:pt x="2320503" y="0"/>
                </a:lnTo>
                <a:lnTo>
                  <a:pt x="3280384" y="1155261"/>
                </a:lnTo>
              </a:path>
            </a:pathLst>
          </a:custGeom>
          <a:noFill/>
          <a:ln w="28575">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solidFill>
                <a:schemeClr val="bg1"/>
              </a:solidFill>
            </a:endParaRPr>
          </a:p>
        </p:txBody>
      </p:sp>
      <p:pic>
        <p:nvPicPr>
          <p:cNvPr id="2097159" name="图片 22"/>
          <p:cNvPicPr>
            <a:picLocks noChangeAspect="1"/>
          </p:cNvPicPr>
          <p:nvPr userDrawn="1">
            <p:custDataLst>
              <p:tags r:id="rId5"/>
            </p:custDataLst>
          </p:nvPr>
        </p:nvPicPr>
        <p:blipFill rotWithShape="1">
          <a:blip xmlns:r="http://schemas.openxmlformats.org/officeDocument/2006/relationships" r:embed="rId6"/>
          <a:srcRect l="21480" b="29853"/>
          <a:stretch>
            <a:fillRect/>
          </a:stretch>
        </p:blipFill>
        <p:spPr>
          <a:xfrm flipH="1">
            <a:off x="5714365" y="1070610"/>
            <a:ext cx="6471920" cy="5781675"/>
          </a:xfrm>
          <a:prstGeom prst="rect"/>
        </p:spPr>
      </p:pic>
      <p:sp>
        <p:nvSpPr>
          <p:cNvPr id="1048810" name="标题 1"/>
          <p:cNvSpPr>
            <a:spLocks noGrp="1"/>
          </p:cNvSpPr>
          <p:nvPr>
            <p:ph type="ctrTitle" hasCustomPrompt="1"/>
            <p:custDataLst>
              <p:tags r:id="rId7"/>
            </p:custDataLst>
          </p:nvPr>
        </p:nvSpPr>
        <p:spPr>
          <a:xfrm>
            <a:off x="838200" y="1744980"/>
            <a:ext cx="4391025" cy="1800225"/>
          </a:xfrm>
        </p:spPr>
        <p:txBody>
          <a:bodyPr anchor="b"/>
          <a:lstStyle>
            <a:lvl1pPr algn="l">
              <a:lnSpc>
                <a:spcPct val="100000"/>
              </a:lnSpc>
              <a:defRPr sz="7200"/>
            </a:lvl1pPr>
          </a:lstStyle>
          <a:p>
            <a:r>
              <a:rPr altLang="en-US" dirty="0" lang="zh-CN"/>
              <a:t>感谢观看</a:t>
            </a:r>
            <a:endParaRPr altLang="en-US" dirty="0" lang="zh-CN"/>
          </a:p>
        </p:txBody>
      </p:sp>
      <p:sp>
        <p:nvSpPr>
          <p:cNvPr id="1048812" name="副标题 2"/>
          <p:cNvSpPr>
            <a:spLocks noGrp="1"/>
          </p:cNvSpPr>
          <p:nvPr>
            <p:ph type="subTitle" idx="1" hasCustomPrompt="1"/>
            <p:custDataLst>
              <p:tags r:id="rId8"/>
            </p:custDataLst>
          </p:nvPr>
        </p:nvSpPr>
        <p:spPr>
          <a:xfrm>
            <a:off x="838200" y="3567430"/>
            <a:ext cx="5549900" cy="972185"/>
          </a:xfrm>
        </p:spPr>
        <p:txBody>
          <a:bodyPr/>
          <a:lstStyle>
            <a:lvl1pPr algn="l" defTabSz="914400" eaLnBrk="1" fontAlgn="auto" hangingPunct="1" indent="0" latinLnBrk="0" lvl="0" marL="0" marR="0" rtl="0">
              <a:lnSpc>
                <a:spcPct val="100000"/>
              </a:lnSpc>
              <a:spcBef>
                <a:spcPts val="1000"/>
              </a:spcBef>
              <a:buClrTx/>
              <a:buSzTx/>
              <a:buFontTx/>
              <a:buNone/>
              <a:defRPr altLang="zh-CN" baseline="0" b="1" cap="all" dirty="0" sz="6600" i="0" kern="1200" kumimoji="0" lang="en-US" noProof="1" normalizeH="0" spc="0" strike="noStrike" u="none">
                <a:solidFill>
                  <a:schemeClr val="tx1">
                    <a:alpha val="20000"/>
                  </a:schemeClr>
                </a:solidFill>
                <a:latin typeface="+中文标题" charset="0"/>
                <a:ea typeface="+mj-ea"/>
                <a:cs typeface="+mn-cs"/>
              </a:defRPr>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zh-CN" dirty="0" lang="en-US"/>
              <a:t>THANK YOU</a:t>
            </a:r>
            <a:endParaRPr altLang="zh-CN" dirty="0" lang="en-US"/>
          </a:p>
        </p:txBody>
      </p:sp>
      <p:sp>
        <p:nvSpPr>
          <p:cNvPr id="1048814" name="文本占位符 9"/>
          <p:cNvSpPr>
            <a:spLocks noGrp="1"/>
          </p:cNvSpPr>
          <p:nvPr>
            <p:ph type="body" sz="quarter" idx="13" hasCustomPrompt="1"/>
            <p:custDataLst>
              <p:tags r:id="rId9"/>
            </p:custDataLst>
          </p:nvPr>
        </p:nvSpPr>
        <p:spPr>
          <a:xfrm>
            <a:off x="8731214" y="504000"/>
            <a:ext cx="2657069" cy="504000"/>
          </a:xfrm>
        </p:spPr>
        <p:txBody>
          <a:bodyPr anchor="ctr" bIns="0" lIns="0" rIns="0" rtlCol="0" tIns="0" vert="horz">
            <a:normAutofit/>
          </a:bodyPr>
          <a:lstStyle>
            <a:lvl1pPr algn="r" defTabSz="914400" eaLnBrk="1" fontAlgn="auto" hangingPunct="1" indent="0" latinLnBrk="0" lvl="0" marL="0" marR="0" rtl="0">
              <a:lnSpc>
                <a:spcPct val="100000"/>
              </a:lnSpc>
              <a:spcBef>
                <a:spcPts val="1000"/>
              </a:spcBef>
              <a:buClrTx/>
              <a:buSzTx/>
              <a:buFont typeface="Arial" panose="02080604020202020204" pitchFamily="34" charset="0"/>
              <a:buNone/>
              <a:defRPr altLang="en-US" baseline="0" b="0" cap="none" dirty="0" sz="1400" i="0" kern="1200" kumimoji="0" lang="zh-CN" noProof="1" normalizeH="0" spc="0" strike="noStrike" u="none">
                <a:solidFill>
                  <a:schemeClr val="bg2">
                    <a:lumMod val="50000"/>
                    <a:lumOff val="50000"/>
                  </a:schemeClr>
                </a:solidFill>
                <a:latin typeface="+mn-lt"/>
                <a:ea typeface="+mn-ea"/>
                <a:cs typeface="+mn-cs"/>
                <a:sym typeface="+mn-ea"/>
              </a:defRPr>
            </a:lvl1pPr>
          </a:lstStyle>
          <a:p>
            <a:pPr lvl="0"/>
            <a:r>
              <a:rPr>
                <a:sym typeface="+mn-ea"/>
              </a:rPr>
              <a:t>公司名占位符</a:t>
            </a:r>
            <a:endParaRPr>
              <a:sym typeface="+mn-ea"/>
            </a:endParaRPr>
          </a:p>
        </p:txBody>
      </p:sp>
      <p:cxnSp>
        <p:nvCxnSpPr>
          <p:cNvPr id="3145743" name="直接连接符 12"/>
          <p:cNvCxnSpPr>
            <a:cxnSpLocks/>
          </p:cNvCxnSpPr>
          <p:nvPr userDrawn="1">
            <p:custDataLst>
              <p:tags r:id="rId10"/>
            </p:custDataLst>
          </p:nvPr>
        </p:nvCxnSpPr>
        <p:spPr>
          <a:xfrm>
            <a:off x="914400" y="1009650"/>
            <a:ext cx="10440035" cy="0"/>
          </a:xfrm>
          <a:prstGeom prst="line"/>
          <a:ln w="12700">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3145745" name="直接连接符 14"/>
          <p:cNvCxnSpPr>
            <a:cxnSpLocks/>
          </p:cNvCxnSpPr>
          <p:nvPr userDrawn="1">
            <p:custDataLst>
              <p:tags r:id="rId11"/>
            </p:custDataLst>
          </p:nvPr>
        </p:nvCxnSpPr>
        <p:spPr>
          <a:xfrm>
            <a:off x="850900" y="1009650"/>
            <a:ext cx="1596390" cy="0"/>
          </a:xfrm>
          <a:prstGeom prst="line"/>
          <a:ln w="25400" cap="rnd">
            <a:solidFill>
              <a:schemeClr val="tx1"/>
            </a:solidFill>
            <a:round/>
          </a:ln>
        </p:spPr>
        <p:style>
          <a:lnRef idx="1">
            <a:schemeClr val="accent1"/>
          </a:lnRef>
          <a:fillRef idx="0">
            <a:schemeClr val="accent1"/>
          </a:fillRef>
          <a:effectRef idx="0">
            <a:schemeClr val="accent1"/>
          </a:effectRef>
          <a:fontRef idx="minor">
            <a:schemeClr val="tx1"/>
          </a:fontRef>
        </p:style>
      </p:cxnSp>
      <p:sp>
        <p:nvSpPr>
          <p:cNvPr id="1048816" name="矩形 16"/>
          <p:cNvSpPr/>
          <p:nvPr userDrawn="1">
            <p:custDataLst>
              <p:tags r:id="rId12"/>
            </p:custDataLst>
          </p:nvPr>
        </p:nvSpPr>
        <p:spPr>
          <a:xfrm>
            <a:off x="848995" y="639445"/>
            <a:ext cx="2263140" cy="276860"/>
          </a:xfrm>
          <a:prstGeom prst="rect"/>
        </p:spPr>
        <p:txBody>
          <a:bodyPr anchor="ctr" bIns="0" lIns="0" rIns="0" rtlCol="0" tIns="0" vert="horz" wrap="square">
            <a:normAutofit/>
          </a:bodyPr>
          <a:lstStyle>
            <a:lvl1pPr algn="r" indent="0" marL="0">
              <a:lnSpc>
                <a:spcPct val="100000"/>
              </a:lnSpc>
              <a:buNone/>
              <a:defRPr sz="1400">
                <a:solidFill>
                  <a:schemeClr val="bg2">
                    <a:lumMod val="50000"/>
                    <a:lumOff val="50000"/>
                  </a:schemeClr>
                </a:solidFill>
              </a:defRPr>
            </a:lvl1pPr>
          </a:lstStyle>
          <a:p>
            <a:pPr algn="l" lvl="0">
              <a:spcBef>
                <a:spcPts val="1000"/>
              </a:spcBef>
              <a:buClrTx/>
              <a:buSzTx/>
              <a:buFont typeface="Arial" panose="02080604020202020204" pitchFamily="34" charset="0"/>
            </a:pPr>
            <a:r>
              <a:rPr altLang="en-US" cap="all" dirty="0" lang="zh-CN">
                <a:solidFill>
                  <a:schemeClr val="bg2">
                    <a:lumMod val="50000"/>
                    <a:lumOff val="50000"/>
                  </a:schemeClr>
                </a:solidFill>
                <a:sym typeface="+mn-ea"/>
              </a:rPr>
              <a:t>Theme template</a:t>
            </a:r>
            <a:endParaRPr altLang="en-US" cap="all" dirty="0" lang="zh-CN">
              <a:solidFill>
                <a:schemeClr val="bg2">
                  <a:lumMod val="50000"/>
                  <a:lumOff val="50000"/>
                </a:schemeClr>
              </a:solidFill>
              <a:sym typeface="+mn-ea"/>
            </a:endParaRPr>
          </a:p>
        </p:txBody>
      </p:sp>
      <p:sp>
        <p:nvSpPr>
          <p:cNvPr id="1048818" name="矩形 24"/>
          <p:cNvSpPr/>
          <p:nvPr userDrawn="1">
            <p:custDataLst>
              <p:tags r:id="rId13"/>
            </p:custDataLst>
          </p:nvPr>
        </p:nvSpPr>
        <p:spPr>
          <a:xfrm flipH="1">
            <a:off x="0" y="5997575"/>
            <a:ext cx="12192000" cy="860425"/>
          </a:xfrm>
          <a:prstGeom prst="rect"/>
          <a:gradFill flip="none" rotWithShape="1">
            <a:gsLst>
              <a:gs pos="0">
                <a:schemeClr val="bg2"/>
              </a:gs>
              <a:gs pos="64000">
                <a:schemeClr val="bg2">
                  <a:alpha val="0"/>
                </a:schemeClr>
              </a:gs>
            </a:gsLst>
            <a:lin ang="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820" name="日期占位符 3"/>
          <p:cNvSpPr>
            <a:spLocks noGrp="1"/>
          </p:cNvSpPr>
          <p:nvPr>
            <p:ph type="dt" sz="half" idx="10"/>
            <p:custDataLst>
              <p:tags r:id="rId14"/>
            </p:custDataLst>
          </p:nvPr>
        </p:nvSpPr>
        <p:spPr/>
        <p:txBody>
          <a:bodyPr/>
          <a:p>
            <a:fld id="{5592522B-0F24-4480-B9DD-A9474A6880D6}" type="datetimeFigureOut">
              <a:rPr altLang="en-US" lang="zh-CN" smtClean="0"/>
            </a:fld>
            <a:endParaRPr altLang="en-US" lang="zh-CN"/>
          </a:p>
        </p:txBody>
      </p:sp>
      <p:sp>
        <p:nvSpPr>
          <p:cNvPr id="1048822" name="页脚占位符 4"/>
          <p:cNvSpPr>
            <a:spLocks noGrp="1"/>
          </p:cNvSpPr>
          <p:nvPr>
            <p:ph type="ftr" sz="quarter" idx="11"/>
            <p:custDataLst>
              <p:tags r:id="rId15"/>
            </p:custDataLst>
          </p:nvPr>
        </p:nvSpPr>
        <p:spPr/>
        <p:txBody>
          <a:bodyPr/>
          <a:p>
            <a:endParaRPr altLang="en-US" lang="zh-CN"/>
          </a:p>
        </p:txBody>
      </p:sp>
      <p:sp>
        <p:nvSpPr>
          <p:cNvPr id="1048824" name="灯片编号占位符 5"/>
          <p:cNvSpPr>
            <a:spLocks noGrp="1"/>
          </p:cNvSpPr>
          <p:nvPr>
            <p:ph type="sldNum" sz="quarter" idx="12"/>
            <p:custDataLst>
              <p:tags r:id="rId16"/>
            </p:custDataLst>
          </p:nvPr>
        </p:nvSpPr>
        <p:spPr>
          <a:xfrm>
            <a:off x="8610600" y="6356350"/>
            <a:ext cx="2743200" cy="365125"/>
          </a:xfrm>
        </p:spPr>
        <p:txBody>
          <a:bodyPr/>
          <a:p>
            <a:fld id="{BE5F26B5-172A-4DC2-B0B7-181CFC56B87C}" type="slidenum">
              <a:rPr altLang="en-US" lang="zh-CN" smtClean="0"/>
            </a:fld>
            <a:endParaRPr altLang="en-US" lang="zh-CN"/>
          </a:p>
        </p:txBody>
      </p:sp>
      <p:cxnSp>
        <p:nvCxnSpPr>
          <p:cNvPr id="3145747" name="直接箭头连接符 25"/>
          <p:cNvCxnSpPr>
            <a:cxnSpLocks/>
          </p:cNvCxnSpPr>
          <p:nvPr userDrawn="1">
            <p:custDataLst>
              <p:tags r:id="rId17"/>
            </p:custDataLst>
          </p:nvPr>
        </p:nvCxnSpPr>
        <p:spPr>
          <a:xfrm>
            <a:off x="847766" y="4895982"/>
            <a:ext cx="1694862" cy="0"/>
          </a:xfrm>
          <a:prstGeom prst="straightConnector1"/>
          <a:noFill/>
          <a:ln w="28575">
            <a:solidFill>
              <a:schemeClr val="accent1"/>
            </a:solidFill>
            <a:tailEnd type="triangle"/>
          </a:ln>
        </p:spPr>
        <p:style>
          <a:lnRef idx="2">
            <a:schemeClr val="accent1">
              <a:shade val="15000"/>
            </a:schemeClr>
          </a:lnRef>
          <a:fillRef idx="1">
            <a:schemeClr val="accent1"/>
          </a:fillRef>
          <a:effectRef idx="0">
            <a:schemeClr val="accent1"/>
          </a:effectRef>
          <a:fontRef idx="minor">
            <a:schemeClr val="lt1"/>
          </a:fontRef>
        </p:style>
      </p:cxn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image" Target="../media/image3.png"/><Relationship Id="rId13" Type="http://schemas.openxmlformats.org/officeDocument/2006/relationships/tags" Target="../tags/tag88.xml"/><Relationship Id="rId14" Type="http://schemas.openxmlformats.org/officeDocument/2006/relationships/tags" Target="../tags/tag89.xml"/><Relationship Id="rId15" Type="http://schemas.openxmlformats.org/officeDocument/2006/relationships/tags" Target="../tags/tag90.xml"/><Relationship Id="rId16" Type="http://schemas.openxmlformats.org/officeDocument/2006/relationships/tags" Target="../tags/tag91.xml"/><Relationship Id="rId17" Type="http://schemas.openxmlformats.org/officeDocument/2006/relationships/tags" Target="../tags/tag92.xml"/><Relationship Id="rId18" Type="http://schemas.openxmlformats.org/officeDocument/2006/relationships/tags" Target="../tags/tag93.xml"/><Relationship Id="rId19" Type="http://schemas.openxmlformats.org/officeDocument/2006/relationships/tags" Target="../tags/tag94.xml"/><Relationship Id="rId20" Type="http://schemas.openxmlformats.org/officeDocument/2006/relationships/tags" Target="../tags/tag95.xml"/><Relationship Id="rId21" Type="http://schemas.openxmlformats.org/officeDocument/2006/relationships/tags" Target="../tags/tag96.xml"/><Relationship Id="rId22" Type="http://schemas.openxmlformats.org/officeDocument/2006/relationships/tags" Target="../tags/tag97.xml"/><Relationship Id="rId23" Type="http://schemas.openxmlformats.org/officeDocument/2006/relationships/tags" Target="../tags/tag98.xml"/><Relationship Id="rId2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507549" r:id="rId1"/>
    <p:sldLayoutId id="2147507550" r:id="rId2"/>
    <p:sldLayoutId id="2147507551" r:id="rId3"/>
    <p:sldLayoutId id="2147507552" r:id="rId4"/>
    <p:sldLayoutId id="2147507553" r:id="rId5"/>
    <p:sldLayoutId id="2147507554" r:id="rId6"/>
    <p:sldLayoutId id="2147507555" r:id="rId7"/>
    <p:sldLayoutId id="2147507556" r:id="rId8"/>
    <p:sldLayoutId id="2147507557" r:id="rId9"/>
    <p:sldLayoutId id="2147507558" r:id="rId10"/>
    <p:sldLayoutId id="2147507559"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rotWithShape="1">
          <a:blip xmlns:r="http://schemas.openxmlformats.org/officeDocument/2006/relationships" r:embed="rId12"/>
          <a:stretch>
            <a:fillRect/>
          </a:stretch>
        </a:blipFill>
        <a:effectLst/>
      </p:bgPr>
    </p:bg>
    <p:spTree>
      <p:nvGrpSpPr>
        <p:cNvPr id="31" name=""/>
        <p:cNvGrpSpPr/>
        <p:nvPr/>
      </p:nvGrpSpPr>
      <p:grpSpPr>
        <a:xfrm>
          <a:off x="0" y="0"/>
          <a:ext cx="0" cy="0"/>
          <a:chOff x="0" y="0"/>
          <a:chExt cx="0" cy="0"/>
        </a:xfrm>
      </p:grpSpPr>
      <p:sp>
        <p:nvSpPr>
          <p:cNvPr id="1048658" name="矩形 15"/>
          <p:cNvSpPr/>
          <p:nvPr userDrawn="1">
            <p:custDataLst>
              <p:tags r:id="rId13"/>
            </p:custDataLst>
          </p:nvPr>
        </p:nvSpPr>
        <p:spPr>
          <a:xfrm>
            <a:off x="0" y="0"/>
            <a:ext cx="12192000" cy="6858000"/>
          </a:xfrm>
          <a:prstGeom prst="rect"/>
          <a:gradFill flip="none" rotWithShape="1">
            <a:gsLst>
              <a:gs pos="23000">
                <a:schemeClr val="bg2"/>
              </a:gs>
              <a:gs pos="90000">
                <a:schemeClr val="bg2">
                  <a:alpha val="92000"/>
                </a:scheme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660" name="标题占位符 1"/>
          <p:cNvSpPr>
            <a:spLocks noGrp="1"/>
          </p:cNvSpPr>
          <p:nvPr>
            <p:ph type="title"/>
            <p:custDataLst>
              <p:tags r:id="rId14"/>
            </p:custDataLst>
          </p:nvPr>
        </p:nvSpPr>
        <p:spPr>
          <a:xfrm>
            <a:off x="838200" y="360000"/>
            <a:ext cx="10515600" cy="864000"/>
          </a:xfrm>
          <a:prstGeom prst="rect"/>
        </p:spPr>
        <p:txBody>
          <a:bodyPr anchor="ctr" bIns="0" lIns="0" rIns="0" rtlCol="0" tIns="0" vert="horz">
            <a:normAutofit/>
          </a:bodyPr>
          <a:p>
            <a:r>
              <a:rPr altLang="en-US" dirty="0" lang="zh-CN"/>
              <a:t>单击此处编辑母版标题样式</a:t>
            </a:r>
            <a:endParaRPr altLang="en-US" dirty="0" lang="zh-CN"/>
          </a:p>
        </p:txBody>
      </p:sp>
      <p:sp>
        <p:nvSpPr>
          <p:cNvPr id="1048662" name="文本占位符 2"/>
          <p:cNvSpPr>
            <a:spLocks noGrp="1"/>
          </p:cNvSpPr>
          <p:nvPr>
            <p:ph type="body" idx="1"/>
            <p:custDataLst>
              <p:tags r:id="rId15"/>
            </p:custDataLst>
          </p:nvPr>
        </p:nvSpPr>
        <p:spPr>
          <a:xfrm>
            <a:off x="838200" y="1364400"/>
            <a:ext cx="10515600" cy="4813200"/>
          </a:xfrm>
          <a:prstGeom prst="rect"/>
        </p:spPr>
        <p:txBody>
          <a:bodyPr bIns="0" lIns="0" rIns="0" rtlCol="0" tIns="0" vert="horz">
            <a:normAutofit/>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64" name="日期占位符 3"/>
          <p:cNvSpPr>
            <a:spLocks noGrp="1"/>
          </p:cNvSpPr>
          <p:nvPr>
            <p:ph type="dt" sz="half" idx="2"/>
            <p:custDataLst>
              <p:tags r:id="rId16"/>
            </p:custDataLst>
          </p:nvPr>
        </p:nvSpPr>
        <p:spPr>
          <a:xfrm>
            <a:off x="838200" y="6356350"/>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5592522B-0F24-4480-B9DD-A9474A6880D6}" type="datetimeFigureOut">
              <a:rPr altLang="en-US" lang="zh-CN" smtClean="0"/>
            </a:fld>
            <a:endParaRPr altLang="en-US" lang="zh-CN"/>
          </a:p>
        </p:txBody>
      </p:sp>
      <p:sp>
        <p:nvSpPr>
          <p:cNvPr id="1048666" name="页脚占位符 4"/>
          <p:cNvSpPr>
            <a:spLocks noGrp="1"/>
          </p:cNvSpPr>
          <p:nvPr>
            <p:ph type="ftr" sz="quarter" idx="3"/>
            <p:custDataLst>
              <p:tags r:id="rId17"/>
            </p:custDataLst>
          </p:nvPr>
        </p:nvSpPr>
        <p:spPr>
          <a:xfrm>
            <a:off x="4038600" y="6356350"/>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668" name="灯片编号占位符 5"/>
          <p:cNvSpPr>
            <a:spLocks noGrp="1"/>
          </p:cNvSpPr>
          <p:nvPr>
            <p:ph type="sldNum" sz="quarter" idx="4"/>
            <p:custDataLst>
              <p:tags r:id="rId18"/>
            </p:custDataLst>
          </p:nvPr>
        </p:nvSpPr>
        <p:spPr>
          <a:xfrm>
            <a:off x="8610600" y="6356350"/>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BE5F26B5-172A-4DC2-B0B7-181CFC56B87C}" type="slidenum">
              <a:rPr altLang="en-US" lang="zh-CN" smtClean="0"/>
            </a:fld>
            <a:endParaRPr altLang="en-US" lang="zh-CN"/>
          </a:p>
        </p:txBody>
      </p:sp>
      <p:cxnSp>
        <p:nvCxnSpPr>
          <p:cNvPr id="3145729" name="直接连接符 18"/>
          <p:cNvCxnSpPr>
            <a:cxnSpLocks/>
          </p:cNvCxnSpPr>
          <p:nvPr userDrawn="1">
            <p:custDataLst>
              <p:tags r:id="rId19"/>
            </p:custDataLst>
          </p:nvPr>
        </p:nvCxnSpPr>
        <p:spPr>
          <a:xfrm>
            <a:off x="912495" y="1212215"/>
            <a:ext cx="10440035" cy="0"/>
          </a:xfrm>
          <a:prstGeom prst="line"/>
          <a:ln w="12700">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3145731" name="直接连接符 19"/>
          <p:cNvCxnSpPr>
            <a:cxnSpLocks/>
          </p:cNvCxnSpPr>
          <p:nvPr userDrawn="1">
            <p:custDataLst>
              <p:tags r:id="rId20"/>
            </p:custDataLst>
          </p:nvPr>
        </p:nvCxnSpPr>
        <p:spPr>
          <a:xfrm>
            <a:off x="848995" y="1212215"/>
            <a:ext cx="818515" cy="0"/>
          </a:xfrm>
          <a:prstGeom prst="line"/>
          <a:ln w="25400" cap="rnd">
            <a:solidFill>
              <a:schemeClr val="tx1"/>
            </a:solidFill>
            <a:round/>
          </a:ln>
        </p:spPr>
        <p:style>
          <a:lnRef idx="1">
            <a:schemeClr val="accent1"/>
          </a:lnRef>
          <a:fillRef idx="0">
            <a:schemeClr val="accent1"/>
          </a:fillRef>
          <a:effectRef idx="0">
            <a:schemeClr val="accent1"/>
          </a:effectRef>
          <a:fontRef idx="minor">
            <a:schemeClr val="tx1"/>
          </a:fontRef>
        </p:style>
      </p:cxnSp>
      <p:sp>
        <p:nvSpPr>
          <p:cNvPr id="1048670" name="任意多边形: 形状 8"/>
          <p:cNvSpPr/>
          <p:nvPr userDrawn="1">
            <p:custDataLst>
              <p:tags r:id="rId21"/>
            </p:custDataLst>
          </p:nvPr>
        </p:nvSpPr>
        <p:spPr>
          <a:xfrm flipH="1" flipV="1">
            <a:off x="11292840" y="0"/>
            <a:ext cx="899160" cy="775970"/>
          </a:xfrm>
          <a:custGeom>
            <a:avLst/>
            <a:gdLst>
              <a:gd name="connsiteX0" fmla="*/ 2155277 w 2155277"/>
              <a:gd name="connsiteY0" fmla="*/ 1860033 h 1860033"/>
              <a:gd name="connsiteX1" fmla="*/ 0 w 2155277"/>
              <a:gd name="connsiteY1" fmla="*/ 1860033 h 1860033"/>
              <a:gd name="connsiteX2" fmla="*/ 0 w 2155277"/>
              <a:gd name="connsiteY2" fmla="*/ 601238 h 1860033"/>
              <a:gd name="connsiteX3" fmla="*/ 20863 w 2155277"/>
              <a:gd name="connsiteY3" fmla="*/ 581252 h 1860033"/>
              <a:gd name="connsiteX4" fmla="*/ 638335 w 2155277"/>
              <a:gd name="connsiteY4" fmla="*/ 0 h 18600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55277" h="1860033">
                <a:moveTo>
                  <a:pt x="2155277" y="1860033"/>
                </a:moveTo>
                <a:lnTo>
                  <a:pt x="0" y="1860033"/>
                </a:lnTo>
                <a:lnTo>
                  <a:pt x="0" y="601238"/>
                </a:lnTo>
                <a:lnTo>
                  <a:pt x="20863" y="581252"/>
                </a:lnTo>
                <a:cubicBezTo>
                  <a:pt x="226687" y="385217"/>
                  <a:pt x="432511" y="190896"/>
                  <a:pt x="638335" y="0"/>
                </a:cubicBezTo>
                <a:close/>
              </a:path>
            </a:pathLst>
          </a:custGeom>
          <a:gradFill flip="none" rotWithShape="1">
            <a:gsLst>
              <a:gs pos="37000">
                <a:schemeClr val="accent1"/>
              </a:gs>
              <a:gs pos="100000">
                <a:schemeClr val="accent4"/>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solidFill>
                <a:schemeClr val="bg1"/>
              </a:solidFill>
            </a:endParaRPr>
          </a:p>
        </p:txBody>
      </p:sp>
      <p:sp>
        <p:nvSpPr>
          <p:cNvPr id="1048672" name="任意多边形: 形状 9"/>
          <p:cNvSpPr/>
          <p:nvPr userDrawn="1">
            <p:custDataLst>
              <p:tags r:id="rId22"/>
            </p:custDataLst>
          </p:nvPr>
        </p:nvSpPr>
        <p:spPr>
          <a:xfrm>
            <a:off x="11129645" y="1905"/>
            <a:ext cx="1066165" cy="960755"/>
          </a:xfrm>
          <a:custGeom>
            <a:avLst/>
            <a:gdLst>
              <a:gd name="connsiteX0" fmla="*/ 0 w 2700670"/>
              <a:gd name="connsiteY0" fmla="*/ 0 h 2434856"/>
              <a:gd name="connsiteX1" fmla="*/ 1988289 w 2700670"/>
              <a:gd name="connsiteY1" fmla="*/ 2434856 h 2434856"/>
              <a:gd name="connsiteX2" fmla="*/ 2700670 w 2700670"/>
              <a:gd name="connsiteY2" fmla="*/ 1754373 h 2434856"/>
            </a:gdLst>
            <a:ahLst/>
            <a:cxnLst>
              <a:cxn ang="0">
                <a:pos x="connsiteX0" y="connsiteY0"/>
              </a:cxn>
              <a:cxn ang="0">
                <a:pos x="connsiteX1" y="connsiteY1"/>
              </a:cxn>
              <a:cxn ang="0">
                <a:pos x="connsiteX2" y="connsiteY2"/>
              </a:cxn>
            </a:cxnLst>
            <a:rect l="l" t="t" r="r" b="b"/>
            <a:pathLst>
              <a:path w="2700670" h="2434856">
                <a:moveTo>
                  <a:pt x="0" y="0"/>
                </a:moveTo>
                <a:lnTo>
                  <a:pt x="1988289" y="2434856"/>
                </a:lnTo>
                <a:lnTo>
                  <a:pt x="2700670" y="1754373"/>
                </a:lnTo>
              </a:path>
            </a:pathLst>
          </a:custGeom>
          <a:noFill/>
          <a:ln w="2540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674" name="KSO_TEMPLATE" hidden="1"/>
          <p:cNvSpPr/>
          <p:nvPr userDrawn="1">
            <p:custDataLst>
              <p:tags r:id="rId23"/>
            </p:custDataLst>
          </p:nvPr>
        </p:nvSpPr>
        <p:spPr>
          <a:xfrm>
            <a:off x="0" y="0"/>
            <a:ext cx="0" cy="0"/>
          </a:xfrm>
          <a:prstGeom prst="rec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 accent1="accent1" accent2="accent2" accent3="accent3" accent4="accent4" accent5="accent5" accent6="accent6" bg1="dk1" bg2="dk2" tx1="lt1" tx2="lt2" hlink="hlink" folHlink="folHlink"/>
  <p:sldLayoutIdLst>
    <p:sldLayoutId id="2147507586" r:id="rId1"/>
    <p:sldLayoutId id="2147507587" r:id="rId2"/>
    <p:sldLayoutId id="2147507588" r:id="rId3"/>
    <p:sldLayoutId id="2147507589" r:id="rId4"/>
    <p:sldLayoutId id="2147507590" r:id="rId5"/>
    <p:sldLayoutId id="2147507591" r:id="rId6"/>
    <p:sldLayoutId id="2147507592" r:id="rId7"/>
    <p:sldLayoutId id="2147507593" r:id="rId8"/>
    <p:sldLayoutId id="2147507594" r:id="rId9"/>
    <p:sldLayoutId id="2147507595" r:id="rId10"/>
    <p:sldLayoutId id="2147507596"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hangingPunct="1" latinLnBrk="0" rtl="0">
        <a:lnSpc>
          <a:spcPct val="100000"/>
        </a:lnSpc>
        <a:spcBef>
          <a:spcPct val="0"/>
        </a:spcBef>
        <a:buNone/>
        <a:defRPr b="1" sz="3600" kern="1200">
          <a:solidFill>
            <a:schemeClr val="tx1"/>
          </a:solidFill>
          <a:latin typeface="+mj-lt"/>
          <a:ea typeface="+mj-ea"/>
          <a:cs typeface="+mj-cs"/>
        </a:defRPr>
      </a:lvl1pPr>
    </p:titleStyle>
    <p:bodyStyle>
      <a:lvl1pPr algn="l" defTabSz="914400" eaLnBrk="1" hangingPunct="1" indent="-228600" latinLnBrk="0" marL="228600" rtl="0">
        <a:lnSpc>
          <a:spcPct val="130000"/>
        </a:lnSpc>
        <a:spcBef>
          <a:spcPts val="1000"/>
        </a:spcBef>
        <a:buFont typeface="Arial" panose="02080604020202020204" pitchFamily="34" charset="0"/>
        <a:buChar char="•"/>
        <a:defRPr sz="1800" kern="1200">
          <a:solidFill>
            <a:schemeClr val="tx1"/>
          </a:solidFill>
          <a:latin typeface="+mn-lt"/>
          <a:ea typeface="+mn-ea"/>
          <a:cs typeface="+mn-cs"/>
        </a:defRPr>
      </a:lvl1pPr>
      <a:lvl2pPr algn="l" defTabSz="914400" eaLnBrk="1" hangingPunct="1" indent="-206375" latinLnBrk="0" marL="538480" rtl="0">
        <a:lnSpc>
          <a:spcPct val="130000"/>
        </a:lnSpc>
        <a:spcBef>
          <a:spcPts val="0"/>
        </a:spcBef>
        <a:buFont typeface="Arial" panose="02080604020202020204" pitchFamily="34" charset="0"/>
        <a:buChar char="•"/>
        <a:defRPr sz="1600" kern="1200">
          <a:solidFill>
            <a:schemeClr val="tx1">
              <a:lumMod val="65000"/>
              <a:lumOff val="35000"/>
            </a:schemeClr>
          </a:solidFill>
          <a:latin typeface="+mn-lt"/>
          <a:ea typeface="+mn-ea"/>
          <a:cs typeface="+mn-cs"/>
        </a:defRPr>
      </a:lvl2pPr>
      <a:lvl3pPr algn="l" defTabSz="914400" eaLnBrk="1" hangingPunct="1" indent="-161925" latinLnBrk="0" marL="798830" rtl="0">
        <a:lnSpc>
          <a:spcPct val="130000"/>
        </a:lnSpc>
        <a:spcBef>
          <a:spcPts val="0"/>
        </a:spcBef>
        <a:buFont typeface="Arial" panose="02080604020202020204" pitchFamily="34" charset="0"/>
        <a:buChar char="•"/>
        <a:defRPr sz="1400" kern="1200">
          <a:solidFill>
            <a:schemeClr val="tx1">
              <a:lumMod val="65000"/>
              <a:lumOff val="35000"/>
            </a:schemeClr>
          </a:solidFill>
          <a:latin typeface="+mn-lt"/>
          <a:ea typeface="+mn-ea"/>
          <a:cs typeface="+mn-cs"/>
        </a:defRPr>
      </a:lvl3pPr>
      <a:lvl4pPr algn="l" defTabSz="914400" eaLnBrk="1" hangingPunct="1" indent="-149225" latinLnBrk="0" marL="1030605" rtl="0">
        <a:lnSpc>
          <a:spcPct val="130000"/>
        </a:lnSpc>
        <a:spcBef>
          <a:spcPts val="0"/>
        </a:spcBef>
        <a:buFont typeface="Arial" panose="02080604020202020204" pitchFamily="34" charset="0"/>
        <a:buChar char="•"/>
        <a:defRPr sz="1200" kern="1200">
          <a:solidFill>
            <a:schemeClr val="tx1">
              <a:lumMod val="65000"/>
              <a:lumOff val="35000"/>
            </a:schemeClr>
          </a:solidFill>
          <a:latin typeface="+mn-lt"/>
          <a:ea typeface="+mn-ea"/>
          <a:cs typeface="+mn-cs"/>
        </a:defRPr>
      </a:lvl4pPr>
      <a:lvl5pPr algn="l" defTabSz="914400" eaLnBrk="1" hangingPunct="1" indent="-127000" latinLnBrk="0" marL="1235075" rtl="0">
        <a:lnSpc>
          <a:spcPct val="130000"/>
        </a:lnSpc>
        <a:spcBef>
          <a:spcPts val="0"/>
        </a:spcBef>
        <a:buFont typeface="Arial" panose="02080604020202020204" pitchFamily="34" charset="0"/>
        <a:buChar char="•"/>
        <a:defRPr sz="1000" kern="1200">
          <a:solidFill>
            <a:schemeClr val="tx1">
              <a:lumMod val="65000"/>
              <a:lumOff val="35000"/>
            </a:schemeClr>
          </a:solidFill>
          <a:latin typeface="+mn-lt"/>
          <a:ea typeface="+mn-ea"/>
          <a:cs typeface="+mn-cs"/>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99.xml"/><Relationship Id="rId2" Type="http://schemas.openxmlformats.org/officeDocument/2006/relationships/tags" Target="../tags/tag100.xml"/><Relationship Id="rId3" Type="http://schemas.openxmlformats.org/officeDocument/2006/relationships/tags" Target="../tags/tag101.xml"/><Relationship Id="rId4" Type="http://schemas.openxmlformats.org/officeDocument/2006/relationships/tags" Target="../tags/tag102.xml"/><Relationship Id="rId5" Type="http://schemas.openxmlformats.org/officeDocument/2006/relationships/tags" Target="../tags/tag103.xml"/><Relationship Id="rId6" Type="http://schemas.openxmlformats.org/officeDocument/2006/relationships/tags" Target="../tags/tag104.xml"/><Relationship Id="rId7" Type="http://schemas.openxmlformats.org/officeDocument/2006/relationships/slideLayout" Target="../slideLayouts/slideLayout12.xml"/><Relationship Id="rId8"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tags" Target="../tags/tag105.xml"/><Relationship Id="rId2" Type="http://schemas.openxmlformats.org/officeDocument/2006/relationships/tags" Target="../tags/tag106.xml"/><Relationship Id="rId3" Type="http://schemas.openxmlformats.org/officeDocument/2006/relationships/tags" Target="../tags/tag107.xml"/><Relationship Id="rId4" Type="http://schemas.openxmlformats.org/officeDocument/2006/relationships/tags" Target="../tags/tag108.xml"/><Relationship Id="rId5" Type="http://schemas.openxmlformats.org/officeDocument/2006/relationships/tags" Target="../tags/tag109.xml"/><Relationship Id="rId6" Type="http://schemas.openxmlformats.org/officeDocument/2006/relationships/tags" Target="../tags/tag110.xml"/><Relationship Id="rId7" Type="http://schemas.openxmlformats.org/officeDocument/2006/relationships/tags" Target="../tags/tag111.xml"/><Relationship Id="rId8" Type="http://schemas.openxmlformats.org/officeDocument/2006/relationships/tags" Target="../tags/tag112.xml"/><Relationship Id="rId9" Type="http://schemas.openxmlformats.org/officeDocument/2006/relationships/tags" Target="../tags/tag113.xml"/><Relationship Id="rId10" Type="http://schemas.openxmlformats.org/officeDocument/2006/relationships/tags" Target="../tags/tag114.xml"/><Relationship Id="rId11" Type="http://schemas.openxmlformats.org/officeDocument/2006/relationships/tags" Target="../tags/tag115.xml"/><Relationship Id="rId12" Type="http://schemas.openxmlformats.org/officeDocument/2006/relationships/tags" Target="../tags/tag116.xml"/><Relationship Id="rId13" Type="http://schemas.openxmlformats.org/officeDocument/2006/relationships/tags" Target="../tags/tag117.xml"/><Relationship Id="rId14" Type="http://schemas.openxmlformats.org/officeDocument/2006/relationships/tags" Target="../tags/tag118.xml"/><Relationship Id="rId15" Type="http://schemas.openxmlformats.org/officeDocument/2006/relationships/tags" Target="../tags/tag119.xml"/><Relationship Id="rId16" Type="http://schemas.openxmlformats.org/officeDocument/2006/relationships/tags" Target="../tags/tag120.xml"/><Relationship Id="rId17" Type="http://schemas.openxmlformats.org/officeDocument/2006/relationships/tags" Target="../tags/tag121.xml"/><Relationship Id="rId18" Type="http://schemas.openxmlformats.org/officeDocument/2006/relationships/tags" Target="../tags/tag122.xml"/><Relationship Id="rId19" Type="http://schemas.openxmlformats.org/officeDocument/2006/relationships/tags" Target="../tags/tag123.xml"/><Relationship Id="rId20" Type="http://schemas.openxmlformats.org/officeDocument/2006/relationships/tags" Target="../tags/tag124.xml"/><Relationship Id="rId21" Type="http://schemas.openxmlformats.org/officeDocument/2006/relationships/tags" Target="../tags/tag125.xml"/><Relationship Id="rId22"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1" Type="http://schemas.openxmlformats.org/officeDocument/2006/relationships/tags" Target="../tags/tag126.xml"/><Relationship Id="rId2" Type="http://schemas.openxmlformats.org/officeDocument/2006/relationships/tags" Target="../tags/tag127.xml"/><Relationship Id="rId3" Type="http://schemas.openxmlformats.org/officeDocument/2006/relationships/tags" Target="../tags/tag128.xml"/><Relationship Id="rId4" Type="http://schemas.openxmlformats.org/officeDocument/2006/relationships/tags" Target="../tags/tag129.xml"/><Relationship Id="rId5"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tags" Target="../tags/tag130.xml"/><Relationship Id="rId2" Type="http://schemas.openxmlformats.org/officeDocument/2006/relationships/tags" Target="../tags/tag131.xml"/><Relationship Id="rId3" Type="http://schemas.openxmlformats.org/officeDocument/2006/relationships/tags" Target="../tags/tag132.xml"/><Relationship Id="rId4" Type="http://schemas.openxmlformats.org/officeDocument/2006/relationships/tags" Target="../tags/tag133.xml"/><Relationship Id="rId5"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1" Type="http://schemas.openxmlformats.org/officeDocument/2006/relationships/tags" Target="../tags/tag134.xml"/><Relationship Id="rId2" Type="http://schemas.openxmlformats.org/officeDocument/2006/relationships/tags" Target="../tags/tag135.xml"/><Relationship Id="rId3" Type="http://schemas.openxmlformats.org/officeDocument/2006/relationships/tags" Target="../tags/tag136.xml"/><Relationship Id="rId4" Type="http://schemas.openxmlformats.org/officeDocument/2006/relationships/tags" Target="../tags/tag137.xml"/><Relationship Id="rId5"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138.xml"/><Relationship Id="rId2" Type="http://schemas.openxmlformats.org/officeDocument/2006/relationships/tags" Target="../tags/tag139.xml"/><Relationship Id="rId3" Type="http://schemas.openxmlformats.org/officeDocument/2006/relationships/tags" Target="../tags/tag140.xml"/><Relationship Id="rId4" Type="http://schemas.openxmlformats.org/officeDocument/2006/relationships/tags" Target="../tags/tag141.xml"/><Relationship Id="rId5" Type="http://schemas.openxmlformats.org/officeDocument/2006/relationships/tags" Target="../tags/tag142.xml"/><Relationship Id="rId6" Type="http://schemas.openxmlformats.org/officeDocument/2006/relationships/tags" Target="../tags/tag143.xml"/><Relationship Id="rId7" Type="http://schemas.openxmlformats.org/officeDocument/2006/relationships/tags" Target="../tags/tag144.xml"/><Relationship Id="rId8" Type="http://schemas.openxmlformats.org/officeDocument/2006/relationships/tags" Target="../tags/tag145.xml"/><Relationship Id="rId9" Type="http://schemas.openxmlformats.org/officeDocument/2006/relationships/tags" Target="../tags/tag146.xml"/><Relationship Id="rId10" Type="http://schemas.openxmlformats.org/officeDocument/2006/relationships/tags" Target="../tags/tag147.xml"/><Relationship Id="rId11" Type="http://schemas.openxmlformats.org/officeDocument/2006/relationships/tags" Target="../tags/tag148.xml"/><Relationship Id="rId12" Type="http://schemas.openxmlformats.org/officeDocument/2006/relationships/tags" Target="../tags/tag149.xml"/><Relationship Id="rId13"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150.xml"/><Relationship Id="rId2" Type="http://schemas.openxmlformats.org/officeDocument/2006/relationships/tags" Target="../tags/tag151.xml"/><Relationship Id="rId3" Type="http://schemas.openxmlformats.org/officeDocument/2006/relationships/tags" Target="../tags/tag152.xml"/><Relationship Id="rId4" Type="http://schemas.openxmlformats.org/officeDocument/2006/relationships/tags" Target="../tags/tag153.xml"/><Relationship Id="rId5" Type="http://schemas.openxmlformats.org/officeDocument/2006/relationships/tags" Target="../tags/tag154.xml"/><Relationship Id="rId6" Type="http://schemas.openxmlformats.org/officeDocument/2006/relationships/tags" Target="../tags/tag155.xml"/><Relationship Id="rId7" Type="http://schemas.openxmlformats.org/officeDocument/2006/relationships/tags" Target="../tags/tag156.xml"/><Relationship Id="rId8" Type="http://schemas.openxmlformats.org/officeDocument/2006/relationships/tags" Target="../tags/tag157.xml"/><Relationship Id="rId9" Type="http://schemas.openxmlformats.org/officeDocument/2006/relationships/tags" Target="../tags/tag158.xml"/><Relationship Id="rId10" Type="http://schemas.openxmlformats.org/officeDocument/2006/relationships/tags" Target="../tags/tag159.xml"/><Relationship Id="rId11" Type="http://schemas.openxmlformats.org/officeDocument/2006/relationships/tags" Target="../tags/tag160.xml"/><Relationship Id="rId12" Type="http://schemas.openxmlformats.org/officeDocument/2006/relationships/tags" Target="../tags/tag161.xml"/><Relationship Id="rId13"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tags" Target="../tags/tag162.xml"/><Relationship Id="rId2" Type="http://schemas.openxmlformats.org/officeDocument/2006/relationships/tags" Target="../tags/tag163.xml"/><Relationship Id="rId3" Type="http://schemas.openxmlformats.org/officeDocument/2006/relationships/tags" Target="../tags/tag164.xml"/><Relationship Id="rId4" Type="http://schemas.openxmlformats.org/officeDocument/2006/relationships/tags" Target="../tags/tag165.xml"/><Relationship Id="rId5" Type="http://schemas.openxmlformats.org/officeDocument/2006/relationships/tags" Target="../tags/tag166.xml"/><Relationship Id="rId6" Type="http://schemas.openxmlformats.org/officeDocument/2006/relationships/tags" Target="../tags/tag167.xml"/><Relationship Id="rId7" Type="http://schemas.openxmlformats.org/officeDocument/2006/relationships/tags" Target="../tags/tag168.xml"/><Relationship Id="rId8" Type="http://schemas.openxmlformats.org/officeDocument/2006/relationships/tags" Target="../tags/tag169.xml"/><Relationship Id="rId9" Type="http://schemas.openxmlformats.org/officeDocument/2006/relationships/tags" Target="../tags/tag170.xml"/><Relationship Id="rId10" Type="http://schemas.openxmlformats.org/officeDocument/2006/relationships/tags" Target="../tags/tag171.xml"/><Relationship Id="rId11" Type="http://schemas.openxmlformats.org/officeDocument/2006/relationships/tags" Target="../tags/tag172.xml"/><Relationship Id="rId12" Type="http://schemas.openxmlformats.org/officeDocument/2006/relationships/tags" Target="../tags/tag173.xml"/><Relationship Id="rId13"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tags" Target="../tags/tag174.xml"/><Relationship Id="rId2" Type="http://schemas.openxmlformats.org/officeDocument/2006/relationships/tags" Target="../tags/tag175.xml"/><Relationship Id="rId3" Type="http://schemas.openxmlformats.org/officeDocument/2006/relationships/tags" Target="../tags/tag176.xml"/><Relationship Id="rId4" Type="http://schemas.openxmlformats.org/officeDocument/2006/relationships/tags" Target="../tags/tag177.xml"/><Relationship Id="rId5" Type="http://schemas.openxmlformats.org/officeDocument/2006/relationships/slideLayout" Target="../slideLayouts/slideLayout15.xml"/></Relationships>
</file>

<file path=ppt/slides/_rels/slide10.xml.rels><?xml version='1.0' encoding='UTF-8' standalone='yes'?>
<Relationships xmlns="http://schemas.openxmlformats.org/package/2006/relationships"><Relationship Id="rId1" Type="http://schemas.openxmlformats.org/officeDocument/2006/relationships/tags" Target="../tags/tag178.xml"/><Relationship Id="rId2" Type="http://schemas.openxmlformats.org/officeDocument/2006/relationships/tags" Target="../tags/tag179.xml"/><Relationship Id="rId3" Type="http://schemas.openxmlformats.org/officeDocument/2006/relationships/tags" Target="../tags/tag180.xml"/><Relationship Id="rId4" Type="http://schemas.openxmlformats.org/officeDocument/2006/relationships/tags" Target="../tags/tag181.xml"/><Relationship Id="rId5" Type="http://schemas.openxmlformats.org/officeDocument/2006/relationships/tags" Target="../tags/tag182.xml"/><Relationship Id="rId6" Type="http://schemas.openxmlformats.org/officeDocument/2006/relationships/tags" Target="../tags/tag183.xml"/><Relationship Id="rId7" Type="http://schemas.openxmlformats.org/officeDocument/2006/relationships/tags" Target="../tags/tag184.xml"/><Relationship Id="rId8" Type="http://schemas.openxmlformats.org/officeDocument/2006/relationships/tags" Target="../tags/tag185.xml"/><Relationship Id="rId9" Type="http://schemas.openxmlformats.org/officeDocument/2006/relationships/tags" Target="../tags/tag186.xml"/><Relationship Id="rId10" Type="http://schemas.openxmlformats.org/officeDocument/2006/relationships/tags" Target="../tags/tag187.xml"/><Relationship Id="rId11" Type="http://schemas.openxmlformats.org/officeDocument/2006/relationships/tags" Target="../tags/tag188.xml"/><Relationship Id="rId12" Type="http://schemas.openxmlformats.org/officeDocument/2006/relationships/tags" Target="../tags/tag189.xml"/><Relationship Id="rId13"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tags" Target="../tags/tag190.xml"/><Relationship Id="rId2" Type="http://schemas.openxmlformats.org/officeDocument/2006/relationships/tags" Target="../tags/tag191.xml"/><Relationship Id="rId3" Type="http://schemas.openxmlformats.org/officeDocument/2006/relationships/tags" Target="../tags/tag192.xml"/><Relationship Id="rId4" Type="http://schemas.openxmlformats.org/officeDocument/2006/relationships/tags" Target="../tags/tag193.xml"/><Relationship Id="rId5" Type="http://schemas.openxmlformats.org/officeDocument/2006/relationships/tags" Target="../tags/tag194.xml"/><Relationship Id="rId6" Type="http://schemas.openxmlformats.org/officeDocument/2006/relationships/tags" Target="../tags/tag195.xml"/><Relationship Id="rId7" Type="http://schemas.openxmlformats.org/officeDocument/2006/relationships/tags" Target="../tags/tag196.xml"/><Relationship Id="rId8" Type="http://schemas.openxmlformats.org/officeDocument/2006/relationships/tags" Target="../tags/tag197.xml"/><Relationship Id="rId9" Type="http://schemas.openxmlformats.org/officeDocument/2006/relationships/tags" Target="../tags/tag198.xml"/><Relationship Id="rId10" Type="http://schemas.openxmlformats.org/officeDocument/2006/relationships/tags" Target="../tags/tag199.xml"/><Relationship Id="rId11" Type="http://schemas.openxmlformats.org/officeDocument/2006/relationships/tags" Target="../tags/tag200.xml"/><Relationship Id="rId12" Type="http://schemas.openxmlformats.org/officeDocument/2006/relationships/tags" Target="../tags/tag201.xml"/><Relationship Id="rId13"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tags" Target="../tags/tag202.xml"/><Relationship Id="rId2" Type="http://schemas.openxmlformats.org/officeDocument/2006/relationships/tags" Target="../tags/tag203.xml"/><Relationship Id="rId3" Type="http://schemas.openxmlformats.org/officeDocument/2006/relationships/tags" Target="../tags/tag204.xml"/><Relationship Id="rId4" Type="http://schemas.openxmlformats.org/officeDocument/2006/relationships/tags" Target="../tags/tag205.xml"/><Relationship Id="rId5" Type="http://schemas.openxmlformats.org/officeDocument/2006/relationships/tags" Target="../tags/tag206.xml"/><Relationship Id="rId6" Type="http://schemas.openxmlformats.org/officeDocument/2006/relationships/tags" Target="../tags/tag207.xml"/><Relationship Id="rId7" Type="http://schemas.openxmlformats.org/officeDocument/2006/relationships/tags" Target="../tags/tag208.xml"/><Relationship Id="rId8" Type="http://schemas.openxmlformats.org/officeDocument/2006/relationships/tags" Target="../tags/tag209.xml"/><Relationship Id="rId9" Type="http://schemas.openxmlformats.org/officeDocument/2006/relationships/tags" Target="../tags/tag210.xml"/><Relationship Id="rId10" Type="http://schemas.openxmlformats.org/officeDocument/2006/relationships/tags" Target="../tags/tag211.xml"/><Relationship Id="rId11" Type="http://schemas.openxmlformats.org/officeDocument/2006/relationships/tags" Target="../tags/tag212.xml"/><Relationship Id="rId12" Type="http://schemas.openxmlformats.org/officeDocument/2006/relationships/tags" Target="../tags/tag213.xml"/><Relationship Id="rId13" Type="http://schemas.openxmlformats.org/officeDocument/2006/relationships/tags" Target="../tags/tag214.xml"/><Relationship Id="rId14" Type="http://schemas.openxmlformats.org/officeDocument/2006/relationships/tags" Target="../tags/tag215.xml"/><Relationship Id="rId15" Type="http://schemas.openxmlformats.org/officeDocument/2006/relationships/tags" Target="../tags/tag216.xml"/><Relationship Id="rId16" Type="http://schemas.openxmlformats.org/officeDocument/2006/relationships/tags" Target="../tags/tag217.xml"/><Relationship Id="rId17" Type="http://schemas.openxmlformats.org/officeDocument/2006/relationships/tags" Target="../tags/tag218.xml"/><Relationship Id="rId18" Type="http://schemas.openxmlformats.org/officeDocument/2006/relationships/tags" Target="../tags/tag219.xml"/><Relationship Id="rId19" Type="http://schemas.openxmlformats.org/officeDocument/2006/relationships/tags" Target="../tags/tag220.xml"/><Relationship Id="rId20" Type="http://schemas.openxmlformats.org/officeDocument/2006/relationships/tags" Target="../tags/tag221.xml"/><Relationship Id="rId21" Type="http://schemas.openxmlformats.org/officeDocument/2006/relationships/tags" Target="../tags/tag222.xml"/><Relationship Id="rId22" Type="http://schemas.openxmlformats.org/officeDocument/2006/relationships/tags" Target="../tags/tag223.xml"/><Relationship Id="rId23" Type="http://schemas.openxmlformats.org/officeDocument/2006/relationships/tags" Target="../tags/tag224.xml"/><Relationship Id="rId24" Type="http://schemas.openxmlformats.org/officeDocument/2006/relationships/tags" Target="../tags/tag225.xml"/><Relationship Id="rId25" Type="http://schemas.openxmlformats.org/officeDocument/2006/relationships/tags" Target="../tags/tag226.xml"/><Relationship Id="rId26" Type="http://schemas.openxmlformats.org/officeDocument/2006/relationships/tags" Target="../tags/tag227.xml"/><Relationship Id="rId27" Type="http://schemas.openxmlformats.org/officeDocument/2006/relationships/tags" Target="../tags/tag228.xml"/><Relationship Id="rId28" Type="http://schemas.openxmlformats.org/officeDocument/2006/relationships/tags" Target="../tags/tag229.xml"/><Relationship Id="rId29" Type="http://schemas.openxmlformats.org/officeDocument/2006/relationships/tags" Target="../tags/tag230.xml"/><Relationship Id="rId30" Type="http://schemas.openxmlformats.org/officeDocument/2006/relationships/tags" Target="../tags/tag231.xml"/><Relationship Id="rId3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tags" Target="../tags/tag232.xml"/><Relationship Id="rId2" Type="http://schemas.openxmlformats.org/officeDocument/2006/relationships/tags" Target="../tags/tag233.xml"/><Relationship Id="rId3" Type="http://schemas.openxmlformats.org/officeDocument/2006/relationships/tags" Target="../tags/tag234.xml"/><Relationship Id="rId4" Type="http://schemas.openxmlformats.org/officeDocument/2006/relationships/tags" Target="../tags/tag235.xml"/><Relationship Id="rId5" Type="http://schemas.openxmlformats.org/officeDocument/2006/relationships/tags" Target="../tags/tag236.xml"/><Relationship Id="rId6" Type="http://schemas.openxmlformats.org/officeDocument/2006/relationships/tags" Target="../tags/tag237.xml"/><Relationship Id="rId7"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tags" Target="../tags/tag238.xml"/><Relationship Id="rId2" Type="http://schemas.openxmlformats.org/officeDocument/2006/relationships/tags" Target="../tags/tag239.xml"/><Relationship Id="rId3" Type="http://schemas.openxmlformats.org/officeDocument/2006/relationships/tags" Target="../tags/tag240.xml"/><Relationship Id="rId4" Type="http://schemas.openxmlformats.org/officeDocument/2006/relationships/tags" Target="../tags/tag241.xml"/><Relationship Id="rId5" Type="http://schemas.openxmlformats.org/officeDocument/2006/relationships/slideLayout" Target="../slideLayouts/slideLayout15.xml"/></Relationships>
</file>

<file path=ppt/slides/_rels/slide15.xml.rels><?xml version='1.0' encoding='UTF-8' standalone='yes'?>
<Relationships xmlns="http://schemas.openxmlformats.org/package/2006/relationships"><Relationship Id="rId1" Type="http://schemas.openxmlformats.org/officeDocument/2006/relationships/tags" Target="../tags/tag242.xml"/><Relationship Id="rId2" Type="http://schemas.openxmlformats.org/officeDocument/2006/relationships/tags" Target="../tags/tag243.xml"/><Relationship Id="rId3" Type="http://schemas.openxmlformats.org/officeDocument/2006/relationships/tags" Target="../tags/tag244.xml"/><Relationship Id="rId4" Type="http://schemas.openxmlformats.org/officeDocument/2006/relationships/tags" Target="../tags/tag245.xml"/><Relationship Id="rId5" Type="http://schemas.openxmlformats.org/officeDocument/2006/relationships/tags" Target="../tags/tag246.xml"/><Relationship Id="rId6" Type="http://schemas.openxmlformats.org/officeDocument/2006/relationships/tags" Target="../tags/tag247.xml"/><Relationship Id="rId7" Type="http://schemas.openxmlformats.org/officeDocument/2006/relationships/tags" Target="../tags/tag248.xml"/><Relationship Id="rId8" Type="http://schemas.openxmlformats.org/officeDocument/2006/relationships/tags" Target="../tags/tag249.xml"/><Relationship Id="rId9" Type="http://schemas.openxmlformats.org/officeDocument/2006/relationships/tags" Target="../tags/tag250.xml"/><Relationship Id="rId10" Type="http://schemas.openxmlformats.org/officeDocument/2006/relationships/tags" Target="../tags/tag251.xml"/><Relationship Id="rId11" Type="http://schemas.openxmlformats.org/officeDocument/2006/relationships/tags" Target="../tags/tag252.xml"/><Relationship Id="rId12" Type="http://schemas.openxmlformats.org/officeDocument/2006/relationships/tags" Target="../tags/tag253.xml"/><Relationship Id="rId13"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tags" Target="../tags/tag254.xml"/><Relationship Id="rId2" Type="http://schemas.openxmlformats.org/officeDocument/2006/relationships/tags" Target="../tags/tag255.xml"/><Relationship Id="rId3" Type="http://schemas.openxmlformats.org/officeDocument/2006/relationships/tags" Target="../tags/tag256.xml"/><Relationship Id="rId4" Type="http://schemas.openxmlformats.org/officeDocument/2006/relationships/tags" Target="../tags/tag257.xml"/><Relationship Id="rId5" Type="http://schemas.openxmlformats.org/officeDocument/2006/relationships/tags" Target="../tags/tag258.xml"/><Relationship Id="rId6" Type="http://schemas.openxmlformats.org/officeDocument/2006/relationships/tags" Target="../tags/tag259.xml"/><Relationship Id="rId7" Type="http://schemas.openxmlformats.org/officeDocument/2006/relationships/tags" Target="../tags/tag260.xml"/><Relationship Id="rId8" Type="http://schemas.openxmlformats.org/officeDocument/2006/relationships/tags" Target="../tags/tag261.xml"/><Relationship Id="rId9" Type="http://schemas.openxmlformats.org/officeDocument/2006/relationships/tags" Target="../tags/tag262.xml"/><Relationship Id="rId10" Type="http://schemas.openxmlformats.org/officeDocument/2006/relationships/tags" Target="../tags/tag263.xml"/><Relationship Id="rId11" Type="http://schemas.openxmlformats.org/officeDocument/2006/relationships/tags" Target="../tags/tag264.xml"/><Relationship Id="rId12" Type="http://schemas.openxmlformats.org/officeDocument/2006/relationships/tags" Target="../tags/tag265.xml"/><Relationship Id="rId13"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tags" Target="../tags/tag266.xml"/><Relationship Id="rId2" Type="http://schemas.openxmlformats.org/officeDocument/2006/relationships/tags" Target="../tags/tag267.xml"/><Relationship Id="rId3" Type="http://schemas.openxmlformats.org/officeDocument/2006/relationships/tags" Target="../tags/tag268.xml"/><Relationship Id="rId4" Type="http://schemas.openxmlformats.org/officeDocument/2006/relationships/tags" Target="../tags/tag269.xml"/><Relationship Id="rId5" Type="http://schemas.openxmlformats.org/officeDocument/2006/relationships/tags" Target="../tags/tag270.xml"/><Relationship Id="rId6" Type="http://schemas.openxmlformats.org/officeDocument/2006/relationships/tags" Target="../tags/tag271.xml"/><Relationship Id="rId7" Type="http://schemas.openxmlformats.org/officeDocument/2006/relationships/tags" Target="../tags/tag272.xml"/><Relationship Id="rId8" Type="http://schemas.openxmlformats.org/officeDocument/2006/relationships/tags" Target="../tags/tag273.xml"/><Relationship Id="rId9" Type="http://schemas.openxmlformats.org/officeDocument/2006/relationships/tags" Target="../tags/tag274.xml"/><Relationship Id="rId10" Type="http://schemas.openxmlformats.org/officeDocument/2006/relationships/tags" Target="../tags/tag275.xml"/><Relationship Id="rId11" Type="http://schemas.openxmlformats.org/officeDocument/2006/relationships/tags" Target="../tags/tag276.xml"/><Relationship Id="rId12" Type="http://schemas.openxmlformats.org/officeDocument/2006/relationships/tags" Target="../tags/tag277.xml"/><Relationship Id="rId13"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tags" Target="../tags/tag278.xml"/><Relationship Id="rId2" Type="http://schemas.openxmlformats.org/officeDocument/2006/relationships/tags" Target="../tags/tag279.xml"/><Relationship Id="rId3" Type="http://schemas.openxmlformats.org/officeDocument/2006/relationships/tags" Target="../tags/tag280.xml"/><Relationship Id="rId4" Type="http://schemas.openxmlformats.org/officeDocument/2006/relationships/tags" Target="../tags/tag281.xml"/><Relationship Id="rId5" Type="http://schemas.openxmlformats.org/officeDocument/2006/relationships/slideLayout" Target="../slideLayouts/slideLayout15.xml"/></Relationships>
</file>

<file path=ppt/slides/_rels/slide19.xml.rels><?xml version='1.0' encoding='UTF-8' standalone='yes'?>
<Relationships xmlns="http://schemas.openxmlformats.org/package/2006/relationships"><Relationship Id="rId1" Type="http://schemas.openxmlformats.org/officeDocument/2006/relationships/tags" Target="../tags/tag282.xml"/><Relationship Id="rId2" Type="http://schemas.openxmlformats.org/officeDocument/2006/relationships/tags" Target="../tags/tag283.xml"/><Relationship Id="rId3" Type="http://schemas.openxmlformats.org/officeDocument/2006/relationships/tags" Target="../tags/tag284.xml"/><Relationship Id="rId4" Type="http://schemas.openxmlformats.org/officeDocument/2006/relationships/tags" Target="../tags/tag285.xml"/><Relationship Id="rId5" Type="http://schemas.openxmlformats.org/officeDocument/2006/relationships/tags" Target="../tags/tag286.xml"/><Relationship Id="rId6" Type="http://schemas.openxmlformats.org/officeDocument/2006/relationships/tags" Target="../tags/tag287.xml"/><Relationship Id="rId7" Type="http://schemas.openxmlformats.org/officeDocument/2006/relationships/tags" Target="../tags/tag288.xml"/><Relationship Id="rId8" Type="http://schemas.openxmlformats.org/officeDocument/2006/relationships/tags" Target="../tags/tag289.xml"/><Relationship Id="rId9" Type="http://schemas.openxmlformats.org/officeDocument/2006/relationships/tags" Target="../tags/tag290.xml"/><Relationship Id="rId10" Type="http://schemas.openxmlformats.org/officeDocument/2006/relationships/tags" Target="../tags/tag291.xml"/><Relationship Id="rId11" Type="http://schemas.openxmlformats.org/officeDocument/2006/relationships/tags" Target="../tags/tag292.xml"/><Relationship Id="rId12" Type="http://schemas.openxmlformats.org/officeDocument/2006/relationships/tags" Target="../tags/tag293.xml"/><Relationship Id="rId13"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tags" Target="../tags/tag294.xml"/><Relationship Id="rId2" Type="http://schemas.openxmlformats.org/officeDocument/2006/relationships/tags" Target="../tags/tag295.xml"/><Relationship Id="rId3" Type="http://schemas.openxmlformats.org/officeDocument/2006/relationships/tags" Target="../tags/tag296.xml"/><Relationship Id="rId4" Type="http://schemas.openxmlformats.org/officeDocument/2006/relationships/tags" Target="../tags/tag297.xml"/><Relationship Id="rId5" Type="http://schemas.openxmlformats.org/officeDocument/2006/relationships/tags" Target="../tags/tag298.xml"/><Relationship Id="rId6" Type="http://schemas.openxmlformats.org/officeDocument/2006/relationships/tags" Target="../tags/tag299.xml"/><Relationship Id="rId7" Type="http://schemas.openxmlformats.org/officeDocument/2006/relationships/tags" Target="../tags/tag300.xml"/><Relationship Id="rId8" Type="http://schemas.openxmlformats.org/officeDocument/2006/relationships/tags" Target="../tags/tag301.xml"/><Relationship Id="rId9" Type="http://schemas.openxmlformats.org/officeDocument/2006/relationships/tags" Target="../tags/tag302.xml"/><Relationship Id="rId10" Type="http://schemas.openxmlformats.org/officeDocument/2006/relationships/tags" Target="../tags/tag303.xml"/><Relationship Id="rId11" Type="http://schemas.openxmlformats.org/officeDocument/2006/relationships/tags" Target="../tags/tag304.xml"/><Relationship Id="rId12" Type="http://schemas.openxmlformats.org/officeDocument/2006/relationships/tags" Target="../tags/tag305.xml"/><Relationship Id="rId13"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tags" Target="../tags/tag306.xml"/><Relationship Id="rId2" Type="http://schemas.openxmlformats.org/officeDocument/2006/relationships/tags" Target="../tags/tag307.xml"/><Relationship Id="rId3" Type="http://schemas.openxmlformats.org/officeDocument/2006/relationships/tags" Target="../tags/tag308.xml"/><Relationship Id="rId4" Type="http://schemas.openxmlformats.org/officeDocument/2006/relationships/tags" Target="../tags/tag309.xml"/><Relationship Id="rId5"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tags" Target="../tags/tag310.xml"/><Relationship Id="rId2" Type="http://schemas.openxmlformats.org/officeDocument/2006/relationships/tags" Target="../tags/tag311.xml"/><Relationship Id="rId3" Type="http://schemas.openxmlformats.org/officeDocument/2006/relationships/tags" Target="../tags/tag312.xml"/><Relationship Id="rId4" Type="http://schemas.openxmlformats.org/officeDocument/2006/relationships/tags" Target="../tags/tag313.xml"/><Relationship Id="rId5" Type="http://schemas.openxmlformats.org/officeDocument/2006/relationships/slideLayout" Target="../slideLayouts/slideLayout15.xml"/></Relationships>
</file>

<file path=ppt/slides/_rels/slide23.xml.rels><?xml version='1.0' encoding='UTF-8' standalone='yes'?>
<Relationships xmlns="http://schemas.openxmlformats.org/package/2006/relationships"><Relationship Id="rId1" Type="http://schemas.openxmlformats.org/officeDocument/2006/relationships/tags" Target="../tags/tag314.xml"/><Relationship Id="rId2" Type="http://schemas.openxmlformats.org/officeDocument/2006/relationships/tags" Target="../tags/tag315.xml"/><Relationship Id="rId3" Type="http://schemas.openxmlformats.org/officeDocument/2006/relationships/tags" Target="../tags/tag316.xml"/><Relationship Id="rId4" Type="http://schemas.openxmlformats.org/officeDocument/2006/relationships/tags" Target="../tags/tag317.xml"/><Relationship Id="rId5" Type="http://schemas.openxmlformats.org/officeDocument/2006/relationships/tags" Target="../tags/tag318.xml"/><Relationship Id="rId6" Type="http://schemas.openxmlformats.org/officeDocument/2006/relationships/tags" Target="../tags/tag319.xml"/><Relationship Id="rId7" Type="http://schemas.openxmlformats.org/officeDocument/2006/relationships/tags" Target="../tags/tag320.xml"/><Relationship Id="rId8" Type="http://schemas.openxmlformats.org/officeDocument/2006/relationships/tags" Target="../tags/tag321.xml"/><Relationship Id="rId9" Type="http://schemas.openxmlformats.org/officeDocument/2006/relationships/tags" Target="../tags/tag322.xml"/><Relationship Id="rId10" Type="http://schemas.openxmlformats.org/officeDocument/2006/relationships/tags" Target="../tags/tag323.xml"/><Relationship Id="rId11" Type="http://schemas.openxmlformats.org/officeDocument/2006/relationships/tags" Target="../tags/tag324.xml"/><Relationship Id="rId12" Type="http://schemas.openxmlformats.org/officeDocument/2006/relationships/tags" Target="../tags/tag325.xml"/><Relationship Id="rId13" Type="http://schemas.openxmlformats.org/officeDocument/2006/relationships/tags" Target="../tags/tag326.xml"/><Relationship Id="rId14" Type="http://schemas.openxmlformats.org/officeDocument/2006/relationships/tags" Target="../tags/tag327.xml"/><Relationship Id="rId15" Type="http://schemas.openxmlformats.org/officeDocument/2006/relationships/tags" Target="../tags/tag328.xml"/><Relationship Id="rId16" Type="http://schemas.openxmlformats.org/officeDocument/2006/relationships/tags" Target="../tags/tag329.xml"/><Relationship Id="rId17" Type="http://schemas.openxmlformats.org/officeDocument/2006/relationships/tags" Target="../tags/tag330.xml"/><Relationship Id="rId18" Type="http://schemas.openxmlformats.org/officeDocument/2006/relationships/tags" Target="../tags/tag331.xml"/><Relationship Id="rId19"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tags" Target="../tags/tag332.xml"/><Relationship Id="rId2" Type="http://schemas.openxmlformats.org/officeDocument/2006/relationships/tags" Target="../tags/tag333.xml"/><Relationship Id="rId3" Type="http://schemas.openxmlformats.org/officeDocument/2006/relationships/tags" Target="../tags/tag334.xml"/><Relationship Id="rId4" Type="http://schemas.openxmlformats.org/officeDocument/2006/relationships/tags" Target="../tags/tag335.xml"/><Relationship Id="rId5" Type="http://schemas.openxmlformats.org/officeDocument/2006/relationships/tags" Target="../tags/tag336.xml"/><Relationship Id="rId6" Type="http://schemas.openxmlformats.org/officeDocument/2006/relationships/tags" Target="../tags/tag337.xml"/><Relationship Id="rId7" Type="http://schemas.openxmlformats.org/officeDocument/2006/relationships/tags" Target="../tags/tag338.xml"/><Relationship Id="rId8" Type="http://schemas.openxmlformats.org/officeDocument/2006/relationships/tags" Target="../tags/tag339.xml"/><Relationship Id="rId9" Type="http://schemas.openxmlformats.org/officeDocument/2006/relationships/tags" Target="../tags/tag340.xml"/><Relationship Id="rId10" Type="http://schemas.openxmlformats.org/officeDocument/2006/relationships/tags" Target="../tags/tag341.xml"/><Relationship Id="rId11" Type="http://schemas.openxmlformats.org/officeDocument/2006/relationships/tags" Target="../tags/tag342.xml"/><Relationship Id="rId12" Type="http://schemas.openxmlformats.org/officeDocument/2006/relationships/tags" Target="../tags/tag343.xml"/><Relationship Id="rId13"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tags" Target="../tags/tag344.xml"/><Relationship Id="rId2" Type="http://schemas.openxmlformats.org/officeDocument/2006/relationships/tags" Target="../tags/tag345.xml"/><Relationship Id="rId3" Type="http://schemas.openxmlformats.org/officeDocument/2006/relationships/tags" Target="../tags/tag346.xml"/><Relationship Id="rId4" Type="http://schemas.openxmlformats.org/officeDocument/2006/relationships/tags" Target="../tags/tag347.xml"/><Relationship Id="rId5" Type="http://schemas.openxmlformats.org/officeDocument/2006/relationships/tags" Target="../tags/tag348.xml"/><Relationship Id="rId6" Type="http://schemas.openxmlformats.org/officeDocument/2006/relationships/tags" Target="../tags/tag349.xml"/><Relationship Id="rId7" Type="http://schemas.openxmlformats.org/officeDocument/2006/relationships/tags" Target="../tags/tag350.xml"/><Relationship Id="rId8" Type="http://schemas.openxmlformats.org/officeDocument/2006/relationships/tags" Target="../tags/tag351.xml"/><Relationship Id="rId9" Type="http://schemas.openxmlformats.org/officeDocument/2006/relationships/tags" Target="../tags/tag352.xml"/><Relationship Id="rId10" Type="http://schemas.openxmlformats.org/officeDocument/2006/relationships/tags" Target="../tags/tag353.xml"/><Relationship Id="rId11" Type="http://schemas.openxmlformats.org/officeDocument/2006/relationships/tags" Target="../tags/tag354.xml"/><Relationship Id="rId12" Type="http://schemas.openxmlformats.org/officeDocument/2006/relationships/tags" Target="../tags/tag355.xml"/><Relationship Id="rId13" Type="http://schemas.openxmlformats.org/officeDocument/2006/relationships/tags" Target="../tags/tag356.xml"/><Relationship Id="rId14" Type="http://schemas.openxmlformats.org/officeDocument/2006/relationships/tags" Target="../tags/tag357.xml"/><Relationship Id="rId15" Type="http://schemas.openxmlformats.org/officeDocument/2006/relationships/tags" Target="../tags/tag358.xml"/><Relationship Id="rId16" Type="http://schemas.openxmlformats.org/officeDocument/2006/relationships/tags" Target="../tags/tag359.xml"/><Relationship Id="rId17"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tags" Target="../tags/tag360.xml"/><Relationship Id="rId2" Type="http://schemas.openxmlformats.org/officeDocument/2006/relationships/tags" Target="../tags/tag361.xml"/><Relationship Id="rId3" Type="http://schemas.openxmlformats.org/officeDocument/2006/relationships/tags" Target="../tags/tag362.xml"/><Relationship Id="rId4" Type="http://schemas.openxmlformats.org/officeDocument/2006/relationships/tags" Target="../tags/tag363.xml"/><Relationship Id="rId5"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副标题"/>
          <p:cNvSpPr>
            <a:spLocks noGrp="1"/>
          </p:cNvSpPr>
          <p:nvPr>
            <p:ph type="subTitle" idx="1"/>
            <p:custDataLst>
              <p:tags r:id="rId1"/>
            </p:custDataLst>
          </p:nvPr>
        </p:nvSpPr>
        <p:spPr/>
        <p:txBody>
          <a:bodyPr/>
          <a:p>
            <a:r>
              <a:rPr altLang="en-US" lang="zh-CN"/>
              <a:t>单击此处添加副标题</a:t>
            </a:r>
            <a:endParaRPr altLang="en-US" lang="zh-CN"/>
          </a:p>
        </p:txBody>
      </p:sp>
      <p:sp>
        <p:nvSpPr>
          <p:cNvPr id="1048650" name="公司名"/>
          <p:cNvSpPr>
            <a:spLocks noGrp="1"/>
          </p:cNvSpPr>
          <p:nvPr>
            <p:ph type="body" sz="quarter" idx="13"/>
            <p:custDataLst>
              <p:tags r:id="rId2"/>
            </p:custDataLst>
          </p:nvPr>
        </p:nvSpPr>
        <p:spPr/>
        <p:txBody>
          <a:bodyPr/>
          <a:p>
            <a:r>
              <a:rPr altLang="en-US" lang="zh-CN"/>
              <a:t>xxx学院</a:t>
            </a:r>
            <a:endParaRPr altLang="en-US" lang="zh-CN"/>
          </a:p>
        </p:txBody>
      </p:sp>
      <p:sp>
        <p:nvSpPr>
          <p:cNvPr id="1048652" name="日期时间"/>
          <p:cNvSpPr>
            <a:spLocks noGrp="1"/>
          </p:cNvSpPr>
          <p:nvPr>
            <p:ph type="body" sz="quarter" idx="14"/>
            <p:custDataLst>
              <p:tags r:id="rId3"/>
            </p:custDataLst>
          </p:nvPr>
        </p:nvSpPr>
        <p:spPr/>
        <p:txBody>
          <a:bodyPr/>
          <a:p>
            <a:r>
              <a:rPr altLang="zh-CN" lang="en-US"/>
              <a:t>20XX/01/01</a:t>
            </a:r>
            <a:endParaRPr altLang="zh-CN" lang="en-US"/>
          </a:p>
        </p:txBody>
      </p:sp>
      <p:sp>
        <p:nvSpPr>
          <p:cNvPr id="1048654" name="署名"/>
          <p:cNvSpPr>
            <a:spLocks noGrp="1"/>
          </p:cNvSpPr>
          <p:nvPr>
            <p:ph type="body" sz="quarter" idx="17"/>
            <p:custDataLst>
              <p:tags r:id="rId4"/>
            </p:custDataLst>
          </p:nvPr>
        </p:nvSpPr>
        <p:spPr/>
        <p:txBody>
          <a:bodyPr/>
          <a:p>
            <a:r>
              <a:rPr altLang="en-US" lang="zh-CN"/>
              <a:t>汇报人：</a:t>
            </a:r>
            <a:r>
              <a:rPr altLang="zh-CN" lang="en-US"/>
              <a:t>xxx</a:t>
            </a:r>
            <a:endParaRPr altLang="en-US" lang="zh-CN"/>
          </a:p>
        </p:txBody>
      </p:sp>
      <p:sp>
        <p:nvSpPr>
          <p:cNvPr id="1048656" name="标题 2"/>
          <p:cNvSpPr>
            <a:spLocks noGrp="1"/>
          </p:cNvSpPr>
          <p:nvPr>
            <p:ph type="ctrTitle"/>
            <p:custDataLst>
              <p:tags r:id="rId5"/>
            </p:custDataLst>
          </p:nvPr>
        </p:nvSpPr>
        <p:spPr/>
        <p:txBody>
          <a:bodyPr/>
          <a:p>
            <a:r>
              <a:rPr altLang="en-US" lang="zh-CN"/>
              <a:t>营销策略与市场开拓</a:t>
            </a:r>
            <a:endParaRPr altLang="en-US" lang="zh-CN"/>
          </a:p>
        </p:txBody>
      </p:sp>
    </p:spTree>
    <p:custDataLst>
      <p:tags r:id="rId6"/>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57" name=""/>
        <p:cNvGrpSpPr/>
        <p:nvPr/>
      </p:nvGrpSpPr>
      <p:grpSpPr>
        <a:xfrm>
          <a:off x="0" y="0"/>
          <a:ext cx="0" cy="0"/>
          <a:chOff x="0" y="0"/>
          <a:chExt cx="0" cy="0"/>
        </a:xfrm>
      </p:grpSpPr>
      <p:sp>
        <p:nvSpPr>
          <p:cNvPr id="1048846" name="标题"/>
          <p:cNvSpPr>
            <a:spLocks noGrp="1"/>
          </p:cNvSpPr>
          <p:nvPr>
            <p:ph type="title"/>
            <p:custDataLst>
              <p:tags r:id="rId1"/>
            </p:custDataLst>
          </p:nvPr>
        </p:nvSpPr>
        <p:spPr/>
        <p:txBody>
          <a:bodyPr/>
          <a:p>
            <a:r>
              <a:rPr altLang="en-US" lang="zh-CN"/>
              <a:t>目录</a:t>
            </a:r>
            <a:endParaRPr altLang="en-US" lang="zh-CN"/>
          </a:p>
        </p:txBody>
      </p:sp>
      <p:sp>
        <p:nvSpPr>
          <p:cNvPr id="1048848" name="副标题"/>
          <p:cNvSpPr>
            <a:spLocks noGrp="1"/>
          </p:cNvSpPr>
          <p:nvPr>
            <p:ph type="body" idx="1"/>
            <p:custDataLst>
              <p:tags r:id="rId2"/>
            </p:custDataLst>
          </p:nvPr>
        </p:nvSpPr>
        <p:spPr/>
        <p:txBody>
          <a:bodyPr/>
          <a:p>
            <a:r>
              <a:rPr altLang="zh-CN" lang="en-US"/>
              <a:t>CONTENTS</a:t>
            </a:r>
            <a:endParaRPr altLang="zh-CN" lang="en-US"/>
          </a:p>
        </p:txBody>
      </p:sp>
      <p:sp>
        <p:nvSpPr>
          <p:cNvPr id="1048850" name="文本框 1"/>
          <p:cNvSpPr txBox="1"/>
          <p:nvPr>
            <p:custDataLst>
              <p:tags r:id="rId3"/>
            </p:custDataLst>
          </p:nvPr>
        </p:nvSpPr>
        <p:spPr>
          <a:xfrm>
            <a:off x="5483225" y="723900"/>
            <a:ext cx="1098550" cy="645160"/>
          </a:xfrm>
          <a:prstGeom prst="rect"/>
          <a:noFill/>
        </p:spPr>
        <p:txBody>
          <a:bodyPr rtlCol="0" wrap="square">
            <a:normAutofit lnSpcReduction="10000"/>
          </a:bodyPr>
          <a:p>
            <a:pPr algn="ctr"/>
            <a:r>
              <a:rPr altLang="zh-CN" b="1" dirty="0" sz="3600" lang="en-US">
                <a:gradFill flip="none" rotWithShape="1">
                  <a:gsLst>
                    <a:gs pos="36000">
                      <a:schemeClr val="accent1"/>
                    </a:gs>
                    <a:gs pos="100000">
                      <a:schemeClr val="accent4"/>
                    </a:gs>
                  </a:gsLst>
                  <a:lin ang="13500000" scaled="1"/>
                </a:gradFill>
                <a:latin typeface="+mj-ea"/>
                <a:ea typeface="+mj-ea"/>
              </a:rPr>
              <a:t>01. </a:t>
            </a:r>
            <a:endParaRPr altLang="zh-CN" b="1" dirty="0" sz="3600" lang="en-US">
              <a:gradFill flip="none" rotWithShape="1">
                <a:gsLst>
                  <a:gs pos="36000">
                    <a:schemeClr val="accent1"/>
                  </a:gs>
                  <a:gs pos="100000">
                    <a:schemeClr val="accent4"/>
                  </a:gs>
                </a:gsLst>
                <a:lin ang="13500000" scaled="1"/>
              </a:gradFill>
              <a:latin typeface="+mj-ea"/>
              <a:ea typeface="+mj-ea"/>
            </a:endParaRPr>
          </a:p>
        </p:txBody>
      </p:sp>
      <p:sp>
        <p:nvSpPr>
          <p:cNvPr id="1048852" name="文本框 10"/>
          <p:cNvSpPr txBox="1"/>
          <p:nvPr>
            <p:custDataLst>
              <p:tags r:id="rId4"/>
            </p:custDataLst>
          </p:nvPr>
        </p:nvSpPr>
        <p:spPr>
          <a:xfrm>
            <a:off x="7139940" y="897890"/>
            <a:ext cx="4293235" cy="398780"/>
          </a:xfrm>
          <a:prstGeom prst="rect"/>
          <a:noFill/>
        </p:spPr>
        <p:txBody>
          <a:bodyPr rtlCol="0" wrap="square">
            <a:spAutoFit/>
          </a:bodyPr>
          <a:p>
            <a:pPr algn="r"/>
            <a:r>
              <a:rPr altLang="zh-CN" b="1" dirty="0" sz="2000" lang="en-US">
                <a:solidFill>
                  <a:schemeClr val="tx1"/>
                </a:solidFill>
                <a:latin typeface="+mj-ea"/>
                <a:ea typeface="+mj-ea"/>
              </a:rPr>
              <a:t>单击添加目录项标题</a:t>
            </a:r>
            <a:endParaRPr altLang="zh-CN" b="1" dirty="0" sz="2000" lang="en-US">
              <a:solidFill>
                <a:schemeClr val="tx1"/>
              </a:solidFill>
              <a:latin typeface="+mj-ea"/>
              <a:ea typeface="+mj-ea"/>
            </a:endParaRPr>
          </a:p>
        </p:txBody>
      </p:sp>
      <p:cxnSp>
        <p:nvCxnSpPr>
          <p:cNvPr id="3145755" name="直接连接符 22"/>
          <p:cNvCxnSpPr>
            <a:cxnSpLocks/>
          </p:cNvCxnSpPr>
          <p:nvPr>
            <p:custDataLst>
              <p:tags r:id="rId5"/>
            </p:custDataLst>
          </p:nvPr>
        </p:nvCxnSpPr>
        <p:spPr>
          <a:xfrm>
            <a:off x="5634355" y="1478280"/>
            <a:ext cx="5697855" cy="0"/>
          </a:xfrm>
          <a:prstGeom prst="line"/>
          <a:ln>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sp>
        <p:nvSpPr>
          <p:cNvPr id="1048854" name="文本框 8"/>
          <p:cNvSpPr txBox="1"/>
          <p:nvPr>
            <p:custDataLst>
              <p:tags r:id="rId6"/>
            </p:custDataLst>
          </p:nvPr>
        </p:nvSpPr>
        <p:spPr>
          <a:xfrm>
            <a:off x="5483225" y="1695450"/>
            <a:ext cx="1098550" cy="645160"/>
          </a:xfrm>
          <a:prstGeom prst="rect"/>
          <a:noFill/>
        </p:spPr>
        <p:txBody>
          <a:bodyPr rtlCol="0" wrap="square">
            <a:normAutofit lnSpcReduction="10000"/>
          </a:bodyPr>
          <a:p>
            <a:pPr algn="ctr"/>
            <a:r>
              <a:rPr altLang="zh-CN" b="1" dirty="0" sz="3600" lang="en-US">
                <a:gradFill flip="none" rotWithShape="1">
                  <a:gsLst>
                    <a:gs pos="36000">
                      <a:schemeClr val="accent1"/>
                    </a:gs>
                    <a:gs pos="100000">
                      <a:schemeClr val="accent4"/>
                    </a:gs>
                  </a:gsLst>
                  <a:lin ang="13500000" scaled="1"/>
                </a:gradFill>
                <a:latin typeface="+mj-ea"/>
                <a:ea typeface="+mj-ea"/>
              </a:rPr>
              <a:t>02. </a:t>
            </a:r>
            <a:endParaRPr altLang="zh-CN" b="1" dirty="0" sz="3600" lang="en-US">
              <a:gradFill flip="none" rotWithShape="1">
                <a:gsLst>
                  <a:gs pos="36000">
                    <a:schemeClr val="accent1"/>
                  </a:gs>
                  <a:gs pos="100000">
                    <a:schemeClr val="accent4"/>
                  </a:gs>
                </a:gsLst>
                <a:lin ang="13500000" scaled="1"/>
              </a:gradFill>
              <a:latin typeface="+mj-ea"/>
              <a:ea typeface="+mj-ea"/>
            </a:endParaRPr>
          </a:p>
        </p:txBody>
      </p:sp>
      <p:sp>
        <p:nvSpPr>
          <p:cNvPr id="1048856" name="文本框 15"/>
          <p:cNvSpPr txBox="1"/>
          <p:nvPr>
            <p:custDataLst>
              <p:tags r:id="rId7"/>
            </p:custDataLst>
          </p:nvPr>
        </p:nvSpPr>
        <p:spPr>
          <a:xfrm>
            <a:off x="7139940" y="1847215"/>
            <a:ext cx="4293235" cy="398780"/>
          </a:xfrm>
          <a:prstGeom prst="rect"/>
          <a:noFill/>
        </p:spPr>
        <p:txBody>
          <a:bodyPr rtlCol="0" wrap="square">
            <a:spAutoFit/>
          </a:bodyPr>
          <a:p>
            <a:pPr algn="r"/>
            <a:r>
              <a:rPr altLang="zh-CN" b="1" dirty="0" sz="2000" lang="en-US">
                <a:solidFill>
                  <a:schemeClr val="tx1"/>
                </a:solidFill>
                <a:latin typeface="+mj-ea"/>
                <a:ea typeface="+mj-ea"/>
              </a:rPr>
              <a:t>营销策略</a:t>
            </a:r>
            <a:endParaRPr altLang="zh-CN" b="1" dirty="0" sz="2000" lang="en-US">
              <a:solidFill>
                <a:schemeClr val="tx1"/>
              </a:solidFill>
              <a:latin typeface="+mj-ea"/>
              <a:ea typeface="+mj-ea"/>
            </a:endParaRPr>
          </a:p>
        </p:txBody>
      </p:sp>
      <p:cxnSp>
        <p:nvCxnSpPr>
          <p:cNvPr id="3145757" name="直接连接符 25"/>
          <p:cNvCxnSpPr>
            <a:cxnSpLocks/>
          </p:cNvCxnSpPr>
          <p:nvPr>
            <p:custDataLst>
              <p:tags r:id="rId8"/>
            </p:custDataLst>
          </p:nvPr>
        </p:nvCxnSpPr>
        <p:spPr>
          <a:xfrm>
            <a:off x="5634355" y="2427605"/>
            <a:ext cx="5697855" cy="0"/>
          </a:xfrm>
          <a:prstGeom prst="line"/>
          <a:ln>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sp>
        <p:nvSpPr>
          <p:cNvPr id="1048858" name="文本框 2"/>
          <p:cNvSpPr txBox="1"/>
          <p:nvPr>
            <p:custDataLst>
              <p:tags r:id="rId9"/>
            </p:custDataLst>
          </p:nvPr>
        </p:nvSpPr>
        <p:spPr>
          <a:xfrm>
            <a:off x="5483225" y="2644775"/>
            <a:ext cx="1098550" cy="645160"/>
          </a:xfrm>
          <a:prstGeom prst="rect"/>
          <a:noFill/>
        </p:spPr>
        <p:txBody>
          <a:bodyPr rtlCol="0" wrap="square">
            <a:normAutofit lnSpcReduction="10000"/>
          </a:bodyPr>
          <a:p>
            <a:pPr algn="ctr"/>
            <a:r>
              <a:rPr altLang="zh-CN" b="1" dirty="0" sz="3600" lang="en-US">
                <a:gradFill flip="none" rotWithShape="1">
                  <a:gsLst>
                    <a:gs pos="36000">
                      <a:schemeClr val="accent1"/>
                    </a:gs>
                    <a:gs pos="100000">
                      <a:schemeClr val="accent4"/>
                    </a:gs>
                  </a:gsLst>
                  <a:lin ang="13500000" scaled="1"/>
                </a:gradFill>
                <a:latin typeface="+mj-ea"/>
                <a:ea typeface="+mj-ea"/>
              </a:rPr>
              <a:t>03. </a:t>
            </a:r>
            <a:endParaRPr altLang="zh-CN" b="1" dirty="0" sz="3600" lang="en-US">
              <a:gradFill flip="none" rotWithShape="1">
                <a:gsLst>
                  <a:gs pos="36000">
                    <a:schemeClr val="accent1"/>
                  </a:gs>
                  <a:gs pos="100000">
                    <a:schemeClr val="accent4"/>
                  </a:gs>
                </a:gsLst>
                <a:lin ang="13500000" scaled="1"/>
              </a:gradFill>
              <a:latin typeface="+mj-ea"/>
              <a:ea typeface="+mj-ea"/>
            </a:endParaRPr>
          </a:p>
        </p:txBody>
      </p:sp>
      <p:sp>
        <p:nvSpPr>
          <p:cNvPr id="1048860" name="文本框 14"/>
          <p:cNvSpPr txBox="1"/>
          <p:nvPr>
            <p:custDataLst>
              <p:tags r:id="rId10"/>
            </p:custDataLst>
          </p:nvPr>
        </p:nvSpPr>
        <p:spPr>
          <a:xfrm>
            <a:off x="7139940" y="2774315"/>
            <a:ext cx="4293235" cy="398780"/>
          </a:xfrm>
          <a:prstGeom prst="rect"/>
          <a:noFill/>
        </p:spPr>
        <p:txBody>
          <a:bodyPr rtlCol="0" wrap="square">
            <a:spAutoFit/>
          </a:bodyPr>
          <a:p>
            <a:pPr algn="r"/>
            <a:r>
              <a:rPr altLang="zh-CN" b="1" dirty="0" sz="2000" lang="en-US">
                <a:solidFill>
                  <a:schemeClr val="tx1"/>
                </a:solidFill>
                <a:latin typeface="+mj-ea"/>
                <a:ea typeface="+mj-ea"/>
              </a:rPr>
              <a:t>市场开拓</a:t>
            </a:r>
            <a:endParaRPr altLang="zh-CN" b="1" dirty="0" sz="2000" lang="en-US">
              <a:solidFill>
                <a:schemeClr val="tx1"/>
              </a:solidFill>
              <a:latin typeface="+mj-ea"/>
              <a:ea typeface="+mj-ea"/>
            </a:endParaRPr>
          </a:p>
        </p:txBody>
      </p:sp>
      <p:cxnSp>
        <p:nvCxnSpPr>
          <p:cNvPr id="3145759" name="直接连接符 26"/>
          <p:cNvCxnSpPr>
            <a:cxnSpLocks/>
          </p:cNvCxnSpPr>
          <p:nvPr>
            <p:custDataLst>
              <p:tags r:id="rId11"/>
            </p:custDataLst>
          </p:nvPr>
        </p:nvCxnSpPr>
        <p:spPr>
          <a:xfrm>
            <a:off x="5634355" y="3354705"/>
            <a:ext cx="5697855" cy="0"/>
          </a:xfrm>
          <a:prstGeom prst="line"/>
          <a:ln>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sp>
        <p:nvSpPr>
          <p:cNvPr id="1048862" name="文本框 9"/>
          <p:cNvSpPr txBox="1"/>
          <p:nvPr>
            <p:custDataLst>
              <p:tags r:id="rId12"/>
            </p:custDataLst>
          </p:nvPr>
        </p:nvSpPr>
        <p:spPr>
          <a:xfrm>
            <a:off x="5483225" y="3571875"/>
            <a:ext cx="1098550" cy="645160"/>
          </a:xfrm>
          <a:prstGeom prst="rect"/>
          <a:noFill/>
        </p:spPr>
        <p:txBody>
          <a:bodyPr rtlCol="0" wrap="square">
            <a:normAutofit lnSpcReduction="10000"/>
          </a:bodyPr>
          <a:p>
            <a:pPr algn="ctr"/>
            <a:r>
              <a:rPr altLang="zh-CN" b="1" dirty="0" sz="3600" lang="en-US">
                <a:gradFill flip="none" rotWithShape="1">
                  <a:gsLst>
                    <a:gs pos="36000">
                      <a:schemeClr val="accent1"/>
                    </a:gs>
                    <a:gs pos="100000">
                      <a:schemeClr val="accent4"/>
                    </a:gs>
                  </a:gsLst>
                  <a:lin ang="13500000" scaled="1"/>
                </a:gradFill>
                <a:latin typeface="+mj-ea"/>
                <a:ea typeface="+mj-ea"/>
              </a:rPr>
              <a:t>04. </a:t>
            </a:r>
            <a:endParaRPr altLang="zh-CN" b="1" dirty="0" sz="3600" lang="en-US">
              <a:gradFill flip="none" rotWithShape="1">
                <a:gsLst>
                  <a:gs pos="36000">
                    <a:schemeClr val="accent1"/>
                  </a:gs>
                  <a:gs pos="100000">
                    <a:schemeClr val="accent4"/>
                  </a:gs>
                </a:gsLst>
                <a:lin ang="13500000" scaled="1"/>
              </a:gradFill>
              <a:latin typeface="+mj-ea"/>
              <a:ea typeface="+mj-ea"/>
            </a:endParaRPr>
          </a:p>
        </p:txBody>
      </p:sp>
      <p:sp>
        <p:nvSpPr>
          <p:cNvPr id="1048864" name="文本框 18"/>
          <p:cNvSpPr txBox="1"/>
          <p:nvPr>
            <p:custDataLst>
              <p:tags r:id="rId13"/>
            </p:custDataLst>
          </p:nvPr>
        </p:nvSpPr>
        <p:spPr>
          <a:xfrm>
            <a:off x="7139940" y="3679825"/>
            <a:ext cx="4293235" cy="398780"/>
          </a:xfrm>
          <a:prstGeom prst="rect"/>
          <a:noFill/>
        </p:spPr>
        <p:txBody>
          <a:bodyPr rtlCol="0" wrap="square">
            <a:spAutoFit/>
          </a:bodyPr>
          <a:p>
            <a:pPr algn="r"/>
            <a:r>
              <a:rPr altLang="zh-CN" b="1" dirty="0" sz="2000" lang="en-US">
                <a:solidFill>
                  <a:schemeClr val="tx1"/>
                </a:solidFill>
                <a:latin typeface="+mj-ea"/>
                <a:ea typeface="+mj-ea"/>
              </a:rPr>
              <a:t>营销策略与市场开拓的关系</a:t>
            </a:r>
            <a:endParaRPr altLang="zh-CN" b="1" dirty="0" sz="2000" lang="en-US">
              <a:solidFill>
                <a:schemeClr val="tx1"/>
              </a:solidFill>
              <a:latin typeface="+mj-ea"/>
              <a:ea typeface="+mj-ea"/>
            </a:endParaRPr>
          </a:p>
        </p:txBody>
      </p:sp>
      <p:cxnSp>
        <p:nvCxnSpPr>
          <p:cNvPr id="3145761" name="直接连接符 27"/>
          <p:cNvCxnSpPr>
            <a:cxnSpLocks/>
          </p:cNvCxnSpPr>
          <p:nvPr>
            <p:custDataLst>
              <p:tags r:id="rId14"/>
            </p:custDataLst>
          </p:nvPr>
        </p:nvCxnSpPr>
        <p:spPr>
          <a:xfrm>
            <a:off x="5634355" y="4259580"/>
            <a:ext cx="5697855" cy="0"/>
          </a:xfrm>
          <a:prstGeom prst="line"/>
          <a:ln>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sp>
        <p:nvSpPr>
          <p:cNvPr id="1048866" name="文本框 13"/>
          <p:cNvSpPr txBox="1"/>
          <p:nvPr>
            <p:custDataLst>
              <p:tags r:id="rId15"/>
            </p:custDataLst>
          </p:nvPr>
        </p:nvSpPr>
        <p:spPr>
          <a:xfrm>
            <a:off x="5483225" y="4476750"/>
            <a:ext cx="1098550" cy="645160"/>
          </a:xfrm>
          <a:prstGeom prst="rect"/>
          <a:noFill/>
        </p:spPr>
        <p:txBody>
          <a:bodyPr rtlCol="0" wrap="square">
            <a:normAutofit lnSpcReduction="10000"/>
          </a:bodyPr>
          <a:p>
            <a:pPr algn="ctr"/>
            <a:r>
              <a:rPr altLang="zh-CN" b="1" dirty="0" sz="3600" lang="en-US">
                <a:gradFill flip="none" rotWithShape="1">
                  <a:gsLst>
                    <a:gs pos="36000">
                      <a:schemeClr val="accent1"/>
                    </a:gs>
                    <a:gs pos="100000">
                      <a:schemeClr val="accent4"/>
                    </a:gs>
                  </a:gsLst>
                  <a:lin ang="13500000" scaled="1"/>
                </a:gradFill>
                <a:latin typeface="+mj-ea"/>
                <a:ea typeface="+mj-ea"/>
              </a:rPr>
              <a:t>05. </a:t>
            </a:r>
            <a:endParaRPr altLang="zh-CN" b="1" dirty="0" sz="3600" lang="en-US">
              <a:gradFill flip="none" rotWithShape="1">
                <a:gsLst>
                  <a:gs pos="36000">
                    <a:schemeClr val="accent1"/>
                  </a:gs>
                  <a:gs pos="100000">
                    <a:schemeClr val="accent4"/>
                  </a:gs>
                </a:gsLst>
                <a:lin ang="13500000" scaled="1"/>
              </a:gradFill>
              <a:latin typeface="+mj-ea"/>
              <a:ea typeface="+mj-ea"/>
            </a:endParaRPr>
          </a:p>
        </p:txBody>
      </p:sp>
      <p:sp>
        <p:nvSpPr>
          <p:cNvPr id="1048868" name="文本框 16"/>
          <p:cNvSpPr txBox="1"/>
          <p:nvPr>
            <p:custDataLst>
              <p:tags r:id="rId16"/>
            </p:custDataLst>
          </p:nvPr>
        </p:nvSpPr>
        <p:spPr>
          <a:xfrm>
            <a:off x="7139940" y="4606290"/>
            <a:ext cx="4293235" cy="398780"/>
          </a:xfrm>
          <a:prstGeom prst="rect"/>
          <a:noFill/>
        </p:spPr>
        <p:txBody>
          <a:bodyPr rtlCol="0" wrap="square">
            <a:spAutoFit/>
          </a:bodyPr>
          <a:p>
            <a:pPr algn="r"/>
            <a:r>
              <a:rPr altLang="zh-CN" b="1" dirty="0" sz="2000" lang="en-US">
                <a:solidFill>
                  <a:schemeClr val="tx1"/>
                </a:solidFill>
                <a:latin typeface="+mj-ea"/>
                <a:ea typeface="+mj-ea"/>
              </a:rPr>
              <a:t>营销策略与市场开拓的案例分析</a:t>
            </a:r>
            <a:endParaRPr altLang="zh-CN" b="1" dirty="0" sz="2000" lang="en-US">
              <a:solidFill>
                <a:schemeClr val="tx1"/>
              </a:solidFill>
              <a:latin typeface="+mj-ea"/>
              <a:ea typeface="+mj-ea"/>
            </a:endParaRPr>
          </a:p>
        </p:txBody>
      </p:sp>
      <p:cxnSp>
        <p:nvCxnSpPr>
          <p:cNvPr id="3145763" name="直接连接符 17"/>
          <p:cNvCxnSpPr>
            <a:cxnSpLocks/>
          </p:cNvCxnSpPr>
          <p:nvPr>
            <p:custDataLst>
              <p:tags r:id="rId17"/>
            </p:custDataLst>
          </p:nvPr>
        </p:nvCxnSpPr>
        <p:spPr>
          <a:xfrm>
            <a:off x="5634355" y="5186680"/>
            <a:ext cx="5697855" cy="0"/>
          </a:xfrm>
          <a:prstGeom prst="line"/>
          <a:ln>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sp>
        <p:nvSpPr>
          <p:cNvPr id="1048870" name="文本框 20"/>
          <p:cNvSpPr txBox="1"/>
          <p:nvPr>
            <p:custDataLst>
              <p:tags r:id="rId18"/>
            </p:custDataLst>
          </p:nvPr>
        </p:nvSpPr>
        <p:spPr>
          <a:xfrm>
            <a:off x="5483225" y="5403850"/>
            <a:ext cx="1098550" cy="645160"/>
          </a:xfrm>
          <a:prstGeom prst="rect"/>
          <a:noFill/>
        </p:spPr>
        <p:txBody>
          <a:bodyPr rtlCol="0" wrap="square">
            <a:normAutofit lnSpcReduction="10000"/>
          </a:bodyPr>
          <a:p>
            <a:pPr algn="ctr"/>
            <a:r>
              <a:rPr altLang="zh-CN" b="1" dirty="0" sz="3600" lang="en-US">
                <a:gradFill flip="none" rotWithShape="1">
                  <a:gsLst>
                    <a:gs pos="36000">
                      <a:schemeClr val="accent1"/>
                    </a:gs>
                    <a:gs pos="100000">
                      <a:schemeClr val="accent4"/>
                    </a:gs>
                  </a:gsLst>
                  <a:lin ang="13500000" scaled="1"/>
                </a:gradFill>
                <a:latin typeface="+mj-ea"/>
                <a:ea typeface="+mj-ea"/>
              </a:rPr>
              <a:t>06. </a:t>
            </a:r>
            <a:endParaRPr altLang="zh-CN" b="1" dirty="0" sz="3600" lang="en-US">
              <a:gradFill flip="none" rotWithShape="1">
                <a:gsLst>
                  <a:gs pos="36000">
                    <a:schemeClr val="accent1"/>
                  </a:gs>
                  <a:gs pos="100000">
                    <a:schemeClr val="accent4"/>
                  </a:gs>
                </a:gsLst>
                <a:lin ang="13500000" scaled="1"/>
              </a:gradFill>
              <a:latin typeface="+mj-ea"/>
              <a:ea typeface="+mj-ea"/>
            </a:endParaRPr>
          </a:p>
        </p:txBody>
      </p:sp>
      <p:sp>
        <p:nvSpPr>
          <p:cNvPr id="1048872" name="文本框 21"/>
          <p:cNvSpPr txBox="1"/>
          <p:nvPr>
            <p:custDataLst>
              <p:tags r:id="rId19"/>
            </p:custDataLst>
          </p:nvPr>
        </p:nvSpPr>
        <p:spPr>
          <a:xfrm>
            <a:off x="7139940" y="5511800"/>
            <a:ext cx="4293235" cy="398780"/>
          </a:xfrm>
          <a:prstGeom prst="rect"/>
          <a:noFill/>
        </p:spPr>
        <p:txBody>
          <a:bodyPr rtlCol="0" wrap="square">
            <a:spAutoFit/>
          </a:bodyPr>
          <a:p>
            <a:pPr algn="r"/>
            <a:r>
              <a:rPr altLang="zh-CN" b="1" dirty="0" sz="2000" lang="en-US">
                <a:solidFill>
                  <a:schemeClr val="tx1"/>
                </a:solidFill>
                <a:latin typeface="+mj-ea"/>
                <a:ea typeface="+mj-ea"/>
              </a:rPr>
              <a:t>未来趋势与挑战</a:t>
            </a:r>
            <a:endParaRPr altLang="zh-CN" b="1" dirty="0" sz="2000" lang="en-US">
              <a:solidFill>
                <a:schemeClr val="tx1"/>
              </a:solidFill>
              <a:latin typeface="+mj-ea"/>
              <a:ea typeface="+mj-ea"/>
            </a:endParaRPr>
          </a:p>
        </p:txBody>
      </p:sp>
      <p:cxnSp>
        <p:nvCxnSpPr>
          <p:cNvPr id="3145765" name="直接连接符 23"/>
          <p:cNvCxnSpPr>
            <a:cxnSpLocks/>
          </p:cNvCxnSpPr>
          <p:nvPr>
            <p:custDataLst>
              <p:tags r:id="rId20"/>
            </p:custDataLst>
          </p:nvPr>
        </p:nvCxnSpPr>
        <p:spPr>
          <a:xfrm>
            <a:off x="5634355" y="6091555"/>
            <a:ext cx="5697855" cy="0"/>
          </a:xfrm>
          <a:prstGeom prst="line"/>
          <a:ln>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spTree>
    <p:custDataLst>
      <p:tags r:id="rId21"/>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65" name=""/>
        <p:cNvGrpSpPr/>
        <p:nvPr/>
      </p:nvGrpSpPr>
      <p:grpSpPr>
        <a:xfrm>
          <a:off x="0" y="0"/>
          <a:ext cx="0" cy="0"/>
          <a:chOff x="0" y="0"/>
          <a:chExt cx="0" cy="0"/>
        </a:xfrm>
      </p:grpSpPr>
      <p:sp>
        <p:nvSpPr>
          <p:cNvPr id="1048932" name="副标题"/>
          <p:cNvSpPr>
            <a:spLocks noGrp="1"/>
          </p:cNvSpPr>
          <p:nvPr>
            <p:ph type="body" idx="1"/>
            <p:custDataLst>
              <p:tags r:id="rId1"/>
            </p:custDataLst>
          </p:nvPr>
        </p:nvSpPr>
        <p:spPr/>
        <p:txBody>
          <a:bodyPr/>
          <a:p>
            <a:r>
              <a:rPr altLang="en-US" lang="zh-CN"/>
              <a:t>章节副标题</a:t>
            </a:r>
            <a:endParaRPr altLang="en-US" lang="zh-CN"/>
          </a:p>
        </p:txBody>
      </p:sp>
      <p:sp>
        <p:nvSpPr>
          <p:cNvPr id="1048934" name="节编号"/>
          <p:cNvSpPr>
            <a:spLocks noGrp="1"/>
          </p:cNvSpPr>
          <p:nvPr>
            <p:ph type="body" sz="quarter" idx="13"/>
            <p:custDataLst>
              <p:tags r:id="rId2"/>
            </p:custDataLst>
          </p:nvPr>
        </p:nvSpPr>
        <p:spPr>
          <a:xfrm>
            <a:off x="835025" y="1830070"/>
            <a:ext cx="1943735" cy="977901"/>
          </a:xfrm>
        </p:spPr>
        <p:txBody>
          <a:bodyPr/>
          <a:p>
            <a:r>
              <a:rPr altLang="zh-CN" lang="en-US"/>
              <a:t>01</a:t>
            </a:r>
            <a:endParaRPr altLang="zh-CN" lang="en-US"/>
          </a:p>
        </p:txBody>
      </p:sp>
      <p:sp>
        <p:nvSpPr>
          <p:cNvPr id="1048936" name="标题 1"/>
          <p:cNvSpPr>
            <a:spLocks noGrp="1"/>
          </p:cNvSpPr>
          <p:nvPr>
            <p:ph type="title"/>
            <p:custDataLst>
              <p:tags r:id="rId3"/>
            </p:custDataLst>
          </p:nvPr>
        </p:nvSpPr>
        <p:spPr/>
        <p:txBody>
          <a:bodyPr/>
          <a:p>
            <a:r>
              <a:rPr altLang="en-US" lang="zh-CN"/>
              <a:t>单击此处添加章节标题</a:t>
            </a:r>
            <a:endParaRPr altLang="en-US" lang="zh-CN"/>
          </a:p>
        </p:txBody>
      </p:sp>
    </p:spTree>
    <p:custDataLst>
      <p:tags r:id="rId4"/>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3" name=""/>
        <p:cNvGrpSpPr/>
        <p:nvPr/>
      </p:nvGrpSpPr>
      <p:grpSpPr>
        <a:xfrm>
          <a:off x="0" y="0"/>
          <a:ext cx="0" cy="0"/>
          <a:chOff x="0" y="0"/>
          <a:chExt cx="0" cy="0"/>
        </a:xfrm>
      </p:grpSpPr>
      <p:sp>
        <p:nvSpPr>
          <p:cNvPr id="1048992" name="副标题"/>
          <p:cNvSpPr>
            <a:spLocks noGrp="1"/>
          </p:cNvSpPr>
          <p:nvPr>
            <p:ph type="body" idx="1"/>
            <p:custDataLst>
              <p:tags r:id="rId1"/>
            </p:custDataLst>
          </p:nvPr>
        </p:nvSpPr>
        <p:spPr/>
        <p:txBody>
          <a:bodyPr/>
          <a:p>
            <a:r>
              <a:rPr altLang="en-US" lang="zh-CN"/>
              <a:t>章节副标题</a:t>
            </a:r>
            <a:endParaRPr altLang="en-US" lang="zh-CN"/>
          </a:p>
        </p:txBody>
      </p:sp>
      <p:sp>
        <p:nvSpPr>
          <p:cNvPr id="1048994" name="节编号"/>
          <p:cNvSpPr>
            <a:spLocks noGrp="1"/>
          </p:cNvSpPr>
          <p:nvPr>
            <p:ph type="body" sz="quarter" idx="13"/>
            <p:custDataLst>
              <p:tags r:id="rId2"/>
            </p:custDataLst>
          </p:nvPr>
        </p:nvSpPr>
        <p:spPr>
          <a:xfrm>
            <a:off x="835025" y="1830070"/>
            <a:ext cx="1943735" cy="977901"/>
          </a:xfrm>
        </p:spPr>
        <p:txBody>
          <a:bodyPr/>
          <a:p>
            <a:r>
              <a:rPr altLang="zh-CN" lang="en-US"/>
              <a:t>02</a:t>
            </a:r>
            <a:endParaRPr altLang="zh-CN" lang="en-US"/>
          </a:p>
        </p:txBody>
      </p:sp>
      <p:sp>
        <p:nvSpPr>
          <p:cNvPr id="1048996" name="标题 1"/>
          <p:cNvSpPr>
            <a:spLocks noGrp="1"/>
          </p:cNvSpPr>
          <p:nvPr>
            <p:ph type="title"/>
            <p:custDataLst>
              <p:tags r:id="rId3"/>
            </p:custDataLst>
          </p:nvPr>
        </p:nvSpPr>
        <p:spPr/>
        <p:txBody>
          <a:bodyPr/>
          <a:p>
            <a:r>
              <a:rPr altLang="en-US" lang="zh-CN"/>
              <a:t>营销策略</a:t>
            </a:r>
            <a:endParaRPr altLang="en-US" lang="zh-CN"/>
          </a:p>
        </p:txBody>
      </p:sp>
    </p:spTree>
    <p:custDataLst>
      <p:tags r:id="rId4"/>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9" name=""/>
        <p:cNvGrpSpPr/>
        <p:nvPr/>
      </p:nvGrpSpPr>
      <p:grpSpPr>
        <a:xfrm>
          <a:off x="0" y="0"/>
          <a:ext cx="0" cy="0"/>
          <a:chOff x="0" y="0"/>
          <a:chExt cx="0" cy="0"/>
        </a:xfrm>
      </p:grpSpPr>
      <p:sp>
        <p:nvSpPr>
          <p:cNvPr id="1049086" name="标题 1"/>
          <p:cNvSpPr>
            <a:spLocks noGrp="1"/>
          </p:cNvSpPr>
          <p:nvPr>
            <p:ph type="title"/>
          </p:nvPr>
        </p:nvSpPr>
        <p:spPr/>
        <p:txBody>
          <a:bodyPr/>
          <a:p>
            <a:r>
              <a:rPr altLang="en-US" lang="zh-CN"/>
              <a:t>品牌定位</a:t>
            </a:r>
            <a:endParaRPr altLang="en-US" lang="zh-CN"/>
          </a:p>
        </p:txBody>
      </p:sp>
      <p:sp>
        <p:nvSpPr>
          <p:cNvPr id="1049088" name="矩形 31"/>
          <p:cNvSpPr/>
          <p:nvPr>
            <p:custDataLst>
              <p:tags r:id="rId1"/>
            </p:custDataLst>
          </p:nvPr>
        </p:nvSpPr>
        <p:spPr>
          <a:xfrm>
            <a:off x="2641618" y="136440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目标市场：明确品牌的目标市场和目标消费者</a:t>
            </a:r>
            <a:endParaRPr altLang="en-US" dirty="0" sz="1200" lang="zh-CN" spc="150">
              <a:solidFill>
                <a:schemeClr val="tx1">
                  <a:lumMod val="65000"/>
                  <a:lumOff val="35000"/>
                </a:schemeClr>
              </a:solidFill>
              <a:latin typeface="+mn-ea"/>
              <a:sym typeface="+mn-ea"/>
            </a:endParaRPr>
          </a:p>
        </p:txBody>
      </p:sp>
      <p:sp>
        <p:nvSpPr>
          <p:cNvPr id="1049090" name="矩形 4"/>
          <p:cNvSpPr/>
          <p:nvPr>
            <p:custDataLst>
              <p:tags r:id="rId2"/>
            </p:custDataLst>
          </p:nvPr>
        </p:nvSpPr>
        <p:spPr>
          <a:xfrm>
            <a:off x="2641618" y="261362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品牌形象：塑造品牌形象，突出品牌特色和优势</a:t>
            </a:r>
            <a:endParaRPr altLang="en-US" dirty="0" sz="1200" lang="zh-CN" spc="150">
              <a:solidFill>
                <a:schemeClr val="tx1">
                  <a:lumMod val="65000"/>
                  <a:lumOff val="35000"/>
                </a:schemeClr>
              </a:solidFill>
              <a:latin typeface="+mn-ea"/>
              <a:sym typeface="+mn-ea"/>
            </a:endParaRPr>
          </a:p>
        </p:txBody>
      </p:sp>
      <p:sp>
        <p:nvSpPr>
          <p:cNvPr id="1049092" name="矩形 5"/>
          <p:cNvSpPr/>
          <p:nvPr>
            <p:custDataLst>
              <p:tags r:id="rId3"/>
            </p:custDataLst>
          </p:nvPr>
        </p:nvSpPr>
        <p:spPr>
          <a:xfrm>
            <a:off x="2641618" y="386283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品牌传播：通过有效的传播手段，提高品牌知名度和美誉度</a:t>
            </a:r>
            <a:endParaRPr altLang="en-US" dirty="0" sz="1200" lang="zh-CN" spc="150">
              <a:solidFill>
                <a:schemeClr val="tx1">
                  <a:lumMod val="65000"/>
                  <a:lumOff val="35000"/>
                </a:schemeClr>
              </a:solidFill>
              <a:latin typeface="+mn-ea"/>
              <a:sym typeface="+mn-ea"/>
            </a:endParaRPr>
          </a:p>
        </p:txBody>
      </p:sp>
      <p:sp>
        <p:nvSpPr>
          <p:cNvPr id="1049094" name="矩形 7"/>
          <p:cNvSpPr/>
          <p:nvPr>
            <p:custDataLst>
              <p:tags r:id="rId4"/>
            </p:custDataLst>
          </p:nvPr>
        </p:nvSpPr>
        <p:spPr>
          <a:xfrm>
            <a:off x="2641618" y="511205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品牌差异化：通过差异化策略，使品牌在市场中具有独特性和竞争力</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97" name=""/>
        <p:cNvGrpSpPr/>
        <p:nvPr/>
      </p:nvGrpSpPr>
      <p:grpSpPr>
        <a:xfrm>
          <a:off x="0" y="0"/>
          <a:ext cx="0" cy="0"/>
          <a:chOff x="0" y="0"/>
          <a:chExt cx="0" cy="0"/>
        </a:xfrm>
      </p:grpSpPr>
      <p:sp>
        <p:nvSpPr>
          <p:cNvPr id="1049134" name="标题 1"/>
          <p:cNvSpPr>
            <a:spLocks noGrp="1"/>
          </p:cNvSpPr>
          <p:nvPr>
            <p:ph type="title"/>
          </p:nvPr>
        </p:nvSpPr>
        <p:spPr/>
        <p:txBody>
          <a:bodyPr/>
          <a:p>
            <a:r>
              <a:rPr altLang="en-US" lang="zh-CN"/>
              <a:t>目标市场</a:t>
            </a:r>
            <a:endParaRPr altLang="en-US" lang="zh-CN"/>
          </a:p>
        </p:txBody>
      </p:sp>
      <p:sp>
        <p:nvSpPr>
          <p:cNvPr id="1049136" name="圆角矩形 26"/>
          <p:cNvSpPr/>
          <p:nvPr>
            <p:custDataLst>
              <p:tags r:id="rId1"/>
            </p:custDataLst>
          </p:nvPr>
        </p:nvSpPr>
        <p:spPr>
          <a:xfrm>
            <a:off x="838200"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138" name="圆角矩形 28"/>
          <p:cNvSpPr/>
          <p:nvPr>
            <p:custDataLst>
              <p:tags r:id="rId2"/>
            </p:custDataLst>
          </p:nvPr>
        </p:nvSpPr>
        <p:spPr>
          <a:xfrm>
            <a:off x="840636"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30000"/>
          </a:bodyPr>
          <a:p>
            <a:pPr algn="ctr" lvl="0">
              <a:buClrTx/>
              <a:buSzTx/>
              <a:buFontTx/>
            </a:pPr>
            <a:endParaRPr altLang="en-US" lang="zh-CN">
              <a:effectLst/>
              <a:latin typeface="+mn-ea"/>
              <a:sym typeface="+mn-ea"/>
            </a:endParaRPr>
          </a:p>
        </p:txBody>
      </p:sp>
      <p:sp>
        <p:nvSpPr>
          <p:cNvPr id="1049140" name="文本框 31"/>
          <p:cNvSpPr txBox="1"/>
          <p:nvPr>
            <p:custDataLst>
              <p:tags r:id="rId3"/>
            </p:custDataLst>
          </p:nvPr>
        </p:nvSpPr>
        <p:spPr>
          <a:xfrm>
            <a:off x="986770" y="2256680"/>
            <a:ext cx="2188497" cy="3264364"/>
          </a:xfrm>
          <a:prstGeom prst="rect"/>
          <a:noFill/>
        </p:spPr>
        <p:txBody>
          <a:bodyPr anchor="t" anchorCtr="0" rtlCol="0" wrap="square">
            <a:normAutofit/>
          </a:bodyPr>
          <a:p>
            <a:pPr algn="just" fontAlgn="auto">
              <a:lnSpc>
                <a:spcPct val="120000"/>
              </a:lnSpc>
            </a:pPr>
            <a:r>
              <a:rPr altLang="en-US" dirty="0" sz="2000" lang="zh-CN" spc="200">
                <a:solidFill>
                  <a:schemeClr val="tx1">
                    <a:lumMod val="85000"/>
                    <a:lumOff val="15000"/>
                  </a:schemeClr>
                </a:solidFill>
                <a:latin typeface="+mn-ea"/>
                <a:sym typeface="+mn-ea"/>
              </a:rPr>
              <a:t>目标客户群体：明确目标客户群体，包括年龄、性别、职业、地域等方面的特征</a:t>
            </a:r>
            <a:endParaRPr altLang="en-US" dirty="0" sz="2000" lang="zh-CN" spc="200">
              <a:solidFill>
                <a:schemeClr val="tx1">
                  <a:lumMod val="85000"/>
                  <a:lumOff val="15000"/>
                </a:schemeClr>
              </a:solidFill>
              <a:latin typeface="+mn-ea"/>
              <a:sym typeface="+mn-ea"/>
            </a:endParaRPr>
          </a:p>
        </p:txBody>
      </p:sp>
      <p:sp>
        <p:nvSpPr>
          <p:cNvPr id="1049142" name="圆角矩形 29"/>
          <p:cNvSpPr/>
          <p:nvPr>
            <p:custDataLst>
              <p:tags r:id="rId4"/>
            </p:custDataLst>
          </p:nvPr>
        </p:nvSpPr>
        <p:spPr>
          <a:xfrm>
            <a:off x="3514898"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144" name="圆角矩形 32"/>
          <p:cNvSpPr/>
          <p:nvPr>
            <p:custDataLst>
              <p:tags r:id="rId5"/>
            </p:custDataLst>
          </p:nvPr>
        </p:nvSpPr>
        <p:spPr>
          <a:xfrm>
            <a:off x="3517334"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146" name="文本框 34"/>
          <p:cNvSpPr txBox="1"/>
          <p:nvPr>
            <p:custDataLst>
              <p:tags r:id="rId6"/>
            </p:custDataLst>
          </p:nvPr>
        </p:nvSpPr>
        <p:spPr>
          <a:xfrm>
            <a:off x="3665904" y="2256680"/>
            <a:ext cx="2185815" cy="3265652"/>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目标市场定位：根据产品或服务的特点，确定目标市场的定位，包括价格、品质、品牌等方面的定位</a:t>
            </a:r>
            <a:endParaRPr altLang="en-US" dirty="0" sz="2000" lang="zh-CN" spc="200">
              <a:solidFill>
                <a:schemeClr val="tx1">
                  <a:lumMod val="85000"/>
                  <a:lumOff val="15000"/>
                </a:schemeClr>
              </a:solidFill>
              <a:latin typeface="+mn-ea"/>
              <a:sym typeface="+mn-ea"/>
            </a:endParaRPr>
          </a:p>
        </p:txBody>
      </p:sp>
      <p:sp>
        <p:nvSpPr>
          <p:cNvPr id="1049148" name="圆角矩形 3"/>
          <p:cNvSpPr/>
          <p:nvPr>
            <p:custDataLst>
              <p:tags r:id="rId7"/>
            </p:custDataLst>
          </p:nvPr>
        </p:nvSpPr>
        <p:spPr>
          <a:xfrm>
            <a:off x="6191596"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150" name="圆角矩形 4"/>
          <p:cNvSpPr/>
          <p:nvPr>
            <p:custDataLst>
              <p:tags r:id="rId8"/>
            </p:custDataLst>
          </p:nvPr>
        </p:nvSpPr>
        <p:spPr>
          <a:xfrm>
            <a:off x="6194032"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152" name="文本框 5"/>
          <p:cNvSpPr txBox="1"/>
          <p:nvPr>
            <p:custDataLst>
              <p:tags r:id="rId9"/>
            </p:custDataLst>
          </p:nvPr>
        </p:nvSpPr>
        <p:spPr>
          <a:xfrm>
            <a:off x="6341993" y="2256680"/>
            <a:ext cx="2185815" cy="3265652"/>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目标市场竞争情况：分析目标市场的竞争情况，包括竞争对手、市场份额、消费者需求等方面的信息</a:t>
            </a:r>
            <a:endParaRPr altLang="en-US" dirty="0" sz="2000" lang="zh-CN" spc="200">
              <a:solidFill>
                <a:schemeClr val="tx1">
                  <a:lumMod val="85000"/>
                  <a:lumOff val="15000"/>
                </a:schemeClr>
              </a:solidFill>
              <a:latin typeface="+mn-ea"/>
              <a:sym typeface="+mn-ea"/>
            </a:endParaRPr>
          </a:p>
        </p:txBody>
      </p:sp>
      <p:sp>
        <p:nvSpPr>
          <p:cNvPr id="1049154" name="圆角矩形 8"/>
          <p:cNvSpPr/>
          <p:nvPr>
            <p:custDataLst>
              <p:tags r:id="rId10"/>
            </p:custDataLst>
          </p:nvPr>
        </p:nvSpPr>
        <p:spPr>
          <a:xfrm>
            <a:off x="8868295"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156" name="圆角矩形 9"/>
          <p:cNvSpPr/>
          <p:nvPr>
            <p:custDataLst>
              <p:tags r:id="rId11"/>
            </p:custDataLst>
          </p:nvPr>
        </p:nvSpPr>
        <p:spPr>
          <a:xfrm>
            <a:off x="8870730"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158" name="文本框 10"/>
          <p:cNvSpPr txBox="1"/>
          <p:nvPr>
            <p:custDataLst>
              <p:tags r:id="rId12"/>
            </p:custDataLst>
          </p:nvPr>
        </p:nvSpPr>
        <p:spPr>
          <a:xfrm>
            <a:off x="9018691" y="2256680"/>
            <a:ext cx="2185815" cy="3265652"/>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目标市场策略：制定针对目标市场的营销策略，包括产品策略、价格策略、渠道策略、促销策略等方面的策略</a:t>
            </a:r>
            <a:endParaRPr altLang="en-US" dirty="0" sz="2000" lang="zh-CN" spc="20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05" name=""/>
        <p:cNvGrpSpPr/>
        <p:nvPr/>
      </p:nvGrpSpPr>
      <p:grpSpPr>
        <a:xfrm>
          <a:off x="0" y="0"/>
          <a:ext cx="0" cy="0"/>
          <a:chOff x="0" y="0"/>
          <a:chExt cx="0" cy="0"/>
        </a:xfrm>
      </p:grpSpPr>
      <p:sp>
        <p:nvSpPr>
          <p:cNvPr id="1049198" name="标题 1"/>
          <p:cNvSpPr>
            <a:spLocks noGrp="1"/>
          </p:cNvSpPr>
          <p:nvPr>
            <p:ph type="title"/>
          </p:nvPr>
        </p:nvSpPr>
        <p:spPr/>
        <p:txBody>
          <a:bodyPr/>
          <a:p>
            <a:r>
              <a:rPr altLang="en-US" lang="zh-CN"/>
              <a:t>营销策略组合</a:t>
            </a:r>
            <a:endParaRPr altLang="en-US" lang="zh-CN"/>
          </a:p>
        </p:txBody>
      </p:sp>
      <p:sp>
        <p:nvSpPr>
          <p:cNvPr id="1049200" name="矩形 3"/>
          <p:cNvSpPr/>
          <p:nvPr>
            <p:custDataLst>
              <p:tags r:id="rId1"/>
            </p:custDataLst>
          </p:nvPr>
        </p:nvSpPr>
        <p:spPr>
          <a:xfrm>
            <a:off x="1564041" y="1364400"/>
            <a:ext cx="9598208" cy="105529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02" name="矩形 13"/>
          <p:cNvSpPr/>
          <p:nvPr>
            <p:custDataLst>
              <p:tags r:id="rId2"/>
            </p:custDataLst>
          </p:nvPr>
        </p:nvSpPr>
        <p:spPr>
          <a:xfrm>
            <a:off x="1029812" y="1364400"/>
            <a:ext cx="260300" cy="105529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204" name="文本框 4"/>
          <p:cNvSpPr txBox="1"/>
          <p:nvPr>
            <p:custDataLst>
              <p:tags r:id="rId3"/>
            </p:custDataLst>
          </p:nvPr>
        </p:nvSpPr>
        <p:spPr>
          <a:xfrm>
            <a:off x="1838861" y="1455579"/>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产品策略：注重产品创新和差异化，满足消费者需求</a:t>
            </a:r>
            <a:endParaRPr altLang="en-US" dirty="0" sz="2000" lang="zh-CN" spc="150">
              <a:solidFill>
                <a:schemeClr val="tx1">
                  <a:lumMod val="85000"/>
                  <a:lumOff val="15000"/>
                </a:schemeClr>
              </a:solidFill>
              <a:latin typeface="+mn-ea"/>
              <a:sym typeface="+mn-ea"/>
            </a:endParaRPr>
          </a:p>
        </p:txBody>
      </p:sp>
      <p:sp>
        <p:nvSpPr>
          <p:cNvPr id="1049206" name="矩形 39"/>
          <p:cNvSpPr/>
          <p:nvPr>
            <p:custDataLst>
              <p:tags r:id="rId4"/>
            </p:custDataLst>
          </p:nvPr>
        </p:nvSpPr>
        <p:spPr>
          <a:xfrm>
            <a:off x="1564041" y="2617142"/>
            <a:ext cx="9598208" cy="105529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08" name="矩形 5"/>
          <p:cNvSpPr/>
          <p:nvPr>
            <p:custDataLst>
              <p:tags r:id="rId5"/>
            </p:custDataLst>
          </p:nvPr>
        </p:nvSpPr>
        <p:spPr>
          <a:xfrm>
            <a:off x="1029812" y="2617142"/>
            <a:ext cx="260300" cy="105529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10" name="文本框 41"/>
          <p:cNvSpPr txBox="1"/>
          <p:nvPr>
            <p:custDataLst>
              <p:tags r:id="rId6"/>
            </p:custDataLst>
          </p:nvPr>
        </p:nvSpPr>
        <p:spPr>
          <a:xfrm>
            <a:off x="1838861" y="2708320"/>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价格策略：根据市场需求和竞争状况，制定合理的价格策略</a:t>
            </a:r>
            <a:endParaRPr altLang="en-US" dirty="0" sz="2000" lang="zh-CN" spc="150">
              <a:solidFill>
                <a:schemeClr val="tx1">
                  <a:lumMod val="85000"/>
                  <a:lumOff val="15000"/>
                </a:schemeClr>
              </a:solidFill>
              <a:latin typeface="+mn-ea"/>
              <a:sym typeface="+mn-ea"/>
            </a:endParaRPr>
          </a:p>
        </p:txBody>
      </p:sp>
      <p:sp>
        <p:nvSpPr>
          <p:cNvPr id="1049212" name="矩形 12"/>
          <p:cNvSpPr/>
          <p:nvPr>
            <p:custDataLst>
              <p:tags r:id="rId7"/>
            </p:custDataLst>
          </p:nvPr>
        </p:nvSpPr>
        <p:spPr>
          <a:xfrm>
            <a:off x="1564041" y="3869884"/>
            <a:ext cx="9598208" cy="105529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14" name="矩形 17"/>
          <p:cNvSpPr/>
          <p:nvPr>
            <p:custDataLst>
              <p:tags r:id="rId8"/>
            </p:custDataLst>
          </p:nvPr>
        </p:nvSpPr>
        <p:spPr>
          <a:xfrm>
            <a:off x="1029812" y="3869884"/>
            <a:ext cx="260300" cy="105529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16" name="文本框 19"/>
          <p:cNvSpPr txBox="1"/>
          <p:nvPr>
            <p:custDataLst>
              <p:tags r:id="rId9"/>
            </p:custDataLst>
          </p:nvPr>
        </p:nvSpPr>
        <p:spPr>
          <a:xfrm>
            <a:off x="1838861" y="3961062"/>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渠道策略：选择合适的销售渠道，提高产品覆盖面和销售量</a:t>
            </a:r>
            <a:endParaRPr altLang="en-US" dirty="0" sz="2000" lang="zh-CN" spc="150">
              <a:solidFill>
                <a:schemeClr val="tx1">
                  <a:lumMod val="85000"/>
                  <a:lumOff val="15000"/>
                </a:schemeClr>
              </a:solidFill>
              <a:latin typeface="+mn-ea"/>
              <a:sym typeface="+mn-ea"/>
            </a:endParaRPr>
          </a:p>
        </p:txBody>
      </p:sp>
      <p:sp>
        <p:nvSpPr>
          <p:cNvPr id="1049218" name="矩形 49"/>
          <p:cNvSpPr/>
          <p:nvPr>
            <p:custDataLst>
              <p:tags r:id="rId10"/>
            </p:custDataLst>
          </p:nvPr>
        </p:nvSpPr>
        <p:spPr>
          <a:xfrm>
            <a:off x="1564041" y="5121984"/>
            <a:ext cx="9598208" cy="105529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20" name="矩形 26"/>
          <p:cNvSpPr/>
          <p:nvPr>
            <p:custDataLst>
              <p:tags r:id="rId11"/>
            </p:custDataLst>
          </p:nvPr>
        </p:nvSpPr>
        <p:spPr>
          <a:xfrm>
            <a:off x="1029812" y="5121984"/>
            <a:ext cx="260300" cy="105529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22" name="文本框 27"/>
          <p:cNvSpPr txBox="1"/>
          <p:nvPr>
            <p:custDataLst>
              <p:tags r:id="rId12"/>
            </p:custDataLst>
          </p:nvPr>
        </p:nvSpPr>
        <p:spPr>
          <a:xfrm>
            <a:off x="1838861" y="5213162"/>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促销策略：通过广告、促销活动等方式提高产品知名度和销售额</a:t>
            </a:r>
            <a:endParaRPr altLang="en-US" dirty="0" sz="2000" lang="zh-CN" spc="15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13" name=""/>
        <p:cNvGrpSpPr/>
        <p:nvPr/>
      </p:nvGrpSpPr>
      <p:grpSpPr>
        <a:xfrm>
          <a:off x="0" y="0"/>
          <a:ext cx="0" cy="0"/>
          <a:chOff x="0" y="0"/>
          <a:chExt cx="0" cy="0"/>
        </a:xfrm>
      </p:grpSpPr>
      <p:sp>
        <p:nvSpPr>
          <p:cNvPr id="1049262" name="标题 1"/>
          <p:cNvSpPr>
            <a:spLocks noGrp="1"/>
          </p:cNvSpPr>
          <p:nvPr>
            <p:ph type="title"/>
          </p:nvPr>
        </p:nvSpPr>
        <p:spPr/>
        <p:txBody>
          <a:bodyPr/>
          <a:p>
            <a:r>
              <a:rPr altLang="en-US" lang="zh-CN"/>
              <a:t>营销策略实施</a:t>
            </a:r>
            <a:endParaRPr altLang="en-US" lang="zh-CN"/>
          </a:p>
        </p:txBody>
      </p:sp>
      <p:sp>
        <p:nvSpPr>
          <p:cNvPr id="1049264" name="矩形 15"/>
          <p:cNvSpPr/>
          <p:nvPr>
            <p:custDataLst>
              <p:tags r:id="rId1"/>
            </p:custDataLst>
          </p:nvPr>
        </p:nvSpPr>
        <p:spPr>
          <a:xfrm>
            <a:off x="2384776" y="1446120"/>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确定目标市场：对目标客户群体进行细分，明确目标市场</a:t>
            </a:r>
            <a:endParaRPr altLang="en-US" dirty="0" sz="1200" lang="zh-CN" spc="150">
              <a:solidFill>
                <a:schemeClr val="tx1">
                  <a:lumMod val="85000"/>
                  <a:lumOff val="15000"/>
                </a:schemeClr>
              </a:solidFill>
              <a:latin typeface="+mn-ea"/>
              <a:sym typeface="+mn-ea"/>
            </a:endParaRPr>
          </a:p>
        </p:txBody>
      </p:sp>
      <p:sp>
        <p:nvSpPr>
          <p:cNvPr id="1049266" name="任意多边形 17"/>
          <p:cNvSpPr/>
          <p:nvPr>
            <p:custDataLst>
              <p:tags r:id="rId2"/>
            </p:custDataLst>
          </p:nvPr>
        </p:nvSpPr>
        <p:spPr>
          <a:xfrm flipV="1">
            <a:off x="2305533" y="1364400"/>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268" name="任意多边形 18"/>
          <p:cNvSpPr/>
          <p:nvPr>
            <p:custDataLst>
              <p:tags r:id="rId3"/>
            </p:custDataLst>
          </p:nvPr>
        </p:nvSpPr>
        <p:spPr>
          <a:xfrm flipH="1">
            <a:off x="8559143" y="1931484"/>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270" name="矩形 27"/>
          <p:cNvSpPr/>
          <p:nvPr>
            <p:custDataLst>
              <p:tags r:id="rId4"/>
            </p:custDataLst>
          </p:nvPr>
        </p:nvSpPr>
        <p:spPr>
          <a:xfrm>
            <a:off x="2384776" y="2778396"/>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制定营销策略：根据目标市场的特点，制定相应的营销策略</a:t>
            </a:r>
            <a:endParaRPr altLang="en-US" dirty="0" sz="1200" lang="zh-CN" spc="150">
              <a:solidFill>
                <a:schemeClr val="tx1">
                  <a:lumMod val="85000"/>
                  <a:lumOff val="15000"/>
                </a:schemeClr>
              </a:solidFill>
              <a:latin typeface="+mn-ea"/>
              <a:sym typeface="+mn-ea"/>
            </a:endParaRPr>
          </a:p>
        </p:txBody>
      </p:sp>
      <p:sp>
        <p:nvSpPr>
          <p:cNvPr id="1049272" name="任意多边形 29"/>
          <p:cNvSpPr/>
          <p:nvPr>
            <p:custDataLst>
              <p:tags r:id="rId5"/>
            </p:custDataLst>
          </p:nvPr>
        </p:nvSpPr>
        <p:spPr>
          <a:xfrm flipV="1">
            <a:off x="2305533" y="2696677"/>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274" name="任意多边形 30"/>
          <p:cNvSpPr/>
          <p:nvPr>
            <p:custDataLst>
              <p:tags r:id="rId6"/>
            </p:custDataLst>
          </p:nvPr>
        </p:nvSpPr>
        <p:spPr>
          <a:xfrm flipH="1">
            <a:off x="8559143" y="3263761"/>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276" name="矩形 5"/>
          <p:cNvSpPr/>
          <p:nvPr>
            <p:custDataLst>
              <p:tags r:id="rId7"/>
            </p:custDataLst>
          </p:nvPr>
        </p:nvSpPr>
        <p:spPr>
          <a:xfrm>
            <a:off x="2384776" y="4110673"/>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营销策略执行：按照制定的营销策略，进行具体的执行和实施</a:t>
            </a:r>
            <a:endParaRPr altLang="en-US" dirty="0" sz="1200" lang="zh-CN" spc="150">
              <a:solidFill>
                <a:schemeClr val="tx1">
                  <a:lumMod val="85000"/>
                  <a:lumOff val="15000"/>
                </a:schemeClr>
              </a:solidFill>
              <a:latin typeface="+mn-ea"/>
              <a:sym typeface="+mn-ea"/>
            </a:endParaRPr>
          </a:p>
        </p:txBody>
      </p:sp>
      <p:sp>
        <p:nvSpPr>
          <p:cNvPr id="1049278" name="任意多边形 7"/>
          <p:cNvSpPr/>
          <p:nvPr>
            <p:custDataLst>
              <p:tags r:id="rId8"/>
            </p:custDataLst>
          </p:nvPr>
        </p:nvSpPr>
        <p:spPr>
          <a:xfrm flipV="1">
            <a:off x="2305533" y="4028953"/>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280" name="任意多边形 8"/>
          <p:cNvSpPr/>
          <p:nvPr>
            <p:custDataLst>
              <p:tags r:id="rId9"/>
            </p:custDataLst>
          </p:nvPr>
        </p:nvSpPr>
        <p:spPr>
          <a:xfrm flipH="1">
            <a:off x="8559143" y="4596037"/>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282" name="矩形 10"/>
          <p:cNvSpPr/>
          <p:nvPr>
            <p:custDataLst>
              <p:tags r:id="rId10"/>
            </p:custDataLst>
          </p:nvPr>
        </p:nvSpPr>
        <p:spPr>
          <a:xfrm>
            <a:off x="2384776" y="5442949"/>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营销策略评估：对营销策略的执行效果进行评估，不断优化和调整策略</a:t>
            </a:r>
            <a:endParaRPr altLang="en-US" dirty="0" sz="1200" lang="zh-CN" spc="150">
              <a:solidFill>
                <a:schemeClr val="tx1">
                  <a:lumMod val="85000"/>
                  <a:lumOff val="15000"/>
                </a:schemeClr>
              </a:solidFill>
              <a:latin typeface="+mn-ea"/>
              <a:sym typeface="+mn-ea"/>
            </a:endParaRPr>
          </a:p>
        </p:txBody>
      </p:sp>
      <p:sp>
        <p:nvSpPr>
          <p:cNvPr id="1049284" name="任意多边形 12"/>
          <p:cNvSpPr/>
          <p:nvPr>
            <p:custDataLst>
              <p:tags r:id="rId11"/>
            </p:custDataLst>
          </p:nvPr>
        </p:nvSpPr>
        <p:spPr>
          <a:xfrm flipV="1">
            <a:off x="2305533" y="5361230"/>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286" name="任意多边形 13"/>
          <p:cNvSpPr/>
          <p:nvPr>
            <p:custDataLst>
              <p:tags r:id="rId12"/>
            </p:custDataLst>
          </p:nvPr>
        </p:nvSpPr>
        <p:spPr>
          <a:xfrm flipH="1">
            <a:off x="8559143" y="5928314"/>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21" name=""/>
        <p:cNvGrpSpPr/>
        <p:nvPr/>
      </p:nvGrpSpPr>
      <p:grpSpPr>
        <a:xfrm>
          <a:off x="0" y="0"/>
          <a:ext cx="0" cy="0"/>
          <a:chOff x="0" y="0"/>
          <a:chExt cx="0" cy="0"/>
        </a:xfrm>
      </p:grpSpPr>
      <p:sp>
        <p:nvSpPr>
          <p:cNvPr id="1049326" name="副标题"/>
          <p:cNvSpPr>
            <a:spLocks noGrp="1"/>
          </p:cNvSpPr>
          <p:nvPr>
            <p:ph type="body" idx="1"/>
            <p:custDataLst>
              <p:tags r:id="rId1"/>
            </p:custDataLst>
          </p:nvPr>
        </p:nvSpPr>
        <p:spPr/>
        <p:txBody>
          <a:bodyPr/>
          <a:p>
            <a:r>
              <a:rPr altLang="en-US" lang="zh-CN"/>
              <a:t>章节副标题</a:t>
            </a:r>
            <a:endParaRPr altLang="en-US" lang="zh-CN"/>
          </a:p>
        </p:txBody>
      </p:sp>
      <p:sp>
        <p:nvSpPr>
          <p:cNvPr id="1049328" name="节编号"/>
          <p:cNvSpPr>
            <a:spLocks noGrp="1"/>
          </p:cNvSpPr>
          <p:nvPr>
            <p:ph type="body" sz="quarter" idx="13"/>
            <p:custDataLst>
              <p:tags r:id="rId2"/>
            </p:custDataLst>
          </p:nvPr>
        </p:nvSpPr>
        <p:spPr>
          <a:xfrm>
            <a:off x="835025" y="1830070"/>
            <a:ext cx="1943735" cy="977901"/>
          </a:xfrm>
        </p:spPr>
        <p:txBody>
          <a:bodyPr/>
          <a:p>
            <a:r>
              <a:rPr altLang="zh-CN" lang="en-US"/>
              <a:t>03</a:t>
            </a:r>
            <a:endParaRPr altLang="zh-CN" lang="en-US"/>
          </a:p>
        </p:txBody>
      </p:sp>
      <p:sp>
        <p:nvSpPr>
          <p:cNvPr id="1049330" name="标题 1"/>
          <p:cNvSpPr>
            <a:spLocks noGrp="1"/>
          </p:cNvSpPr>
          <p:nvPr>
            <p:ph type="title"/>
            <p:custDataLst>
              <p:tags r:id="rId3"/>
            </p:custDataLst>
          </p:nvPr>
        </p:nvSpPr>
        <p:spPr/>
        <p:txBody>
          <a:bodyPr/>
          <a:p>
            <a:r>
              <a:rPr altLang="en-US" lang="zh-CN"/>
              <a:t>市场开拓</a:t>
            </a:r>
            <a:endParaRPr altLang="en-US" lang="zh-CN"/>
          </a:p>
        </p:txBody>
      </p:sp>
    </p:spTree>
    <p:custDataLst>
      <p:tags r:id="rId4"/>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37" name=""/>
        <p:cNvGrpSpPr/>
        <p:nvPr/>
      </p:nvGrpSpPr>
      <p:grpSpPr>
        <a:xfrm>
          <a:off x="0" y="0"/>
          <a:ext cx="0" cy="0"/>
          <a:chOff x="0" y="0"/>
          <a:chExt cx="0" cy="0"/>
        </a:xfrm>
      </p:grpSpPr>
      <p:sp>
        <p:nvSpPr>
          <p:cNvPr id="1049420" name="标题 1"/>
          <p:cNvSpPr>
            <a:spLocks noGrp="1"/>
          </p:cNvSpPr>
          <p:nvPr>
            <p:ph type="title"/>
          </p:nvPr>
        </p:nvSpPr>
        <p:spPr/>
        <p:txBody>
          <a:bodyPr/>
          <a:p>
            <a:r>
              <a:rPr altLang="en-US" lang="zh-CN"/>
              <a:t>市场调研</a:t>
            </a:r>
            <a:endParaRPr altLang="en-US" lang="zh-CN"/>
          </a:p>
        </p:txBody>
      </p:sp>
      <p:sp>
        <p:nvSpPr>
          <p:cNvPr id="1049422" name="圆角矩形 3"/>
          <p:cNvSpPr/>
          <p:nvPr>
            <p:custDataLst>
              <p:tags r:id="rId1"/>
            </p:custDataLst>
          </p:nvPr>
        </p:nvSpPr>
        <p:spPr>
          <a:xfrm rot="16200000">
            <a:off x="5632130" y="-3304692"/>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424" name="圆角矩形 4"/>
          <p:cNvSpPr/>
          <p:nvPr>
            <p:custDataLst>
              <p:tags r:id="rId2"/>
            </p:custDataLst>
          </p:nvPr>
        </p:nvSpPr>
        <p:spPr>
          <a:xfrm rot="16200000">
            <a:off x="445225" y="1882213"/>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426" name="圆角矩形 5"/>
          <p:cNvSpPr/>
          <p:nvPr>
            <p:custDataLst>
              <p:tags r:id="rId3"/>
            </p:custDataLst>
          </p:nvPr>
        </p:nvSpPr>
        <p:spPr>
          <a:xfrm rot="16200000">
            <a:off x="5633353" y="-2084208"/>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428" name="圆角矩形 6"/>
          <p:cNvSpPr/>
          <p:nvPr>
            <p:custDataLst>
              <p:tags r:id="rId4"/>
            </p:custDataLst>
          </p:nvPr>
        </p:nvSpPr>
        <p:spPr>
          <a:xfrm rot="16200000">
            <a:off x="446447" y="3103309"/>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430" name="圆角矩形 9"/>
          <p:cNvSpPr/>
          <p:nvPr>
            <p:custDataLst>
              <p:tags r:id="rId5"/>
            </p:custDataLst>
          </p:nvPr>
        </p:nvSpPr>
        <p:spPr>
          <a:xfrm rot="16200000">
            <a:off x="5632130" y="-886948"/>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432" name="圆角矩形 10"/>
          <p:cNvSpPr/>
          <p:nvPr>
            <p:custDataLst>
              <p:tags r:id="rId6"/>
            </p:custDataLst>
          </p:nvPr>
        </p:nvSpPr>
        <p:spPr>
          <a:xfrm rot="16200000">
            <a:off x="445225" y="4299958"/>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434" name="圆角矩形 11"/>
          <p:cNvSpPr/>
          <p:nvPr>
            <p:custDataLst>
              <p:tags r:id="rId7"/>
            </p:custDataLst>
          </p:nvPr>
        </p:nvSpPr>
        <p:spPr>
          <a:xfrm rot="16200000">
            <a:off x="5633353" y="332926"/>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436" name="圆角矩形 12"/>
          <p:cNvSpPr/>
          <p:nvPr>
            <p:custDataLst>
              <p:tags r:id="rId8"/>
            </p:custDataLst>
          </p:nvPr>
        </p:nvSpPr>
        <p:spPr>
          <a:xfrm rot="16200000">
            <a:off x="446447" y="5520442"/>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438" name="文本框 7"/>
          <p:cNvSpPr txBox="1"/>
          <p:nvPr>
            <p:custDataLst>
              <p:tags r:id="rId9"/>
            </p:custDataLst>
          </p:nvPr>
        </p:nvSpPr>
        <p:spPr>
          <a:xfrm>
            <a:off x="1280068" y="3906372"/>
            <a:ext cx="10071997" cy="926380"/>
          </a:xfrm>
          <a:prstGeom prst="rect"/>
        </p:spPr>
        <p:txBody>
          <a:bodyPr anchor="ctr" anchorCtr="0" bIns="46800" lIns="90000" rIns="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客户需求：深入了解客户需求和购买行为，为产品设计和营销策略提供依据</a:t>
            </a:r>
            <a:endParaRPr altLang="en-US" dirty="0" sz="2400" lang="zh-CN">
              <a:latin typeface="+mn-ea"/>
              <a:ea typeface="+mn-ea"/>
            </a:endParaRPr>
          </a:p>
        </p:txBody>
      </p:sp>
      <p:sp>
        <p:nvSpPr>
          <p:cNvPr id="1049440" name="文本框 8"/>
          <p:cNvSpPr txBox="1"/>
          <p:nvPr>
            <p:custDataLst>
              <p:tags r:id="rId10"/>
            </p:custDataLst>
          </p:nvPr>
        </p:nvSpPr>
        <p:spPr>
          <a:xfrm>
            <a:off x="1280068" y="5127467"/>
            <a:ext cx="10071997" cy="92561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市场机会：发现市场空白和潜在机会，为开拓新市场提供支持</a:t>
            </a:r>
            <a:endParaRPr altLang="en-US" dirty="0" sz="2400" lang="zh-CN">
              <a:latin typeface="+mn-ea"/>
              <a:ea typeface="+mn-ea"/>
            </a:endParaRPr>
          </a:p>
        </p:txBody>
      </p:sp>
      <p:sp>
        <p:nvSpPr>
          <p:cNvPr id="1049442" name="文本框 13"/>
          <p:cNvSpPr txBox="1"/>
          <p:nvPr>
            <p:custDataLst>
              <p:tags r:id="rId11"/>
            </p:custDataLst>
          </p:nvPr>
        </p:nvSpPr>
        <p:spPr>
          <a:xfrm>
            <a:off x="1280068" y="1488627"/>
            <a:ext cx="10071997" cy="926380"/>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目标市场：明确目标客户群体，了解市场需求和趋势</a:t>
            </a:r>
            <a:endParaRPr altLang="en-US" dirty="0" sz="2400" lang="zh-CN">
              <a:latin typeface="+mn-ea"/>
              <a:ea typeface="+mn-ea"/>
            </a:endParaRPr>
          </a:p>
        </p:txBody>
      </p:sp>
      <p:sp>
        <p:nvSpPr>
          <p:cNvPr id="1049444" name="文本框 14"/>
          <p:cNvSpPr txBox="1"/>
          <p:nvPr>
            <p:custDataLst>
              <p:tags r:id="rId12"/>
            </p:custDataLst>
          </p:nvPr>
        </p:nvSpPr>
        <p:spPr>
          <a:xfrm>
            <a:off x="1280068" y="2710945"/>
            <a:ext cx="10071997" cy="92561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竞争对手：分析竞争对手的优劣势，为制定营销策略提供参考</a:t>
            </a:r>
            <a:endParaRPr altLang="en-US" dirty="0" sz="2400" lang="zh-CN">
              <a:latin typeface="+mn-ea"/>
              <a:ea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45" name=""/>
        <p:cNvGrpSpPr/>
        <p:nvPr/>
      </p:nvGrpSpPr>
      <p:grpSpPr>
        <a:xfrm>
          <a:off x="0" y="0"/>
          <a:ext cx="0" cy="0"/>
          <a:chOff x="0" y="0"/>
          <a:chExt cx="0" cy="0"/>
        </a:xfrm>
      </p:grpSpPr>
      <p:sp>
        <p:nvSpPr>
          <p:cNvPr id="1049484" name="标题 1"/>
          <p:cNvSpPr>
            <a:spLocks noGrp="1"/>
          </p:cNvSpPr>
          <p:nvPr>
            <p:ph type="title"/>
          </p:nvPr>
        </p:nvSpPr>
        <p:spPr/>
        <p:txBody>
          <a:bodyPr/>
          <a:p>
            <a:r>
              <a:rPr altLang="en-US" lang="zh-CN"/>
              <a:t>目标市场选择</a:t>
            </a:r>
            <a:endParaRPr altLang="en-US" lang="zh-CN"/>
          </a:p>
        </p:txBody>
      </p:sp>
      <p:sp>
        <p:nvSpPr>
          <p:cNvPr id="1049486" name="矩形 15"/>
          <p:cNvSpPr/>
          <p:nvPr>
            <p:custDataLst>
              <p:tags r:id="rId1"/>
            </p:custDataLst>
          </p:nvPr>
        </p:nvSpPr>
        <p:spPr>
          <a:xfrm>
            <a:off x="2384776" y="1446120"/>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目标客户群体：明确目标客户群体，包括年龄、性别、地域、职业等特征</a:t>
            </a:r>
            <a:endParaRPr altLang="en-US" dirty="0" sz="1200" lang="zh-CN" spc="150">
              <a:solidFill>
                <a:schemeClr val="tx1">
                  <a:lumMod val="85000"/>
                  <a:lumOff val="15000"/>
                </a:schemeClr>
              </a:solidFill>
              <a:latin typeface="+mn-ea"/>
              <a:sym typeface="+mn-ea"/>
            </a:endParaRPr>
          </a:p>
        </p:txBody>
      </p:sp>
      <p:sp>
        <p:nvSpPr>
          <p:cNvPr id="1049488" name="任意多边形 17"/>
          <p:cNvSpPr/>
          <p:nvPr>
            <p:custDataLst>
              <p:tags r:id="rId2"/>
            </p:custDataLst>
          </p:nvPr>
        </p:nvSpPr>
        <p:spPr>
          <a:xfrm flipV="1">
            <a:off x="2305533" y="1364400"/>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490" name="任意多边形 18"/>
          <p:cNvSpPr/>
          <p:nvPr>
            <p:custDataLst>
              <p:tags r:id="rId3"/>
            </p:custDataLst>
          </p:nvPr>
        </p:nvSpPr>
        <p:spPr>
          <a:xfrm flipH="1">
            <a:off x="8559143" y="1931484"/>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492" name="矩形 27"/>
          <p:cNvSpPr/>
          <p:nvPr>
            <p:custDataLst>
              <p:tags r:id="rId4"/>
            </p:custDataLst>
          </p:nvPr>
        </p:nvSpPr>
        <p:spPr>
          <a:xfrm>
            <a:off x="2384776" y="2778396"/>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市场规模：评估市场规模，包括潜在客户数量、市场容量等</a:t>
            </a:r>
            <a:endParaRPr altLang="en-US" dirty="0" sz="1200" lang="zh-CN" spc="150">
              <a:solidFill>
                <a:schemeClr val="tx1">
                  <a:lumMod val="85000"/>
                  <a:lumOff val="15000"/>
                </a:schemeClr>
              </a:solidFill>
              <a:latin typeface="+mn-ea"/>
              <a:sym typeface="+mn-ea"/>
            </a:endParaRPr>
          </a:p>
        </p:txBody>
      </p:sp>
      <p:sp>
        <p:nvSpPr>
          <p:cNvPr id="1049494" name="任意多边形 29"/>
          <p:cNvSpPr/>
          <p:nvPr>
            <p:custDataLst>
              <p:tags r:id="rId5"/>
            </p:custDataLst>
          </p:nvPr>
        </p:nvSpPr>
        <p:spPr>
          <a:xfrm flipV="1">
            <a:off x="2305533" y="2696677"/>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496" name="任意多边形 30"/>
          <p:cNvSpPr/>
          <p:nvPr>
            <p:custDataLst>
              <p:tags r:id="rId6"/>
            </p:custDataLst>
          </p:nvPr>
        </p:nvSpPr>
        <p:spPr>
          <a:xfrm flipH="1">
            <a:off x="8559143" y="3263761"/>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498" name="矩形 5"/>
          <p:cNvSpPr/>
          <p:nvPr>
            <p:custDataLst>
              <p:tags r:id="rId7"/>
            </p:custDataLst>
          </p:nvPr>
        </p:nvSpPr>
        <p:spPr>
          <a:xfrm>
            <a:off x="2384776" y="4110673"/>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市场竞争情况：分析竞争对手情况，包括产品特点、价格策略、市场份额等</a:t>
            </a:r>
            <a:endParaRPr altLang="en-US" dirty="0" sz="1200" lang="zh-CN" spc="150">
              <a:solidFill>
                <a:schemeClr val="tx1">
                  <a:lumMod val="85000"/>
                  <a:lumOff val="15000"/>
                </a:schemeClr>
              </a:solidFill>
              <a:latin typeface="+mn-ea"/>
              <a:sym typeface="+mn-ea"/>
            </a:endParaRPr>
          </a:p>
        </p:txBody>
      </p:sp>
      <p:sp>
        <p:nvSpPr>
          <p:cNvPr id="1049500" name="任意多边形 7"/>
          <p:cNvSpPr/>
          <p:nvPr>
            <p:custDataLst>
              <p:tags r:id="rId8"/>
            </p:custDataLst>
          </p:nvPr>
        </p:nvSpPr>
        <p:spPr>
          <a:xfrm flipV="1">
            <a:off x="2305533" y="4028953"/>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502" name="任意多边形 8"/>
          <p:cNvSpPr/>
          <p:nvPr>
            <p:custDataLst>
              <p:tags r:id="rId9"/>
            </p:custDataLst>
          </p:nvPr>
        </p:nvSpPr>
        <p:spPr>
          <a:xfrm flipH="1">
            <a:off x="8559143" y="4596037"/>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504" name="矩形 10"/>
          <p:cNvSpPr/>
          <p:nvPr>
            <p:custDataLst>
              <p:tags r:id="rId10"/>
            </p:custDataLst>
          </p:nvPr>
        </p:nvSpPr>
        <p:spPr>
          <a:xfrm>
            <a:off x="2384776" y="5442949"/>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市场趋势：了解市场趋势，包括行业发展趋势、消费者需求变化等</a:t>
            </a:r>
            <a:endParaRPr altLang="en-US" dirty="0" sz="1200" lang="zh-CN" spc="150">
              <a:solidFill>
                <a:schemeClr val="tx1">
                  <a:lumMod val="85000"/>
                  <a:lumOff val="15000"/>
                </a:schemeClr>
              </a:solidFill>
              <a:latin typeface="+mn-ea"/>
              <a:sym typeface="+mn-ea"/>
            </a:endParaRPr>
          </a:p>
        </p:txBody>
      </p:sp>
      <p:sp>
        <p:nvSpPr>
          <p:cNvPr id="1049506" name="任意多边形 12"/>
          <p:cNvSpPr/>
          <p:nvPr>
            <p:custDataLst>
              <p:tags r:id="rId11"/>
            </p:custDataLst>
          </p:nvPr>
        </p:nvSpPr>
        <p:spPr>
          <a:xfrm flipV="1">
            <a:off x="2305533" y="5361230"/>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508" name="任意多边形 13"/>
          <p:cNvSpPr/>
          <p:nvPr>
            <p:custDataLst>
              <p:tags r:id="rId12"/>
            </p:custDataLst>
          </p:nvPr>
        </p:nvSpPr>
        <p:spPr>
          <a:xfrm flipH="1">
            <a:off x="8559143" y="5928314"/>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53" name=""/>
        <p:cNvGrpSpPr/>
        <p:nvPr/>
      </p:nvGrpSpPr>
      <p:grpSpPr>
        <a:xfrm>
          <a:off x="0" y="0"/>
          <a:ext cx="0" cy="0"/>
          <a:chOff x="0" y="0"/>
          <a:chExt cx="0" cy="0"/>
        </a:xfrm>
      </p:grpSpPr>
      <p:sp>
        <p:nvSpPr>
          <p:cNvPr id="1049548" name="标题 1"/>
          <p:cNvSpPr>
            <a:spLocks noGrp="1"/>
          </p:cNvSpPr>
          <p:nvPr>
            <p:ph type="title"/>
          </p:nvPr>
        </p:nvSpPr>
        <p:spPr/>
        <p:txBody>
          <a:bodyPr/>
          <a:p>
            <a:r>
              <a:rPr altLang="en-US" lang="zh-CN"/>
              <a:t>市场开拓策略</a:t>
            </a:r>
            <a:endParaRPr altLang="en-US" lang="zh-CN"/>
          </a:p>
        </p:txBody>
      </p:sp>
      <p:sp>
        <p:nvSpPr>
          <p:cNvPr id="1049550" name="椭圆 262"/>
          <p:cNvSpPr/>
          <p:nvPr>
            <p:custDataLst>
              <p:tags r:id="rId1"/>
            </p:custDataLst>
          </p:nvPr>
        </p:nvSpPr>
        <p:spPr>
          <a:xfrm>
            <a:off x="2569289" y="4012839"/>
            <a:ext cx="7052933" cy="1845208"/>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552" name="椭圆 263"/>
          <p:cNvSpPr/>
          <p:nvPr>
            <p:custDataLst>
              <p:tags r:id="rId2"/>
            </p:custDataLst>
          </p:nvPr>
        </p:nvSpPr>
        <p:spPr>
          <a:xfrm>
            <a:off x="3386278" y="4089901"/>
            <a:ext cx="5347427" cy="1584600"/>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554" name="椭圆 264"/>
          <p:cNvSpPr/>
          <p:nvPr>
            <p:custDataLst>
              <p:tags r:id="rId3"/>
            </p:custDataLst>
          </p:nvPr>
        </p:nvSpPr>
        <p:spPr>
          <a:xfrm>
            <a:off x="4151266" y="4316703"/>
            <a:ext cx="3816590" cy="1130968"/>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556" name="椭圆 265"/>
          <p:cNvSpPr/>
          <p:nvPr>
            <p:custDataLst>
              <p:tags r:id="rId4"/>
            </p:custDataLst>
          </p:nvPr>
        </p:nvSpPr>
        <p:spPr>
          <a:xfrm>
            <a:off x="4797840" y="4508420"/>
            <a:ext cx="2523202" cy="747699"/>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558" name="椭圆 266"/>
          <p:cNvSpPr/>
          <p:nvPr>
            <p:custDataLst>
              <p:tags r:id="rId5"/>
            </p:custDataLst>
          </p:nvPr>
        </p:nvSpPr>
        <p:spPr>
          <a:xfrm>
            <a:off x="5460703" y="4704523"/>
            <a:ext cx="1451358" cy="430080"/>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827" name="直接连接符 267"/>
          <p:cNvCxnSpPr>
            <a:cxnSpLocks/>
          </p:cNvCxnSpPr>
          <p:nvPr>
            <p:custDataLst>
              <p:tags r:id="rId6"/>
            </p:custDataLst>
          </p:nvPr>
        </p:nvCxnSpPr>
        <p:spPr>
          <a:xfrm>
            <a:off x="3005977" y="4633099"/>
            <a:ext cx="0" cy="81242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560" name="椭圆 268"/>
          <p:cNvSpPr/>
          <p:nvPr>
            <p:custDataLst>
              <p:tags r:id="rId7"/>
            </p:custDataLst>
          </p:nvPr>
        </p:nvSpPr>
        <p:spPr>
          <a:xfrm flipV="1">
            <a:off x="2918264" y="4454539"/>
            <a:ext cx="167644" cy="16763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562" name="椭圆 269"/>
          <p:cNvSpPr/>
          <p:nvPr>
            <p:custDataLst>
              <p:tags r:id="rId8"/>
            </p:custDataLst>
          </p:nvPr>
        </p:nvSpPr>
        <p:spPr>
          <a:xfrm flipV="1">
            <a:off x="2958361" y="4495263"/>
            <a:ext cx="86862" cy="86858"/>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564" name="椭圆 270"/>
          <p:cNvSpPr/>
          <p:nvPr>
            <p:custDataLst>
              <p:tags r:id="rId9"/>
            </p:custDataLst>
          </p:nvPr>
        </p:nvSpPr>
        <p:spPr>
          <a:xfrm flipV="1">
            <a:off x="7719953" y="3673889"/>
            <a:ext cx="100920" cy="10091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829" name="直接连接符 271"/>
          <p:cNvCxnSpPr>
            <a:cxnSpLocks/>
          </p:cNvCxnSpPr>
          <p:nvPr>
            <p:custDataLst>
              <p:tags r:id="rId10"/>
            </p:custDataLst>
          </p:nvPr>
        </p:nvCxnSpPr>
        <p:spPr>
          <a:xfrm>
            <a:off x="7770702" y="3784157"/>
            <a:ext cx="0" cy="184520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566" name="椭圆 272"/>
          <p:cNvSpPr/>
          <p:nvPr>
            <p:custDataLst>
              <p:tags r:id="rId11"/>
            </p:custDataLst>
          </p:nvPr>
        </p:nvSpPr>
        <p:spPr>
          <a:xfrm flipV="1">
            <a:off x="4099264" y="3553596"/>
            <a:ext cx="371599" cy="371588"/>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831" name="直接连接符 273"/>
          <p:cNvCxnSpPr>
            <a:cxnSpLocks/>
          </p:cNvCxnSpPr>
          <p:nvPr>
            <p:custDataLst>
              <p:tags r:id="rId12"/>
            </p:custDataLst>
          </p:nvPr>
        </p:nvCxnSpPr>
        <p:spPr>
          <a:xfrm>
            <a:off x="4284089" y="3955825"/>
            <a:ext cx="0" cy="975004"/>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833" name="直接连接符 274"/>
          <p:cNvCxnSpPr>
            <a:cxnSpLocks/>
          </p:cNvCxnSpPr>
          <p:nvPr>
            <p:custDataLst>
              <p:tags r:id="rId13"/>
            </p:custDataLst>
          </p:nvPr>
        </p:nvCxnSpPr>
        <p:spPr>
          <a:xfrm>
            <a:off x="7090922" y="3656346"/>
            <a:ext cx="0" cy="81242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568" name="椭圆 275"/>
          <p:cNvSpPr/>
          <p:nvPr>
            <p:custDataLst>
              <p:tags r:id="rId14"/>
            </p:custDataLst>
          </p:nvPr>
        </p:nvSpPr>
        <p:spPr>
          <a:xfrm flipV="1">
            <a:off x="7003209" y="3477786"/>
            <a:ext cx="167644" cy="16763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570" name="椭圆 276"/>
          <p:cNvSpPr/>
          <p:nvPr>
            <p:custDataLst>
              <p:tags r:id="rId15"/>
            </p:custDataLst>
          </p:nvPr>
        </p:nvSpPr>
        <p:spPr>
          <a:xfrm flipV="1">
            <a:off x="7043306" y="3518510"/>
            <a:ext cx="86862" cy="86858"/>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572" name="椭圆 277"/>
          <p:cNvSpPr/>
          <p:nvPr>
            <p:custDataLst>
              <p:tags r:id="rId16"/>
            </p:custDataLst>
          </p:nvPr>
        </p:nvSpPr>
        <p:spPr>
          <a:xfrm flipV="1">
            <a:off x="3858052" y="4302920"/>
            <a:ext cx="100920" cy="10091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835" name="直接连接符 278"/>
          <p:cNvCxnSpPr>
            <a:cxnSpLocks/>
          </p:cNvCxnSpPr>
          <p:nvPr>
            <p:custDataLst>
              <p:tags r:id="rId17"/>
            </p:custDataLst>
          </p:nvPr>
        </p:nvCxnSpPr>
        <p:spPr>
          <a:xfrm>
            <a:off x="3908800" y="4413188"/>
            <a:ext cx="0" cy="1066940"/>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574" name="椭圆 279"/>
          <p:cNvSpPr/>
          <p:nvPr>
            <p:custDataLst>
              <p:tags r:id="rId18"/>
            </p:custDataLst>
          </p:nvPr>
        </p:nvSpPr>
        <p:spPr>
          <a:xfrm flipV="1">
            <a:off x="8431686" y="4529096"/>
            <a:ext cx="253121" cy="253113"/>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837" name="直接连接符 280"/>
          <p:cNvCxnSpPr>
            <a:cxnSpLocks/>
          </p:cNvCxnSpPr>
          <p:nvPr>
            <p:custDataLst>
              <p:tags r:id="rId19"/>
            </p:custDataLst>
          </p:nvPr>
        </p:nvCxnSpPr>
        <p:spPr>
          <a:xfrm>
            <a:off x="8556991" y="4809779"/>
            <a:ext cx="0" cy="39582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576" name="椭圆 281"/>
          <p:cNvSpPr/>
          <p:nvPr>
            <p:custDataLst>
              <p:tags r:id="rId20"/>
            </p:custDataLst>
          </p:nvPr>
        </p:nvSpPr>
        <p:spPr>
          <a:xfrm flipV="1">
            <a:off x="4999581" y="4827948"/>
            <a:ext cx="313537" cy="31352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839" name="直接连接符 282"/>
          <p:cNvCxnSpPr>
            <a:cxnSpLocks/>
          </p:cNvCxnSpPr>
          <p:nvPr>
            <p:custDataLst>
              <p:tags r:id="rId21"/>
            </p:custDataLst>
          </p:nvPr>
        </p:nvCxnSpPr>
        <p:spPr>
          <a:xfrm>
            <a:off x="5153706" y="5191333"/>
            <a:ext cx="0" cy="69262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578" name="图形 15"/>
          <p:cNvSpPr/>
          <p:nvPr>
            <p:custDataLst>
              <p:tags r:id="rId22"/>
            </p:custDataLst>
          </p:nvPr>
        </p:nvSpPr>
        <p:spPr>
          <a:xfrm>
            <a:off x="5064113" y="4894986"/>
            <a:ext cx="179281" cy="174691"/>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580" name="图形 19"/>
          <p:cNvSpPr/>
          <p:nvPr>
            <p:custDataLst>
              <p:tags r:id="rId23"/>
            </p:custDataLst>
          </p:nvPr>
        </p:nvSpPr>
        <p:spPr>
          <a:xfrm>
            <a:off x="8496845" y="4599893"/>
            <a:ext cx="122781" cy="110565"/>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582" name="图形 27"/>
          <p:cNvSpPr/>
          <p:nvPr>
            <p:custDataLst>
              <p:tags r:id="rId24"/>
            </p:custDataLst>
          </p:nvPr>
        </p:nvSpPr>
        <p:spPr>
          <a:xfrm>
            <a:off x="4198255" y="3672635"/>
            <a:ext cx="173631" cy="133542"/>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584" name="任意多边形: 形状 286"/>
          <p:cNvSpPr/>
          <p:nvPr>
            <p:custDataLst>
              <p:tags r:id="rId25"/>
            </p:custDataLst>
          </p:nvPr>
        </p:nvSpPr>
        <p:spPr>
          <a:xfrm>
            <a:off x="5451932" y="3623767"/>
            <a:ext cx="1287612" cy="1287618"/>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586" name="正文"/>
          <p:cNvSpPr txBox="1"/>
          <p:nvPr>
            <p:custDataLst>
              <p:tags r:id="rId26"/>
            </p:custDataLst>
          </p:nvPr>
        </p:nvSpPr>
        <p:spPr>
          <a:xfrm>
            <a:off x="838200" y="3693311"/>
            <a:ext cx="2068855" cy="775428"/>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目标市场选择：确定目标市场，了解客户需求和竞争对手情况</a:t>
            </a:r>
            <a:endParaRPr altLang="en-US" dirty="0" sz="1200" lang="zh-CN" spc="150">
              <a:solidFill>
                <a:schemeClr val="tx1">
                  <a:lumMod val="65000"/>
                  <a:lumOff val="35000"/>
                </a:schemeClr>
              </a:solidFill>
              <a:latin typeface="+mn-ea"/>
              <a:sym typeface="+mn-ea"/>
            </a:endParaRPr>
          </a:p>
        </p:txBody>
      </p:sp>
      <p:sp>
        <p:nvSpPr>
          <p:cNvPr id="1049588" name="正文"/>
          <p:cNvSpPr txBox="1"/>
          <p:nvPr>
            <p:custDataLst>
              <p:tags r:id="rId27"/>
            </p:custDataLst>
          </p:nvPr>
        </p:nvSpPr>
        <p:spPr>
          <a:xfrm>
            <a:off x="9285014" y="3693311"/>
            <a:ext cx="2068855" cy="775428"/>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客户服务：提供优质的客户服务，增强客户满意度和忠诚度</a:t>
            </a:r>
            <a:endParaRPr altLang="en-US" dirty="0" sz="1200" lang="zh-CN" spc="150">
              <a:solidFill>
                <a:schemeClr val="tx1">
                  <a:lumMod val="65000"/>
                  <a:lumOff val="35000"/>
                </a:schemeClr>
              </a:solidFill>
              <a:latin typeface="+mn-ea"/>
              <a:sym typeface="+mn-ea"/>
            </a:endParaRPr>
          </a:p>
        </p:txBody>
      </p:sp>
      <p:sp>
        <p:nvSpPr>
          <p:cNvPr id="1049590" name="正文"/>
          <p:cNvSpPr txBox="1"/>
          <p:nvPr>
            <p:custDataLst>
              <p:tags r:id="rId28"/>
            </p:custDataLst>
          </p:nvPr>
        </p:nvSpPr>
        <p:spPr>
          <a:xfrm>
            <a:off x="7818944" y="2494141"/>
            <a:ext cx="2068855" cy="775428"/>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品牌建设：加强品牌建设，提高品牌知名度和美誉度</a:t>
            </a:r>
            <a:endParaRPr altLang="en-US" dirty="0" sz="1200" lang="zh-CN" spc="150">
              <a:solidFill>
                <a:schemeClr val="tx1">
                  <a:lumMod val="65000"/>
                  <a:lumOff val="35000"/>
                </a:schemeClr>
              </a:solidFill>
              <a:latin typeface="+mn-ea"/>
              <a:sym typeface="+mn-ea"/>
            </a:endParaRPr>
          </a:p>
        </p:txBody>
      </p:sp>
      <p:sp>
        <p:nvSpPr>
          <p:cNvPr id="1049592" name="正文"/>
          <p:cNvSpPr txBox="1"/>
          <p:nvPr>
            <p:custDataLst>
              <p:tags r:id="rId29"/>
            </p:custDataLst>
          </p:nvPr>
        </p:nvSpPr>
        <p:spPr>
          <a:xfrm>
            <a:off x="2303016" y="2494141"/>
            <a:ext cx="2068855" cy="775428"/>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市场定位：明确产品或服务的定位，突出产品或服务的优势和特点</a:t>
            </a:r>
            <a:endParaRPr altLang="en-US" dirty="0" sz="1200" lang="zh-CN" spc="150">
              <a:solidFill>
                <a:schemeClr val="tx1">
                  <a:lumMod val="65000"/>
                  <a:lumOff val="35000"/>
                </a:schemeClr>
              </a:solidFill>
              <a:latin typeface="+mn-ea"/>
              <a:sym typeface="+mn-ea"/>
            </a:endParaRPr>
          </a:p>
        </p:txBody>
      </p:sp>
      <p:sp>
        <p:nvSpPr>
          <p:cNvPr id="1049594" name="正文"/>
          <p:cNvSpPr txBox="1"/>
          <p:nvPr>
            <p:custDataLst>
              <p:tags r:id="rId30"/>
            </p:custDataLst>
          </p:nvPr>
        </p:nvSpPr>
        <p:spPr>
          <a:xfrm>
            <a:off x="5061607" y="1657730"/>
            <a:ext cx="2068855" cy="775428"/>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营销策略：制定有效的营销策略，包括价格、促销、渠道等方面</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61" name=""/>
        <p:cNvGrpSpPr/>
        <p:nvPr/>
      </p:nvGrpSpPr>
      <p:grpSpPr>
        <a:xfrm>
          <a:off x="0" y="0"/>
          <a:ext cx="0" cy="0"/>
          <a:chOff x="0" y="0"/>
          <a:chExt cx="0" cy="0"/>
        </a:xfrm>
      </p:grpSpPr>
      <p:sp>
        <p:nvSpPr>
          <p:cNvPr id="1049634" name="标题 1"/>
          <p:cNvSpPr>
            <a:spLocks noGrp="1"/>
          </p:cNvSpPr>
          <p:nvPr>
            <p:ph type="title"/>
          </p:nvPr>
        </p:nvSpPr>
        <p:spPr/>
        <p:txBody>
          <a:bodyPr/>
          <a:p>
            <a:r>
              <a:rPr altLang="en-US" lang="zh-CN"/>
              <a:t>市场开拓计划</a:t>
            </a:r>
            <a:endParaRPr altLang="en-US" lang="zh-CN"/>
          </a:p>
        </p:txBody>
      </p:sp>
      <p:sp>
        <p:nvSpPr>
          <p:cNvPr id="1049636" name="正文"/>
          <p:cNvSpPr txBox="1"/>
          <p:nvPr>
            <p:custDataLst>
              <p:tags r:id="rId1"/>
            </p:custDataLst>
          </p:nvPr>
        </p:nvSpPr>
        <p:spPr>
          <a:xfrm>
            <a:off x="3314423" y="1364400"/>
            <a:ext cx="5563153" cy="735446"/>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目标市场：明确目标市场和目标客户群体</a:t>
            </a:r>
            <a:endParaRPr altLang="en-US" dirty="0" sz="1200" lang="zh-CN" spc="150">
              <a:solidFill>
                <a:schemeClr val="tx1">
                  <a:lumMod val="65000"/>
                  <a:lumOff val="35000"/>
                </a:schemeClr>
              </a:solidFill>
              <a:latin typeface="+mn-ea"/>
              <a:sym typeface="+mn-ea"/>
            </a:endParaRPr>
          </a:p>
        </p:txBody>
      </p:sp>
      <p:sp>
        <p:nvSpPr>
          <p:cNvPr id="1049638" name="正文"/>
          <p:cNvSpPr txBox="1"/>
          <p:nvPr>
            <p:custDataLst>
              <p:tags r:id="rId2"/>
            </p:custDataLst>
          </p:nvPr>
        </p:nvSpPr>
        <p:spPr>
          <a:xfrm>
            <a:off x="3314423" y="2179951"/>
            <a:ext cx="5563153" cy="735446"/>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市场调研：进行市场调研，了解竞争对手和市场需求</a:t>
            </a:r>
            <a:endParaRPr altLang="en-US" dirty="0" sz="1200" lang="zh-CN" spc="150">
              <a:solidFill>
                <a:schemeClr val="tx1">
                  <a:lumMod val="65000"/>
                  <a:lumOff val="35000"/>
                </a:schemeClr>
              </a:solidFill>
              <a:latin typeface="+mn-ea"/>
              <a:sym typeface="+mn-ea"/>
            </a:endParaRPr>
          </a:p>
        </p:txBody>
      </p:sp>
      <p:sp>
        <p:nvSpPr>
          <p:cNvPr id="1049640" name="正文"/>
          <p:cNvSpPr txBox="1"/>
          <p:nvPr>
            <p:custDataLst>
              <p:tags r:id="rId3"/>
            </p:custDataLst>
          </p:nvPr>
        </p:nvSpPr>
        <p:spPr>
          <a:xfrm>
            <a:off x="3314423" y="2995501"/>
            <a:ext cx="5563153" cy="735446"/>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营销策略：制定适合目标市场的营销策略，包括产品定位、价格策略、渠道策略等</a:t>
            </a:r>
            <a:endParaRPr altLang="en-US" dirty="0" sz="1200" lang="zh-CN" spc="150">
              <a:solidFill>
                <a:schemeClr val="tx1">
                  <a:lumMod val="65000"/>
                  <a:lumOff val="35000"/>
                </a:schemeClr>
              </a:solidFill>
              <a:latin typeface="+mn-ea"/>
              <a:sym typeface="+mn-ea"/>
            </a:endParaRPr>
          </a:p>
        </p:txBody>
      </p:sp>
      <p:sp>
        <p:nvSpPr>
          <p:cNvPr id="1049642" name="正文"/>
          <p:cNvSpPr txBox="1"/>
          <p:nvPr>
            <p:custDataLst>
              <p:tags r:id="rId4"/>
            </p:custDataLst>
          </p:nvPr>
        </p:nvSpPr>
        <p:spPr>
          <a:xfrm>
            <a:off x="3314423" y="3811052"/>
            <a:ext cx="5563153" cy="735446"/>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推广计划：制定推广计划，包括广告宣传、促销活动、公关活动等</a:t>
            </a:r>
            <a:endParaRPr altLang="en-US" dirty="0" sz="1200" lang="zh-CN" spc="150">
              <a:solidFill>
                <a:schemeClr val="tx1">
                  <a:lumMod val="65000"/>
                  <a:lumOff val="35000"/>
                </a:schemeClr>
              </a:solidFill>
              <a:latin typeface="+mn-ea"/>
              <a:sym typeface="+mn-ea"/>
            </a:endParaRPr>
          </a:p>
        </p:txBody>
      </p:sp>
      <p:sp>
        <p:nvSpPr>
          <p:cNvPr id="1049644" name="正文"/>
          <p:cNvSpPr txBox="1"/>
          <p:nvPr>
            <p:custDataLst>
              <p:tags r:id="rId5"/>
            </p:custDataLst>
          </p:nvPr>
        </p:nvSpPr>
        <p:spPr>
          <a:xfrm>
            <a:off x="3314423" y="4626603"/>
            <a:ext cx="5563153" cy="735446"/>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团队建设：组建专业的市场开拓团队，包括市场策划、销售代表、客户服务等</a:t>
            </a:r>
            <a:endParaRPr altLang="en-US" dirty="0" sz="1200" lang="zh-CN" spc="150">
              <a:solidFill>
                <a:schemeClr val="tx1">
                  <a:lumMod val="65000"/>
                  <a:lumOff val="35000"/>
                </a:schemeClr>
              </a:solidFill>
              <a:latin typeface="+mn-ea"/>
              <a:sym typeface="+mn-ea"/>
            </a:endParaRPr>
          </a:p>
        </p:txBody>
      </p:sp>
      <p:sp>
        <p:nvSpPr>
          <p:cNvPr id="1049646" name="正文"/>
          <p:cNvSpPr txBox="1"/>
          <p:nvPr>
            <p:custDataLst>
              <p:tags r:id="rId6"/>
            </p:custDataLst>
          </p:nvPr>
        </p:nvSpPr>
        <p:spPr>
          <a:xfrm>
            <a:off x="3314423" y="5442154"/>
            <a:ext cx="5563153" cy="735446"/>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评估与调整：定期评估市场开拓计划的效果，根据市场变化及时调整计划</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69" name=""/>
        <p:cNvGrpSpPr/>
        <p:nvPr/>
      </p:nvGrpSpPr>
      <p:grpSpPr>
        <a:xfrm>
          <a:off x="0" y="0"/>
          <a:ext cx="0" cy="0"/>
          <a:chOff x="0" y="0"/>
          <a:chExt cx="0" cy="0"/>
        </a:xfrm>
      </p:grpSpPr>
      <p:sp>
        <p:nvSpPr>
          <p:cNvPr id="1049686" name="副标题"/>
          <p:cNvSpPr>
            <a:spLocks noGrp="1"/>
          </p:cNvSpPr>
          <p:nvPr>
            <p:ph type="body" idx="1"/>
            <p:custDataLst>
              <p:tags r:id="rId1"/>
            </p:custDataLst>
          </p:nvPr>
        </p:nvSpPr>
        <p:spPr/>
        <p:txBody>
          <a:bodyPr/>
          <a:p>
            <a:r>
              <a:rPr altLang="en-US" lang="zh-CN"/>
              <a:t>章节副标题</a:t>
            </a:r>
            <a:endParaRPr altLang="en-US" lang="zh-CN"/>
          </a:p>
        </p:txBody>
      </p:sp>
      <p:sp>
        <p:nvSpPr>
          <p:cNvPr id="1049688" name="节编号"/>
          <p:cNvSpPr>
            <a:spLocks noGrp="1"/>
          </p:cNvSpPr>
          <p:nvPr>
            <p:ph type="body" sz="quarter" idx="13"/>
            <p:custDataLst>
              <p:tags r:id="rId2"/>
            </p:custDataLst>
          </p:nvPr>
        </p:nvSpPr>
        <p:spPr>
          <a:xfrm>
            <a:off x="835025" y="1830070"/>
            <a:ext cx="1943735" cy="977901"/>
          </a:xfrm>
        </p:spPr>
        <p:txBody>
          <a:bodyPr/>
          <a:p>
            <a:r>
              <a:rPr altLang="zh-CN" lang="en-US"/>
              <a:t>04</a:t>
            </a:r>
            <a:endParaRPr altLang="zh-CN" lang="en-US"/>
          </a:p>
        </p:txBody>
      </p:sp>
      <p:sp>
        <p:nvSpPr>
          <p:cNvPr id="1049690" name="标题 1"/>
          <p:cNvSpPr>
            <a:spLocks noGrp="1"/>
          </p:cNvSpPr>
          <p:nvPr>
            <p:ph type="title"/>
            <p:custDataLst>
              <p:tags r:id="rId3"/>
            </p:custDataLst>
          </p:nvPr>
        </p:nvSpPr>
        <p:spPr/>
        <p:txBody>
          <a:bodyPr>
            <a:normAutofit fontScale="90000"/>
          </a:bodyPr>
          <a:p>
            <a:r>
              <a:rPr altLang="en-US" lang="zh-CN"/>
              <a:t>营销策略与市场开拓的关系</a:t>
            </a:r>
            <a:endParaRPr altLang="en-US" lang="zh-CN"/>
          </a:p>
        </p:txBody>
      </p:sp>
    </p:spTree>
    <p:custDataLst>
      <p:tags r:id="rId4"/>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85" name=""/>
        <p:cNvGrpSpPr/>
        <p:nvPr/>
      </p:nvGrpSpPr>
      <p:grpSpPr>
        <a:xfrm>
          <a:off x="0" y="0"/>
          <a:ext cx="0" cy="0"/>
          <a:chOff x="0" y="0"/>
          <a:chExt cx="0" cy="0"/>
        </a:xfrm>
      </p:grpSpPr>
      <p:sp>
        <p:nvSpPr>
          <p:cNvPr id="1049780" name="标题 1"/>
          <p:cNvSpPr>
            <a:spLocks noGrp="1"/>
          </p:cNvSpPr>
          <p:nvPr>
            <p:ph type="title"/>
          </p:nvPr>
        </p:nvSpPr>
        <p:spPr/>
        <p:txBody>
          <a:bodyPr/>
          <a:p>
            <a:r>
              <a:rPr altLang="en-US" lang="zh-CN"/>
              <a:t>营销策略对市场开拓的影响</a:t>
            </a:r>
            <a:endParaRPr altLang="en-US" lang="zh-CN"/>
          </a:p>
        </p:txBody>
      </p:sp>
      <p:sp>
        <p:nvSpPr>
          <p:cNvPr id="1049782" name="圆角矩形 3"/>
          <p:cNvSpPr/>
          <p:nvPr>
            <p:custDataLst>
              <p:tags r:id="rId1"/>
            </p:custDataLst>
          </p:nvPr>
        </p:nvSpPr>
        <p:spPr>
          <a:xfrm rot="16200000">
            <a:off x="5632130" y="-3304692"/>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784" name="圆角矩形 4"/>
          <p:cNvSpPr/>
          <p:nvPr>
            <p:custDataLst>
              <p:tags r:id="rId2"/>
            </p:custDataLst>
          </p:nvPr>
        </p:nvSpPr>
        <p:spPr>
          <a:xfrm rot="16200000">
            <a:off x="445225" y="1882213"/>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786" name="圆角矩形 5"/>
          <p:cNvSpPr/>
          <p:nvPr>
            <p:custDataLst>
              <p:tags r:id="rId3"/>
            </p:custDataLst>
          </p:nvPr>
        </p:nvSpPr>
        <p:spPr>
          <a:xfrm rot="16200000">
            <a:off x="5633353" y="-2084208"/>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788" name="圆角矩形 6"/>
          <p:cNvSpPr/>
          <p:nvPr>
            <p:custDataLst>
              <p:tags r:id="rId4"/>
            </p:custDataLst>
          </p:nvPr>
        </p:nvSpPr>
        <p:spPr>
          <a:xfrm rot="16200000">
            <a:off x="446447" y="3103309"/>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790" name="圆角矩形 9"/>
          <p:cNvSpPr/>
          <p:nvPr>
            <p:custDataLst>
              <p:tags r:id="rId5"/>
            </p:custDataLst>
          </p:nvPr>
        </p:nvSpPr>
        <p:spPr>
          <a:xfrm rot="16200000">
            <a:off x="5632130" y="-886948"/>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792" name="圆角矩形 10"/>
          <p:cNvSpPr/>
          <p:nvPr>
            <p:custDataLst>
              <p:tags r:id="rId6"/>
            </p:custDataLst>
          </p:nvPr>
        </p:nvSpPr>
        <p:spPr>
          <a:xfrm rot="16200000">
            <a:off x="445225" y="4299958"/>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794" name="圆角矩形 11"/>
          <p:cNvSpPr/>
          <p:nvPr>
            <p:custDataLst>
              <p:tags r:id="rId7"/>
            </p:custDataLst>
          </p:nvPr>
        </p:nvSpPr>
        <p:spPr>
          <a:xfrm rot="16200000">
            <a:off x="5633353" y="332926"/>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796" name="圆角矩形 12"/>
          <p:cNvSpPr/>
          <p:nvPr>
            <p:custDataLst>
              <p:tags r:id="rId8"/>
            </p:custDataLst>
          </p:nvPr>
        </p:nvSpPr>
        <p:spPr>
          <a:xfrm rot="16200000">
            <a:off x="446447" y="5520442"/>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798" name="文本框 7"/>
          <p:cNvSpPr txBox="1"/>
          <p:nvPr>
            <p:custDataLst>
              <p:tags r:id="rId9"/>
            </p:custDataLst>
          </p:nvPr>
        </p:nvSpPr>
        <p:spPr>
          <a:xfrm>
            <a:off x="1280068" y="3906372"/>
            <a:ext cx="10071997" cy="926380"/>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营销策略的调整是市场开拓的必要手段</a:t>
            </a:r>
            <a:endParaRPr altLang="en-US" dirty="0" sz="2400" lang="zh-CN">
              <a:latin typeface="+mn-ea"/>
              <a:ea typeface="+mn-ea"/>
            </a:endParaRPr>
          </a:p>
        </p:txBody>
      </p:sp>
      <p:sp>
        <p:nvSpPr>
          <p:cNvPr id="1049800" name="文本框 8"/>
          <p:cNvSpPr txBox="1"/>
          <p:nvPr>
            <p:custDataLst>
              <p:tags r:id="rId10"/>
            </p:custDataLst>
          </p:nvPr>
        </p:nvSpPr>
        <p:spPr>
          <a:xfrm>
            <a:off x="1280068" y="5127467"/>
            <a:ext cx="10071997" cy="92561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营销策略的创新是市场开拓的源泉</a:t>
            </a:r>
            <a:endParaRPr altLang="en-US" dirty="0" sz="2400" lang="zh-CN">
              <a:latin typeface="+mn-ea"/>
              <a:ea typeface="+mn-ea"/>
            </a:endParaRPr>
          </a:p>
        </p:txBody>
      </p:sp>
      <p:sp>
        <p:nvSpPr>
          <p:cNvPr id="1049802" name="文本框 13"/>
          <p:cNvSpPr txBox="1"/>
          <p:nvPr>
            <p:custDataLst>
              <p:tags r:id="rId11"/>
            </p:custDataLst>
          </p:nvPr>
        </p:nvSpPr>
        <p:spPr>
          <a:xfrm>
            <a:off x="1280068" y="1488627"/>
            <a:ext cx="10071997" cy="926380"/>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营销策略的制定是市场开拓的基础</a:t>
            </a:r>
            <a:endParaRPr altLang="en-US" dirty="0" sz="2400" lang="zh-CN">
              <a:latin typeface="+mn-ea"/>
              <a:ea typeface="+mn-ea"/>
            </a:endParaRPr>
          </a:p>
        </p:txBody>
      </p:sp>
      <p:sp>
        <p:nvSpPr>
          <p:cNvPr id="1049804" name="文本框 14"/>
          <p:cNvSpPr txBox="1"/>
          <p:nvPr>
            <p:custDataLst>
              <p:tags r:id="rId12"/>
            </p:custDataLst>
          </p:nvPr>
        </p:nvSpPr>
        <p:spPr>
          <a:xfrm>
            <a:off x="1280068" y="2710945"/>
            <a:ext cx="10071997" cy="92561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营销策略的执行是市场开拓的关键</a:t>
            </a:r>
            <a:endParaRPr altLang="en-US" dirty="0" sz="2400" lang="zh-CN">
              <a:latin typeface="+mn-ea"/>
              <a:ea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93" name=""/>
        <p:cNvGrpSpPr/>
        <p:nvPr/>
      </p:nvGrpSpPr>
      <p:grpSpPr>
        <a:xfrm>
          <a:off x="0" y="0"/>
          <a:ext cx="0" cy="0"/>
          <a:chOff x="0" y="0"/>
          <a:chExt cx="0" cy="0"/>
        </a:xfrm>
      </p:grpSpPr>
      <p:sp>
        <p:nvSpPr>
          <p:cNvPr id="1049844" name="标题 1"/>
          <p:cNvSpPr>
            <a:spLocks noGrp="1"/>
          </p:cNvSpPr>
          <p:nvPr>
            <p:ph type="title"/>
          </p:nvPr>
        </p:nvSpPr>
        <p:spPr/>
        <p:txBody>
          <a:bodyPr/>
          <a:p>
            <a:r>
              <a:rPr altLang="en-US" lang="zh-CN"/>
              <a:t>市场开拓对营销策略的反馈</a:t>
            </a:r>
            <a:endParaRPr altLang="en-US" lang="zh-CN"/>
          </a:p>
        </p:txBody>
      </p:sp>
      <p:sp>
        <p:nvSpPr>
          <p:cNvPr id="1049846" name="矩形 5"/>
          <p:cNvSpPr/>
          <p:nvPr>
            <p:custDataLst>
              <p:tags r:id="rId1"/>
            </p:custDataLst>
          </p:nvPr>
        </p:nvSpPr>
        <p:spPr>
          <a:xfrm>
            <a:off x="838200"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848" name="矩形 10"/>
          <p:cNvSpPr/>
          <p:nvPr>
            <p:custDataLst>
              <p:tags r:id="rId2"/>
            </p:custDataLst>
          </p:nvPr>
        </p:nvSpPr>
        <p:spPr>
          <a:xfrm>
            <a:off x="1178143"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850" name="TextBox 2"/>
          <p:cNvSpPr txBox="1"/>
          <p:nvPr>
            <p:custDataLst>
              <p:tags r:id="rId3"/>
            </p:custDataLst>
          </p:nvPr>
        </p:nvSpPr>
        <p:spPr>
          <a:xfrm>
            <a:off x="986772"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1600" lang="zh-CN" spc="150">
                <a:solidFill>
                  <a:schemeClr val="dk1">
                    <a:lumMod val="80000"/>
                    <a:lumOff val="20000"/>
                  </a:schemeClr>
                </a:solidFill>
                <a:latin typeface="+mn-ea"/>
                <a:cs typeface="微软雅黑" panose="020B0503020204020204" pitchFamily="34" charset="-122"/>
                <a:sym typeface="Arial" panose="02080604020202020204" pitchFamily="34" charset="0"/>
              </a:rPr>
              <a:t>市场需求变化：市场开拓过程中，不断了解市场需求变化，为营销策略调整提供依据</a:t>
            </a:r>
            <a:endParaRPr altLang="en-US" dirty="0" sz="16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852" name="矩形 6"/>
          <p:cNvSpPr/>
          <p:nvPr>
            <p:custDataLst>
              <p:tags r:id="rId4"/>
            </p:custDataLst>
          </p:nvPr>
        </p:nvSpPr>
        <p:spPr>
          <a:xfrm>
            <a:off x="3521057"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854" name="矩形 11"/>
          <p:cNvSpPr/>
          <p:nvPr>
            <p:custDataLst>
              <p:tags r:id="rId5"/>
            </p:custDataLst>
          </p:nvPr>
        </p:nvSpPr>
        <p:spPr>
          <a:xfrm>
            <a:off x="3879342"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856" name="TextBox 2"/>
          <p:cNvSpPr txBox="1"/>
          <p:nvPr>
            <p:custDataLst>
              <p:tags r:id="rId6"/>
            </p:custDataLst>
          </p:nvPr>
        </p:nvSpPr>
        <p:spPr>
          <a:xfrm>
            <a:off x="3669017" y="3068798"/>
            <a:ext cx="2184713" cy="1764137"/>
          </a:xfrm>
          <a:prstGeom prst="rect"/>
          <a:noFill/>
        </p:spPr>
        <p:txBody>
          <a:bodyPr rtlCol="0" wrap="square">
            <a:normAutofit fontScale="8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竞争态势分析：通过市场开拓，深入了解竞争对手的优劣势，为制定有针对性的营销策略提供参考</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858" name="矩形 33"/>
          <p:cNvSpPr/>
          <p:nvPr>
            <p:custDataLst>
              <p:tags r:id="rId7"/>
            </p:custDataLst>
          </p:nvPr>
        </p:nvSpPr>
        <p:spPr>
          <a:xfrm>
            <a:off x="6199634"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860" name="矩形 37"/>
          <p:cNvSpPr/>
          <p:nvPr>
            <p:custDataLst>
              <p:tags r:id="rId8"/>
            </p:custDataLst>
          </p:nvPr>
        </p:nvSpPr>
        <p:spPr>
          <a:xfrm>
            <a:off x="6539576"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862" name="TextBox 2"/>
          <p:cNvSpPr txBox="1"/>
          <p:nvPr>
            <p:custDataLst>
              <p:tags r:id="rId9"/>
            </p:custDataLst>
          </p:nvPr>
        </p:nvSpPr>
        <p:spPr>
          <a:xfrm>
            <a:off x="6348206" y="3068798"/>
            <a:ext cx="2184713" cy="1764137"/>
          </a:xfrm>
          <a:prstGeom prst="rect"/>
          <a:noFill/>
        </p:spPr>
        <p:txBody>
          <a:bodyPr rtlCol="0" wrap="square">
            <a:normAutofit fontScale="85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产品定位调整：根据市场开拓的反馈，不断调整产品定位，以满足不同客户群体的需求</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864" name="矩形 34"/>
          <p:cNvSpPr/>
          <p:nvPr>
            <p:custDataLst>
              <p:tags r:id="rId10"/>
            </p:custDataLst>
          </p:nvPr>
        </p:nvSpPr>
        <p:spPr>
          <a:xfrm>
            <a:off x="8872708"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866" name="矩形 38"/>
          <p:cNvSpPr/>
          <p:nvPr>
            <p:custDataLst>
              <p:tags r:id="rId11"/>
            </p:custDataLst>
          </p:nvPr>
        </p:nvSpPr>
        <p:spPr>
          <a:xfrm>
            <a:off x="9230993"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868" name="TextBox 2"/>
          <p:cNvSpPr txBox="1"/>
          <p:nvPr>
            <p:custDataLst>
              <p:tags r:id="rId12"/>
            </p:custDataLst>
          </p:nvPr>
        </p:nvSpPr>
        <p:spPr>
          <a:xfrm>
            <a:off x="9021280"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1600" lang="zh-CN" spc="150">
                <a:solidFill>
                  <a:schemeClr val="dk1">
                    <a:lumMod val="80000"/>
                    <a:lumOff val="20000"/>
                  </a:schemeClr>
                </a:solidFill>
                <a:latin typeface="+mn-ea"/>
                <a:cs typeface="微软雅黑" panose="020B0503020204020204" pitchFamily="34" charset="-122"/>
                <a:sym typeface="Arial" panose="02080604020202020204" pitchFamily="34" charset="0"/>
              </a:rPr>
              <a:t>营销渠道拓展：市场开拓过程中，发现新的营销渠道，为拓展营销策略提供更多选择</a:t>
            </a:r>
            <a:endParaRPr altLang="en-US" dirty="0" sz="16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201" name=""/>
        <p:cNvGrpSpPr/>
        <p:nvPr/>
      </p:nvGrpSpPr>
      <p:grpSpPr>
        <a:xfrm>
          <a:off x="0" y="0"/>
          <a:ext cx="0" cy="0"/>
          <a:chOff x="0" y="0"/>
          <a:chExt cx="0" cy="0"/>
        </a:xfrm>
      </p:grpSpPr>
      <p:sp>
        <p:nvSpPr>
          <p:cNvPr id="1049908" name="标题 1"/>
          <p:cNvSpPr>
            <a:spLocks noGrp="1"/>
          </p:cNvSpPr>
          <p:nvPr>
            <p:ph type="title"/>
          </p:nvPr>
        </p:nvSpPr>
        <p:spPr/>
        <p:txBody>
          <a:bodyPr/>
          <a:p>
            <a:r>
              <a:rPr altLang="en-US" lang="zh-CN"/>
              <a:t>营销策略与市场开拓的协同作用</a:t>
            </a:r>
            <a:endParaRPr altLang="en-US" lang="zh-CN"/>
          </a:p>
        </p:txBody>
      </p:sp>
      <p:sp>
        <p:nvSpPr>
          <p:cNvPr id="1049910" name="矩形 3"/>
          <p:cNvSpPr/>
          <p:nvPr>
            <p:custDataLst>
              <p:tags r:id="rId1"/>
            </p:custDataLst>
          </p:nvPr>
        </p:nvSpPr>
        <p:spPr>
          <a:xfrm>
            <a:off x="1564041" y="1364400"/>
            <a:ext cx="9598208" cy="105529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912" name="矩形 13"/>
          <p:cNvSpPr/>
          <p:nvPr>
            <p:custDataLst>
              <p:tags r:id="rId2"/>
            </p:custDataLst>
          </p:nvPr>
        </p:nvSpPr>
        <p:spPr>
          <a:xfrm>
            <a:off x="1029812" y="1364400"/>
            <a:ext cx="260300" cy="105529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914" name="文本框 4"/>
          <p:cNvSpPr txBox="1"/>
          <p:nvPr>
            <p:custDataLst>
              <p:tags r:id="rId3"/>
            </p:custDataLst>
          </p:nvPr>
        </p:nvSpPr>
        <p:spPr>
          <a:xfrm>
            <a:off x="1838861" y="1455579"/>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营销策略与市场开拓相互促进</a:t>
            </a:r>
            <a:endParaRPr altLang="en-US" dirty="0" sz="2000" lang="zh-CN" spc="150">
              <a:solidFill>
                <a:schemeClr val="tx1">
                  <a:lumMod val="85000"/>
                  <a:lumOff val="15000"/>
                </a:schemeClr>
              </a:solidFill>
              <a:latin typeface="+mn-ea"/>
              <a:sym typeface="+mn-ea"/>
            </a:endParaRPr>
          </a:p>
        </p:txBody>
      </p:sp>
      <p:sp>
        <p:nvSpPr>
          <p:cNvPr id="1049916" name="矩形 39"/>
          <p:cNvSpPr/>
          <p:nvPr>
            <p:custDataLst>
              <p:tags r:id="rId4"/>
            </p:custDataLst>
          </p:nvPr>
        </p:nvSpPr>
        <p:spPr>
          <a:xfrm>
            <a:off x="1564041" y="2617142"/>
            <a:ext cx="9598208" cy="105529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918" name="矩形 5"/>
          <p:cNvSpPr/>
          <p:nvPr>
            <p:custDataLst>
              <p:tags r:id="rId5"/>
            </p:custDataLst>
          </p:nvPr>
        </p:nvSpPr>
        <p:spPr>
          <a:xfrm>
            <a:off x="1029812" y="2617142"/>
            <a:ext cx="260300" cy="105529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920" name="文本框 41"/>
          <p:cNvSpPr txBox="1"/>
          <p:nvPr>
            <p:custDataLst>
              <p:tags r:id="rId6"/>
            </p:custDataLst>
          </p:nvPr>
        </p:nvSpPr>
        <p:spPr>
          <a:xfrm>
            <a:off x="1838861" y="2708320"/>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营销策略为市场开拓提供方向和指导</a:t>
            </a:r>
            <a:endParaRPr altLang="en-US" dirty="0" sz="2000" lang="zh-CN" spc="150">
              <a:solidFill>
                <a:schemeClr val="tx1">
                  <a:lumMod val="85000"/>
                  <a:lumOff val="15000"/>
                </a:schemeClr>
              </a:solidFill>
              <a:latin typeface="+mn-ea"/>
              <a:sym typeface="+mn-ea"/>
            </a:endParaRPr>
          </a:p>
        </p:txBody>
      </p:sp>
      <p:sp>
        <p:nvSpPr>
          <p:cNvPr id="1049922" name="矩形 12"/>
          <p:cNvSpPr/>
          <p:nvPr>
            <p:custDataLst>
              <p:tags r:id="rId7"/>
            </p:custDataLst>
          </p:nvPr>
        </p:nvSpPr>
        <p:spPr>
          <a:xfrm>
            <a:off x="1564041" y="3869884"/>
            <a:ext cx="9598208" cy="105529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924" name="矩形 17"/>
          <p:cNvSpPr/>
          <p:nvPr>
            <p:custDataLst>
              <p:tags r:id="rId8"/>
            </p:custDataLst>
          </p:nvPr>
        </p:nvSpPr>
        <p:spPr>
          <a:xfrm>
            <a:off x="1029812" y="3869884"/>
            <a:ext cx="260300" cy="105529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926" name="文本框 19"/>
          <p:cNvSpPr txBox="1"/>
          <p:nvPr>
            <p:custDataLst>
              <p:tags r:id="rId9"/>
            </p:custDataLst>
          </p:nvPr>
        </p:nvSpPr>
        <p:spPr>
          <a:xfrm>
            <a:off x="1838861" y="3961062"/>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市场开拓为营销策略提供实践平台和反馈</a:t>
            </a:r>
            <a:endParaRPr altLang="en-US" dirty="0" sz="2000" lang="zh-CN" spc="150">
              <a:solidFill>
                <a:schemeClr val="tx1">
                  <a:lumMod val="85000"/>
                  <a:lumOff val="15000"/>
                </a:schemeClr>
              </a:solidFill>
              <a:latin typeface="+mn-ea"/>
              <a:sym typeface="+mn-ea"/>
            </a:endParaRPr>
          </a:p>
        </p:txBody>
      </p:sp>
      <p:sp>
        <p:nvSpPr>
          <p:cNvPr id="1049928" name="矩形 49"/>
          <p:cNvSpPr/>
          <p:nvPr>
            <p:custDataLst>
              <p:tags r:id="rId10"/>
            </p:custDataLst>
          </p:nvPr>
        </p:nvSpPr>
        <p:spPr>
          <a:xfrm>
            <a:off x="1564041" y="5121984"/>
            <a:ext cx="9598208" cy="105529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930" name="矩形 26"/>
          <p:cNvSpPr/>
          <p:nvPr>
            <p:custDataLst>
              <p:tags r:id="rId11"/>
            </p:custDataLst>
          </p:nvPr>
        </p:nvSpPr>
        <p:spPr>
          <a:xfrm>
            <a:off x="1029812" y="5121984"/>
            <a:ext cx="260300" cy="105529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932" name="文本框 27"/>
          <p:cNvSpPr txBox="1"/>
          <p:nvPr>
            <p:custDataLst>
              <p:tags r:id="rId12"/>
            </p:custDataLst>
          </p:nvPr>
        </p:nvSpPr>
        <p:spPr>
          <a:xfrm>
            <a:off x="1838861" y="5213162"/>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协同作用下的营销策略与市场开拓能够实现更好的市场效果和业务增长</a:t>
            </a:r>
            <a:endParaRPr altLang="en-US" dirty="0" sz="2000" lang="zh-CN" spc="15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209" name=""/>
        <p:cNvGrpSpPr/>
        <p:nvPr/>
      </p:nvGrpSpPr>
      <p:grpSpPr>
        <a:xfrm>
          <a:off x="0" y="0"/>
          <a:ext cx="0" cy="0"/>
          <a:chOff x="0" y="0"/>
          <a:chExt cx="0" cy="0"/>
        </a:xfrm>
      </p:grpSpPr>
      <p:sp>
        <p:nvSpPr>
          <p:cNvPr id="1049972" name="副标题"/>
          <p:cNvSpPr>
            <a:spLocks noGrp="1"/>
          </p:cNvSpPr>
          <p:nvPr>
            <p:ph type="body" idx="1"/>
            <p:custDataLst>
              <p:tags r:id="rId1"/>
            </p:custDataLst>
          </p:nvPr>
        </p:nvSpPr>
        <p:spPr/>
        <p:txBody>
          <a:bodyPr/>
          <a:p>
            <a:r>
              <a:rPr altLang="en-US" lang="zh-CN"/>
              <a:t>章节副标题</a:t>
            </a:r>
            <a:endParaRPr altLang="en-US" lang="zh-CN"/>
          </a:p>
        </p:txBody>
      </p:sp>
      <p:sp>
        <p:nvSpPr>
          <p:cNvPr id="1049974" name="节编号"/>
          <p:cNvSpPr>
            <a:spLocks noGrp="1"/>
          </p:cNvSpPr>
          <p:nvPr>
            <p:ph type="body" sz="quarter" idx="13"/>
            <p:custDataLst>
              <p:tags r:id="rId2"/>
            </p:custDataLst>
          </p:nvPr>
        </p:nvSpPr>
        <p:spPr>
          <a:xfrm>
            <a:off x="835025" y="1830070"/>
            <a:ext cx="1943735" cy="977901"/>
          </a:xfrm>
        </p:spPr>
        <p:txBody>
          <a:bodyPr/>
          <a:p>
            <a:r>
              <a:rPr altLang="zh-CN" lang="en-US"/>
              <a:t>05</a:t>
            </a:r>
            <a:endParaRPr altLang="zh-CN" lang="en-US"/>
          </a:p>
        </p:txBody>
      </p:sp>
      <p:sp>
        <p:nvSpPr>
          <p:cNvPr id="1049976" name="标题 1"/>
          <p:cNvSpPr>
            <a:spLocks noGrp="1"/>
          </p:cNvSpPr>
          <p:nvPr>
            <p:ph type="title"/>
            <p:custDataLst>
              <p:tags r:id="rId3"/>
            </p:custDataLst>
          </p:nvPr>
        </p:nvSpPr>
        <p:spPr/>
        <p:txBody>
          <a:bodyPr>
            <a:normAutofit fontScale="90000"/>
          </a:bodyPr>
          <a:p>
            <a:r>
              <a:rPr altLang="en-US" lang="zh-CN"/>
              <a:t>营销策略与市场开拓的案例分析</a:t>
            </a:r>
            <a:endParaRPr altLang="en-US" lang="zh-CN"/>
          </a:p>
        </p:txBody>
      </p:sp>
    </p:spTree>
    <p:custDataLst>
      <p:tags r:id="rId4"/>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225" name=""/>
        <p:cNvGrpSpPr/>
        <p:nvPr/>
      </p:nvGrpSpPr>
      <p:grpSpPr>
        <a:xfrm>
          <a:off x="0" y="0"/>
          <a:ext cx="0" cy="0"/>
          <a:chOff x="0" y="0"/>
          <a:chExt cx="0" cy="0"/>
        </a:xfrm>
      </p:grpSpPr>
      <p:sp>
        <p:nvSpPr>
          <p:cNvPr id="1050066" name="标题 1"/>
          <p:cNvSpPr>
            <a:spLocks noGrp="1"/>
          </p:cNvSpPr>
          <p:nvPr>
            <p:ph type="title"/>
          </p:nvPr>
        </p:nvSpPr>
        <p:spPr/>
        <p:txBody>
          <a:bodyPr/>
          <a:p>
            <a:r>
              <a:rPr altLang="en-US" lang="zh-CN"/>
              <a:t>成功案例分析</a:t>
            </a:r>
            <a:endParaRPr altLang="en-US" lang="zh-CN"/>
          </a:p>
        </p:txBody>
      </p:sp>
      <p:sp>
        <p:nvSpPr>
          <p:cNvPr id="1050068" name="圆角矩形 26"/>
          <p:cNvSpPr/>
          <p:nvPr>
            <p:custDataLst>
              <p:tags r:id="rId1"/>
            </p:custDataLst>
          </p:nvPr>
        </p:nvSpPr>
        <p:spPr>
          <a:xfrm>
            <a:off x="838200"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070" name="圆角矩形 28"/>
          <p:cNvSpPr/>
          <p:nvPr>
            <p:custDataLst>
              <p:tags r:id="rId2"/>
            </p:custDataLst>
          </p:nvPr>
        </p:nvSpPr>
        <p:spPr>
          <a:xfrm>
            <a:off x="840636"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30000"/>
          </a:bodyPr>
          <a:p>
            <a:pPr algn="ctr" lvl="0">
              <a:buClrTx/>
              <a:buSzTx/>
              <a:buFontTx/>
            </a:pPr>
            <a:endParaRPr altLang="en-US" lang="zh-CN">
              <a:effectLst/>
              <a:latin typeface="+mn-ea"/>
              <a:sym typeface="+mn-ea"/>
            </a:endParaRPr>
          </a:p>
        </p:txBody>
      </p:sp>
      <p:sp>
        <p:nvSpPr>
          <p:cNvPr id="1050072" name="文本框 31"/>
          <p:cNvSpPr txBox="1"/>
          <p:nvPr>
            <p:custDataLst>
              <p:tags r:id="rId3"/>
            </p:custDataLst>
          </p:nvPr>
        </p:nvSpPr>
        <p:spPr>
          <a:xfrm>
            <a:off x="986770" y="2256680"/>
            <a:ext cx="2188497" cy="3264364"/>
          </a:xfrm>
          <a:prstGeom prst="rect"/>
          <a:noFill/>
        </p:spPr>
        <p:txBody>
          <a:bodyPr anchor="t" anchorCtr="0" rtlCol="0" wrap="square">
            <a:normAutofit/>
          </a:bodyPr>
          <a:p>
            <a:pPr algn="just" fontAlgn="auto">
              <a:lnSpc>
                <a:spcPct val="120000"/>
              </a:lnSpc>
            </a:pPr>
            <a:r>
              <a:rPr altLang="en-US" dirty="0" sz="2000" lang="zh-CN" spc="200">
                <a:solidFill>
                  <a:schemeClr val="tx1">
                    <a:lumMod val="85000"/>
                    <a:lumOff val="15000"/>
                  </a:schemeClr>
                </a:solidFill>
                <a:latin typeface="+mn-ea"/>
                <a:sym typeface="+mn-ea"/>
              </a:rPr>
              <a:t>案例名称：某品牌通过社交媒体营销策略成功吸引目标客户</a:t>
            </a:r>
            <a:endParaRPr altLang="en-US" dirty="0" sz="2000" lang="zh-CN" spc="200">
              <a:solidFill>
                <a:schemeClr val="tx1">
                  <a:lumMod val="85000"/>
                  <a:lumOff val="15000"/>
                </a:schemeClr>
              </a:solidFill>
              <a:latin typeface="+mn-ea"/>
              <a:sym typeface="+mn-ea"/>
            </a:endParaRPr>
          </a:p>
        </p:txBody>
      </p:sp>
      <p:sp>
        <p:nvSpPr>
          <p:cNvPr id="1050074" name="圆角矩形 29"/>
          <p:cNvSpPr/>
          <p:nvPr>
            <p:custDataLst>
              <p:tags r:id="rId4"/>
            </p:custDataLst>
          </p:nvPr>
        </p:nvSpPr>
        <p:spPr>
          <a:xfrm>
            <a:off x="3514898"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076" name="圆角矩形 32"/>
          <p:cNvSpPr/>
          <p:nvPr>
            <p:custDataLst>
              <p:tags r:id="rId5"/>
            </p:custDataLst>
          </p:nvPr>
        </p:nvSpPr>
        <p:spPr>
          <a:xfrm>
            <a:off x="3517334"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50078" name="文本框 34"/>
          <p:cNvSpPr txBox="1"/>
          <p:nvPr>
            <p:custDataLst>
              <p:tags r:id="rId6"/>
            </p:custDataLst>
          </p:nvPr>
        </p:nvSpPr>
        <p:spPr>
          <a:xfrm>
            <a:off x="3665904" y="2256680"/>
            <a:ext cx="2185815" cy="3265652"/>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营销策略：利用社交媒体平台发布有趣、有吸引力的内容，吸引目标客户关注并互动</a:t>
            </a:r>
            <a:endParaRPr altLang="en-US" dirty="0" sz="2000" lang="zh-CN" spc="200">
              <a:solidFill>
                <a:schemeClr val="tx1">
                  <a:lumMod val="85000"/>
                  <a:lumOff val="15000"/>
                </a:schemeClr>
              </a:solidFill>
              <a:latin typeface="+mn-ea"/>
              <a:sym typeface="+mn-ea"/>
            </a:endParaRPr>
          </a:p>
        </p:txBody>
      </p:sp>
      <p:sp>
        <p:nvSpPr>
          <p:cNvPr id="1050080" name="圆角矩形 3"/>
          <p:cNvSpPr/>
          <p:nvPr>
            <p:custDataLst>
              <p:tags r:id="rId7"/>
            </p:custDataLst>
          </p:nvPr>
        </p:nvSpPr>
        <p:spPr>
          <a:xfrm>
            <a:off x="6191596"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082" name="圆角矩形 4"/>
          <p:cNvSpPr/>
          <p:nvPr>
            <p:custDataLst>
              <p:tags r:id="rId8"/>
            </p:custDataLst>
          </p:nvPr>
        </p:nvSpPr>
        <p:spPr>
          <a:xfrm>
            <a:off x="6194032"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50084" name="文本框 5"/>
          <p:cNvSpPr txBox="1"/>
          <p:nvPr>
            <p:custDataLst>
              <p:tags r:id="rId9"/>
            </p:custDataLst>
          </p:nvPr>
        </p:nvSpPr>
        <p:spPr>
          <a:xfrm>
            <a:off x="6341993" y="2256680"/>
            <a:ext cx="2185815" cy="3265652"/>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市场开拓：通过社交媒体平台拓展新客户群体，提高品牌知名度和影响力</a:t>
            </a:r>
            <a:endParaRPr altLang="en-US" dirty="0" sz="2000" lang="zh-CN" spc="200">
              <a:solidFill>
                <a:schemeClr val="tx1">
                  <a:lumMod val="85000"/>
                  <a:lumOff val="15000"/>
                </a:schemeClr>
              </a:solidFill>
              <a:latin typeface="+mn-ea"/>
              <a:sym typeface="+mn-ea"/>
            </a:endParaRPr>
          </a:p>
        </p:txBody>
      </p:sp>
      <p:sp>
        <p:nvSpPr>
          <p:cNvPr id="1050086" name="圆角矩形 8"/>
          <p:cNvSpPr/>
          <p:nvPr>
            <p:custDataLst>
              <p:tags r:id="rId10"/>
            </p:custDataLst>
          </p:nvPr>
        </p:nvSpPr>
        <p:spPr>
          <a:xfrm>
            <a:off x="8868295"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088" name="圆角矩形 9"/>
          <p:cNvSpPr/>
          <p:nvPr>
            <p:custDataLst>
              <p:tags r:id="rId11"/>
            </p:custDataLst>
          </p:nvPr>
        </p:nvSpPr>
        <p:spPr>
          <a:xfrm>
            <a:off x="8870730"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50090" name="文本框 10"/>
          <p:cNvSpPr txBox="1"/>
          <p:nvPr>
            <p:custDataLst>
              <p:tags r:id="rId12"/>
            </p:custDataLst>
          </p:nvPr>
        </p:nvSpPr>
        <p:spPr>
          <a:xfrm>
            <a:off x="9018691" y="2256680"/>
            <a:ext cx="2185815" cy="3265652"/>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成功原因：精准定位目标客户群体，有效利用社交媒体平台传播品牌信息，提高客户黏性和忠诚度</a:t>
            </a:r>
            <a:endParaRPr altLang="en-US" dirty="0" sz="2000" lang="zh-CN" spc="20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33" name=""/>
        <p:cNvGrpSpPr/>
        <p:nvPr/>
      </p:nvGrpSpPr>
      <p:grpSpPr>
        <a:xfrm>
          <a:off x="0" y="0"/>
          <a:ext cx="0" cy="0"/>
          <a:chOff x="0" y="0"/>
          <a:chExt cx="0" cy="0"/>
        </a:xfrm>
      </p:grpSpPr>
      <p:sp>
        <p:nvSpPr>
          <p:cNvPr id="1050130" name="标题 1"/>
          <p:cNvSpPr>
            <a:spLocks noGrp="1"/>
          </p:cNvSpPr>
          <p:nvPr>
            <p:ph type="title"/>
          </p:nvPr>
        </p:nvSpPr>
        <p:spPr/>
        <p:txBody>
          <a:bodyPr/>
          <a:p>
            <a:r>
              <a:rPr altLang="en-US" lang="zh-CN"/>
              <a:t>失败案例分析</a:t>
            </a:r>
            <a:endParaRPr altLang="en-US" lang="zh-CN"/>
          </a:p>
        </p:txBody>
      </p:sp>
      <p:sp>
        <p:nvSpPr>
          <p:cNvPr id="1050132" name="矩形 15"/>
          <p:cNvSpPr/>
          <p:nvPr>
            <p:custDataLst>
              <p:tags r:id="rId1"/>
            </p:custDataLst>
          </p:nvPr>
        </p:nvSpPr>
        <p:spPr>
          <a:xfrm>
            <a:off x="2384776" y="1446120"/>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案例名称：某品牌营销策略失败案例</a:t>
            </a:r>
            <a:endParaRPr altLang="en-US" dirty="0" sz="1200" lang="zh-CN" spc="150">
              <a:solidFill>
                <a:schemeClr val="tx1">
                  <a:lumMod val="85000"/>
                  <a:lumOff val="15000"/>
                </a:schemeClr>
              </a:solidFill>
              <a:latin typeface="+mn-ea"/>
              <a:sym typeface="+mn-ea"/>
            </a:endParaRPr>
          </a:p>
        </p:txBody>
      </p:sp>
      <p:sp>
        <p:nvSpPr>
          <p:cNvPr id="1050134" name="任意多边形 17"/>
          <p:cNvSpPr/>
          <p:nvPr>
            <p:custDataLst>
              <p:tags r:id="rId2"/>
            </p:custDataLst>
          </p:nvPr>
        </p:nvSpPr>
        <p:spPr>
          <a:xfrm flipV="1">
            <a:off x="2305533" y="1364400"/>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136" name="任意多边形 18"/>
          <p:cNvSpPr/>
          <p:nvPr>
            <p:custDataLst>
              <p:tags r:id="rId3"/>
            </p:custDataLst>
          </p:nvPr>
        </p:nvSpPr>
        <p:spPr>
          <a:xfrm flipH="1">
            <a:off x="8559143" y="1931484"/>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138" name="矩形 27"/>
          <p:cNvSpPr/>
          <p:nvPr>
            <p:custDataLst>
              <p:tags r:id="rId4"/>
            </p:custDataLst>
          </p:nvPr>
        </p:nvSpPr>
        <p:spPr>
          <a:xfrm>
            <a:off x="2384776" y="2778396"/>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案例背景：该品牌在市场开拓过程中，营销策略存在明显问题，导致市场表现不佳</a:t>
            </a:r>
            <a:endParaRPr altLang="en-US" dirty="0" sz="1200" lang="zh-CN" spc="150">
              <a:solidFill>
                <a:schemeClr val="tx1">
                  <a:lumMod val="85000"/>
                  <a:lumOff val="15000"/>
                </a:schemeClr>
              </a:solidFill>
              <a:latin typeface="+mn-ea"/>
              <a:sym typeface="+mn-ea"/>
            </a:endParaRPr>
          </a:p>
        </p:txBody>
      </p:sp>
      <p:sp>
        <p:nvSpPr>
          <p:cNvPr id="1050140" name="任意多边形 29"/>
          <p:cNvSpPr/>
          <p:nvPr>
            <p:custDataLst>
              <p:tags r:id="rId5"/>
            </p:custDataLst>
          </p:nvPr>
        </p:nvSpPr>
        <p:spPr>
          <a:xfrm flipV="1">
            <a:off x="2305533" y="2696677"/>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142" name="任意多边形 30"/>
          <p:cNvSpPr/>
          <p:nvPr>
            <p:custDataLst>
              <p:tags r:id="rId6"/>
            </p:custDataLst>
          </p:nvPr>
        </p:nvSpPr>
        <p:spPr>
          <a:xfrm flipH="1">
            <a:off x="8559143" y="3263761"/>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144" name="矩形 5"/>
          <p:cNvSpPr/>
          <p:nvPr>
            <p:custDataLst>
              <p:tags r:id="rId7"/>
            </p:custDataLst>
          </p:nvPr>
        </p:nvSpPr>
        <p:spPr>
          <a:xfrm>
            <a:off x="2384776" y="4110673"/>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失败原因：营销策略缺乏针对性，没有准确把握目标客户的需求和心理</a:t>
            </a:r>
            <a:endParaRPr altLang="en-US" dirty="0" sz="1200" lang="zh-CN" spc="150">
              <a:solidFill>
                <a:schemeClr val="tx1">
                  <a:lumMod val="85000"/>
                  <a:lumOff val="15000"/>
                </a:schemeClr>
              </a:solidFill>
              <a:latin typeface="+mn-ea"/>
              <a:sym typeface="+mn-ea"/>
            </a:endParaRPr>
          </a:p>
        </p:txBody>
      </p:sp>
      <p:sp>
        <p:nvSpPr>
          <p:cNvPr id="1050146" name="任意多边形 7"/>
          <p:cNvSpPr/>
          <p:nvPr>
            <p:custDataLst>
              <p:tags r:id="rId8"/>
            </p:custDataLst>
          </p:nvPr>
        </p:nvSpPr>
        <p:spPr>
          <a:xfrm flipV="1">
            <a:off x="2305533" y="4028953"/>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148" name="任意多边形 8"/>
          <p:cNvSpPr/>
          <p:nvPr>
            <p:custDataLst>
              <p:tags r:id="rId9"/>
            </p:custDataLst>
          </p:nvPr>
        </p:nvSpPr>
        <p:spPr>
          <a:xfrm flipH="1">
            <a:off x="8559143" y="4596037"/>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150" name="矩形 10"/>
          <p:cNvSpPr/>
          <p:nvPr>
            <p:custDataLst>
              <p:tags r:id="rId10"/>
            </p:custDataLst>
          </p:nvPr>
        </p:nvSpPr>
        <p:spPr>
          <a:xfrm>
            <a:off x="2384776" y="5442949"/>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教训总结：在制定营销策略时，需要深入了解目标客户的需求和心理，制定有针对性的策略，避免盲目跟风和一刀切的做法</a:t>
            </a:r>
            <a:endParaRPr altLang="en-US" dirty="0" sz="1200" lang="zh-CN" spc="150">
              <a:solidFill>
                <a:schemeClr val="tx1">
                  <a:lumMod val="85000"/>
                  <a:lumOff val="15000"/>
                </a:schemeClr>
              </a:solidFill>
              <a:latin typeface="+mn-ea"/>
              <a:sym typeface="+mn-ea"/>
            </a:endParaRPr>
          </a:p>
        </p:txBody>
      </p:sp>
      <p:sp>
        <p:nvSpPr>
          <p:cNvPr id="1050152" name="任意多边形 12"/>
          <p:cNvSpPr/>
          <p:nvPr>
            <p:custDataLst>
              <p:tags r:id="rId11"/>
            </p:custDataLst>
          </p:nvPr>
        </p:nvSpPr>
        <p:spPr>
          <a:xfrm flipV="1">
            <a:off x="2305533" y="5361230"/>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154" name="任意多边形 13"/>
          <p:cNvSpPr/>
          <p:nvPr>
            <p:custDataLst>
              <p:tags r:id="rId12"/>
            </p:custDataLst>
          </p:nvPr>
        </p:nvSpPr>
        <p:spPr>
          <a:xfrm flipH="1">
            <a:off x="8559143" y="5928314"/>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41" name=""/>
        <p:cNvGrpSpPr/>
        <p:nvPr/>
      </p:nvGrpSpPr>
      <p:grpSpPr>
        <a:xfrm>
          <a:off x="0" y="0"/>
          <a:ext cx="0" cy="0"/>
          <a:chOff x="0" y="0"/>
          <a:chExt cx="0" cy="0"/>
        </a:xfrm>
      </p:grpSpPr>
      <p:sp>
        <p:nvSpPr>
          <p:cNvPr id="1050194" name="标题 1"/>
          <p:cNvSpPr>
            <a:spLocks noGrp="1"/>
          </p:cNvSpPr>
          <p:nvPr>
            <p:ph type="title"/>
          </p:nvPr>
        </p:nvSpPr>
        <p:spPr/>
        <p:txBody>
          <a:bodyPr/>
          <a:p>
            <a:r>
              <a:rPr altLang="en-US" lang="zh-CN"/>
              <a:t>案例启示与借鉴</a:t>
            </a:r>
            <a:endParaRPr altLang="en-US" lang="zh-CN"/>
          </a:p>
        </p:txBody>
      </p:sp>
      <p:sp>
        <p:nvSpPr>
          <p:cNvPr id="1050196" name="矩形 31"/>
          <p:cNvSpPr/>
          <p:nvPr>
            <p:custDataLst>
              <p:tags r:id="rId1"/>
            </p:custDataLst>
          </p:nvPr>
        </p:nvSpPr>
        <p:spPr>
          <a:xfrm>
            <a:off x="2641618" y="136440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案例背景与目标：介绍案例的背景、目的和目标，为后续分析提供基础。</a:t>
            </a:r>
            <a:endParaRPr altLang="en-US" dirty="0" sz="1200" lang="zh-CN" spc="150">
              <a:solidFill>
                <a:schemeClr val="tx1">
                  <a:lumMod val="65000"/>
                  <a:lumOff val="35000"/>
                </a:schemeClr>
              </a:solidFill>
              <a:latin typeface="+mn-ea"/>
              <a:sym typeface="+mn-ea"/>
            </a:endParaRPr>
          </a:p>
        </p:txBody>
      </p:sp>
      <p:sp>
        <p:nvSpPr>
          <p:cNvPr id="1050198" name="矩形 4"/>
          <p:cNvSpPr/>
          <p:nvPr>
            <p:custDataLst>
              <p:tags r:id="rId2"/>
            </p:custDataLst>
          </p:nvPr>
        </p:nvSpPr>
        <p:spPr>
          <a:xfrm>
            <a:off x="2641618" y="261362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营销策略分析：详细分析案例中的营销策略，包括产品定位、目标市场、推广渠道、促销手段等方面。</a:t>
            </a:r>
            <a:endParaRPr altLang="en-US" dirty="0" sz="1200" lang="zh-CN" spc="150">
              <a:solidFill>
                <a:schemeClr val="tx1">
                  <a:lumMod val="65000"/>
                  <a:lumOff val="35000"/>
                </a:schemeClr>
              </a:solidFill>
              <a:latin typeface="+mn-ea"/>
              <a:sym typeface="+mn-ea"/>
            </a:endParaRPr>
          </a:p>
        </p:txBody>
      </p:sp>
      <p:sp>
        <p:nvSpPr>
          <p:cNvPr id="1050200" name="矩形 5"/>
          <p:cNvSpPr/>
          <p:nvPr>
            <p:custDataLst>
              <p:tags r:id="rId3"/>
            </p:custDataLst>
          </p:nvPr>
        </p:nvSpPr>
        <p:spPr>
          <a:xfrm>
            <a:off x="2641618" y="386283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市场开拓分析：分析案例中的市场开拓策略，包括市场调研、竞争分析、市场定位、拓展渠道等方面。</a:t>
            </a:r>
            <a:endParaRPr altLang="en-US" dirty="0" sz="1200" lang="zh-CN" spc="150">
              <a:solidFill>
                <a:schemeClr val="tx1">
                  <a:lumMod val="65000"/>
                  <a:lumOff val="35000"/>
                </a:schemeClr>
              </a:solidFill>
              <a:latin typeface="+mn-ea"/>
              <a:sym typeface="+mn-ea"/>
            </a:endParaRPr>
          </a:p>
        </p:txBody>
      </p:sp>
      <p:sp>
        <p:nvSpPr>
          <p:cNvPr id="1050202" name="矩形 7"/>
          <p:cNvSpPr/>
          <p:nvPr>
            <p:custDataLst>
              <p:tags r:id="rId4"/>
            </p:custDataLst>
          </p:nvPr>
        </p:nvSpPr>
        <p:spPr>
          <a:xfrm>
            <a:off x="2641618" y="511205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案例启示与借鉴：总结案例的成功经验，提炼出可借鉴的策略和方法，为其他企业或个人提供参考。</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49" name=""/>
        <p:cNvGrpSpPr/>
        <p:nvPr/>
      </p:nvGrpSpPr>
      <p:grpSpPr>
        <a:xfrm>
          <a:off x="0" y="0"/>
          <a:ext cx="0" cy="0"/>
          <a:chOff x="0" y="0"/>
          <a:chExt cx="0" cy="0"/>
        </a:xfrm>
      </p:grpSpPr>
      <p:sp>
        <p:nvSpPr>
          <p:cNvPr id="1050242" name="副标题"/>
          <p:cNvSpPr>
            <a:spLocks noGrp="1"/>
          </p:cNvSpPr>
          <p:nvPr>
            <p:ph type="body" idx="1"/>
            <p:custDataLst>
              <p:tags r:id="rId1"/>
            </p:custDataLst>
          </p:nvPr>
        </p:nvSpPr>
        <p:spPr/>
        <p:txBody>
          <a:bodyPr/>
          <a:p>
            <a:r>
              <a:rPr altLang="en-US" lang="zh-CN"/>
              <a:t>章节副标题</a:t>
            </a:r>
            <a:endParaRPr altLang="en-US" lang="zh-CN"/>
          </a:p>
        </p:txBody>
      </p:sp>
      <p:sp>
        <p:nvSpPr>
          <p:cNvPr id="1050244" name="节编号"/>
          <p:cNvSpPr>
            <a:spLocks noGrp="1"/>
          </p:cNvSpPr>
          <p:nvPr>
            <p:ph type="body" sz="quarter" idx="13"/>
            <p:custDataLst>
              <p:tags r:id="rId2"/>
            </p:custDataLst>
          </p:nvPr>
        </p:nvSpPr>
        <p:spPr>
          <a:xfrm>
            <a:off x="835025" y="1830070"/>
            <a:ext cx="1943735" cy="977901"/>
          </a:xfrm>
        </p:spPr>
        <p:txBody>
          <a:bodyPr/>
          <a:p>
            <a:r>
              <a:rPr altLang="zh-CN" lang="en-US"/>
              <a:t>06</a:t>
            </a:r>
            <a:endParaRPr altLang="zh-CN" lang="en-US"/>
          </a:p>
        </p:txBody>
      </p:sp>
      <p:sp>
        <p:nvSpPr>
          <p:cNvPr id="1050246" name="标题 1"/>
          <p:cNvSpPr>
            <a:spLocks noGrp="1"/>
          </p:cNvSpPr>
          <p:nvPr>
            <p:ph type="title"/>
            <p:custDataLst>
              <p:tags r:id="rId3"/>
            </p:custDataLst>
          </p:nvPr>
        </p:nvSpPr>
        <p:spPr/>
        <p:txBody>
          <a:bodyPr/>
          <a:p>
            <a:r>
              <a:rPr altLang="en-US" lang="zh-CN"/>
              <a:t>未来趋势与挑战</a:t>
            </a:r>
            <a:endParaRPr altLang="en-US" lang="zh-CN"/>
          </a:p>
        </p:txBody>
      </p:sp>
    </p:spTree>
    <p:custDataLst>
      <p:tags r:id="rId4"/>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65" name=""/>
        <p:cNvGrpSpPr/>
        <p:nvPr/>
      </p:nvGrpSpPr>
      <p:grpSpPr>
        <a:xfrm>
          <a:off x="0" y="0"/>
          <a:ext cx="0" cy="0"/>
          <a:chOff x="0" y="0"/>
          <a:chExt cx="0" cy="0"/>
        </a:xfrm>
      </p:grpSpPr>
      <p:sp>
        <p:nvSpPr>
          <p:cNvPr id="1050336" name="标题 1"/>
          <p:cNvSpPr>
            <a:spLocks noGrp="1"/>
          </p:cNvSpPr>
          <p:nvPr>
            <p:ph type="title"/>
          </p:nvPr>
        </p:nvSpPr>
        <p:spPr/>
        <p:txBody>
          <a:bodyPr/>
          <a:p>
            <a:r>
              <a:rPr altLang="en-US" lang="zh-CN"/>
              <a:t>营销策略与市场开拓的未来趋势</a:t>
            </a:r>
            <a:endParaRPr altLang="en-US" lang="zh-CN"/>
          </a:p>
        </p:txBody>
      </p:sp>
      <p:sp>
        <p:nvSpPr>
          <p:cNvPr id="1050338" name="矩形 3"/>
          <p:cNvSpPr/>
          <p:nvPr>
            <p:custDataLst>
              <p:tags r:id="rId1"/>
            </p:custDataLst>
          </p:nvPr>
        </p:nvSpPr>
        <p:spPr>
          <a:xfrm>
            <a:off x="1187449" y="1762817"/>
            <a:ext cx="4714719" cy="1190244"/>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dirty="0" lang="zh-CN"/>
          </a:p>
        </p:txBody>
      </p:sp>
      <p:sp>
        <p:nvSpPr>
          <p:cNvPr id="1050340" name="矩形 13"/>
          <p:cNvSpPr/>
          <p:nvPr>
            <p:custDataLst>
              <p:tags r:id="rId2"/>
            </p:custDataLst>
          </p:nvPr>
        </p:nvSpPr>
        <p:spPr>
          <a:xfrm>
            <a:off x="838200" y="1762817"/>
            <a:ext cx="170321" cy="1190244"/>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p>
        </p:txBody>
      </p:sp>
      <p:sp>
        <p:nvSpPr>
          <p:cNvPr id="1050342" name="文本框 4"/>
          <p:cNvSpPr txBox="1"/>
          <p:nvPr>
            <p:custDataLst>
              <p:tags r:id="rId3"/>
            </p:custDataLst>
          </p:nvPr>
        </p:nvSpPr>
        <p:spPr>
          <a:xfrm>
            <a:off x="1367608" y="1865501"/>
            <a:ext cx="4428558" cy="984628"/>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1600" lang="zh-CN" spc="150">
                <a:solidFill>
                  <a:schemeClr val="tx1">
                    <a:lumMod val="85000"/>
                    <a:lumOff val="15000"/>
                  </a:schemeClr>
                </a:solidFill>
                <a:latin typeface="+mn-ea"/>
                <a:sym typeface="+mn-ea"/>
              </a:rPr>
              <a:t>数字化转型：利用大数据、人工智能等数字化技术提升营销策略和执行效率</a:t>
            </a:r>
            <a:endParaRPr altLang="en-US" dirty="0" sz="1600" lang="zh-CN" spc="150">
              <a:solidFill>
                <a:schemeClr val="tx1">
                  <a:lumMod val="85000"/>
                  <a:lumOff val="15000"/>
                </a:schemeClr>
              </a:solidFill>
              <a:latin typeface="+mn-ea"/>
              <a:sym typeface="+mn-ea"/>
            </a:endParaRPr>
          </a:p>
        </p:txBody>
      </p:sp>
      <p:sp>
        <p:nvSpPr>
          <p:cNvPr id="1050344" name="矩形 39"/>
          <p:cNvSpPr/>
          <p:nvPr>
            <p:custDataLst>
              <p:tags r:id="rId4"/>
            </p:custDataLst>
          </p:nvPr>
        </p:nvSpPr>
        <p:spPr>
          <a:xfrm>
            <a:off x="1187449" y="3175801"/>
            <a:ext cx="4714719" cy="1190244"/>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dirty="0" lang="zh-CN"/>
          </a:p>
        </p:txBody>
      </p:sp>
      <p:sp>
        <p:nvSpPr>
          <p:cNvPr id="1050346" name="矩形 5"/>
          <p:cNvSpPr/>
          <p:nvPr>
            <p:custDataLst>
              <p:tags r:id="rId5"/>
            </p:custDataLst>
          </p:nvPr>
        </p:nvSpPr>
        <p:spPr>
          <a:xfrm>
            <a:off x="838200" y="3175801"/>
            <a:ext cx="170321" cy="1190244"/>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dirty="0" lang="zh-CN"/>
          </a:p>
        </p:txBody>
      </p:sp>
      <p:sp>
        <p:nvSpPr>
          <p:cNvPr id="1050348" name="文本框 41"/>
          <p:cNvSpPr txBox="1"/>
          <p:nvPr>
            <p:custDataLst>
              <p:tags r:id="rId6"/>
            </p:custDataLst>
          </p:nvPr>
        </p:nvSpPr>
        <p:spPr>
          <a:xfrm>
            <a:off x="1367608" y="3278485"/>
            <a:ext cx="4428558" cy="984628"/>
          </a:xfrm>
          <a:prstGeom prst="rect"/>
          <a:noFill/>
        </p:spPr>
        <p:txBody>
          <a:bodyPr anchor="ctr" anchorCtr="0" bIns="45720" lIns="91440" rIns="91440" rtlCol="0" tIns="45720" vert="horz" wrap="square">
            <a:normAutofit fontScale="85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个性化营销：根据消费者需求和行为，提供定制化的产品和服务，提升客户体验</a:t>
            </a:r>
            <a:endParaRPr altLang="en-US" dirty="0" sz="2000" lang="zh-CN" spc="150">
              <a:solidFill>
                <a:schemeClr val="tx1">
                  <a:lumMod val="85000"/>
                  <a:lumOff val="15000"/>
                </a:schemeClr>
              </a:solidFill>
              <a:latin typeface="+mn-ea"/>
              <a:sym typeface="+mn-ea"/>
            </a:endParaRPr>
          </a:p>
        </p:txBody>
      </p:sp>
      <p:sp>
        <p:nvSpPr>
          <p:cNvPr id="1050350" name="矩形 12"/>
          <p:cNvSpPr/>
          <p:nvPr>
            <p:custDataLst>
              <p:tags r:id="rId7"/>
            </p:custDataLst>
          </p:nvPr>
        </p:nvSpPr>
        <p:spPr>
          <a:xfrm>
            <a:off x="1187449" y="4588784"/>
            <a:ext cx="4714719" cy="1190244"/>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dirty="0" lang="zh-CN"/>
          </a:p>
        </p:txBody>
      </p:sp>
      <p:sp>
        <p:nvSpPr>
          <p:cNvPr id="1050352" name="矩形 17"/>
          <p:cNvSpPr/>
          <p:nvPr>
            <p:custDataLst>
              <p:tags r:id="rId8"/>
            </p:custDataLst>
          </p:nvPr>
        </p:nvSpPr>
        <p:spPr>
          <a:xfrm>
            <a:off x="838200" y="4588784"/>
            <a:ext cx="170321" cy="1190244"/>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dirty="0" lang="zh-CN"/>
          </a:p>
        </p:txBody>
      </p:sp>
      <p:sp>
        <p:nvSpPr>
          <p:cNvPr id="1050354" name="文本框 19"/>
          <p:cNvSpPr txBox="1"/>
          <p:nvPr>
            <p:custDataLst>
              <p:tags r:id="rId9"/>
            </p:custDataLst>
          </p:nvPr>
        </p:nvSpPr>
        <p:spPr>
          <a:xfrm>
            <a:off x="1367608" y="4691469"/>
            <a:ext cx="4428558" cy="984628"/>
          </a:xfrm>
          <a:prstGeom prst="rect"/>
          <a:noFill/>
        </p:spPr>
        <p:txBody>
          <a:bodyPr anchor="ctr" anchorCtr="0" bIns="45720" lIns="91440" rIns="91440" rtlCol="0" tIns="45720" vert="horz" wrap="square">
            <a:normAutofit fontScale="8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社交媒体营销：利用社交媒体平台，与消费者建立互动和信任关系，扩大品牌影响力</a:t>
            </a:r>
            <a:endParaRPr altLang="en-US" dirty="0" sz="2000" lang="zh-CN" spc="150">
              <a:solidFill>
                <a:schemeClr val="tx1">
                  <a:lumMod val="85000"/>
                  <a:lumOff val="15000"/>
                </a:schemeClr>
              </a:solidFill>
              <a:latin typeface="+mn-ea"/>
              <a:sym typeface="+mn-ea"/>
            </a:endParaRPr>
          </a:p>
        </p:txBody>
      </p:sp>
      <p:sp>
        <p:nvSpPr>
          <p:cNvPr id="1050356" name="矩形 49"/>
          <p:cNvSpPr/>
          <p:nvPr>
            <p:custDataLst>
              <p:tags r:id="rId10"/>
            </p:custDataLst>
          </p:nvPr>
        </p:nvSpPr>
        <p:spPr>
          <a:xfrm>
            <a:off x="6638935" y="1762817"/>
            <a:ext cx="4714719" cy="1190244"/>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dirty="0" lang="zh-CN"/>
          </a:p>
        </p:txBody>
      </p:sp>
      <p:sp>
        <p:nvSpPr>
          <p:cNvPr id="1050358" name="矩形 26"/>
          <p:cNvSpPr/>
          <p:nvPr>
            <p:custDataLst>
              <p:tags r:id="rId11"/>
            </p:custDataLst>
          </p:nvPr>
        </p:nvSpPr>
        <p:spPr>
          <a:xfrm>
            <a:off x="6289686" y="1762817"/>
            <a:ext cx="170321" cy="1190244"/>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dirty="0" lang="zh-CN"/>
          </a:p>
        </p:txBody>
      </p:sp>
      <p:sp>
        <p:nvSpPr>
          <p:cNvPr id="1050360" name="文本框 27"/>
          <p:cNvSpPr txBox="1"/>
          <p:nvPr>
            <p:custDataLst>
              <p:tags r:id="rId12"/>
            </p:custDataLst>
          </p:nvPr>
        </p:nvSpPr>
        <p:spPr>
          <a:xfrm>
            <a:off x="6819094" y="1865501"/>
            <a:ext cx="4428558" cy="984628"/>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1600" lang="zh-CN" spc="150">
                <a:solidFill>
                  <a:schemeClr val="tx1">
                    <a:lumMod val="85000"/>
                    <a:lumOff val="15000"/>
                  </a:schemeClr>
                </a:solidFill>
                <a:latin typeface="+mn-ea"/>
                <a:sym typeface="+mn-ea"/>
              </a:rPr>
              <a:t>跨界合作：与其他行业或品牌进行合作，拓展市场份额和资源共享</a:t>
            </a:r>
            <a:endParaRPr altLang="en-US" dirty="0" sz="1600" lang="zh-CN" spc="150">
              <a:solidFill>
                <a:schemeClr val="tx1">
                  <a:lumMod val="85000"/>
                  <a:lumOff val="15000"/>
                </a:schemeClr>
              </a:solidFill>
              <a:latin typeface="+mn-ea"/>
              <a:sym typeface="+mn-ea"/>
            </a:endParaRPr>
          </a:p>
        </p:txBody>
      </p:sp>
      <p:sp>
        <p:nvSpPr>
          <p:cNvPr id="1050362" name="矩形 64"/>
          <p:cNvSpPr/>
          <p:nvPr>
            <p:custDataLst>
              <p:tags r:id="rId13"/>
            </p:custDataLst>
          </p:nvPr>
        </p:nvSpPr>
        <p:spPr>
          <a:xfrm>
            <a:off x="6638935" y="3175801"/>
            <a:ext cx="4714719" cy="1190244"/>
          </a:xfrm>
          <a:prstGeom prst="rect"/>
          <a:solidFill>
            <a:schemeClr val="accent5">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dirty="0" lang="zh-CN"/>
          </a:p>
        </p:txBody>
      </p:sp>
      <p:sp>
        <p:nvSpPr>
          <p:cNvPr id="1050364" name="矩形 65"/>
          <p:cNvSpPr/>
          <p:nvPr>
            <p:custDataLst>
              <p:tags r:id="rId14"/>
            </p:custDataLst>
          </p:nvPr>
        </p:nvSpPr>
        <p:spPr>
          <a:xfrm>
            <a:off x="6289686" y="3175801"/>
            <a:ext cx="170321" cy="1190244"/>
          </a:xfrm>
          <a:prstGeom prst="rect"/>
          <a:solidFill>
            <a:schemeClr val="accent5">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dirty="0" lang="zh-CN"/>
          </a:p>
        </p:txBody>
      </p:sp>
      <p:sp>
        <p:nvSpPr>
          <p:cNvPr id="1050366" name="文本框 66"/>
          <p:cNvSpPr txBox="1"/>
          <p:nvPr>
            <p:custDataLst>
              <p:tags r:id="rId15"/>
            </p:custDataLst>
          </p:nvPr>
        </p:nvSpPr>
        <p:spPr>
          <a:xfrm>
            <a:off x="6819094" y="3278485"/>
            <a:ext cx="4428558" cy="984628"/>
          </a:xfrm>
          <a:prstGeom prst="rect"/>
          <a:noFill/>
        </p:spPr>
        <p:txBody>
          <a:bodyPr anchor="ctr" anchorCtr="0" bIns="45720" lIns="91440" rIns="91440" rtlCol="0" tIns="45720" vert="horz" wrap="square">
            <a:normAutofit fontScale="8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绿色环保：注重环保和可持续发展，推广绿色产品和服务，满足消费者对环保的需求</a:t>
            </a:r>
            <a:endParaRPr altLang="en-US" dirty="0" sz="2000" lang="zh-CN" spc="150">
              <a:solidFill>
                <a:schemeClr val="tx1">
                  <a:lumMod val="85000"/>
                  <a:lumOff val="15000"/>
                </a:schemeClr>
              </a:solidFill>
              <a:latin typeface="+mn-ea"/>
              <a:sym typeface="+mn-ea"/>
            </a:endParaRPr>
          </a:p>
        </p:txBody>
      </p:sp>
      <p:sp>
        <p:nvSpPr>
          <p:cNvPr id="1050368" name="矩形 67"/>
          <p:cNvSpPr/>
          <p:nvPr>
            <p:custDataLst>
              <p:tags r:id="rId16"/>
            </p:custDataLst>
          </p:nvPr>
        </p:nvSpPr>
        <p:spPr>
          <a:xfrm>
            <a:off x="6638935" y="4588784"/>
            <a:ext cx="4714719" cy="1190244"/>
          </a:xfrm>
          <a:prstGeom prst="rect"/>
          <a:solidFill>
            <a:schemeClr val="accent6">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dirty="0" lang="zh-CN"/>
          </a:p>
        </p:txBody>
      </p:sp>
      <p:sp>
        <p:nvSpPr>
          <p:cNvPr id="1050370" name="矩形 68"/>
          <p:cNvSpPr/>
          <p:nvPr>
            <p:custDataLst>
              <p:tags r:id="rId17"/>
            </p:custDataLst>
          </p:nvPr>
        </p:nvSpPr>
        <p:spPr>
          <a:xfrm>
            <a:off x="6289686" y="4588784"/>
            <a:ext cx="170321" cy="1190244"/>
          </a:xfrm>
          <a:prstGeom prst="rect"/>
          <a:solidFill>
            <a:schemeClr val="accent6">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dirty="0" lang="zh-CN"/>
          </a:p>
        </p:txBody>
      </p:sp>
      <p:sp>
        <p:nvSpPr>
          <p:cNvPr id="1050372" name="文本框 69"/>
          <p:cNvSpPr txBox="1"/>
          <p:nvPr>
            <p:custDataLst>
              <p:tags r:id="rId18"/>
            </p:custDataLst>
          </p:nvPr>
        </p:nvSpPr>
        <p:spPr>
          <a:xfrm>
            <a:off x="6819094" y="4691469"/>
            <a:ext cx="4428558" cy="984628"/>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1600" lang="zh-CN" spc="150">
                <a:solidFill>
                  <a:schemeClr val="tx1">
                    <a:lumMod val="85000"/>
                    <a:lumOff val="15000"/>
                  </a:schemeClr>
                </a:solidFill>
                <a:latin typeface="+mn-ea"/>
                <a:sym typeface="+mn-ea"/>
              </a:rPr>
              <a:t>线上线下融合：结合线上和线下的营销手段，打造全方位的营销体验</a:t>
            </a:r>
            <a:endParaRPr altLang="en-US" dirty="0" sz="1600" lang="zh-CN" spc="15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273" name=""/>
        <p:cNvGrpSpPr/>
        <p:nvPr/>
      </p:nvGrpSpPr>
      <p:grpSpPr>
        <a:xfrm>
          <a:off x="0" y="0"/>
          <a:ext cx="0" cy="0"/>
          <a:chOff x="0" y="0"/>
          <a:chExt cx="0" cy="0"/>
        </a:xfrm>
      </p:grpSpPr>
      <p:sp>
        <p:nvSpPr>
          <p:cNvPr id="1050412" name="标题 1"/>
          <p:cNvSpPr>
            <a:spLocks noGrp="1"/>
          </p:cNvSpPr>
          <p:nvPr>
            <p:ph type="title"/>
          </p:nvPr>
        </p:nvSpPr>
        <p:spPr/>
        <p:txBody>
          <a:bodyPr/>
          <a:p>
            <a:r>
              <a:rPr altLang="en-US" lang="zh-CN"/>
              <a:t>面临的挑战与机遇</a:t>
            </a:r>
            <a:endParaRPr altLang="en-US" lang="zh-CN"/>
          </a:p>
        </p:txBody>
      </p:sp>
      <p:sp>
        <p:nvSpPr>
          <p:cNvPr id="1050414" name="矩形 3"/>
          <p:cNvSpPr/>
          <p:nvPr>
            <p:custDataLst>
              <p:tags r:id="rId1"/>
            </p:custDataLst>
          </p:nvPr>
        </p:nvSpPr>
        <p:spPr>
          <a:xfrm>
            <a:off x="1564041" y="1364400"/>
            <a:ext cx="9598208" cy="105529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416" name="矩形 13"/>
          <p:cNvSpPr/>
          <p:nvPr>
            <p:custDataLst>
              <p:tags r:id="rId2"/>
            </p:custDataLst>
          </p:nvPr>
        </p:nvSpPr>
        <p:spPr>
          <a:xfrm>
            <a:off x="1029812" y="1364400"/>
            <a:ext cx="260300" cy="105529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418" name="文本框 4"/>
          <p:cNvSpPr txBox="1"/>
          <p:nvPr>
            <p:custDataLst>
              <p:tags r:id="rId3"/>
            </p:custDataLst>
          </p:nvPr>
        </p:nvSpPr>
        <p:spPr>
          <a:xfrm>
            <a:off x="1838861" y="1455579"/>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挑战：市场竞争激烈，客户需求多样化</a:t>
            </a:r>
            <a:endParaRPr altLang="en-US" dirty="0" sz="2000" lang="zh-CN" spc="150">
              <a:solidFill>
                <a:schemeClr val="tx1">
                  <a:lumMod val="85000"/>
                  <a:lumOff val="15000"/>
                </a:schemeClr>
              </a:solidFill>
              <a:latin typeface="+mn-ea"/>
              <a:sym typeface="+mn-ea"/>
            </a:endParaRPr>
          </a:p>
        </p:txBody>
      </p:sp>
      <p:sp>
        <p:nvSpPr>
          <p:cNvPr id="1050420" name="矩形 39"/>
          <p:cNvSpPr/>
          <p:nvPr>
            <p:custDataLst>
              <p:tags r:id="rId4"/>
            </p:custDataLst>
          </p:nvPr>
        </p:nvSpPr>
        <p:spPr>
          <a:xfrm>
            <a:off x="1564041" y="2617142"/>
            <a:ext cx="9598208" cy="105529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422" name="矩形 5"/>
          <p:cNvSpPr/>
          <p:nvPr>
            <p:custDataLst>
              <p:tags r:id="rId5"/>
            </p:custDataLst>
          </p:nvPr>
        </p:nvSpPr>
        <p:spPr>
          <a:xfrm>
            <a:off x="1029812" y="2617142"/>
            <a:ext cx="260300" cy="105529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424" name="文本框 41"/>
          <p:cNvSpPr txBox="1"/>
          <p:nvPr>
            <p:custDataLst>
              <p:tags r:id="rId6"/>
            </p:custDataLst>
          </p:nvPr>
        </p:nvSpPr>
        <p:spPr>
          <a:xfrm>
            <a:off x="1838861" y="2708320"/>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机遇：技术创新推动行业变革，新兴市场涌现</a:t>
            </a:r>
            <a:endParaRPr altLang="en-US" dirty="0" sz="2000" lang="zh-CN" spc="150">
              <a:solidFill>
                <a:schemeClr val="tx1">
                  <a:lumMod val="85000"/>
                  <a:lumOff val="15000"/>
                </a:schemeClr>
              </a:solidFill>
              <a:latin typeface="+mn-ea"/>
              <a:sym typeface="+mn-ea"/>
            </a:endParaRPr>
          </a:p>
        </p:txBody>
      </p:sp>
      <p:sp>
        <p:nvSpPr>
          <p:cNvPr id="1050426" name="矩形 12"/>
          <p:cNvSpPr/>
          <p:nvPr>
            <p:custDataLst>
              <p:tags r:id="rId7"/>
            </p:custDataLst>
          </p:nvPr>
        </p:nvSpPr>
        <p:spPr>
          <a:xfrm>
            <a:off x="1564041" y="3869884"/>
            <a:ext cx="9598208" cy="105529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428" name="矩形 17"/>
          <p:cNvSpPr/>
          <p:nvPr>
            <p:custDataLst>
              <p:tags r:id="rId8"/>
            </p:custDataLst>
          </p:nvPr>
        </p:nvSpPr>
        <p:spPr>
          <a:xfrm>
            <a:off x="1029812" y="3869884"/>
            <a:ext cx="260300" cy="105529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430" name="文本框 19"/>
          <p:cNvSpPr txBox="1"/>
          <p:nvPr>
            <p:custDataLst>
              <p:tags r:id="rId9"/>
            </p:custDataLst>
          </p:nvPr>
        </p:nvSpPr>
        <p:spPr>
          <a:xfrm>
            <a:off x="1838861" y="3961062"/>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应对策略：加强品牌建设，提高产品竞争力</a:t>
            </a:r>
            <a:endParaRPr altLang="en-US" dirty="0" sz="2000" lang="zh-CN" spc="150">
              <a:solidFill>
                <a:schemeClr val="tx1">
                  <a:lumMod val="85000"/>
                  <a:lumOff val="15000"/>
                </a:schemeClr>
              </a:solidFill>
              <a:latin typeface="+mn-ea"/>
              <a:sym typeface="+mn-ea"/>
            </a:endParaRPr>
          </a:p>
        </p:txBody>
      </p:sp>
      <p:sp>
        <p:nvSpPr>
          <p:cNvPr id="1050432" name="矩形 49"/>
          <p:cNvSpPr/>
          <p:nvPr>
            <p:custDataLst>
              <p:tags r:id="rId10"/>
            </p:custDataLst>
          </p:nvPr>
        </p:nvSpPr>
        <p:spPr>
          <a:xfrm>
            <a:off x="1564041" y="5121984"/>
            <a:ext cx="9598208" cy="105529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434" name="矩形 26"/>
          <p:cNvSpPr/>
          <p:nvPr>
            <p:custDataLst>
              <p:tags r:id="rId11"/>
            </p:custDataLst>
          </p:nvPr>
        </p:nvSpPr>
        <p:spPr>
          <a:xfrm>
            <a:off x="1029812" y="5121984"/>
            <a:ext cx="260300" cy="105529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436" name="文本框 27"/>
          <p:cNvSpPr txBox="1"/>
          <p:nvPr>
            <p:custDataLst>
              <p:tags r:id="rId12"/>
            </p:custDataLst>
          </p:nvPr>
        </p:nvSpPr>
        <p:spPr>
          <a:xfrm>
            <a:off x="1838861" y="5213162"/>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抓住机遇：拓展市场份额，实现可持续发展</a:t>
            </a:r>
            <a:endParaRPr altLang="en-US" dirty="0" sz="2000" lang="zh-CN" spc="15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281" name=""/>
        <p:cNvGrpSpPr/>
        <p:nvPr/>
      </p:nvGrpSpPr>
      <p:grpSpPr>
        <a:xfrm>
          <a:off x="0" y="0"/>
          <a:ext cx="0" cy="0"/>
          <a:chOff x="0" y="0"/>
          <a:chExt cx="0" cy="0"/>
        </a:xfrm>
      </p:grpSpPr>
      <p:sp>
        <p:nvSpPr>
          <p:cNvPr id="1050476" name="标题 1"/>
          <p:cNvSpPr>
            <a:spLocks noGrp="1"/>
          </p:cNvSpPr>
          <p:nvPr>
            <p:ph type="title"/>
          </p:nvPr>
        </p:nvSpPr>
        <p:spPr/>
        <p:txBody>
          <a:bodyPr/>
          <a:p>
            <a:r>
              <a:rPr altLang="en-US" lang="zh-CN"/>
              <a:t>应对策略与建议</a:t>
            </a:r>
            <a:endParaRPr altLang="en-US" lang="zh-CN"/>
          </a:p>
        </p:txBody>
      </p:sp>
      <p:sp>
        <p:nvSpPr>
          <p:cNvPr id="1050478" name="对角圆角矩形 15"/>
          <p:cNvSpPr/>
          <p:nvPr>
            <p:custDataLst>
              <p:tags r:id="rId1"/>
            </p:custDataLst>
          </p:nvPr>
        </p:nvSpPr>
        <p:spPr>
          <a:xfrm>
            <a:off x="1450460" y="4098491"/>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480" name="对角圆角矩形 16"/>
          <p:cNvSpPr/>
          <p:nvPr>
            <p:custDataLst>
              <p:tags r:id="rId2"/>
            </p:custDataLst>
          </p:nvPr>
        </p:nvSpPr>
        <p:spPr>
          <a:xfrm>
            <a:off x="1450460" y="3956274"/>
            <a:ext cx="565480" cy="539591"/>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482" name="直角三角形 17"/>
          <p:cNvSpPr/>
          <p:nvPr>
            <p:custDataLst>
              <p:tags r:id="rId3"/>
            </p:custDataLst>
          </p:nvPr>
        </p:nvSpPr>
        <p:spPr>
          <a:xfrm>
            <a:off x="2016066" y="3956926"/>
            <a:ext cx="85199" cy="141997"/>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484" name="文本框 27"/>
          <p:cNvSpPr txBox="1"/>
          <p:nvPr>
            <p:custDataLst>
              <p:tags r:id="rId4"/>
            </p:custDataLst>
          </p:nvPr>
        </p:nvSpPr>
        <p:spPr>
          <a:xfrm>
            <a:off x="2052599" y="4109581"/>
            <a:ext cx="8394896" cy="769627"/>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强化品牌建设：通过品牌故事、社会责任等手段提升品牌形象与价值</a:t>
            </a:r>
            <a:endParaRPr altLang="zh-CN" dirty="0" lang="en-US">
              <a:solidFill>
                <a:schemeClr val="dk1">
                  <a:lumMod val="80000"/>
                  <a:lumOff val="20000"/>
                </a:schemeClr>
              </a:solidFill>
              <a:latin typeface="+mn-ea"/>
              <a:sym typeface="+mn-ea"/>
            </a:endParaRPr>
          </a:p>
        </p:txBody>
      </p:sp>
      <p:sp>
        <p:nvSpPr>
          <p:cNvPr id="1050486" name="对角圆角矩形 52"/>
          <p:cNvSpPr/>
          <p:nvPr>
            <p:custDataLst>
              <p:tags r:id="rId5"/>
            </p:custDataLst>
          </p:nvPr>
        </p:nvSpPr>
        <p:spPr>
          <a:xfrm>
            <a:off x="1450460" y="1507269"/>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488" name="对角圆角矩形 53"/>
          <p:cNvSpPr/>
          <p:nvPr>
            <p:custDataLst>
              <p:tags r:id="rId6"/>
            </p:custDataLst>
          </p:nvPr>
        </p:nvSpPr>
        <p:spPr>
          <a:xfrm>
            <a:off x="1450460" y="1364400"/>
            <a:ext cx="565480" cy="539591"/>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490" name="直角三角形 54"/>
          <p:cNvSpPr/>
          <p:nvPr>
            <p:custDataLst>
              <p:tags r:id="rId7"/>
            </p:custDataLst>
          </p:nvPr>
        </p:nvSpPr>
        <p:spPr>
          <a:xfrm>
            <a:off x="2016066" y="1365052"/>
            <a:ext cx="85199" cy="141997"/>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492" name="文本框 56"/>
          <p:cNvSpPr txBox="1"/>
          <p:nvPr>
            <p:custDataLst>
              <p:tags r:id="rId8"/>
            </p:custDataLst>
          </p:nvPr>
        </p:nvSpPr>
        <p:spPr>
          <a:xfrm>
            <a:off x="2052599" y="1510531"/>
            <a:ext cx="8394896" cy="769627"/>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适应数字化转型：利用大数据、人工智能等工具提升营销效果</a:t>
            </a:r>
            <a:endParaRPr altLang="en-US" dirty="0" lang="zh-CN">
              <a:solidFill>
                <a:schemeClr val="dk1">
                  <a:lumMod val="80000"/>
                  <a:lumOff val="20000"/>
                </a:schemeClr>
              </a:solidFill>
              <a:latin typeface="+mn-ea"/>
              <a:sym typeface="+mn-ea"/>
            </a:endParaRPr>
          </a:p>
        </p:txBody>
      </p:sp>
      <p:sp>
        <p:nvSpPr>
          <p:cNvPr id="1050494" name="对角圆角矩形 5"/>
          <p:cNvSpPr/>
          <p:nvPr>
            <p:custDataLst>
              <p:tags r:id="rId9"/>
            </p:custDataLst>
          </p:nvPr>
        </p:nvSpPr>
        <p:spPr>
          <a:xfrm>
            <a:off x="1450460" y="2802880"/>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496" name="对角圆角矩形 6"/>
          <p:cNvSpPr/>
          <p:nvPr>
            <p:custDataLst>
              <p:tags r:id="rId10"/>
            </p:custDataLst>
          </p:nvPr>
        </p:nvSpPr>
        <p:spPr>
          <a:xfrm>
            <a:off x="1450460" y="2660011"/>
            <a:ext cx="565480" cy="539591"/>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498" name="直角三角形 7"/>
          <p:cNvSpPr/>
          <p:nvPr>
            <p:custDataLst>
              <p:tags r:id="rId11"/>
            </p:custDataLst>
          </p:nvPr>
        </p:nvSpPr>
        <p:spPr>
          <a:xfrm>
            <a:off x="2016066" y="2661315"/>
            <a:ext cx="85199" cy="141997"/>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500" name="文本框 8"/>
          <p:cNvSpPr txBox="1"/>
          <p:nvPr>
            <p:custDataLst>
              <p:tags r:id="rId12"/>
            </p:custDataLst>
          </p:nvPr>
        </p:nvSpPr>
        <p:spPr>
          <a:xfrm>
            <a:off x="2052599" y="2813970"/>
            <a:ext cx="8394896" cy="769627"/>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关注消费者需求：深入了解目标客户，提供个性化、定制化的产品与服务</a:t>
            </a:r>
            <a:endParaRPr altLang="en-US" dirty="0" lang="zh-CN">
              <a:solidFill>
                <a:schemeClr val="dk1">
                  <a:lumMod val="80000"/>
                  <a:lumOff val="20000"/>
                </a:schemeClr>
              </a:solidFill>
              <a:latin typeface="+mn-ea"/>
              <a:sym typeface="+mn-ea"/>
            </a:endParaRPr>
          </a:p>
        </p:txBody>
      </p:sp>
      <p:sp>
        <p:nvSpPr>
          <p:cNvPr id="1050502" name="对角圆角矩形 9"/>
          <p:cNvSpPr/>
          <p:nvPr>
            <p:custDataLst>
              <p:tags r:id="rId13"/>
            </p:custDataLst>
          </p:nvPr>
        </p:nvSpPr>
        <p:spPr>
          <a:xfrm>
            <a:off x="1450460" y="5394754"/>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504" name="对角圆角矩形 10"/>
          <p:cNvSpPr/>
          <p:nvPr>
            <p:custDataLst>
              <p:tags r:id="rId14"/>
            </p:custDataLst>
          </p:nvPr>
        </p:nvSpPr>
        <p:spPr>
          <a:xfrm>
            <a:off x="1450460" y="5251884"/>
            <a:ext cx="565480" cy="539591"/>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506" name="直角三角形 11"/>
          <p:cNvSpPr/>
          <p:nvPr>
            <p:custDataLst>
              <p:tags r:id="rId15"/>
            </p:custDataLst>
          </p:nvPr>
        </p:nvSpPr>
        <p:spPr>
          <a:xfrm>
            <a:off x="2016066" y="5252537"/>
            <a:ext cx="85199" cy="141997"/>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508" name="文本框 12"/>
          <p:cNvSpPr txBox="1"/>
          <p:nvPr>
            <p:custDataLst>
              <p:tags r:id="rId16"/>
            </p:custDataLst>
          </p:nvPr>
        </p:nvSpPr>
        <p:spPr>
          <a:xfrm>
            <a:off x="2052599" y="5405192"/>
            <a:ext cx="8394896" cy="769627"/>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创新营销手段：尝试短视频、直播等新型营销方式，提高营销效果与用户参与度</a:t>
            </a:r>
            <a:endParaRPr altLang="zh-CN" dirty="0" lang="en-US">
              <a:solidFill>
                <a:schemeClr val="dk1">
                  <a:lumMod val="80000"/>
                  <a:lumOff val="20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289" name=""/>
        <p:cNvGrpSpPr/>
        <p:nvPr/>
      </p:nvGrpSpPr>
      <p:grpSpPr>
        <a:xfrm>
          <a:off x="0" y="0"/>
          <a:ext cx="0" cy="0"/>
          <a:chOff x="0" y="0"/>
          <a:chExt cx="0" cy="0"/>
        </a:xfrm>
      </p:grpSpPr>
      <p:sp>
        <p:nvSpPr>
          <p:cNvPr id="1050548" name="副标题"/>
          <p:cNvSpPr>
            <a:spLocks noGrp="1"/>
          </p:cNvSpPr>
          <p:nvPr>
            <p:ph type="subTitle" idx="1"/>
            <p:custDataLst>
              <p:tags r:id="rId1"/>
            </p:custDataLst>
          </p:nvPr>
        </p:nvSpPr>
        <p:spPr/>
        <p:txBody>
          <a:bodyPr>
            <a:normAutofit lnSpcReduction="10000"/>
          </a:bodyPr>
          <a:p>
            <a:r>
              <a:rPr altLang="zh-CN" lang="en-US"/>
              <a:t>Thank you</a:t>
            </a:r>
            <a:endParaRPr altLang="zh-CN" lang="en-US"/>
          </a:p>
        </p:txBody>
      </p:sp>
      <p:sp>
        <p:nvSpPr>
          <p:cNvPr id="1050550" name="公司名"/>
          <p:cNvSpPr>
            <a:spLocks noGrp="1"/>
          </p:cNvSpPr>
          <p:nvPr>
            <p:ph type="body" sz="quarter" idx="13"/>
            <p:custDataLst>
              <p:tags r:id="rId2"/>
            </p:custDataLst>
          </p:nvPr>
        </p:nvSpPr>
        <p:spPr/>
        <p:txBody>
          <a:bodyPr/>
          <a:p>
            <a:r>
              <a:rPr altLang="en-US" lang="zh-CN"/>
              <a:t>xxx学院</a:t>
            </a:r>
            <a:endParaRPr altLang="en-US" lang="zh-CN"/>
          </a:p>
        </p:txBody>
      </p:sp>
      <p:sp>
        <p:nvSpPr>
          <p:cNvPr id="1050552" name="标题 1"/>
          <p:cNvSpPr>
            <a:spLocks noGrp="1"/>
          </p:cNvSpPr>
          <p:nvPr>
            <p:ph type="ctrTitle"/>
            <p:custDataLst>
              <p:tags r:id="rId3"/>
            </p:custDataLst>
          </p:nvPr>
        </p:nvSpPr>
        <p:spPr/>
        <p:txBody>
          <a:bodyPr/>
          <a:p>
            <a:r>
              <a:rPr altLang="en-US" lang="zh-CN"/>
              <a:t>感谢观看</a:t>
            </a:r>
            <a:endParaRPr altLang="en-US" lang="zh-CN"/>
          </a:p>
        </p:txBody>
      </p:sp>
    </p:spTree>
    <p:custDataLst>
      <p:tags r:id="rId4"/>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tags/tag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
  <p:tag name="KSO_WM_UNIT_LAYERLEVEL" val="1"/>
  <p:tag name="KSO_WM_TAG_VERSION" val="3.0"/>
  <p:tag name="KSO_WM_UNIT_TYPE" val="i"/>
  <p:tag name="KSO_WM_UNIT_INDEX" val="1"/>
</p:tagLst>
</file>

<file path=ppt/tags/tag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2"/>
  <p:tag name="KSO_WM_UNIT_LAYERLEVEL" val="1"/>
  <p:tag name="KSO_WM_TAG_VERSION" val="3.0"/>
  <p:tag name="KSO_WM_UNIT_TYPE" val="i"/>
  <p:tag name="KSO_WM_UNIT_INDEX" val="2"/>
</p:tagLst>
</file>

<file path=ppt/tags/tag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3"/>
  <p:tag name="KSO_WM_UNIT_LAYERLEVEL" val="1"/>
  <p:tag name="KSO_WM_TAG_VERSION" val="3.0"/>
  <p:tag name="KSO_WM_UNIT_TYPE" val="i"/>
  <p:tag name="KSO_WM_UNIT_INDEX" val="3"/>
</p:tagLst>
</file>

<file path=ppt/tags/tag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4"/>
  <p:tag name="KSO_WM_UNIT_LAYERLEVEL" val="1"/>
  <p:tag name="KSO_WM_TAG_VERSION" val="3.0"/>
  <p:tag name="KSO_WM_UNIT_TYPE" val="i"/>
  <p:tag name="KSO_WM_UNIT_INDEX" val="4"/>
</p:tagLst>
</file>

<file path=ppt/tags/tag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a*1"/>
  <p:tag name="KSO_WM_UNIT_LAYERLEVEL" val="1"/>
  <p:tag name="KSO_WM_TAG_VERSION" val="3.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b*1"/>
  <p:tag name="KSO_WM_UNIT_LAYERLEVEL" val="1"/>
  <p:tag name="KSO_WM_TAG_VERSION" val="3.0"/>
  <p:tag name="KSO_WM_BEAUTIFY_FLAG" val="#wm#"/>
  <p:tag name="KSO_WM_UNIT_ISCONTENTSTITLE" val="0"/>
  <p:tag name="KSO_WM_UNIT_ISNUMDGMTITLE" val="0"/>
  <p:tag name="KSO_WM_UNIT_PRESET_TEXT" val="单击此处编辑母版副标题样式"/>
  <p:tag name="KSO_WM_UNIT_NOCLEAR" val="0"/>
  <p:tag name="KSO_WM_UNIT_VALUE" val="80"/>
  <p:tag name="KSO_WM_UNIT_TYPE" val="b"/>
  <p:tag name="KSO_WM_UNIT_INDEX" val="1"/>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1"/>
  <p:tag name="KSO_WM_UNIT_LAYERLEVEL" val="1"/>
  <p:tag name="KSO_WM_TAG_VERSION" val="3.0"/>
  <p:tag name="KSO_WM_BEAUTIFY_FLAG" val="#wm#"/>
  <p:tag name="KSO_WM_UNIT_PRESET_TEXT" val="公司名占位符"/>
  <p:tag name="KSO_WM_UNIT_NOCLEAR" val="0"/>
  <p:tag name="KSO_WM_UNIT_VALUE" val="11"/>
  <p:tag name="KSO_WM_UNIT_TYPE" val="f"/>
  <p:tag name="KSO_WM_UNIT_INDEX" val="1"/>
  <p:tag name="KSO_WM_UNIT_SUBTYPE" val="g"/>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2"/>
  <p:tag name="KSO_WM_UNIT_LAYERLEVEL" val="1"/>
  <p:tag name="KSO_WM_TAG_VERSION" val="3.0"/>
  <p:tag name="KSO_WM_BEAUTIFY_FLAG" val="#wm#"/>
  <p:tag name="KSO_WM_UNIT_SUBTYPE" val="b"/>
  <p:tag name="KSO_WM_UNIT_PRESET_TEXT" val="署名占位符"/>
  <p:tag name="KSO_WM_UNIT_NOCLEAR" val="0"/>
  <p:tag name="KSO_WM_UNIT_VALUE" val="8"/>
  <p:tag name="KSO_WM_UNIT_TYPE" val="f"/>
  <p:tag name="KSO_WM_UNIT_INDEX" val="2"/>
</p:tagLst>
</file>

<file path=ppt/tags/tag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5"/>
  <p:tag name="KSO_WM_UNIT_LAYERLEVEL" val="1"/>
  <p:tag name="KSO_WM_TAG_VERSION" val="3.0"/>
  <p:tag name="KSO_WM_UNIT_TYPE" val="i"/>
  <p:tag name="KSO_WM_UNIT_INDEX" val="5"/>
</p:tagLst>
</file>

<file path=ppt/tags/tag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6"/>
  <p:tag name="KSO_WM_UNIT_LAYERLEVEL" val="1"/>
  <p:tag name="KSO_WM_TAG_VERSION" val="3.0"/>
  <p:tag name="KSO_WM_UNIT_TYPE" val="i"/>
  <p:tag name="KSO_WM_UNIT_INDEX" val="6"/>
</p:tagLst>
</file>

<file path=ppt/tags/tag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7"/>
  <p:tag name="KSO_WM_UNIT_LAYERLEVEL" val="1"/>
  <p:tag name="KSO_WM_TAG_VERSION" val="3.0"/>
  <p:tag name="KSO_WM_UNIT_TYPE" val="i"/>
  <p:tag name="KSO_WM_UNIT_INDEX" val="7"/>
</p:tagLst>
</file>

<file path=ppt/tags/tag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8"/>
  <p:tag name="KSO_WM_UNIT_LAYERLEVEL" val="1"/>
  <p:tag name="KSO_WM_TAG_VERSION" val="3.0"/>
  <p:tag name="KSO_WM_UNIT_TYPE" val="i"/>
  <p:tag name="KSO_WM_UNIT_INDEX" val="8"/>
</p:tagLst>
</file>

<file path=ppt/tags/tag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9"/>
  <p:tag name="KSO_WM_UNIT_LAYERLEVEL" val="1"/>
  <p:tag name="KSO_WM_TAG_VERSION" val="3.0"/>
  <p:tag name="KSO_WM_UNIT_TYPE" val="i"/>
  <p:tag name="KSO_WM_UNIT_INDEX" val="9"/>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3"/>
  <p:tag name="KSO_WM_UNIT_LAYERLEVEL" val="1"/>
  <p:tag name="KSO_WM_TAG_VERSION" val="3.0"/>
  <p:tag name="KSO_WM_BEAUTIFY_FLAG" val="#wm#"/>
  <p:tag name="KSO_WM_UNIT_NOCLEAR" val="0"/>
  <p:tag name="KSO_WM_UNIT_SUBTYPE" val="c"/>
  <p:tag name="KSO_WM_UNIT_PRESET_TEXT" val="日期时间占位符"/>
  <p:tag name="KSO_WM_UNIT_VALUE" val="12"/>
  <p:tag name="KSO_WM_UNIT_TYPE" val="f"/>
  <p:tag name="KSO_WM_UNIT_INDEX" val="3"/>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a*1"/>
  <p:tag name="KSO_WM_UNIT_LAYERLEVEL" val="1"/>
  <p:tag name="KSO_WM_TAG_VERSION" val="3.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f*1"/>
  <p:tag name="KSO_WM_UNIT_LAYERLEVEL" val="1"/>
  <p:tag name="KSO_WM_TAG_VERSION" val="3.0"/>
  <p:tag name="KSO_WM_BEAUTIFY_FLAG" val="#wm#"/>
  <p:tag name="KSO_WM_UNIT_SUBTYPE" val="a"/>
  <p:tag name="KSO_WM_UNIT_PRESET_TEXT" val="单击此处编辑母版文本样式 二级 三级 四级 五级"/>
  <p:tag name="KSO_WM_UNIT_NOCLEAR" val="0"/>
  <p:tag name="KSO_WM_UNIT_VALUE" val="330"/>
  <p:tag name="KSO_WM_UNIT_TYPE" val="f"/>
  <p:tag name="KSO_WM_UNIT_INDEX" val="1"/>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
  <p:tag name="KSO_WM_UNIT_LAYERLEVEL" val="1"/>
  <p:tag name="KSO_WM_TAG_VERSION" val="3.0"/>
  <p:tag name="KSO_WM_UNIT_TYPE" val="i"/>
  <p:tag name="KSO_WM_UNIT_INDEX" val="1"/>
</p:tagLst>
</file>

<file path=ppt/tags/tag2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
  <p:tag name="KSO_WM_UNIT_LAYERLEVEL" val="1"/>
  <p:tag name="KSO_WM_TAG_VERSION" val="3.0"/>
  <p:tag name="KSO_WM_UNIT_TYPE" val="i"/>
  <p:tag name="KSO_WM_UNIT_INDEX" val="2"/>
</p:tagLst>
</file>

<file path=ppt/tags/tag2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
  <p:tag name="KSO_WM_UNIT_LAYERLEVEL" val="1"/>
  <p:tag name="KSO_WM_TAG_VERSION" val="3.0"/>
  <p:tag name="KSO_WM_UNIT_TYPE" val="i"/>
  <p:tag name="KSO_WM_UNIT_INDEX" val="3"/>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a*1"/>
  <p:tag name="KSO_WM_UNIT_LAYERLEVEL" val="1"/>
  <p:tag name="KSO_WM_TAG_VERSION" val="3.0"/>
  <p:tag name="KSO_WM_BEAUTIFY_FLAG" val="#wm#"/>
  <p:tag name="KSO_WM_UNIT_ISCONTENTSTITLE" val="1"/>
  <p:tag name="KSO_WM_UNIT_ISNUMDGMTITLE" val="0"/>
  <p:tag name="KSO_WM_UNIT_PRESET_TEXT" val="标题"/>
  <p:tag name="KSO_WM_UNIT_NOCLEAR" val="0"/>
  <p:tag name="KSO_WM_UNIT_VALUE" val="3"/>
  <p:tag name="KSO_WM_UNIT_TYPE" val="a"/>
  <p:tag name="KSO_WM_UNIT_INDEX" val="1"/>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b*1"/>
  <p:tag name="KSO_WM_UNIT_LAYERLEVEL" val="1"/>
  <p:tag name="KSO_WM_TAG_VERSION" val="3.0"/>
  <p:tag name="KSO_WM_BEAUTIFY_FLAG" val="#wm#"/>
  <p:tag name="KSO_WM_UNIT_ISCONTENTSTITLE" val="0"/>
  <p:tag name="KSO_WM_UNIT_ISNUMDGMTITLE" val="0"/>
  <p:tag name="KSO_WM_UNIT_PRESET_TEXT" val="副标题"/>
  <p:tag name="KSO_WM_UNIT_NOCLEAR" val="0"/>
  <p:tag name="KSO_WM_UNIT_VALUE" val="10"/>
  <p:tag name="KSO_WM_UNIT_TYPE" val="b"/>
  <p:tag name="KSO_WM_UNIT_INDEX" val="1"/>
</p:tagLst>
</file>

<file path=ppt/tags/tag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4"/>
  <p:tag name="KSO_WM_UNIT_LAYERLEVEL" val="1"/>
  <p:tag name="KSO_WM_TAG_VERSION" val="3.0"/>
  <p:tag name="KSO_WM_UNIT_TYPE" val="i"/>
  <p:tag name="KSO_WM_UNIT_INDEX" val="4"/>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5"/>
  <p:tag name="KSO_WM_UNIT_LAYERLEVEL" val="1"/>
  <p:tag name="KSO_WM_TAG_VERSION" val="3.0"/>
  <p:tag name="KSO_WM_UNIT_TYPE" val="i"/>
  <p:tag name="KSO_WM_UNIT_INDEX" val="5"/>
</p:tagLst>
</file>

<file path=ppt/tags/tag3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6"/>
  <p:tag name="KSO_WM_UNIT_LAYERLEVEL" val="1"/>
  <p:tag name="KSO_WM_TAG_VERSION" val="3.0"/>
  <p:tag name="KSO_WM_UNIT_TYPE" val="i"/>
  <p:tag name="KSO_WM_UNIT_INDEX" val="6"/>
</p:tagLst>
</file>

<file path=ppt/tags/tag3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
  <p:tag name="KSO_WM_UNIT_LAYERLEVEL" val="1"/>
  <p:tag name="KSO_WM_TAG_VERSION" val="3.0"/>
  <p:tag name="KSO_WM_UNIT_TYPE" val="i"/>
  <p:tag name="KSO_WM_UNIT_INDEX" val="1"/>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a*1"/>
  <p:tag name="KSO_WM_UNIT_LAYERLEVEL" val="1"/>
  <p:tag name="KSO_WM_TAG_VERSION" val="3.0"/>
  <p:tag name="KSO_WM_BEAUTIFY_FLAG" val="#wm#"/>
  <p:tag name="KSO_WM_UNIT_ISCONTENTSTITLE" val="0"/>
  <p:tag name="KSO_WM_UNIT_ISNUMDGMTITLE" val="0"/>
  <p:tag name="KSO_WM_UNIT_PRESET_TEXT" val="单击此处编辑母版标题样式"/>
  <p:tag name="KSO_WM_UNIT_NOCLEAR" val="0"/>
  <p:tag name="KSO_WM_UNIT_VALUE" val="14"/>
  <p:tag name="KSO_WM_UNIT_TYPE" val="a"/>
  <p:tag name="KSO_WM_UNIT_INDEX" val="1"/>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f*1"/>
  <p:tag name="KSO_WM_UNIT_LAYERLEVEL" val="1"/>
  <p:tag name="KSO_WM_TAG_VERSION" val="3.0"/>
  <p:tag name="KSO_WM_BEAUTIFY_FLAG" val="#wm#"/>
  <p:tag name="KSO_WM_UNIT_SUBTYPE" val="a"/>
  <p:tag name="KSO_WM_UNIT_PRESET_TEXT" val="单击此处编辑母版文本样式"/>
  <p:tag name="KSO_WM_UNIT_NOCLEAR" val="0"/>
  <p:tag name="KSO_WM_UNIT_VALUE" val="29"/>
  <p:tag name="KSO_WM_UNIT_TYPE" val="f"/>
  <p:tag name="KSO_WM_UNIT_INDEX" val="1"/>
</p:tagLst>
</file>

<file path=ppt/tags/tag34.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_4*e*1"/>
  <p:tag name="KSO_WM_UNIT_LAYERLEVEL" val="1"/>
  <p:tag name="KSO_WM_TAG_VERSION" val="3.0"/>
  <p:tag name="KSO_WM_BEAUTIFY_FLAG" val="#wm#"/>
  <p:tag name="KSO_WM_UNIT_PRESET_TEXT" val="节编号"/>
  <p:tag name="KSO_WM_UNIT_NOCLEAR" val="0"/>
  <p:tag name="KSO_WM_UNIT_VALUE" val="13"/>
  <p:tag name="KSO_WM_UNIT_TYPE" val="e"/>
  <p:tag name="KSO_WM_UNIT_INDEX" val="1"/>
</p:tagLst>
</file>

<file path=ppt/tags/tag3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
  <p:tag name="KSO_WM_UNIT_LAYERLEVEL" val="1"/>
  <p:tag name="KSO_WM_TAG_VERSION" val="3.0"/>
  <p:tag name="KSO_WM_UNIT_TYPE" val="i"/>
  <p:tag name="KSO_WM_UNIT_INDEX" val="2"/>
</p:tagLst>
</file>

<file path=ppt/tags/tag3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
  <p:tag name="KSO_WM_UNIT_LAYERLEVEL" val="1"/>
  <p:tag name="KSO_WM_TAG_VERSION" val="3.0"/>
  <p:tag name="KSO_WM_UNIT_TYPE" val="i"/>
  <p:tag name="KSO_WM_UNIT_INDEX" val="3"/>
</p:tagLst>
</file>

<file path=ppt/tags/tag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
  <p:tag name="KSO_WM_UNIT_LAYERLEVEL" val="1"/>
  <p:tag name="KSO_WM_TAG_VERSION" val="3.0"/>
  <p:tag name="KSO_WM_UNIT_TYPE" val="i"/>
  <p:tag name="KSO_WM_UNIT_INDEX" val="4"/>
</p:tagLst>
</file>

<file path=ppt/tags/tag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
  <p:tag name="KSO_WM_UNIT_LAYERLEVEL" val="1"/>
  <p:tag name="KSO_WM_TAG_VERSION" val="3.0"/>
  <p:tag name="KSO_WM_UNIT_TYPE" val="i"/>
  <p:tag name="KSO_WM_UNIT_INDEX" val="5"/>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a*1"/>
  <p:tag name="KSO_WM_UNIT_LAYERLEVEL" val="1"/>
  <p:tag name="KSO_WM_TAG_VERSION" val="3.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1"/>
  <p:tag name="KSO_WM_UNIT_LAYERLEVEL" val="1"/>
  <p:tag name="KSO_WM_TAG_VERSION" val="3.0"/>
  <p:tag name="KSO_WM_BEAUTIFY_FLAG" val="#wm#"/>
  <p:tag name="KSO_WM_UNIT_SUBTYPE" val="a"/>
  <p:tag name="KSO_WM_UNIT_PRESET_TEXT" val="单击此处编辑母版文本样式 二级 三级 四级 五级"/>
  <p:tag name="KSO_WM_UNIT_NOCLEAR" val="0"/>
  <p:tag name="KSO_WM_UNIT_TYPE" val="f"/>
  <p:tag name="KSO_WM_UNIT_INDEX" val="1"/>
  <p:tag name="KSO_WM_UNIT_VALUE" val="273"/>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2"/>
  <p:tag name="KSO_WM_UNIT_LAYERLEVEL" val="1"/>
  <p:tag name="KSO_WM_TAG_VERSION" val="3.0"/>
  <p:tag name="KSO_WM_BEAUTIFY_FLAG" val="#wm#"/>
  <p:tag name="KSO_WM_UNIT_SUBTYPE" val="a"/>
  <p:tag name="KSO_WM_UNIT_PRESET_TEXT" val="单击此处编辑母版文本样式 二级 三级 四级 五级"/>
  <p:tag name="KSO_WM_UNIT_NOCLEAR" val="0"/>
  <p:tag name="KSO_WM_UNIT_TYPE" val="f"/>
  <p:tag name="KSO_WM_UNIT_INDEX" val="2"/>
  <p:tag name="KSO_WM_UNIT_VALUE" val="273"/>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a*1"/>
  <p:tag name="KSO_WM_UNIT_LAYERLEVEL" val="1"/>
  <p:tag name="KSO_WM_TAG_VERSION" val="3.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l_h_a*1_1_1"/>
  <p:tag name="KSO_WM_UNIT_LAYERLEVEL" val="1_1_1"/>
  <p:tag name="KSO_WM_TAG_VERSION" val="3.0"/>
  <p:tag name="KSO_WM_BEAUTIFY_FLAG" val="#wm#"/>
  <p:tag name="KSO_WM_UNIT_PRESET_TEXT" val="单击此处编辑母版文本样式"/>
  <p:tag name="KSO_WM_UNIT_NOCLEAR" val="0"/>
  <p:tag name="KSO_WM_UNIT_TYPE" val="l_h_a"/>
  <p:tag name="KSO_WM_UNIT_INDEX" val="1_1_1"/>
  <p:tag name="KSO_WM_UNIT_ISCONTENTSTITLE" val="0"/>
  <p:tag name="KSO_WM_UNIT_ISNUMDGMTITLE" val="0"/>
  <p:tag name="KSO_WM_UNIT_VALUE" val="19"/>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l_h_f*1_1_1"/>
  <p:tag name="KSO_WM_UNIT_LAYERLEVEL" val="1_1_1"/>
  <p:tag name="KSO_WM_TAG_VERSION" val="3.0"/>
  <p:tag name="KSO_WM_BEAUTIFY_FLAG" val="#wm#"/>
  <p:tag name="KSO_WM_UNIT_SUBTYPE" val="a"/>
  <p:tag name="KSO_WM_UNIT_PRESET_TEXT" val="单击此处编辑母版文本样式 二级 三级 四级 五级"/>
  <p:tag name="KSO_WM_UNIT_NOCLEAR" val="0"/>
  <p:tag name="KSO_WM_UNIT_VALUE" val="128"/>
  <p:tag name="KSO_WM_UNIT_TYPE" val="l_h_f"/>
  <p:tag name="KSO_WM_UNIT_INDEX" val="1_1_1"/>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l_h_a*1_2_1"/>
  <p:tag name="KSO_WM_UNIT_LAYERLEVEL" val="1_1_1"/>
  <p:tag name="KSO_WM_TAG_VERSION" val="3.0"/>
  <p:tag name="KSO_WM_BEAUTIFY_FLAG" val="#wm#"/>
  <p:tag name="KSO_WM_UNIT_PRESET_TEXT" val="单击此处编辑母版文本样式"/>
  <p:tag name="KSO_WM_UNIT_NOCLEAR" val="0"/>
  <p:tag name="KSO_WM_UNIT_TYPE" val="l_h_a"/>
  <p:tag name="KSO_WM_UNIT_INDEX" val="1_2_1"/>
  <p:tag name="KSO_WM_UNIT_ISCONTENTSTITLE" val="0"/>
  <p:tag name="KSO_WM_UNIT_ISNUMDGMTITLE" val="0"/>
  <p:tag name="KSO_WM_UNIT_VALUE" val="19"/>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l_h_f*1_2_1"/>
  <p:tag name="KSO_WM_UNIT_LAYERLEVEL" val="1_1_1"/>
  <p:tag name="KSO_WM_TAG_VERSION" val="3.0"/>
  <p:tag name="KSO_WM_BEAUTIFY_FLAG" val="#wm#"/>
  <p:tag name="KSO_WM_UNIT_SUBTYPE" val="a"/>
  <p:tag name="KSO_WM_UNIT_PRESET_TEXT" val="单击此处编辑母版文本样式 二级 三级 四级 五级"/>
  <p:tag name="KSO_WM_UNIT_NOCLEAR" val="0"/>
  <p:tag name="KSO_WM_UNIT_VALUE" val="128"/>
  <p:tag name="KSO_WM_UNIT_TYPE" val="l_h_f"/>
  <p:tag name="KSO_WM_UNIT_INDEX" val="1_2_1"/>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a*1"/>
  <p:tag name="KSO_WM_UNIT_LAYERLEVEL" val="1"/>
  <p:tag name="KSO_WM_TAG_VERSION" val="3.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f*1"/>
  <p:tag name="KSO_WM_UNIT_LAYERLEVEL" val="1"/>
  <p:tag name="KSO_WM_TAG_VERSION" val="3.0"/>
  <p:tag name="KSO_WM_BEAUTIFY_FLAG" val="#wm#"/>
  <p:tag name="KSO_WM_UNIT_SUBTYPE" val="a"/>
  <p:tag name="KSO_WM_UNIT_PRESET_TEXT" val="单击此处编辑母版文本样式 二级 三级 四级 五级"/>
  <p:tag name="KSO_WM_UNIT_NOCLEAR" val="0"/>
  <p:tag name="KSO_WM_UNIT_VALUE" val="396"/>
  <p:tag name="KSO_WM_UNIT_TYPE" val="f"/>
  <p:tag name="KSO_WM_UNIT_INDEX" val="1"/>
</p:tagLst>
</file>

<file path=ppt/tags/tag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a*1"/>
  <p:tag name="KSO_WM_UNIT_LAYERLEVEL" val="1"/>
  <p:tag name="KSO_WM_TAG_VERSION" val="3.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b*1"/>
  <p:tag name="KSO_WM_UNIT_LAYERLEVEL" val="1"/>
  <p:tag name="KSO_WM_TAG_VERSION" val="3.0"/>
  <p:tag name="KSO_WM_BEAUTIFY_FLAG" val="#wm#"/>
  <p:tag name="KSO_WM_UNIT_ISCONTENTSTITLE" val="0"/>
  <p:tag name="KSO_WM_UNIT_ISNUMDGMTITLE" val="0"/>
  <p:tag name="KSO_WM_UNIT_PRESET_TEXT" val="单击此处编辑母版副标题样式"/>
  <p:tag name="KSO_WM_UNIT_NOCLEAR" val="0"/>
  <p:tag name="KSO_WM_UNIT_VALUE" val="40"/>
  <p:tag name="KSO_WM_UNIT_TYPE" val="b"/>
  <p:tag name="KSO_WM_UNIT_INDEX" val="1"/>
</p:tagLst>
</file>

<file path=ppt/tags/tag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7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
  <p:tag name="KSO_WM_UNIT_LAYERLEVEL" val="1"/>
  <p:tag name="KSO_WM_TAG_VERSION" val="3.0"/>
  <p:tag name="KSO_WM_UNIT_TYPE" val="i"/>
  <p:tag name="KSO_WM_UNIT_INDEX" val="1"/>
</p:tagLst>
</file>

<file path=ppt/tags/tag7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
  <p:tag name="KSO_WM_UNIT_LAYERLEVEL" val="1"/>
  <p:tag name="KSO_WM_TAG_VERSION" val="3.0"/>
  <p:tag name="KSO_WM_UNIT_TYPE" val="i"/>
  <p:tag name="KSO_WM_UNIT_INDEX" val="2"/>
</p:tagLst>
</file>

<file path=ppt/tags/tag7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
  <p:tag name="KSO_WM_UNIT_LAYERLEVEL" val="1"/>
  <p:tag name="KSO_WM_TAG_VERSION" val="3.0"/>
  <p:tag name="KSO_WM_UNIT_TYPE" val="i"/>
  <p:tag name="KSO_WM_UNIT_INDEX" val="3"/>
</p:tagLst>
</file>

<file path=ppt/tags/tag7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
  <p:tag name="KSO_WM_UNIT_LAYERLEVEL" val="1"/>
  <p:tag name="KSO_WM_TAG_VERSION" val="3.0"/>
  <p:tag name="KSO_WM_UNIT_TYPE" val="i"/>
  <p:tag name="KSO_WM_UNIT_INDEX" val="4"/>
</p:tagLst>
</file>

<file path=ppt/tags/tag7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
  <p:tag name="KSO_WM_UNIT_LAYERLEVEL" val="1"/>
  <p:tag name="KSO_WM_TAG_VERSION" val="3.0"/>
  <p:tag name="KSO_WM_UNIT_TYPE" val="i"/>
  <p:tag name="KSO_WM_UNIT_INDEX" val="5"/>
</p:tagLst>
</file>

<file path=ppt/tags/tag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a*1"/>
  <p:tag name="KSO_WM_UNIT_LAYERLEVEL" val="1"/>
  <p:tag name="KSO_WM_TAG_VERSION" val="3.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b*1"/>
  <p:tag name="KSO_WM_UNIT_LAYERLEVEL" val="1"/>
  <p:tag name="KSO_WM_TAG_VERSION" val="3.0"/>
  <p:tag name="KSO_WM_BEAUTIFY_FLAG" val="#wm#"/>
  <p:tag name="KSO_WM_UNIT_ISCONTENTSTITLE" val="0"/>
  <p:tag name="KSO_WM_UNIT_ISNUMDGMTITLE" val="0"/>
  <p:tag name="KSO_WM_UNIT_PRESET_TEXT" val="单击此处编辑母版副标题样式"/>
  <p:tag name="KSO_WM_UNIT_NOCLEAR" val="0"/>
  <p:tag name="KSO_WM_UNIT_VALUE" val="80"/>
  <p:tag name="KSO_WM_UNIT_TYPE" val="b"/>
  <p:tag name="KSO_WM_UNIT_INDEX" val="1"/>
</p:tagLst>
</file>

<file path=ppt/tags/tag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f*6"/>
  <p:tag name="KSO_WM_UNIT_LAYERLEVEL" val="1"/>
  <p:tag name="KSO_WM_TAG_VERSION" val="3.0"/>
  <p:tag name="KSO_WM_BEAUTIFY_FLAG" val="#wm#"/>
  <p:tag name="KSO_WM_UNIT_PRESET_TEXT" val="公司名占位符"/>
  <p:tag name="KSO_WM_UNIT_NOCLEAR" val="0"/>
  <p:tag name="KSO_WM_UNIT_VALUE" val="10"/>
  <p:tag name="KSO_WM_UNIT_TYPE" val="f"/>
  <p:tag name="KSO_WM_UNIT_INDEX" val="6"/>
  <p:tag name="KSO_WM_UNIT_SUBTYPE" val="g"/>
</p:tagLst>
</file>

<file path=ppt/tags/tag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
  <p:tag name="KSO_WM_UNIT_LAYERLEVEL" val="1"/>
  <p:tag name="KSO_WM_TAG_VERSION" val="3.0"/>
  <p:tag name="KSO_WM_UNIT_TYPE" val="i"/>
  <p:tag name="KSO_WM_UNIT_INDEX" val="6"/>
</p:tagLst>
</file>

<file path=ppt/tags/tag8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
  <p:tag name="KSO_WM_UNIT_LAYERLEVEL" val="1"/>
  <p:tag name="KSO_WM_TAG_VERSION" val="3.0"/>
  <p:tag name="KSO_WM_UNIT_TYPE" val="i"/>
  <p:tag name="KSO_WM_UNIT_INDEX" val="7"/>
</p:tagLst>
</file>

<file path=ppt/tags/tag8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8"/>
  <p:tag name="KSO_WM_UNIT_LAYERLEVEL" val="1"/>
  <p:tag name="KSO_WM_TAG_VERSION" val="3.0"/>
  <p:tag name="KSO_WM_UNIT_TYPE" val="i"/>
  <p:tag name="KSO_WM_UNIT_INDEX" val="8"/>
</p:tagLst>
</file>

<file path=ppt/tags/tag8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9"/>
  <p:tag name="KSO_WM_UNIT_LAYERLEVEL" val="1"/>
  <p:tag name="KSO_WM_TAG_VERSION" val="3.0"/>
  <p:tag name="KSO_WM_UNIT_TYPE" val="i"/>
  <p:tag name="KSO_WM_UNIT_INDEX" val="9"/>
</p:tagLst>
</file>

<file path=ppt/tags/tag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 name="KSO_WM_UNIT_NOCLEAR" val="0"/>
</p:tagLst>
</file>

<file path=ppt/tags/tag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8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0"/>
  <p:tag name="KSO_WM_UNIT_LAYERLEVEL" val="1"/>
  <p:tag name="KSO_WM_TAG_VERSION" val="3.0"/>
  <p:tag name="KSO_WM_UNIT_TYPE" val="i"/>
  <p:tag name="KSO_WM_UNIT_INDEX" val="10"/>
</p:tagLst>
</file>

<file path=ppt/tags/tag8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
  <p:tag name="KSO_WM_UNIT_LAYERLEVEL" val="1"/>
  <p:tag name="KSO_WM_TAG_VERSION" val="3.0"/>
  <p:tag name="KSO_WM_UNIT_TYPE" val="i"/>
  <p:tag name="KSO_WM_UNIT_INDEX" val="1"/>
</p:tagLst>
</file>

<file path=ppt/tags/tag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1224"/>
</p:tagLst>
</file>

<file path=ppt/tags/tag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1224"/>
</p:tagLst>
</file>

<file path=ppt/tags/tag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9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
  <p:tag name="KSO_WM_UNIT_LAYERLEVEL" val="1"/>
  <p:tag name="KSO_WM_TAG_VERSION" val="3.0"/>
  <p:tag name="KSO_WM_UNIT_TYPE" val="i"/>
  <p:tag name="KSO_WM_UNIT_INDEX" val="2"/>
</p:tagLst>
</file>

<file path=ppt/tags/tag9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
  <p:tag name="KSO_WM_UNIT_LAYERLEVEL" val="1"/>
  <p:tag name="KSO_WM_TAG_VERSION" val="3.0"/>
  <p:tag name="KSO_WM_UNIT_TYPE" val="i"/>
  <p:tag name="KSO_WM_UNIT_INDEX" val="3"/>
</p:tagLst>
</file>

<file path=ppt/tags/tag9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4"/>
  <p:tag name="KSO_WM_UNIT_LAYERLEVEL" val="1"/>
  <p:tag name="KSO_WM_TAG_VERSION" val="3.0"/>
  <p:tag name="KSO_WM_UNIT_TYPE" val="i"/>
  <p:tag name="KSO_WM_UNIT_INDEX" val="4"/>
</p:tagLst>
</file>

<file path=ppt/tags/tag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5"/>
  <p:tag name="KSO_WM_UNIT_LAYERLEVEL" val="1"/>
  <p:tag name="KSO_WM_TAG_VERSION" val="3.0"/>
  <p:tag name="KSO_WM_UNIT_TYPE" val="i"/>
  <p:tag name="KSO_WM_UNIT_INDEX" val="5"/>
</p:tagLst>
</file>

<file path=ppt/tags/tag98.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1224"/>
  <p:tag name="KSO_WM_TEMPLATE_THUMBS_INDEX" val="1、9"/>
</p:tagLst>
</file>

<file path=ppt/tags/tag99.xml><?xml version="1.0" encoding="utf-8"?>
<p:tagLst xmlns:p="http://schemas.openxmlformats.org/presentationml/2006/main">
  <p:tag name="KSO_WM_UNIT_ISCONTENTSTITLE" val="0"/>
  <p:tag name="KSO_WM_UNIT_ISNUMDGMTITLE" val="0"/>
  <p:tag name="KSO_WM_UNIT_NOCLEAR" val="0"/>
  <p:tag name="KSO_WM_UNIT_VALUE" val="80"/>
  <p:tag name="KSO_WM_UNIT_HIGHLIGHT" val="0"/>
  <p:tag name="KSO_WM_UNIT_COMPATIBLE" val="0"/>
  <p:tag name="KSO_WM_UNIT_DIAGRAM_ISNUMVISUAL" val="0"/>
  <p:tag name="KSO_WM_UNIT_DIAGRAM_ISREFERUNIT" val="0"/>
  <p:tag name="KSO_WM_UNIT_TYPE" val="b"/>
  <p:tag name="KSO_WM_UNIT_INDEX" val="1"/>
  <p:tag name="KSO_WM_UNIT_ID" val="custom20231224_1*b*1"/>
  <p:tag name="KSO_WM_TEMPLATE_CATEGORY" val="custom"/>
  <p:tag name="KSO_WM_TEMPLATE_INDEX" val="20231224"/>
  <p:tag name="KSO_WM_UNIT_LAYERLEVEL" val="1"/>
  <p:tag name="KSO_WM_TAG_VERSION" val="3.0"/>
  <p:tag name="KSO_WM_BEAUTIFY_FLAG" val="#wm#"/>
  <p:tag name="KSO_WM_UNIT_PRESET_TEXT" val="单击此处添加副标题"/>
</p:tagLst>
</file>

<file path=ppt/tags/tag100.xml><?xml version="1.0" encoding="utf-8"?>
<p:tagLst xmlns:p="http://schemas.openxmlformats.org/presentationml/2006/main">
  <p:tag name="KSO_WM_UNIT_NOCLEAR" val="0"/>
  <p:tag name="KSO_WM_UNIT_VALUE" val="8"/>
  <p:tag name="KSO_WM_UNIT_HIGHLIGHT" val="0"/>
  <p:tag name="KSO_WM_UNIT_COMPATIBLE" val="0"/>
  <p:tag name="KSO_WM_UNIT_DIAGRAM_ISNUMVISUAL" val="0"/>
  <p:tag name="KSO_WM_UNIT_DIAGRAM_ISREFERUNIT" val="0"/>
  <p:tag name="KSO_WM_UNIT_TYPE" val="f"/>
  <p:tag name="KSO_WM_UNIT_INDEX" val="3"/>
  <p:tag name="KSO_WM_UNIT_ID" val="custom20231224_1*f*3"/>
  <p:tag name="KSO_WM_TEMPLATE_CATEGORY" val="custom"/>
  <p:tag name="KSO_WM_TEMPLATE_INDEX" val="20231224"/>
  <p:tag name="KSO_WM_UNIT_LAYERLEVEL" val="1"/>
  <p:tag name="KSO_WM_TAG_VERSION" val="3.0"/>
  <p:tag name="KSO_WM_BEAUTIFY_FLAG" val="#wm#"/>
  <p:tag name="KSO_WM_UNIT_SUBTYPE" val="g"/>
  <p:tag name="KSO_WM_UNIT_PRESET_TEXT" val="稻壳学院"/>
</p:tagLst>
</file>

<file path=ppt/tags/tag101.xml><?xml version="1.0" encoding="utf-8"?>
<p:tagLst xmlns:p="http://schemas.openxmlformats.org/presentationml/2006/main">
  <p:tag name="KSO_WM_UNIT_SUBTYPE" val="c"/>
  <p:tag name="KSO_WM_UNIT_NOCLEAR" val="0"/>
  <p:tag name="KSO_WM_UNIT_VALUE" val="8"/>
  <p:tag name="KSO_WM_UNIT_HIGHLIGHT" val="0"/>
  <p:tag name="KSO_WM_UNIT_COMPATIBLE" val="0"/>
  <p:tag name="KSO_WM_UNIT_DIAGRAM_ISNUMVISUAL" val="0"/>
  <p:tag name="KSO_WM_UNIT_DIAGRAM_ISREFERUNIT" val="0"/>
  <p:tag name="KSO_WM_UNIT_TYPE" val="f"/>
  <p:tag name="KSO_WM_UNIT_INDEX" val="1"/>
  <p:tag name="KSO_WM_UNIT_ID" val="custom20231224_1*f*1"/>
  <p:tag name="KSO_WM_TEMPLATE_CATEGORY" val="custom"/>
  <p:tag name="KSO_WM_TEMPLATE_INDEX" val="20231224"/>
  <p:tag name="KSO_WM_UNIT_LAYERLEVEL" val="1"/>
  <p:tag name="KSO_WM_TAG_VERSION" val="3.0"/>
  <p:tag name="KSO_WM_BEAUTIFY_FLAG" val="#wm#"/>
  <p:tag name="KSO_WM_UNIT_PRESET_TEXT" val="20XX/01/01"/>
</p:tagLst>
</file>

<file path=ppt/tags/tag102.xml><?xml version="1.0" encoding="utf-8"?>
<p:tagLst xmlns:p="http://schemas.openxmlformats.org/presentationml/2006/main">
  <p:tag name="KSO_WM_UNIT_SUBTYPE" val="b"/>
  <p:tag name="KSO_WM_UNIT_NOCLEAR" val="0"/>
  <p:tag name="KSO_WM_UNIT_VALUE" val="8"/>
  <p:tag name="KSO_WM_UNIT_HIGHLIGHT" val="0"/>
  <p:tag name="KSO_WM_UNIT_COMPATIBLE" val="0"/>
  <p:tag name="KSO_WM_UNIT_DIAGRAM_ISNUMVISUAL" val="0"/>
  <p:tag name="KSO_WM_UNIT_DIAGRAM_ISREFERUNIT" val="0"/>
  <p:tag name="KSO_WM_UNIT_TYPE" val="f"/>
  <p:tag name="KSO_WM_UNIT_INDEX" val="2"/>
  <p:tag name="KSO_WM_UNIT_ID" val="custom20231224_1*f*2"/>
  <p:tag name="KSO_WM_TEMPLATE_CATEGORY" val="custom"/>
  <p:tag name="KSO_WM_TEMPLATE_INDEX" val="20231224"/>
  <p:tag name="KSO_WM_UNIT_LAYERLEVEL" val="1"/>
  <p:tag name="KSO_WM_TAG_VERSION" val="3.0"/>
  <p:tag name="KSO_WM_BEAUTIFY_FLAG" val="#wm#"/>
  <p:tag name="KSO_WM_UNIT_PRESET_TEXT" val="汇报人：WPS"/>
</p:tagLst>
</file>

<file path=ppt/tags/tag103.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TYPE" val="a"/>
  <p:tag name="KSO_WM_UNIT_INDEX" val="1"/>
  <p:tag name="KSO_WM_UNIT_ID" val="custom20231224_1*a*1"/>
  <p:tag name="KSO_WM_TEMPLATE_CATEGORY" val="custom"/>
  <p:tag name="KSO_WM_TEMPLATE_INDEX" val="20231224"/>
  <p:tag name="KSO_WM_UNIT_LAYERLEVEL" val="1"/>
  <p:tag name="KSO_WM_TAG_VERSION" val="3.0"/>
  <p:tag name="KSO_WM_BEAUTIFY_FLAG" val="#wm#"/>
  <p:tag name="KSO_WM_UNIT_VALUE" val="14"/>
  <p:tag name="KSO_WM_UNIT_PRESET_TEXT" val="单击此处 添加文档标题"/>
</p:tagLst>
</file>

<file path=ppt/tags/tag104.xml><?xml version="1.0" encoding="utf-8"?>
<p:tagLst xmlns:p="http://schemas.openxmlformats.org/presentationml/2006/main">
  <p:tag name="KSO_WM_SLIDE_ID" val="custom20231224_1"/>
  <p:tag name="KSO_WM_TEMPLATE_SUBCATEGORY" val="29"/>
  <p:tag name="KSO_WM_TEMPLATE_MASTER_TYPE" val="0"/>
  <p:tag name="KSO_WM_TEMPLATE_COLOR_TYPE" val="0"/>
  <p:tag name="KSO_WM_SLIDE_ITEM_CNT" val="0"/>
  <p:tag name="KSO_WM_SLIDE_INDEX" val="1"/>
  <p:tag name="KSO_WM_TAG_VERSION" val="1.0"/>
  <p:tag name="KSO_WM_BEAUTIFY_FLAG" val="#wm#"/>
  <p:tag name="KSO_WM_TEMPLATE_CATEGORY" val="custom"/>
  <p:tag name="KSO_WM_TEMPLATE_INDEX" val="20231224"/>
  <p:tag name="KSO_WM_SLIDE_LAYOUT" val="a_b_f"/>
  <p:tag name="KSO_WM_SLIDE_LAYOUT_CNT" val="1_1_3"/>
  <p:tag name="KSO_WM_SLIDE_TYPE" val="title"/>
  <p:tag name="KSO_WM_SLIDE_SUBTYPE" val="pureTxt"/>
  <p:tag name="KSO_WM_TEMPLATE_THUMBS_INDEX" val="1、9"/>
</p:tagLst>
</file>

<file path=ppt/tags/tag1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24_6*a*1"/>
  <p:tag name="KSO_WM_TEMPLATE_CATEGORY" val="custom"/>
  <p:tag name="KSO_WM_TEMPLATE_INDEX" val="20231224"/>
  <p:tag name="KSO_WM_UNIT_LAYERLEVEL" val="1"/>
  <p:tag name="KSO_WM_TAG_VERSION" val="3.0"/>
  <p:tag name="KSO_WM_BEAUTIFY_FLAG" val="#wm#"/>
  <p:tag name="KSO_WM_UNIT_ISCONTENTSTITLE" val="1"/>
  <p:tag name="KSO_WM_UNIT_ISNUMDGMTITLE" val="0"/>
  <p:tag name="KSO_WM_UNIT_NOCLEAR" val="0"/>
  <p:tag name="KSO_WM_UNIT_VALUE" val="3"/>
  <p:tag name="KSO_WM_UNIT_TYPE" val="a"/>
  <p:tag name="KSO_WM_UNIT_INDEX" val="1"/>
  <p:tag name="KSO_WM_DIAGRAM_GROUP_CODE" val="l1-1"/>
  <p:tag name="KSO_WM_UNIT_PRESET_TEXT" val="目录"/>
</p:tagLst>
</file>

<file path=ppt/tags/tag1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24_6*b*1"/>
  <p:tag name="KSO_WM_TEMPLATE_CATEGORY" val="custom"/>
  <p:tag name="KSO_WM_TEMPLATE_INDEX" val="20231224"/>
  <p:tag name="KSO_WM_UNIT_LAYERLEVEL" val="1"/>
  <p:tag name="KSO_WM_TAG_VERSION" val="3.0"/>
  <p:tag name="KSO_WM_BEAUTIFY_FLAG" val="#wm#"/>
  <p:tag name="KSO_WM_UNIT_ISCONTENTSTITLE" val="0"/>
  <p:tag name="KSO_WM_UNIT_ISNUMDGMTITLE" val="0"/>
  <p:tag name="KSO_WM_UNIT_NOCLEAR" val="0"/>
  <p:tag name="KSO_WM_UNIT_VALUE" val="10"/>
  <p:tag name="KSO_WM_UNIT_TYPE" val="b"/>
  <p:tag name="KSO_WM_UNIT_INDEX" val="1"/>
  <p:tag name="KSO_WM_DIAGRAM_GROUP_CODE" val="l1-1"/>
  <p:tag name="KSO_WM_UNIT_PRESET_TEXT" val="CONTENTS"/>
</p:tagLst>
</file>

<file path=ppt/tags/tag10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1224_6*l_h_i*1_1_1"/>
  <p:tag name="KSO_WM_TEMPLATE_CATEGORY" val="custom"/>
  <p:tag name="KSO_WM_TEMPLATE_INDEX" val="20231224"/>
  <p:tag name="KSO_WM_UNIT_LAYERLEVEL" val="1_1_1"/>
  <p:tag name="KSO_WM_TAG_VERSION" val="3.0"/>
  <p:tag name="KSO_WM_DIAGRAM_GROUP_CODE" val="l1-1"/>
  <p:tag name="KSO_WM_UNIT_SUBTYPE" val="d"/>
  <p:tag name="KSO_WM_UNIT_TYPE" val="l_h_i"/>
  <p:tag name="KSO_WM_UNIT_INDEX" val="1_1_1"/>
  <p:tag name="KSO_WM_DIAGRAM_VERSION" val="3"/>
  <p:tag name="KSO_WM_DIAGRAM_COLOR_TRICK" val="1"/>
  <p:tag name="KSO_WM_DIAGRAM_COLOR_TEXT_CAN_REMOVE" val="n"/>
  <p:tag name="KSO_WM_UNIT_PRESET_TEXT" val="01. "/>
  <p:tag name="KSO_WM_DIAGRAM_MAX_ITEMCNT" val="6"/>
  <p:tag name="KSO_WM_DIAGRAM_MIN_ITEMCNT" val="2"/>
  <p:tag name="KSO_WM_DIAGRAM_VIRTUALLY_FRAME" val="{&quot;height&quot;:422.65,&quot;width&quot;:46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36000001430511475,&quot;transparency&quot;:0},{&quot;brightness&quot;:0,&quot;colorType&quot;:1,&quot;foreColorIndex&quot;:8,&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0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1224_6*l_h_a*1_1_1"/>
  <p:tag name="KSO_WM_TEMPLATE_CATEGORY" val="custom"/>
  <p:tag name="KSO_WM_TEMPLATE_INDEX" val="20231224"/>
  <p:tag name="KSO_WM_UNIT_LAYERLEVEL" val="1_1_1"/>
  <p:tag name="KSO_WM_TAG_VERSION" val="3.0"/>
  <p:tag name="KSO_WM_UNIT_ISCONTENTSTITLE" val="0"/>
  <p:tag name="KSO_WM_UNIT_ISNUMDGMTITLE" val="0"/>
  <p:tag name="KSO_WM_UNIT_NOCLEAR" val="0"/>
  <p:tag name="KSO_WM_UNIT_VALUE" val="17"/>
  <p:tag name="KSO_WM_DIAGRAM_GROUP_CODE" val="l1-1"/>
  <p:tag name="KSO_WM_UNIT_TYPE" val="l_h_a"/>
  <p:tag name="KSO_WM_UNIT_INDEX" val="1_1_1"/>
  <p:tag name="KSO_WM_DIAGRAM_VERSION" val="3"/>
  <p:tag name="KSO_WM_DIAGRAM_COLOR_TRICK" val="1"/>
  <p:tag name="KSO_WM_DIAGRAM_COLOR_TEXT_CAN_REMOVE" val="n"/>
  <p:tag name="KSO_WM_UNIT_PRESET_TEXT" val="单击添加目录项标题"/>
  <p:tag name="KSO_WM_DIAGRAM_MAX_ITEMCNT" val="6"/>
  <p:tag name="KSO_WM_DIAGRAM_MIN_ITEMCNT" val="2"/>
  <p:tag name="KSO_WM_DIAGRAM_VIRTUALLY_FRAME" val="{&quot;height&quot;:422.65,&quot;width&quot;:46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1224_6*l_h_i*1_1_2"/>
  <p:tag name="KSO_WM_TEMPLATE_CATEGORY" val="custom"/>
  <p:tag name="KSO_WM_TEMPLATE_INDEX" val="20231224"/>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DIAGRAM_MAX_ITEMCNT" val="6"/>
  <p:tag name="KSO_WM_DIAGRAM_MIN_ITEMCNT" val="2"/>
  <p:tag name="KSO_WM_DIAGRAM_VIRTUALLY_FRAME" val="{&quot;height&quot;:422.65,&quot;width&quot;:468.5}"/>
  <p:tag name="KSO_WM_DIAGRAM_COLOR_MATCH_VALUE" val="{&quot;shape&quot;:{&quot;fill&quot;:{&quot;type&quot;:0},&quot;glow&quot;:{&quot;colorType&quot;:0},&quot;line&quot;:{&quot;solidLine&quot;:{&quot;brightness&quot;:0,&quot;colorType&quot;:1,&quot;foreColorIndex&quot;:13,&quot;transparency&quot;:0.800000011920929},&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1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1224_6*l_h_i*1_2_1"/>
  <p:tag name="KSO_WM_TEMPLATE_CATEGORY" val="custom"/>
  <p:tag name="KSO_WM_TEMPLATE_INDEX" val="20231224"/>
  <p:tag name="KSO_WM_UNIT_LAYERLEVEL" val="1_1_1"/>
  <p:tag name="KSO_WM_TAG_VERSION" val="3.0"/>
  <p:tag name="KSO_WM_DIAGRAM_GROUP_CODE" val="l1-1"/>
  <p:tag name="KSO_WM_UNIT_SUBTYPE" val="d"/>
  <p:tag name="KSO_WM_UNIT_TYPE" val="l_h_i"/>
  <p:tag name="KSO_WM_UNIT_INDEX" val="1_2_1"/>
  <p:tag name="KSO_WM_DIAGRAM_VERSION" val="3"/>
  <p:tag name="KSO_WM_DIAGRAM_COLOR_TRICK" val="1"/>
  <p:tag name="KSO_WM_DIAGRAM_COLOR_TEXT_CAN_REMOVE" val="n"/>
  <p:tag name="KSO_WM_UNIT_PRESET_TEXT" val="02. "/>
  <p:tag name="KSO_WM_DIAGRAM_MAX_ITEMCNT" val="6"/>
  <p:tag name="KSO_WM_DIAGRAM_MIN_ITEMCNT" val="2"/>
  <p:tag name="KSO_WM_DIAGRAM_VIRTUALLY_FRAME" val="{&quot;height&quot;:422.65,&quot;width&quot;:46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36000001430511475,&quot;transparency&quot;:0},{&quot;brightness&quot;:0,&quot;colorType&quot;:1,&quot;foreColorIndex&quot;:8,&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1224_6*l_h_a*1_2_1"/>
  <p:tag name="KSO_WM_TEMPLATE_CATEGORY" val="custom"/>
  <p:tag name="KSO_WM_TEMPLATE_INDEX" val="20231224"/>
  <p:tag name="KSO_WM_UNIT_LAYERLEVEL" val="1_1_1"/>
  <p:tag name="KSO_WM_TAG_VERSION" val="3.0"/>
  <p:tag name="KSO_WM_UNIT_ISCONTENTSTITLE" val="0"/>
  <p:tag name="KSO_WM_UNIT_ISNUMDGMTITLE" val="0"/>
  <p:tag name="KSO_WM_UNIT_NOCLEAR" val="0"/>
  <p:tag name="KSO_WM_UNIT_VALUE" val="17"/>
  <p:tag name="KSO_WM_DIAGRAM_GROUP_CODE" val="l1-1"/>
  <p:tag name="KSO_WM_UNIT_TYPE" val="l_h_a"/>
  <p:tag name="KSO_WM_UNIT_INDEX" val="1_2_1"/>
  <p:tag name="KSO_WM_DIAGRAM_VERSION" val="3"/>
  <p:tag name="KSO_WM_DIAGRAM_COLOR_TRICK" val="1"/>
  <p:tag name="KSO_WM_DIAGRAM_COLOR_TEXT_CAN_REMOVE" val="n"/>
  <p:tag name="KSO_WM_UNIT_PRESET_TEXT" val="单击添加目录项标题"/>
  <p:tag name="KSO_WM_DIAGRAM_MAX_ITEMCNT" val="6"/>
  <p:tag name="KSO_WM_DIAGRAM_MIN_ITEMCNT" val="2"/>
  <p:tag name="KSO_WM_DIAGRAM_VIRTUALLY_FRAME" val="{&quot;height&quot;:422.65,&quot;width&quot;:46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1224_6*l_h_i*1_2_2"/>
  <p:tag name="KSO_WM_TEMPLATE_CATEGORY" val="custom"/>
  <p:tag name="KSO_WM_TEMPLATE_INDEX" val="20231224"/>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DIAGRAM_MAX_ITEMCNT" val="6"/>
  <p:tag name="KSO_WM_DIAGRAM_MIN_ITEMCNT" val="2"/>
  <p:tag name="KSO_WM_DIAGRAM_VIRTUALLY_FRAME" val="{&quot;height&quot;:422.65,&quot;width&quot;:468.5}"/>
  <p:tag name="KSO_WM_DIAGRAM_COLOR_MATCH_VALUE" val="{&quot;shape&quot;:{&quot;fill&quot;:{&quot;type&quot;:0},&quot;glow&quot;:{&quot;colorType&quot;:0},&quot;line&quot;:{&quot;solidLine&quot;:{&quot;brightness&quot;:0,&quot;colorType&quot;:1,&quot;foreColorIndex&quot;:13,&quot;transparency&quot;:0.800000011920929},&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1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1224_6*l_h_i*1_3_1"/>
  <p:tag name="KSO_WM_TEMPLATE_CATEGORY" val="custom"/>
  <p:tag name="KSO_WM_TEMPLATE_INDEX" val="20231224"/>
  <p:tag name="KSO_WM_UNIT_LAYERLEVEL" val="1_1_1"/>
  <p:tag name="KSO_WM_TAG_VERSION" val="3.0"/>
  <p:tag name="KSO_WM_DIAGRAM_GROUP_CODE" val="l1-1"/>
  <p:tag name="KSO_WM_UNIT_SUBTYPE" val="d"/>
  <p:tag name="KSO_WM_UNIT_TYPE" val="l_h_i"/>
  <p:tag name="KSO_WM_UNIT_INDEX" val="1_3_1"/>
  <p:tag name="KSO_WM_DIAGRAM_VERSION" val="3"/>
  <p:tag name="KSO_WM_DIAGRAM_COLOR_TRICK" val="1"/>
  <p:tag name="KSO_WM_DIAGRAM_COLOR_TEXT_CAN_REMOVE" val="n"/>
  <p:tag name="KSO_WM_UNIT_PRESET_TEXT" val="03. "/>
  <p:tag name="KSO_WM_DIAGRAM_MAX_ITEMCNT" val="6"/>
  <p:tag name="KSO_WM_DIAGRAM_MIN_ITEMCNT" val="2"/>
  <p:tag name="KSO_WM_DIAGRAM_VIRTUALLY_FRAME" val="{&quot;height&quot;:422.65,&quot;width&quot;:46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36000001430511475,&quot;transparency&quot;:0},{&quot;brightness&quot;:0,&quot;colorType&quot;:1,&quot;foreColorIndex&quot;:8,&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1224_6*l_h_a*1_3_1"/>
  <p:tag name="KSO_WM_TEMPLATE_CATEGORY" val="custom"/>
  <p:tag name="KSO_WM_TEMPLATE_INDEX" val="20231224"/>
  <p:tag name="KSO_WM_UNIT_LAYERLEVEL" val="1_1_1"/>
  <p:tag name="KSO_WM_TAG_VERSION" val="3.0"/>
  <p:tag name="KSO_WM_UNIT_ISCONTENTSTITLE" val="0"/>
  <p:tag name="KSO_WM_UNIT_ISNUMDGMTITLE" val="0"/>
  <p:tag name="KSO_WM_UNIT_NOCLEAR" val="0"/>
  <p:tag name="KSO_WM_UNIT_VALUE" val="17"/>
  <p:tag name="KSO_WM_DIAGRAM_GROUP_CODE" val="l1-1"/>
  <p:tag name="KSO_WM_UNIT_TYPE" val="l_h_a"/>
  <p:tag name="KSO_WM_UNIT_INDEX" val="1_3_1"/>
  <p:tag name="KSO_WM_DIAGRAM_VERSION" val="3"/>
  <p:tag name="KSO_WM_DIAGRAM_COLOR_TRICK" val="1"/>
  <p:tag name="KSO_WM_DIAGRAM_COLOR_TEXT_CAN_REMOVE" val="n"/>
  <p:tag name="KSO_WM_UNIT_PRESET_TEXT" val="单击添加目录项标题"/>
  <p:tag name="KSO_WM_DIAGRAM_MAX_ITEMCNT" val="6"/>
  <p:tag name="KSO_WM_DIAGRAM_MIN_ITEMCNT" val="2"/>
  <p:tag name="KSO_WM_DIAGRAM_VIRTUALLY_FRAME" val="{&quot;height&quot;:422.65,&quot;width&quot;:46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1224_6*l_h_i*1_3_2"/>
  <p:tag name="KSO_WM_TEMPLATE_CATEGORY" val="custom"/>
  <p:tag name="KSO_WM_TEMPLATE_INDEX" val="20231224"/>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DIAGRAM_MAX_ITEMCNT" val="6"/>
  <p:tag name="KSO_WM_DIAGRAM_MIN_ITEMCNT" val="2"/>
  <p:tag name="KSO_WM_DIAGRAM_VIRTUALLY_FRAME" val="{&quot;height&quot;:422.65,&quot;width&quot;:468.5}"/>
  <p:tag name="KSO_WM_DIAGRAM_COLOR_MATCH_VALUE" val="{&quot;shape&quot;:{&quot;fill&quot;:{&quot;type&quot;:0},&quot;glow&quot;:{&quot;colorType&quot;:0},&quot;line&quot;:{&quot;solidLine&quot;:{&quot;brightness&quot;:0,&quot;colorType&quot;:1,&quot;foreColorIndex&quot;:13,&quot;transparency&quot;:0.800000011920929},&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1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1224_6*l_h_i*1_4_1"/>
  <p:tag name="KSO_WM_TEMPLATE_CATEGORY" val="custom"/>
  <p:tag name="KSO_WM_TEMPLATE_INDEX" val="20231224"/>
  <p:tag name="KSO_WM_UNIT_LAYERLEVEL" val="1_1_1"/>
  <p:tag name="KSO_WM_TAG_VERSION" val="3.0"/>
  <p:tag name="KSO_WM_DIAGRAM_GROUP_CODE" val="l1-1"/>
  <p:tag name="KSO_WM_UNIT_SUBTYPE" val="d"/>
  <p:tag name="KSO_WM_UNIT_TYPE" val="l_h_i"/>
  <p:tag name="KSO_WM_UNIT_INDEX" val="1_4_1"/>
  <p:tag name="KSO_WM_DIAGRAM_VERSION" val="3"/>
  <p:tag name="KSO_WM_DIAGRAM_COLOR_TRICK" val="1"/>
  <p:tag name="KSO_WM_DIAGRAM_COLOR_TEXT_CAN_REMOVE" val="n"/>
  <p:tag name="KSO_WM_UNIT_PRESET_TEXT" val="04. "/>
  <p:tag name="KSO_WM_DIAGRAM_MAX_ITEMCNT" val="6"/>
  <p:tag name="KSO_WM_DIAGRAM_MIN_ITEMCNT" val="2"/>
  <p:tag name="KSO_WM_DIAGRAM_VIRTUALLY_FRAME" val="{&quot;height&quot;:422.65,&quot;width&quot;:46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36000001430511475,&quot;transparency&quot;:0},{&quot;brightness&quot;:0,&quot;colorType&quot;:1,&quot;foreColorIndex&quot;:8,&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1224_6*l_h_a*1_4_1"/>
  <p:tag name="KSO_WM_TEMPLATE_CATEGORY" val="custom"/>
  <p:tag name="KSO_WM_TEMPLATE_INDEX" val="20231224"/>
  <p:tag name="KSO_WM_UNIT_LAYERLEVEL" val="1_1_1"/>
  <p:tag name="KSO_WM_TAG_VERSION" val="3.0"/>
  <p:tag name="KSO_WM_UNIT_ISCONTENTSTITLE" val="0"/>
  <p:tag name="KSO_WM_UNIT_ISNUMDGMTITLE" val="0"/>
  <p:tag name="KSO_WM_UNIT_NOCLEAR" val="0"/>
  <p:tag name="KSO_WM_UNIT_VALUE" val="17"/>
  <p:tag name="KSO_WM_DIAGRAM_GROUP_CODE" val="l1-1"/>
  <p:tag name="KSO_WM_UNIT_TYPE" val="l_h_a"/>
  <p:tag name="KSO_WM_UNIT_INDEX" val="1_4_1"/>
  <p:tag name="KSO_WM_DIAGRAM_VERSION" val="3"/>
  <p:tag name="KSO_WM_DIAGRAM_COLOR_TRICK" val="1"/>
  <p:tag name="KSO_WM_DIAGRAM_COLOR_TEXT_CAN_REMOVE" val="n"/>
  <p:tag name="KSO_WM_UNIT_PRESET_TEXT" val="单击添加目录项标题"/>
  <p:tag name="KSO_WM_DIAGRAM_MAX_ITEMCNT" val="6"/>
  <p:tag name="KSO_WM_DIAGRAM_MIN_ITEMCNT" val="2"/>
  <p:tag name="KSO_WM_DIAGRAM_VIRTUALLY_FRAME" val="{&quot;height&quot;:422.65,&quot;width&quot;:46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1224_6*l_h_i*1_4_2"/>
  <p:tag name="KSO_WM_TEMPLATE_CATEGORY" val="custom"/>
  <p:tag name="KSO_WM_TEMPLATE_INDEX" val="20231224"/>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DIAGRAM_MAX_ITEMCNT" val="6"/>
  <p:tag name="KSO_WM_DIAGRAM_MIN_ITEMCNT" val="2"/>
  <p:tag name="KSO_WM_DIAGRAM_VIRTUALLY_FRAME" val="{&quot;height&quot;:422.65,&quot;width&quot;:468.5}"/>
  <p:tag name="KSO_WM_DIAGRAM_COLOR_MATCH_VALUE" val="{&quot;shape&quot;:{&quot;fill&quot;:{&quot;type&quot;:0},&quot;glow&quot;:{&quot;colorType&quot;:0},&quot;line&quot;:{&quot;solidLine&quot;:{&quot;brightness&quot;:0,&quot;colorType&quot;:1,&quot;foreColorIndex&quot;:13,&quot;transparency&quot;:0.800000011920929},&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1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1224_6*l_h_i*1_5_1"/>
  <p:tag name="KSO_WM_TEMPLATE_CATEGORY" val="custom"/>
  <p:tag name="KSO_WM_TEMPLATE_INDEX" val="20231224"/>
  <p:tag name="KSO_WM_UNIT_LAYERLEVEL" val="1_1_1"/>
  <p:tag name="KSO_WM_TAG_VERSION" val="3.0"/>
  <p:tag name="KSO_WM_DIAGRAM_GROUP_CODE" val="l1-1"/>
  <p:tag name="KSO_WM_UNIT_SUBTYPE" val="d"/>
  <p:tag name="KSO_WM_UNIT_TYPE" val="l_h_i"/>
  <p:tag name="KSO_WM_UNIT_INDEX" val="1_5_1"/>
  <p:tag name="KSO_WM_DIAGRAM_VERSION" val="3"/>
  <p:tag name="KSO_WM_DIAGRAM_COLOR_TRICK" val="1"/>
  <p:tag name="KSO_WM_DIAGRAM_COLOR_TEXT_CAN_REMOVE" val="n"/>
  <p:tag name="KSO_WM_UNIT_PRESET_TEXT" val="05. "/>
  <p:tag name="KSO_WM_DIAGRAM_MAX_ITEMCNT" val="6"/>
  <p:tag name="KSO_WM_DIAGRAM_MIN_ITEMCNT" val="2"/>
  <p:tag name="KSO_WM_DIAGRAM_VIRTUALLY_FRAME" val="{&quot;height&quot;:422.65,&quot;width&quot;:46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36000001430511475,&quot;transparency&quot;:0},{&quot;brightness&quot;:0,&quot;colorType&quot;:1,&quot;foreColorIndex&quot;:8,&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1224_6*l_h_a*1_5_1"/>
  <p:tag name="KSO_WM_TEMPLATE_CATEGORY" val="custom"/>
  <p:tag name="KSO_WM_TEMPLATE_INDEX" val="20231224"/>
  <p:tag name="KSO_WM_UNIT_LAYERLEVEL" val="1_1_1"/>
  <p:tag name="KSO_WM_TAG_VERSION" val="3.0"/>
  <p:tag name="KSO_WM_UNIT_ISCONTENTSTITLE" val="0"/>
  <p:tag name="KSO_WM_UNIT_ISNUMDGMTITLE" val="0"/>
  <p:tag name="KSO_WM_UNIT_NOCLEAR" val="0"/>
  <p:tag name="KSO_WM_UNIT_VALUE" val="17"/>
  <p:tag name="KSO_WM_DIAGRAM_GROUP_CODE" val="l1-1"/>
  <p:tag name="KSO_WM_UNIT_TYPE" val="l_h_a"/>
  <p:tag name="KSO_WM_UNIT_INDEX" val="1_5_1"/>
  <p:tag name="KSO_WM_DIAGRAM_VERSION" val="3"/>
  <p:tag name="KSO_WM_DIAGRAM_COLOR_TRICK" val="1"/>
  <p:tag name="KSO_WM_DIAGRAM_COLOR_TEXT_CAN_REMOVE" val="n"/>
  <p:tag name="KSO_WM_UNIT_PRESET_TEXT" val="单击添加目录项标题"/>
  <p:tag name="KSO_WM_DIAGRAM_MAX_ITEMCNT" val="6"/>
  <p:tag name="KSO_WM_DIAGRAM_MIN_ITEMCNT" val="2"/>
  <p:tag name="KSO_WM_DIAGRAM_VIRTUALLY_FRAME" val="{&quot;height&quot;:422.65,&quot;width&quot;:46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1224_6*l_h_i*1_5_2"/>
  <p:tag name="KSO_WM_TEMPLATE_CATEGORY" val="custom"/>
  <p:tag name="KSO_WM_TEMPLATE_INDEX" val="20231224"/>
  <p:tag name="KSO_WM_UNIT_LAYERLEVEL" val="1_1_1"/>
  <p:tag name="KSO_WM_TAG_VERSION" val="3.0"/>
  <p:tag name="KSO_WM_DIAGRAM_GROUP_CODE" val="l1-1"/>
  <p:tag name="KSO_WM_UNIT_TYPE" val="l_h_i"/>
  <p:tag name="KSO_WM_UNIT_INDEX" val="1_5_2"/>
  <p:tag name="KSO_WM_DIAGRAM_VERSION" val="3"/>
  <p:tag name="KSO_WM_DIAGRAM_COLOR_TRICK" val="1"/>
  <p:tag name="KSO_WM_DIAGRAM_COLOR_TEXT_CAN_REMOVE" val="n"/>
  <p:tag name="KSO_WM_DIAGRAM_MAX_ITEMCNT" val="6"/>
  <p:tag name="KSO_WM_DIAGRAM_MIN_ITEMCNT" val="2"/>
  <p:tag name="KSO_WM_DIAGRAM_VIRTUALLY_FRAME" val="{&quot;height&quot;:422.65,&quot;width&quot;:468.5}"/>
  <p:tag name="KSO_WM_DIAGRAM_COLOR_MATCH_VALUE" val="{&quot;shape&quot;:{&quot;fill&quot;:{&quot;type&quot;:0},&quot;glow&quot;:{&quot;colorType&quot;:0},&quot;line&quot;:{&quot;solidLine&quot;:{&quot;brightness&quot;:0,&quot;colorType&quot;:1,&quot;foreColorIndex&quot;:13,&quot;transparency&quot;:0.800000011920929},&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12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1224_6*l_h_i*1_6_1"/>
  <p:tag name="KSO_WM_TEMPLATE_CATEGORY" val="custom"/>
  <p:tag name="KSO_WM_TEMPLATE_INDEX" val="20231224"/>
  <p:tag name="KSO_WM_UNIT_LAYERLEVEL" val="1_1_1"/>
  <p:tag name="KSO_WM_TAG_VERSION" val="3.0"/>
  <p:tag name="KSO_WM_DIAGRAM_GROUP_CODE" val="l1-1"/>
  <p:tag name="KSO_WM_UNIT_SUBTYPE" val="d"/>
  <p:tag name="KSO_WM_UNIT_TYPE" val="l_h_i"/>
  <p:tag name="KSO_WM_UNIT_INDEX" val="1_6_1"/>
  <p:tag name="KSO_WM_DIAGRAM_VERSION" val="3"/>
  <p:tag name="KSO_WM_DIAGRAM_COLOR_TRICK" val="1"/>
  <p:tag name="KSO_WM_DIAGRAM_COLOR_TEXT_CAN_REMOVE" val="n"/>
  <p:tag name="KSO_WM_UNIT_PRESET_TEXT" val="06. "/>
  <p:tag name="KSO_WM_DIAGRAM_MAX_ITEMCNT" val="6"/>
  <p:tag name="KSO_WM_DIAGRAM_MIN_ITEMCNT" val="2"/>
  <p:tag name="KSO_WM_DIAGRAM_VIRTUALLY_FRAME" val="{&quot;height&quot;:422.65,&quot;width&quot;:46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36000001430511475,&quot;transparency&quot;:0},{&quot;brightness&quot;:0,&quot;colorType&quot;:1,&quot;foreColorIndex&quot;:8,&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1224_6*l_h_a*1_6_1"/>
  <p:tag name="KSO_WM_TEMPLATE_CATEGORY" val="custom"/>
  <p:tag name="KSO_WM_TEMPLATE_INDEX" val="20231224"/>
  <p:tag name="KSO_WM_UNIT_LAYERLEVEL" val="1_1_1"/>
  <p:tag name="KSO_WM_TAG_VERSION" val="3.0"/>
  <p:tag name="KSO_WM_UNIT_ISCONTENTSTITLE" val="0"/>
  <p:tag name="KSO_WM_UNIT_ISNUMDGMTITLE" val="0"/>
  <p:tag name="KSO_WM_UNIT_NOCLEAR" val="0"/>
  <p:tag name="KSO_WM_UNIT_VALUE" val="17"/>
  <p:tag name="KSO_WM_DIAGRAM_GROUP_CODE" val="l1-1"/>
  <p:tag name="KSO_WM_UNIT_TYPE" val="l_h_a"/>
  <p:tag name="KSO_WM_UNIT_INDEX" val="1_6_1"/>
  <p:tag name="KSO_WM_DIAGRAM_VERSION" val="3"/>
  <p:tag name="KSO_WM_DIAGRAM_COLOR_TRICK" val="1"/>
  <p:tag name="KSO_WM_DIAGRAM_COLOR_TEXT_CAN_REMOVE" val="n"/>
  <p:tag name="KSO_WM_UNIT_PRESET_TEXT" val="单击添加目录项标题"/>
  <p:tag name="KSO_WM_DIAGRAM_MAX_ITEMCNT" val="6"/>
  <p:tag name="KSO_WM_DIAGRAM_MIN_ITEMCNT" val="2"/>
  <p:tag name="KSO_WM_DIAGRAM_VIRTUALLY_FRAME" val="{&quot;height&quot;:422.65,&quot;width&quot;:46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1224_6*l_h_i*1_6_2"/>
  <p:tag name="KSO_WM_TEMPLATE_CATEGORY" val="custom"/>
  <p:tag name="KSO_WM_TEMPLATE_INDEX" val="20231224"/>
  <p:tag name="KSO_WM_UNIT_LAYERLEVEL" val="1_1_1"/>
  <p:tag name="KSO_WM_TAG_VERSION" val="3.0"/>
  <p:tag name="KSO_WM_DIAGRAM_GROUP_CODE" val="l1-1"/>
  <p:tag name="KSO_WM_UNIT_TYPE" val="l_h_i"/>
  <p:tag name="KSO_WM_UNIT_INDEX" val="1_6_2"/>
  <p:tag name="KSO_WM_DIAGRAM_VERSION" val="3"/>
  <p:tag name="KSO_WM_DIAGRAM_COLOR_TRICK" val="1"/>
  <p:tag name="KSO_WM_DIAGRAM_COLOR_TEXT_CAN_REMOVE" val="n"/>
  <p:tag name="KSO_WM_DIAGRAM_MAX_ITEMCNT" val="6"/>
  <p:tag name="KSO_WM_DIAGRAM_MIN_ITEMCNT" val="2"/>
  <p:tag name="KSO_WM_DIAGRAM_VIRTUALLY_FRAME" val="{&quot;height&quot;:422.65,&quot;width&quot;:468.5}"/>
  <p:tag name="KSO_WM_DIAGRAM_COLOR_MATCH_VALUE" val="{&quot;shape&quot;:{&quot;fill&quot;:{&quot;type&quot;:0},&quot;glow&quot;:{&quot;colorType&quot;:0},&quot;line&quot;:{&quot;solidLine&quot;:{&quot;brightness&quot;:0,&quot;colorType&quot;:1,&quot;foreColorIndex&quot;:13,&quot;transparency&quot;:0.800000011920929},&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125.xml><?xml version="1.0" encoding="utf-8"?>
<p:tagLst xmlns:p="http://schemas.openxmlformats.org/presentationml/2006/main">
  <p:tag name="KSO_WM_SLIDE_ID" val="custom20231224_6"/>
  <p:tag name="KSO_WM_TEMPLATE_SUBCATEGORY" val="29"/>
  <p:tag name="KSO_WM_TEMPLATE_MASTER_TYPE" val="0"/>
  <p:tag name="KSO_WM_TEMPLATE_COLOR_TYPE" val="0"/>
  <p:tag name="KSO_WM_SLIDE_ITEM_CNT" val="6"/>
  <p:tag name="KSO_WM_SLIDE_INDEX" val="6"/>
  <p:tag name="KSO_WM_TAG_VERSION" val="1.0"/>
  <p:tag name="KSO_WM_BEAUTIFY_FLAG" val="#wm#"/>
  <p:tag name="KSO_WM_TEMPLATE_CATEGORY" val="custom"/>
  <p:tag name="KSO_WM_TEMPLATE_INDEX" val="20231224"/>
  <p:tag name="KSO_WM_SLIDE_LAYOUT" val="a_b_l"/>
  <p:tag name="KSO_WM_SLIDE_LAYOUT_CNT" val="1_1_1"/>
  <p:tag name="KSO_WM_SLIDE_TYPE" val="contents"/>
  <p:tag name="KSO_WM_SLIDE_SUBTYPE" val="diag"/>
  <p:tag name="KSO_WM_DIAGRAM_GROUP_CODE" val="l1-1"/>
  <p:tag name="KSO_WM_SLIDE_DIAGTYPE" val="l"/>
</p:tagLst>
</file>

<file path=ppt/tags/tag1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24_7*b*1"/>
  <p:tag name="KSO_WM_TEMPLATE_CATEGORY" val="custom"/>
  <p:tag name="KSO_WM_TEMPLATE_INDEX" val="20231224"/>
  <p:tag name="KSO_WM_UNIT_LAYERLEVEL" val="1"/>
  <p:tag name="KSO_WM_TAG_VERSION" val="3.0"/>
  <p:tag name="KSO_WM_BEAUTIFY_FLAG" val="#wm#"/>
  <p:tag name="KSO_WM_UNIT_ISCONTENTSTITLE" val="0"/>
  <p:tag name="KSO_WM_UNIT_ISNUMDGMTITLE" val="0"/>
  <p:tag name="KSO_WM_UNIT_NOCLEAR" val="0"/>
  <p:tag name="KSO_WM_UNIT_VALUE" val="35"/>
  <p:tag name="KSO_WM_UNIT_TYPE" val="b"/>
  <p:tag name="KSO_WM_UNIT_INDEX" val="1"/>
  <p:tag name="KSO_WM_UNIT_PRESET_TEXT" val="章节副标题"/>
</p:tagLst>
</file>

<file path=ppt/tags/tag127.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1224_7*e*1"/>
  <p:tag name="KSO_WM_TEMPLATE_CATEGORY" val="custom"/>
  <p:tag name="KSO_WM_TEMPLATE_INDEX" val="20231224"/>
  <p:tag name="KSO_WM_UNIT_LAYERLEVEL" val="1"/>
  <p:tag name="KSO_WM_TAG_VERSION" val="3.0"/>
  <p:tag name="KSO_WM_BEAUTIFY_FLAG" val="#wm#"/>
  <p:tag name="KSO_WM_UNIT_NOCLEAR" val="0"/>
  <p:tag name="KSO_WM_UNIT_VALUE" val="13"/>
  <p:tag name="KSO_WM_UNIT_TYPE" val="e"/>
  <p:tag name="KSO_WM_UNIT_INDEX" val="1"/>
  <p:tag name="KSO_WM_UNIT_PRESET_TEXT" val="01"/>
</p:tagLst>
</file>

<file path=ppt/tags/tag1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24_7*a*1"/>
  <p:tag name="KSO_WM_TEMPLATE_CATEGORY" val="custom"/>
  <p:tag name="KSO_WM_TEMPLATE_INDEX" val="20231224"/>
  <p:tag name="KSO_WM_UNIT_LAYERLEVEL" val="1"/>
  <p:tag name="KSO_WM_TAG_VERSION" val="3.0"/>
  <p:tag name="KSO_WM_BEAUTIFY_FLAG" val="#wm#"/>
  <p:tag name="KSO_WM_UNIT_ISCONTENTSTITLE" val="0"/>
  <p:tag name="KSO_WM_UNIT_ISNUMDGMTITLE" val="0"/>
  <p:tag name="KSO_WM_UNIT_NOCLEAR" val="0"/>
  <p:tag name="KSO_WM_UNIT_TYPE" val="a"/>
  <p:tag name="KSO_WM_UNIT_INDEX" val="1"/>
  <p:tag name="KSO_WM_UNIT_VALUE" val="11"/>
  <p:tag name="KSO_WM_UNIT_PRESET_TEXT" val="单击此处添加章节标题"/>
</p:tagLst>
</file>

<file path=ppt/tags/tag129.xml><?xml version="1.0" encoding="utf-8"?>
<p:tagLst xmlns:p="http://schemas.openxmlformats.org/presentationml/2006/main">
  <p:tag name="KSO_WM_SLIDE_ID" val="custom20231224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1224"/>
  <p:tag name="KSO_WM_SLIDE_TYPE" val="sectionTitle"/>
  <p:tag name="KSO_WM_SLIDE_SUBTYPE" val="pureTxt"/>
  <p:tag name="KSO_WM_SLIDE_LAYOUT" val="a_b_e"/>
  <p:tag name="KSO_WM_SLIDE_LAYOUT_CNT" val="1_1_1"/>
</p:tagLst>
</file>

<file path=ppt/tags/tag1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24_7*b*1"/>
  <p:tag name="KSO_WM_TEMPLATE_CATEGORY" val="custom"/>
  <p:tag name="KSO_WM_TEMPLATE_INDEX" val="20231224"/>
  <p:tag name="KSO_WM_UNIT_LAYERLEVEL" val="1"/>
  <p:tag name="KSO_WM_TAG_VERSION" val="3.0"/>
  <p:tag name="KSO_WM_BEAUTIFY_FLAG" val="#wm#"/>
  <p:tag name="KSO_WM_UNIT_ISCONTENTSTITLE" val="0"/>
  <p:tag name="KSO_WM_UNIT_ISNUMDGMTITLE" val="0"/>
  <p:tag name="KSO_WM_UNIT_NOCLEAR" val="0"/>
  <p:tag name="KSO_WM_UNIT_VALUE" val="35"/>
  <p:tag name="KSO_WM_UNIT_TYPE" val="b"/>
  <p:tag name="KSO_WM_UNIT_INDEX" val="1"/>
  <p:tag name="KSO_WM_UNIT_PRESET_TEXT" val="章节副标题"/>
</p:tagLst>
</file>

<file path=ppt/tags/tag131.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1224_7*e*1"/>
  <p:tag name="KSO_WM_TEMPLATE_CATEGORY" val="custom"/>
  <p:tag name="KSO_WM_TEMPLATE_INDEX" val="20231224"/>
  <p:tag name="KSO_WM_UNIT_LAYERLEVEL" val="1"/>
  <p:tag name="KSO_WM_TAG_VERSION" val="3.0"/>
  <p:tag name="KSO_WM_BEAUTIFY_FLAG" val="#wm#"/>
  <p:tag name="KSO_WM_UNIT_NOCLEAR" val="0"/>
  <p:tag name="KSO_WM_UNIT_VALUE" val="13"/>
  <p:tag name="KSO_WM_UNIT_TYPE" val="e"/>
  <p:tag name="KSO_WM_UNIT_INDEX" val="1"/>
  <p:tag name="KSO_WM_UNIT_PRESET_TEXT" val="02"/>
</p:tagLst>
</file>

<file path=ppt/tags/tag1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24_7*a*1"/>
  <p:tag name="KSO_WM_TEMPLATE_CATEGORY" val="custom"/>
  <p:tag name="KSO_WM_TEMPLATE_INDEX" val="20231224"/>
  <p:tag name="KSO_WM_UNIT_LAYERLEVEL" val="1"/>
  <p:tag name="KSO_WM_TAG_VERSION" val="3.0"/>
  <p:tag name="KSO_WM_BEAUTIFY_FLAG" val="#wm#"/>
  <p:tag name="KSO_WM_UNIT_ISCONTENTSTITLE" val="0"/>
  <p:tag name="KSO_WM_UNIT_ISNUMDGMTITLE" val="0"/>
  <p:tag name="KSO_WM_UNIT_NOCLEAR" val="0"/>
  <p:tag name="KSO_WM_UNIT_TYPE" val="a"/>
  <p:tag name="KSO_WM_UNIT_INDEX" val="1"/>
  <p:tag name="KSO_WM_UNIT_VALUE" val="11"/>
  <p:tag name="KSO_WM_UNIT_PRESET_TEXT" val="单击此处添加章节标题"/>
</p:tagLst>
</file>

<file path=ppt/tags/tag133.xml><?xml version="1.0" encoding="utf-8"?>
<p:tagLst xmlns:p="http://schemas.openxmlformats.org/presentationml/2006/main">
  <p:tag name="KSO_WM_SLIDE_ID" val="custom20231224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1224"/>
  <p:tag name="KSO_WM_SLIDE_TYPE" val="sectionTitle"/>
  <p:tag name="KSO_WM_SLIDE_SUBTYPE" val="pureTxt"/>
  <p:tag name="KSO_WM_SLIDE_LAYOUT" val="a_b_e"/>
  <p:tag name="KSO_WM_SLIDE_LAYOUT_CNT" val="1_1_1"/>
</p:tagLst>
</file>

<file path=ppt/tags/tag134.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5.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6.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7.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2.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5.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8.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1.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24_7*b*1"/>
  <p:tag name="KSO_WM_TEMPLATE_CATEGORY" val="custom"/>
  <p:tag name="KSO_WM_TEMPLATE_INDEX" val="20231224"/>
  <p:tag name="KSO_WM_UNIT_LAYERLEVEL" val="1"/>
  <p:tag name="KSO_WM_TAG_VERSION" val="3.0"/>
  <p:tag name="KSO_WM_BEAUTIFY_FLAG" val="#wm#"/>
  <p:tag name="KSO_WM_UNIT_ISCONTENTSTITLE" val="0"/>
  <p:tag name="KSO_WM_UNIT_ISNUMDGMTITLE" val="0"/>
  <p:tag name="KSO_WM_UNIT_NOCLEAR" val="0"/>
  <p:tag name="KSO_WM_UNIT_VALUE" val="35"/>
  <p:tag name="KSO_WM_UNIT_TYPE" val="b"/>
  <p:tag name="KSO_WM_UNIT_INDEX" val="1"/>
  <p:tag name="KSO_WM_UNIT_PRESET_TEXT" val="章节副标题"/>
</p:tagLst>
</file>

<file path=ppt/tags/tag175.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1224_7*e*1"/>
  <p:tag name="KSO_WM_TEMPLATE_CATEGORY" val="custom"/>
  <p:tag name="KSO_WM_TEMPLATE_INDEX" val="20231224"/>
  <p:tag name="KSO_WM_UNIT_LAYERLEVEL" val="1"/>
  <p:tag name="KSO_WM_TAG_VERSION" val="3.0"/>
  <p:tag name="KSO_WM_BEAUTIFY_FLAG" val="#wm#"/>
  <p:tag name="KSO_WM_UNIT_NOCLEAR" val="0"/>
  <p:tag name="KSO_WM_UNIT_VALUE" val="13"/>
  <p:tag name="KSO_WM_UNIT_TYPE" val="e"/>
  <p:tag name="KSO_WM_UNIT_INDEX" val="1"/>
  <p:tag name="KSO_WM_UNIT_PRESET_TEXT" val="03"/>
</p:tagLst>
</file>

<file path=ppt/tags/tag1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24_7*a*1"/>
  <p:tag name="KSO_WM_TEMPLATE_CATEGORY" val="custom"/>
  <p:tag name="KSO_WM_TEMPLATE_INDEX" val="20231224"/>
  <p:tag name="KSO_WM_UNIT_LAYERLEVEL" val="1"/>
  <p:tag name="KSO_WM_TAG_VERSION" val="3.0"/>
  <p:tag name="KSO_WM_BEAUTIFY_FLAG" val="#wm#"/>
  <p:tag name="KSO_WM_UNIT_ISCONTENTSTITLE" val="0"/>
  <p:tag name="KSO_WM_UNIT_ISNUMDGMTITLE" val="0"/>
  <p:tag name="KSO_WM_UNIT_NOCLEAR" val="0"/>
  <p:tag name="KSO_WM_UNIT_TYPE" val="a"/>
  <p:tag name="KSO_WM_UNIT_INDEX" val="1"/>
  <p:tag name="KSO_WM_UNIT_VALUE" val="11"/>
  <p:tag name="KSO_WM_UNIT_PRESET_TEXT" val="单击此处添加章节标题"/>
</p:tagLst>
</file>

<file path=ppt/tags/tag177.xml><?xml version="1.0" encoding="utf-8"?>
<p:tagLst xmlns:p="http://schemas.openxmlformats.org/presentationml/2006/main">
  <p:tag name="KSO_WM_SLIDE_ID" val="custom20231224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1224"/>
  <p:tag name="KSO_WM_SLIDE_TYPE" val="sectionTitle"/>
  <p:tag name="KSO_WM_SLIDE_SUBTYPE" val="pureTxt"/>
  <p:tag name="KSO_WM_SLIDE_LAYOUT" val="a_b_e"/>
  <p:tag name="KSO_WM_SLIDE_LAYOUT_CNT" val="1_1_1"/>
</p:tagLst>
</file>

<file path=ppt/tags/tag1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4*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4*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4*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4*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4*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4*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4*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4*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4*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4*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4*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4*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4*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4*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4*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4*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4*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4*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4*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4*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4*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4*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4*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4*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4*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4*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5_1"/>
  <p:tag name="KSO_WM_UNIT_ID" val="diagram20231444_4*l_h_f*1_5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4*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4*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4*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5*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5*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2_5*l_h_f*1_3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2_5*l_h_f*1_4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5_1"/>
  <p:tag name="KSO_WM_UNIT_ID" val="diagram20231262_5*l_h_f*1_5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6_1"/>
  <p:tag name="KSO_WM_UNIT_ID" val="diagram20231262_5*l_h_f*1_6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24_7*b*1"/>
  <p:tag name="KSO_WM_TEMPLATE_CATEGORY" val="custom"/>
  <p:tag name="KSO_WM_TEMPLATE_INDEX" val="20231224"/>
  <p:tag name="KSO_WM_UNIT_LAYERLEVEL" val="1"/>
  <p:tag name="KSO_WM_TAG_VERSION" val="3.0"/>
  <p:tag name="KSO_WM_BEAUTIFY_FLAG" val="#wm#"/>
  <p:tag name="KSO_WM_UNIT_ISCONTENTSTITLE" val="0"/>
  <p:tag name="KSO_WM_UNIT_ISNUMDGMTITLE" val="0"/>
  <p:tag name="KSO_WM_UNIT_NOCLEAR" val="0"/>
  <p:tag name="KSO_WM_UNIT_VALUE" val="35"/>
  <p:tag name="KSO_WM_UNIT_TYPE" val="b"/>
  <p:tag name="KSO_WM_UNIT_INDEX" val="1"/>
  <p:tag name="KSO_WM_UNIT_PRESET_TEXT" val="章节副标题"/>
</p:tagLst>
</file>

<file path=ppt/tags/tag239.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1224_7*e*1"/>
  <p:tag name="KSO_WM_TEMPLATE_CATEGORY" val="custom"/>
  <p:tag name="KSO_WM_TEMPLATE_INDEX" val="20231224"/>
  <p:tag name="KSO_WM_UNIT_LAYERLEVEL" val="1"/>
  <p:tag name="KSO_WM_TAG_VERSION" val="3.0"/>
  <p:tag name="KSO_WM_BEAUTIFY_FLAG" val="#wm#"/>
  <p:tag name="KSO_WM_UNIT_NOCLEAR" val="0"/>
  <p:tag name="KSO_WM_UNIT_VALUE" val="13"/>
  <p:tag name="KSO_WM_UNIT_TYPE" val="e"/>
  <p:tag name="KSO_WM_UNIT_INDEX" val="1"/>
  <p:tag name="KSO_WM_UNIT_PRESET_TEXT" val="04"/>
</p:tagLst>
</file>

<file path=ppt/tags/tag2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24_7*a*1"/>
  <p:tag name="KSO_WM_TEMPLATE_CATEGORY" val="custom"/>
  <p:tag name="KSO_WM_TEMPLATE_INDEX" val="20231224"/>
  <p:tag name="KSO_WM_UNIT_LAYERLEVEL" val="1"/>
  <p:tag name="KSO_WM_TAG_VERSION" val="3.0"/>
  <p:tag name="KSO_WM_BEAUTIFY_FLAG" val="#wm#"/>
  <p:tag name="KSO_WM_UNIT_ISCONTENTSTITLE" val="0"/>
  <p:tag name="KSO_WM_UNIT_ISNUMDGMTITLE" val="0"/>
  <p:tag name="KSO_WM_UNIT_NOCLEAR" val="0"/>
  <p:tag name="KSO_WM_UNIT_TYPE" val="a"/>
  <p:tag name="KSO_WM_UNIT_INDEX" val="1"/>
  <p:tag name="KSO_WM_UNIT_VALUE" val="11"/>
  <p:tag name="KSO_WM_UNIT_PRESET_TEXT" val="单击此处添加章节标题"/>
</p:tagLst>
</file>

<file path=ppt/tags/tag241.xml><?xml version="1.0" encoding="utf-8"?>
<p:tagLst xmlns:p="http://schemas.openxmlformats.org/presentationml/2006/main">
  <p:tag name="KSO_WM_SLIDE_ID" val="custom20231224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1224"/>
  <p:tag name="KSO_WM_SLIDE_TYPE" val="sectionTitle"/>
  <p:tag name="KSO_WM_SLIDE_SUBTYPE" val="pureTxt"/>
  <p:tag name="KSO_WM_SLIDE_LAYOUT" val="a_b_e"/>
  <p:tag name="KSO_WM_SLIDE_LAYOUT_CNT" val="1_1_1"/>
</p:tagLst>
</file>

<file path=ppt/tags/tag2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8.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1.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4.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7.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24_7*b*1"/>
  <p:tag name="KSO_WM_TEMPLATE_CATEGORY" val="custom"/>
  <p:tag name="KSO_WM_TEMPLATE_INDEX" val="20231224"/>
  <p:tag name="KSO_WM_UNIT_LAYERLEVEL" val="1"/>
  <p:tag name="KSO_WM_TAG_VERSION" val="3.0"/>
  <p:tag name="KSO_WM_BEAUTIFY_FLAG" val="#wm#"/>
  <p:tag name="KSO_WM_UNIT_ISCONTENTSTITLE" val="0"/>
  <p:tag name="KSO_WM_UNIT_ISNUMDGMTITLE" val="0"/>
  <p:tag name="KSO_WM_UNIT_NOCLEAR" val="0"/>
  <p:tag name="KSO_WM_UNIT_VALUE" val="35"/>
  <p:tag name="KSO_WM_UNIT_TYPE" val="b"/>
  <p:tag name="KSO_WM_UNIT_INDEX" val="1"/>
  <p:tag name="KSO_WM_UNIT_PRESET_TEXT" val="章节副标题"/>
</p:tagLst>
</file>

<file path=ppt/tags/tag279.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1224_7*e*1"/>
  <p:tag name="KSO_WM_TEMPLATE_CATEGORY" val="custom"/>
  <p:tag name="KSO_WM_TEMPLATE_INDEX" val="20231224"/>
  <p:tag name="KSO_WM_UNIT_LAYERLEVEL" val="1"/>
  <p:tag name="KSO_WM_TAG_VERSION" val="3.0"/>
  <p:tag name="KSO_WM_BEAUTIFY_FLAG" val="#wm#"/>
  <p:tag name="KSO_WM_UNIT_NOCLEAR" val="0"/>
  <p:tag name="KSO_WM_UNIT_VALUE" val="13"/>
  <p:tag name="KSO_WM_UNIT_TYPE" val="e"/>
  <p:tag name="KSO_WM_UNIT_INDEX" val="1"/>
  <p:tag name="KSO_WM_UNIT_PRESET_TEXT" val="05"/>
</p:tagLst>
</file>

<file path=ppt/tags/tag2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24_7*a*1"/>
  <p:tag name="KSO_WM_TEMPLATE_CATEGORY" val="custom"/>
  <p:tag name="KSO_WM_TEMPLATE_INDEX" val="20231224"/>
  <p:tag name="KSO_WM_UNIT_LAYERLEVEL" val="1"/>
  <p:tag name="KSO_WM_TAG_VERSION" val="3.0"/>
  <p:tag name="KSO_WM_BEAUTIFY_FLAG" val="#wm#"/>
  <p:tag name="KSO_WM_UNIT_ISCONTENTSTITLE" val="0"/>
  <p:tag name="KSO_WM_UNIT_ISNUMDGMTITLE" val="0"/>
  <p:tag name="KSO_WM_UNIT_NOCLEAR" val="0"/>
  <p:tag name="KSO_WM_UNIT_TYPE" val="a"/>
  <p:tag name="KSO_WM_UNIT_INDEX" val="1"/>
  <p:tag name="KSO_WM_UNIT_VALUE" val="11"/>
  <p:tag name="KSO_WM_UNIT_PRESET_TEXT" val="单击此处添加章节标题"/>
</p:tagLst>
</file>

<file path=ppt/tags/tag281.xml><?xml version="1.0" encoding="utf-8"?>
<p:tagLst xmlns:p="http://schemas.openxmlformats.org/presentationml/2006/main">
  <p:tag name="KSO_WM_SLIDE_ID" val="custom20231224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1224"/>
  <p:tag name="KSO_WM_SLIDE_TYPE" val="sectionTitle"/>
  <p:tag name="KSO_WM_SLIDE_SUBTYPE" val="pureTxt"/>
  <p:tag name="KSO_WM_SLIDE_LAYOUT" val="a_b_e"/>
  <p:tag name="KSO_WM_SLIDE_LAYOUT_CNT" val="1_1_1"/>
</p:tagLst>
</file>

<file path=ppt/tags/tag28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6.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7.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8.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9.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24_7*b*1"/>
  <p:tag name="KSO_WM_TEMPLATE_CATEGORY" val="custom"/>
  <p:tag name="KSO_WM_TEMPLATE_INDEX" val="20231224"/>
  <p:tag name="KSO_WM_UNIT_LAYERLEVEL" val="1"/>
  <p:tag name="KSO_WM_TAG_VERSION" val="3.0"/>
  <p:tag name="KSO_WM_BEAUTIFY_FLAG" val="#wm#"/>
  <p:tag name="KSO_WM_UNIT_ISCONTENTSTITLE" val="0"/>
  <p:tag name="KSO_WM_UNIT_ISNUMDGMTITLE" val="0"/>
  <p:tag name="KSO_WM_UNIT_NOCLEAR" val="0"/>
  <p:tag name="KSO_WM_UNIT_VALUE" val="35"/>
  <p:tag name="KSO_WM_UNIT_TYPE" val="b"/>
  <p:tag name="KSO_WM_UNIT_INDEX" val="1"/>
  <p:tag name="KSO_WM_UNIT_PRESET_TEXT" val="章节副标题"/>
</p:tagLst>
</file>

<file path=ppt/tags/tag311.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1224_7*e*1"/>
  <p:tag name="KSO_WM_TEMPLATE_CATEGORY" val="custom"/>
  <p:tag name="KSO_WM_TEMPLATE_INDEX" val="20231224"/>
  <p:tag name="KSO_WM_UNIT_LAYERLEVEL" val="1"/>
  <p:tag name="KSO_WM_TAG_VERSION" val="3.0"/>
  <p:tag name="KSO_WM_BEAUTIFY_FLAG" val="#wm#"/>
  <p:tag name="KSO_WM_UNIT_NOCLEAR" val="0"/>
  <p:tag name="KSO_WM_UNIT_VALUE" val="13"/>
  <p:tag name="KSO_WM_UNIT_TYPE" val="e"/>
  <p:tag name="KSO_WM_UNIT_INDEX" val="1"/>
  <p:tag name="KSO_WM_UNIT_PRESET_TEXT" val="06"/>
</p:tagLst>
</file>

<file path=ppt/tags/tag3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24_7*a*1"/>
  <p:tag name="KSO_WM_TEMPLATE_CATEGORY" val="custom"/>
  <p:tag name="KSO_WM_TEMPLATE_INDEX" val="20231224"/>
  <p:tag name="KSO_WM_UNIT_LAYERLEVEL" val="1"/>
  <p:tag name="KSO_WM_TAG_VERSION" val="3.0"/>
  <p:tag name="KSO_WM_BEAUTIFY_FLAG" val="#wm#"/>
  <p:tag name="KSO_WM_UNIT_ISCONTENTSTITLE" val="0"/>
  <p:tag name="KSO_WM_UNIT_ISNUMDGMTITLE" val="0"/>
  <p:tag name="KSO_WM_UNIT_NOCLEAR" val="0"/>
  <p:tag name="KSO_WM_UNIT_TYPE" val="a"/>
  <p:tag name="KSO_WM_UNIT_INDEX" val="1"/>
  <p:tag name="KSO_WM_UNIT_VALUE" val="11"/>
  <p:tag name="KSO_WM_UNIT_PRESET_TEXT" val="单击此处添加章节标题"/>
</p:tagLst>
</file>

<file path=ppt/tags/tag313.xml><?xml version="1.0" encoding="utf-8"?>
<p:tagLst xmlns:p="http://schemas.openxmlformats.org/presentationml/2006/main">
  <p:tag name="KSO_WM_SLIDE_ID" val="custom20231224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1224"/>
  <p:tag name="KSO_WM_SLIDE_TYPE" val="sectionTitle"/>
  <p:tag name="KSO_WM_SLIDE_SUBTYPE" val="pureTxt"/>
  <p:tag name="KSO_WM_SLIDE_LAYOUT" val="a_b_e"/>
  <p:tag name="KSO_WM_SLIDE_LAYOUT_CNT" val="1_1_1"/>
</p:tagLst>
</file>

<file path=ppt/tags/tag31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5*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5*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6.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5*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5*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5*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9.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5*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5*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5*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2.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5*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5*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5*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5.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5*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5_1"/>
  <p:tag name="KSO_WM_UNIT_ID" val="diagram20231320_5*l_h_i*1_5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9"/>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9,&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5_2"/>
  <p:tag name="KSO_WM_UNIT_ID" val="diagram20231320_5*l_h_i*1_5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9"/>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9,&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8.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5_1"/>
  <p:tag name="KSO_WM_UNIT_ID" val="diagram20231320_5*l_h_f*1_5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6_1"/>
  <p:tag name="KSO_WM_UNIT_ID" val="diagram20231320_5*l_h_i*1_6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10"/>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10,&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6_2"/>
  <p:tag name="KSO_WM_UNIT_ID" val="diagram20231320_5*l_h_i*1_6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10"/>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10,&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1.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6_1"/>
  <p:tag name="KSO_WM_UNIT_ID" val="diagram20231320_5*l_h_f*1_6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4.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7.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0.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3.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24_9*b*1"/>
  <p:tag name="KSO_WM_TEMPLATE_CATEGORY" val="custom"/>
  <p:tag name="KSO_WM_TEMPLATE_INDEX" val="20231224"/>
  <p:tag name="KSO_WM_UNIT_LAYERLEVEL" val="1"/>
  <p:tag name="KSO_WM_TAG_VERSION" val="3.0"/>
  <p:tag name="KSO_WM_BEAUTIFY_FLAG" val="#wm#"/>
  <p:tag name="KSO_WM_UNIT_ISCONTENTSTITLE" val="0"/>
  <p:tag name="KSO_WM_UNIT_ISNUMDGMTITLE" val="0"/>
  <p:tag name="KSO_WM_UNIT_NOCLEAR" val="0"/>
  <p:tag name="KSO_WM_UNIT_VALUE" val="80"/>
  <p:tag name="KSO_WM_UNIT_TYPE" val="b"/>
  <p:tag name="KSO_WM_UNIT_INDEX" val="1"/>
  <p:tag name="KSO_WM_UNIT_PRESET_TEXT" val="Thank you"/>
</p:tagLst>
</file>

<file path=ppt/tags/tag3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24_9*f*1"/>
  <p:tag name="KSO_WM_TEMPLATE_CATEGORY" val="custom"/>
  <p:tag name="KSO_WM_TEMPLATE_INDEX" val="20231224"/>
  <p:tag name="KSO_WM_UNIT_LAYERLEVEL" val="1"/>
  <p:tag name="KSO_WM_TAG_VERSION" val="3.0"/>
  <p:tag name="KSO_WM_BEAUTIFY_FLAG" val="#wm#"/>
  <p:tag name="KSO_WM_UNIT_NOCLEAR" val="0"/>
  <p:tag name="KSO_WM_UNIT_VALUE" val="8"/>
  <p:tag name="KSO_WM_UNIT_TYPE" val="f"/>
  <p:tag name="KSO_WM_UNIT_INDEX" val="1"/>
  <p:tag name="KSO_WM_UNIT_SUBTYPE" val="g"/>
  <p:tag name="KSO_WM_UNIT_PRESET_TEXT" val="稻壳学院"/>
</p:tagLst>
</file>

<file path=ppt/tags/tag3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24_9*a*1"/>
  <p:tag name="KSO_WM_TEMPLATE_CATEGORY" val="custom"/>
  <p:tag name="KSO_WM_TEMPLATE_INDEX" val="20231224"/>
  <p:tag name="KSO_WM_UNIT_LAYERLEVEL" val="1"/>
  <p:tag name="KSO_WM_TAG_VERSION" val="3.0"/>
  <p:tag name="KSO_WM_BEAUTIFY_FLAG" val="#wm#"/>
  <p:tag name="KSO_WM_UNIT_ISCONTENTSTITLE" val="0"/>
  <p:tag name="KSO_WM_UNIT_ISNUMDGMTITLE" val="0"/>
  <p:tag name="KSO_WM_UNIT_NOCLEAR" val="1"/>
  <p:tag name="KSO_WM_UNIT_TYPE" val="a"/>
  <p:tag name="KSO_WM_UNIT_INDEX" val="1"/>
  <p:tag name="KSO_WM_UNIT_PRESET_TEXT" val="感谢观看"/>
</p:tagLst>
</file>

<file path=ppt/tags/tag363.xml><?xml version="1.0" encoding="utf-8"?>
<p:tagLst xmlns:p="http://schemas.openxmlformats.org/presentationml/2006/main">
  <p:tag name="KSO_WM_SLIDE_ID" val="custom20231224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1224"/>
  <p:tag name="KSO_WM_SLIDE_TYPE" val="endPage"/>
  <p:tag name="KSO_WM_SLIDE_SUBTYPE" val="pureTxt"/>
  <p:tag name="KSO_WM_SLIDE_LAYOUT" val="a_b_f"/>
  <p:tag name="KSO_WM_SLIDE_LAYOUT_CNT" val="1_1_1"/>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7.30  /2">
      <a:dk1>
        <a:srgbClr val="333333"/>
      </a:dk1>
      <a:lt1>
        <a:srgbClr val="FFFFFF"/>
      </a:lt1>
      <a:dk2>
        <a:srgbClr val="000000"/>
      </a:dk2>
      <a:lt2>
        <a:srgbClr val="F4FEF8"/>
      </a:lt2>
      <a:accent1>
        <a:srgbClr val="14D663"/>
      </a:accent1>
      <a:accent2>
        <a:srgbClr val="FFCC00"/>
      </a:accent2>
      <a:accent3>
        <a:srgbClr val="1ECBF6"/>
      </a:accent3>
      <a:accent4>
        <a:srgbClr val="9AD02A"/>
      </a:accent4>
      <a:accent5>
        <a:srgbClr val="E94520"/>
      </a:accent5>
      <a:accent6>
        <a:srgbClr val="F37F3F"/>
      </a:accent6>
      <a:hlink>
        <a:srgbClr val="304FFE"/>
      </a:hlink>
      <a:folHlink>
        <a:srgbClr val="492067"/>
      </a:folHlink>
    </a:clrScheme>
    <a:fontScheme name="主题字体">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MI 9</dc:creator>
  <dcterms:created xsi:type="dcterms:W3CDTF">2023-12-20T00:17:30Z</dcterms:created>
  <dcterms:modified xsi:type="dcterms:W3CDTF">2023-12-20T00:17:30Z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906a54205775484f9f832668b8392dec_21</vt:lpwstr>
  </property>
</Properties>
</file>