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421" r:id="rId1"/>
    <p:sldMasterId id="2147492458" r:id="rId2"/>
  </p:sldMasterIdLst>
  <p:notesMasterIdLst>
    <p:notesMasterId r:id="rId3"/>
  </p:notesMasterIdLst>
  <p:sldIdLst>
    <p:sldId id="4398" r:id="rId4"/>
    <p:sldId id="4401" r:id="rId5"/>
    <p:sldId id="4404" r:id="rId6"/>
    <p:sldId id="4407" r:id="rId7"/>
    <p:sldId id="4413" r:id="rId9"/>
    <p:sldId id="4416" r:id="rId10"/>
    <p:sldId id="4419" r:id="rId11"/>
    <p:sldId id="4422" r:id="rId12"/>
    <p:sldId id="4428" r:id="rId14"/>
    <p:sldId id="4431" r:id="rId15"/>
    <p:sldId id="4434" r:id="rId16"/>
    <p:sldId id="4437" r:id="rId17"/>
    <p:sldId id="4440" r:id="rId18"/>
    <p:sldId id="4446" r:id="rId20"/>
    <p:sldId id="4449" r:id="rId21"/>
    <p:sldId id="4452" r:id="rId22"/>
    <p:sldId id="4455" r:id="rId23"/>
    <p:sldId id="4458" r:id="rId24"/>
    <p:sldId id="4464" r:id="rId26"/>
    <p:sldId id="4467" r:id="rId27"/>
    <p:sldId id="4470" r:id="rId28"/>
    <p:sldId id="4473" r:id="rId29"/>
    <p:sldId id="4476" r:id="rId30"/>
    <p:sldId id="4482" r:id="rId32"/>
    <p:sldId id="4485" r:id="rId33"/>
    <p:sldId id="4488" r:id="rId34"/>
    <p:sldId id="4491" r:id="rId35"/>
    <p:sldId id="4494" r:id="rId36"/>
    <p:sldId id="4500" r:id="rId38"/>
    <p:sldId id="4503" r:id="rId39"/>
    <p:sldId id="4506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22" r:id="rId1"/>
    <p:sldLayoutId id="2147492423" r:id="rId2"/>
    <p:sldLayoutId id="2147492424" r:id="rId3"/>
    <p:sldLayoutId id="2147492425" r:id="rId4"/>
    <p:sldLayoutId id="2147492426" r:id="rId5"/>
    <p:sldLayoutId id="2147492427" r:id="rId6"/>
    <p:sldLayoutId id="2147492428" r:id="rId7"/>
    <p:sldLayoutId id="2147492429" r:id="rId8"/>
    <p:sldLayoutId id="2147492430" r:id="rId9"/>
    <p:sldLayoutId id="2147492431" r:id="rId10"/>
    <p:sldLayoutId id="21474924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59" r:id="rId1"/>
    <p:sldLayoutId id="2147492460" r:id="rId2"/>
    <p:sldLayoutId id="2147492461" r:id="rId3"/>
    <p:sldLayoutId id="2147492462" r:id="rId4"/>
    <p:sldLayoutId id="2147492463" r:id="rId5"/>
    <p:sldLayoutId id="2147492464" r:id="rId6"/>
    <p:sldLayoutId id="2147492465" r:id="rId7"/>
    <p:sldLayoutId id="2147492466" r:id="rId8"/>
    <p:sldLayoutId id="2147492467" r:id="rId9"/>
    <p:sldLayoutId id="2147492468" r:id="rId10"/>
    <p:sldLayoutId id="21474924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tags" Target="../tags/tag285.xml"/><Relationship Id="rId22" Type="http://schemas.openxmlformats.org/officeDocument/2006/relationships/tags" Target="../tags/tag286.xml"/><Relationship Id="rId23" Type="http://schemas.openxmlformats.org/officeDocument/2006/relationships/tags" Target="../tags/tag287.xml"/><Relationship Id="rId24" Type="http://schemas.openxmlformats.org/officeDocument/2006/relationships/tags" Target="../tags/tag288.xml"/><Relationship Id="rId25" Type="http://schemas.openxmlformats.org/officeDocument/2006/relationships/tags" Target="../tags/tag289.xml"/><Relationship Id="rId26" Type="http://schemas.openxmlformats.org/officeDocument/2006/relationships/tags" Target="../tags/tag290.xml"/><Relationship Id="rId27" Type="http://schemas.openxmlformats.org/officeDocument/2006/relationships/tags" Target="../tags/tag291.xml"/><Relationship Id="rId28" Type="http://schemas.openxmlformats.org/officeDocument/2006/relationships/tags" Target="../tags/tag292.xml"/><Relationship Id="rId29" Type="http://schemas.openxmlformats.org/officeDocument/2006/relationships/tags" Target="../tags/tag293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实施员工拓展计划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员工拓展计划的内容和形式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员工拓展计划的目的和意义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员工拓展计划的实施步骤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员工拓展计划的注意事项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员工拓展计划的实施效果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员工拓展计划的目的和意义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提升员工综合素质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拓展训练：提高员工心理素质和团队协作能力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培训学习：增强员工的专业技能和知识水平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实践锻炼：培养员工的实际操作能力和解决问题的能力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激励措施：激发员工的积极性和创造力，提高工作效率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增强团队凝聚力</a:t>
            </a:r>
            <a:endParaRPr altLang="en-US" lang="zh-CN"/>
          </a:p>
        </p:txBody>
      </p:sp>
      <p:sp>
        <p:nvSpPr>
          <p:cNvPr id="10491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促进员工之间的沟通和协作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培养员工的团队精神和合作意识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提高员工的工作满意度和归属感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增强团队的凝聚力和向心力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促进员工个人发展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提升员工技能和能力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增强员工的自信心和自我认知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促进员工之间的交流与合作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培养员工的创新思维和解决问题的能力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员工拓展计划的内容和形式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培训课程</a:t>
            </a:r>
            <a:endParaRPr altLang="en-US" lang="zh-CN"/>
          </a:p>
        </p:txBody>
      </p:sp>
      <p:sp>
        <p:nvSpPr>
          <p:cNvPr id="10493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拓展训练课程：包括户外运动、团队合作、领导力等方面的培训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技能培训课程：针对不同岗位和业务需求，提供相应的技能培训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职业规划课程：帮助员工了解自己的职业发展方向，制定个人职业规划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企业文化课程：让员工更加深入地了解公司的价值观和使命，增强归属感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团队建设活动</a:t>
            </a:r>
            <a:endParaRPr altLang="en-US" lang="zh-CN"/>
          </a:p>
        </p:txBody>
      </p:sp>
      <p:sp>
        <p:nvSpPr>
          <p:cNvPr id="10494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团队建设活动的内容：包括户外拓展、团队合作游戏、团队训练等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团队建设活动的形式：采用多种形式相结合的方式，如线上和线下、定期和不定期等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团队建设活动的目的：增强团队凝聚力、促进员工之间的沟通和协作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团队建设活动的实施方案：制定详细的计划和时间表，确保活动的顺利进行和达到预期效果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外部培训和交流</a:t>
            </a:r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外部培训：邀请行业专家、教授进行授课，提高员工的专业技能和知识水平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78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交流活动：组织员工参加行业会议、研讨会等，增加员工之间的交流与合作，提高团队凝聚力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自我发展项目</a:t>
            </a:r>
            <a:endParaRPr altLang="en-US" lang="zh-CN"/>
          </a:p>
        </p:txBody>
      </p:sp>
      <p:sp>
        <p:nvSpPr>
          <p:cNvPr id="10495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自我认知：通过心理测试、职业规划等方式，帮助员工了解自己的性格、优势和不足，从而制定个人发展计划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技能培训：提供各种技能培训课程，如沟通技巧、领导力、团队协作等，帮助员工提升自身能力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职业规划：根据员工的个人特点和公司需求，制定职业发展规划，明确晋升路径和目标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实践锻炼：通过参与项目、轮岗等方式，让员工在实际工作中锻炼自己的能力和技能，提高综合素质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员工拓展计划的实施步骤</a:t>
            </a:r>
            <a:endParaRPr altLang="en-US" dirty="0" lang="zh-CN"/>
          </a:p>
        </p:txBody>
      </p:sp>
      <p:sp>
        <p:nvSpPr>
          <p:cNvPr id="10495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制定计划和目标</a:t>
            </a:r>
            <a:endParaRPr altLang="en-US" lang="zh-CN"/>
          </a:p>
        </p:txBody>
      </p:sp>
      <p:sp>
        <p:nvSpPr>
          <p:cNvPr id="104967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明确拓展目的和目标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7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制定详细的拓展计划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8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确定拓展时间和地点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9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预算和资源分配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确定参与人员和时间</a:t>
            </a:r>
            <a:endParaRPr altLang="en-US" lang="zh-CN"/>
          </a:p>
        </p:txBody>
      </p:sp>
      <p:sp>
        <p:nvSpPr>
          <p:cNvPr id="10497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确定拓展计划的目标和内容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确定参与人员：根据拓展计划的目标和内容，确定需要参与的人员名单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确定时间：根据拓展计划的时间安排，确定具体的拓展时间和地点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通知参与人员：将拓展计划的具体内容和时间安排通知给参与人员，并做好相关准备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组织活动和课程</a:t>
            </a:r>
            <a:endParaRPr altLang="en-US" lang="zh-CN"/>
          </a:p>
        </p:txBody>
      </p:sp>
      <p:sp>
        <p:nvSpPr>
          <p:cNvPr id="104977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8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组织和实施：按照方案，组织员工参加活动和课程，确保活动的顺利进行。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4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评估和反馈：对活动和课程的效果进行评估，收集员工的反馈意见，为后续的改进提供参考。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0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确定活动和课程目标：明确拓展计划的目的和目标，为后续的组织和实施提供方向。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6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设计活动和课程方案：根据目标，制定具体的活动和课程方案，包括时间、地点、人员、预算等方面的安排。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2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宣传和推广：通过各种渠道宣传和推广活动和课程，吸引员工的参与。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4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评估效果和反馈</a:t>
            </a:r>
            <a:endParaRPr altLang="en-US" lang="zh-CN"/>
          </a:p>
        </p:txBody>
      </p:sp>
      <p:sp>
        <p:nvSpPr>
          <p:cNvPr id="10498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评估拓展计划的效果：通过问卷调查、员工反馈等方式收集数据，对拓展计划的效果进行评估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收集员工反馈：鼓励员工提出对拓展计划的意见和建议，以便不断改进和完善计划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分析反馈意见：对收集到的反馈意见进行分析，找出问题和不足之处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持续改进：根据分析结果，对拓展计划进行持续改进，提高员工满意度和参与度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员工拓展计划的注意事项</a:t>
            </a:r>
            <a:endParaRPr altLang="en-US" dirty="0" lang="zh-CN"/>
          </a:p>
        </p:txBody>
      </p:sp>
      <p:sp>
        <p:nvSpPr>
          <p:cNvPr id="10499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确保安全和健康</a:t>
            </a:r>
            <a:endParaRPr altLang="en-US" lang="zh-CN"/>
          </a:p>
        </p:txBody>
      </p:sp>
      <p:sp>
        <p:nvSpPr>
          <p:cNvPr id="10499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制定详细的安全计划：包括应急预案、安全培训和设备检查等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确保员工身体健康：提供健康检查和必要的医疗保障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遵守相关法律法规：确保活动符合国家和地方的安全标准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及时处理突发情况：建立快速响应机制，确保员工安全和健康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尊重员工意愿和选择</a:t>
            </a:r>
            <a:endParaRPr altLang="en-US" lang="zh-CN"/>
          </a:p>
        </p:txBody>
      </p:sp>
      <p:sp>
        <p:nvSpPr>
          <p:cNvPr id="10500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充分了解员工需求和意愿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尊重员工的个人时间和隐私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鼓励员工自主选择参与的项目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提供多样化的拓展项目和活动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合理安排时间和资源</a:t>
            </a:r>
            <a:endParaRPr altLang="en-US" lang="zh-CN"/>
          </a:p>
        </p:txBody>
      </p:sp>
      <p:sp>
        <p:nvSpPr>
          <p:cNvPr id="10501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确定拓展时间和地点：根据员工的工作时间和地点，选择合适的拓展时间和地点，确保员工能够充分参与。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合理安排人员：根据员工的特长和兴趣，合理安排拓展人员，确保拓展计划能够顺利进行。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制定预算：根据拓展计划的内容和时间，制定合理的预算，确保拓展计划的顺利进行。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做好安全措施：在拓展计划中，要做好安全措施，确保员工的安全和健康。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建立良好的沟通和反馈机制</a:t>
            </a:r>
            <a:endParaRPr altLang="en-US" lang="zh-CN"/>
          </a:p>
        </p:txBody>
      </p:sp>
      <p:sp>
        <p:nvSpPr>
          <p:cNvPr id="10501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明确沟通目标：在实施员工拓展计划前，应明确沟通目标，确保员工了解计划的目的和意义。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建立反馈渠道：在计划实施过程中，应建立有效的反馈渠道，及时收集员工的意见和建议，以便及时调整计划。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鼓励员工参与：在计划制定和实施过程中，应鼓励员工积极参与，提高员工的参与度和满意度。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定期评估和总结：在计划实施后，应定期评估和总结计划的成果，以便及时发现问题并改进。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员工拓展计划的实施效果</a:t>
            </a:r>
            <a:endParaRPr altLang="en-US" dirty="0" lang="zh-CN"/>
          </a:p>
        </p:txBody>
      </p:sp>
      <p:sp>
        <p:nvSpPr>
          <p:cNvPr id="1050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提高员工满意度和忠诚度</a:t>
            </a:r>
            <a:endParaRPr altLang="en-US" lang="zh-CN"/>
          </a:p>
        </p:txBody>
      </p:sp>
      <p:sp>
        <p:nvSpPr>
          <p:cNvPr id="105034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员工拓展计划对组织绩效的贡献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5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员工拓展计划实施效果的具体案例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员工拓展计划对员工忠诚度的影响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6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员工拓展计划对员工满意度的影响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增强团队凝聚力和协作能力</a:t>
            </a:r>
            <a:endParaRPr altLang="en-US" lang="zh-CN"/>
          </a:p>
        </p:txBody>
      </p:sp>
      <p:sp>
        <p:nvSpPr>
          <p:cNvPr id="10504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通过拓展活动，员工之间的沟通更加顺畅，协作能力得到提高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员工拓展计划能够增强团队凝聚力，使员工更加紧密地团结在一起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员工拓展计划有助于培养员工的团队合作精神，提高工作效率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实施员工拓展计划后，团队成员之间的信任和默契程度得到提升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促进员工个人发展和职业成长</a:t>
            </a:r>
            <a:endParaRPr altLang="en-US" lang="zh-CN"/>
          </a:p>
        </p:txBody>
      </p:sp>
      <p:sp>
        <p:nvSpPr>
          <p:cNvPr id="1050462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提高员工技能和能力：拓展训练能够让员工在实践中学习和掌握新的技能和知识，提高个人能力和素质。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466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68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470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增强员工自信心和自我认知：通过参与拓展活动，员工可以更好地认识自己的优点和不足，增强自信心和自我认知。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474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76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478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培养团队合作精神和沟通能力：拓展训练中的团队项目需要员工之间相互协作、沟通，这有助于培养员工的团队合作精神和沟通能力。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482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84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486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促进员工个人发展和职业成长：通过拓展训练，员工可以发现自己的潜力和兴趣，明确职业发展方向，实现个人发展和职业成长。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490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92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为公司发展提供有力支持</a:t>
            </a:r>
            <a:endParaRPr altLang="en-US" lang="zh-CN"/>
          </a:p>
        </p:txBody>
      </p:sp>
      <p:sp>
        <p:nvSpPr>
          <p:cNvPr id="10505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促进团队合作和沟通：拓展活动能够促进员工之间的交流和合作，增强团队凝聚力和协作能力。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提升员工满意度和忠诚度：员工拓展计划能够增强员工的归属感和忠诚度，提高员工的工作满意度和绩效。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培养员工领导力和管理能力：拓展训练中的挑战和任务能够锻炼员工的领导力和管理能力，提高员工的综合素质。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增强公司品牌形象和知名度：员工拓展计划能够展示公司的文化和价值观，提高公司的品牌形象和知名度。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总结和建议</a:t>
            </a:r>
            <a:endParaRPr altLang="en-US" dirty="0" lang="zh-CN"/>
          </a:p>
        </p:txBody>
      </p:sp>
      <p:sp>
        <p:nvSpPr>
          <p:cNvPr id="10505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对员工拓展计划的总结和评价</a:t>
            </a:r>
            <a:endParaRPr altLang="en-US" lang="zh-CN"/>
          </a:p>
        </p:txBody>
      </p:sp>
      <p:sp>
        <p:nvSpPr>
          <p:cNvPr id="1050674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67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67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680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82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84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686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88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90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计划实施成果：简要介绍员工拓展计划的目标、实施过程和成果，包括员工参与度、反馈、培训效果等。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92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员工反馈：收集员工对拓展计划的意见和建议，包括对培训内容、方式、时间等方面的评价，以及员工对拓展计划的期望和建议。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94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计划效果评估：根据员工反馈和计划实施成果，对员工拓展计划的效果进行评估，包括培训效果、员工满意度、工作效率等方面的评估。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96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改进建议：根据计划效果评估和员工反馈，提出改进员工拓展计划的建议，包括优化培训内容、改进培训方式、调整培训时间等方面的建议。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98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未来计划：根据改进建议和员工拓展计划实施成果，制定未来员工拓展计划的目标和计划，包括培训内容、方式、时间等方面的规划和安排。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00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对未来员工拓展计划的建议和展望</a:t>
            </a:r>
            <a:endParaRPr altLang="en-US" lang="zh-CN"/>
          </a:p>
        </p:txBody>
      </p:sp>
      <p:sp>
        <p:nvSpPr>
          <p:cNvPr id="10507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拓展计划的效果评估和反馈机制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拓展计划的目标和意义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拓展计划的具体实施方案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对未来拓展计划的建议和展望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2023-12-19T21:33:05Z</dcterms:created>
  <dcterms:modified xsi:type="dcterms:W3CDTF">2023-12-19T21:33:05Z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849dba9c83d14b40a79c93b6a80fe583_21</vt:lpwstr>
  </property>
</Properties>
</file>