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0373" r:id="rId1"/>
    <p:sldMasterId id="2147490410" r:id="rId2"/>
  </p:sldMasterIdLst>
  <p:notesMasterIdLst>
    <p:notesMasterId r:id="rId3"/>
  </p:notesMasterIdLst>
  <p:sldIdLst>
    <p:sldId id="3416" r:id="rId4"/>
    <p:sldId id="3421" r:id="rId5"/>
    <p:sldId id="3425" r:id="rId6"/>
    <p:sldId id="3428" r:id="rId7"/>
    <p:sldId id="3431" r:id="rId8"/>
    <p:sldId id="3434" r:id="rId9"/>
    <p:sldId id="3437" r:id="rId10"/>
    <p:sldId id="3440" r:id="rId11"/>
    <p:sldId id="3443" r:id="rId12"/>
    <p:sldId id="3446" r:id="rId13"/>
    <p:sldId id="3449" r:id="rId14"/>
    <p:sldId id="3452" r:id="rId15"/>
    <p:sldId id="3455" r:id="rId16"/>
    <p:sldId id="3458" r:id="rId17"/>
    <p:sldId id="3461" r:id="rId18"/>
    <p:sldId id="3464" r:id="rId19"/>
    <p:sldId id="3467" r:id="rId20"/>
    <p:sldId id="3470" r:id="rId21"/>
    <p:sldId id="3473" r:id="rId22"/>
    <p:sldId id="3476" r:id="rId23"/>
    <p:sldId id="3479" r:id="rId24"/>
    <p:sldId id="3482" r:id="rId25"/>
    <p:sldId id="3485" r:id="rId26"/>
    <p:sldId id="3488" r:id="rId27"/>
    <p:sldId id="3491" r:id="rId28"/>
    <p:sldId id="3494" r:id="rId29"/>
    <p:sldId id="3497" r:id="rId30"/>
    <p:sldId id="3500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7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4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6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8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tags" Target="../tags/tag14.xml"/><Relationship Id="rId16" Type="http://schemas.openxmlformats.org/officeDocument/2006/relationships/tags" Target="../tags/tag15.xml"/><Relationship Id="rId17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image" Target="../media/image2.png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tags" Target="../tags/tag21.xml"/><Relationship Id="rId8" Type="http://schemas.openxmlformats.org/officeDocument/2006/relationships/tags" Target="../tags/tag22.xml"/><Relationship Id="rId9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3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0.xml"/><Relationship Id="rId2" Type="http://schemas.openxmlformats.org/officeDocument/2006/relationships/image" Target="../media/image4.png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tags" Target="../tags/tag35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6.xml"/><Relationship Id="rId2" Type="http://schemas.openxmlformats.org/officeDocument/2006/relationships/image" Target="../media/image2.png"/><Relationship Id="rId3" Type="http://schemas.openxmlformats.org/officeDocument/2006/relationships/tags" Target="../tags/tag37.xml"/><Relationship Id="rId4" Type="http://schemas.openxmlformats.org/officeDocument/2006/relationships/tags" Target="../tags/tag38.xml"/><Relationship Id="rId5" Type="http://schemas.openxmlformats.org/officeDocument/2006/relationships/tags" Target="../tags/tag39.xml"/><Relationship Id="rId6" Type="http://schemas.openxmlformats.org/officeDocument/2006/relationships/tags" Target="../tags/tag40.xml"/><Relationship Id="rId7" Type="http://schemas.openxmlformats.org/officeDocument/2006/relationships/tags" Target="../tags/tag41.xml"/><Relationship Id="rId8" Type="http://schemas.openxmlformats.org/officeDocument/2006/relationships/tags" Target="../tags/tag42.xml"/><Relationship Id="rId9" Type="http://schemas.openxmlformats.org/officeDocument/2006/relationships/tags" Target="../tags/tag43.xml"/><Relationship Id="rId10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4.xml"/><Relationship Id="rId2" Type="http://schemas.openxmlformats.org/officeDocument/2006/relationships/image" Target="../media/image2.png"/><Relationship Id="rId3" Type="http://schemas.openxmlformats.org/officeDocument/2006/relationships/tags" Target="../tags/tag45.xml"/><Relationship Id="rId4" Type="http://schemas.openxmlformats.org/officeDocument/2006/relationships/tags" Target="../tags/tag46.xml"/><Relationship Id="rId5" Type="http://schemas.openxmlformats.org/officeDocument/2006/relationships/tags" Target="../tags/tag47.xml"/><Relationship Id="rId6" Type="http://schemas.openxmlformats.org/officeDocument/2006/relationships/tags" Target="../tags/tag48.xml"/><Relationship Id="rId7" Type="http://schemas.openxmlformats.org/officeDocument/2006/relationships/tags" Target="../tags/tag49.xml"/><Relationship Id="rId8" Type="http://schemas.openxmlformats.org/officeDocument/2006/relationships/tags" Target="../tags/tag50.xml"/><Relationship Id="rId9" Type="http://schemas.openxmlformats.org/officeDocument/2006/relationships/tags" Target="../tags/tag51.xml"/><Relationship Id="rId10" Type="http://schemas.openxmlformats.org/officeDocument/2006/relationships/tags" Target="../tags/tag52.xml"/><Relationship Id="rId11" Type="http://schemas.openxmlformats.org/officeDocument/2006/relationships/tags" Target="../tags/tag53.xml"/><Relationship Id="rId12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image" Target="../media/image2.png"/><Relationship Id="rId3" Type="http://schemas.openxmlformats.org/officeDocument/2006/relationships/tags" Target="../tags/tag55.xml"/><Relationship Id="rId4" Type="http://schemas.openxmlformats.org/officeDocument/2006/relationships/tags" Target="../tags/tag56.xml"/><Relationship Id="rId5" Type="http://schemas.openxmlformats.org/officeDocument/2006/relationships/tags" Target="../tags/tag57.xml"/><Relationship Id="rId6" Type="http://schemas.openxmlformats.org/officeDocument/2006/relationships/tags" Target="../tags/tag58.xml"/><Relationship Id="rId7" Type="http://schemas.openxmlformats.org/officeDocument/2006/relationships/tags" Target="../tags/tag59.xml"/><Relationship Id="rId8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image" Target="../media/image2.png"/><Relationship Id="rId3" Type="http://schemas.openxmlformats.org/officeDocument/2006/relationships/tags" Target="../tags/tag61.xml"/><Relationship Id="rId4" Type="http://schemas.openxmlformats.org/officeDocument/2006/relationships/tags" Target="../tags/tag62.xml"/><Relationship Id="rId5" Type="http://schemas.openxmlformats.org/officeDocument/2006/relationships/tags" Target="../tags/tag63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image" Target="../media/image2.png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tags" Target="../tags/tag67.xml"/><Relationship Id="rId6" Type="http://schemas.openxmlformats.org/officeDocument/2006/relationships/tags" Target="../tags/tag68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image" Target="../media/image2.png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tags" Target="../tags/tag75.xml"/><Relationship Id="rId9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6.xml"/><Relationship Id="rId2" Type="http://schemas.openxmlformats.org/officeDocument/2006/relationships/image" Target="../media/image5.png"/><Relationship Id="rId3" Type="http://schemas.openxmlformats.org/officeDocument/2006/relationships/tags" Target="../tags/tag77.xml"/><Relationship Id="rId4" Type="http://schemas.openxmlformats.org/officeDocument/2006/relationships/tags" Target="../tags/tag78.xml"/><Relationship Id="rId5" Type="http://schemas.openxmlformats.org/officeDocument/2006/relationships/tags" Target="../tags/tag79.xml"/><Relationship Id="rId6" Type="http://schemas.openxmlformats.org/officeDocument/2006/relationships/tags" Target="../tags/tag80.xml"/><Relationship Id="rId7" Type="http://schemas.openxmlformats.org/officeDocument/2006/relationships/tags" Target="../tags/tag81.xml"/><Relationship Id="rId8" Type="http://schemas.openxmlformats.org/officeDocument/2006/relationships/tags" Target="../tags/tag82.xml"/><Relationship Id="rId9" Type="http://schemas.openxmlformats.org/officeDocument/2006/relationships/tags" Target="../tags/tag83.xml"/><Relationship Id="rId10" Type="http://schemas.openxmlformats.org/officeDocument/2006/relationships/tags" Target="../tags/tag84.xml"/><Relationship Id="rId11" Type="http://schemas.openxmlformats.org/officeDocument/2006/relationships/tags" Target="../tags/tag85.xml"/><Relationship Id="rId12" Type="http://schemas.openxmlformats.org/officeDocument/2006/relationships/tags" Target="../tags/tag86.xml"/><Relationship Id="rId13" Type="http://schemas.openxmlformats.org/officeDocument/2006/relationships/tags" Target="../tags/tag87.xml"/><Relationship Id="rId14" Type="http://schemas.openxmlformats.org/officeDocument/2006/relationships/tags" Target="../tags/tag88.xml"/><Relationship Id="rId15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0" descr="幻灯片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68" name="署名"/>
          <p:cNvSpPr txBox="1">
            <a:spLocks noGrp="1"/>
          </p:cNvSpPr>
          <p:nvPr>
            <p:ph type="body" idx="14"/>
            <p:custDataLst>
              <p:tags r:id="rId3"/>
            </p:custDataLst>
          </p:nvPr>
        </p:nvSpPr>
        <p:spPr>
          <a:xfrm>
            <a:off x="1398393" y="5001282"/>
            <a:ext cx="2880000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150" strike="noStrike" u="none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670" name="副标题"/>
          <p:cNvSpPr txBox="1">
            <a:spLocks noGrp="1"/>
          </p:cNvSpPr>
          <p:nvPr>
            <p:ph type="body" idx="13" hasCustomPrompt="1"/>
            <p:custDataLst>
              <p:tags r:id="rId4"/>
            </p:custDataLst>
          </p:nvPr>
        </p:nvSpPr>
        <p:spPr>
          <a:xfrm>
            <a:off x="1178078" y="3631768"/>
            <a:ext cx="6681625" cy="7192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0" strike="noStrike" u="none">
                <a:solidFill>
                  <a:schemeClr val="accent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2" name="标题"/>
          <p:cNvSpPr txBox="1">
            <a:spLocks noGrp="1"/>
          </p:cNvSpPr>
          <p:nvPr>
            <p:ph type="title" idx="9" hasCustomPrompt="1"/>
            <p:custDataLst>
              <p:tags r:id="rId5"/>
            </p:custDataLst>
          </p:nvPr>
        </p:nvSpPr>
        <p:spPr>
          <a:xfrm>
            <a:off x="1178079" y="1645280"/>
            <a:ext cx="6681625" cy="1821078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74" name="矩形 6"/>
          <p:cNvSpPr/>
          <p:nvPr>
            <p:custDataLst>
              <p:tags r:id="rId6"/>
            </p:custDataLst>
          </p:nvPr>
        </p:nvSpPr>
        <p:spPr>
          <a:xfrm>
            <a:off x="1178079" y="5118884"/>
            <a:ext cx="64800" cy="25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676" name="任意多边形: 形状 16"/>
          <p:cNvSpPr/>
          <p:nvPr>
            <p:custDataLst>
              <p:tags r:id="rId7"/>
            </p:custDataLst>
          </p:nvPr>
        </p:nvSpPr>
        <p:spPr>
          <a:xfrm>
            <a:off x="509572" y="487000"/>
            <a:ext cx="228600" cy="228600"/>
          </a:xfrm>
          <a:custGeom>
            <a:avLst/>
            <a:gdLst>
              <a:gd name="connsiteX0" fmla="*/ 0 w 228600"/>
              <a:gd name="connsiteY0" fmla="*/ 0 h 228600"/>
              <a:gd name="connsiteX1" fmla="*/ 228600 w 228600"/>
              <a:gd name="connsiteY1" fmla="*/ 0 h 228600"/>
              <a:gd name="connsiteX2" fmla="*/ 228600 w 228600"/>
              <a:gd name="connsiteY2" fmla="*/ 228600 h 228600"/>
              <a:gd name="connsiteX3" fmla="*/ 0 w 228600"/>
              <a:gd name="connsiteY3" fmla="*/ 228600 h 228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600" h="228600">
                <a:moveTo>
                  <a:pt x="0" y="0"/>
                </a:moveTo>
                <a:lnTo>
                  <a:pt x="228600" y="0"/>
                </a:lnTo>
                <a:lnTo>
                  <a:pt x="228600" y="228600"/>
                </a:lnTo>
                <a:lnTo>
                  <a:pt x="0" y="228600"/>
                </a:lnTo>
                <a:close/>
              </a:path>
            </a:pathLst>
          </a:custGeom>
          <a:solidFill>
            <a:schemeClr val="accent1">
              <a:alpha val="1000"/>
            </a:schemeClr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78" name="任意多边形: 形状 17"/>
          <p:cNvSpPr/>
          <p:nvPr>
            <p:custDataLst>
              <p:tags r:id="rId8"/>
            </p:custDataLst>
          </p:nvPr>
        </p:nvSpPr>
        <p:spPr>
          <a:xfrm>
            <a:off x="537845" y="53467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2"/>
                  <a:pt x="4233" y="17445"/>
                </a:cubicBezTo>
                <a:cubicBezTo>
                  <a:pt x="3713" y="17097"/>
                  <a:pt x="3232" y="16702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2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4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4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2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2"/>
                  <a:pt x="167737" y="17097"/>
                  <a:pt x="167217" y="17445"/>
                </a:cubicBezTo>
                <a:cubicBezTo>
                  <a:pt x="166697" y="17792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2"/>
                  <a:pt x="167737" y="17097"/>
                  <a:pt x="167217" y="17445"/>
                </a:cubicBezTo>
                <a:cubicBezTo>
                  <a:pt x="166697" y="17792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2"/>
                  <a:pt x="156633" y="17445"/>
                </a:cubicBezTo>
                <a:cubicBezTo>
                  <a:pt x="156114" y="17097"/>
                  <a:pt x="155633" y="16702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2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4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4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2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2"/>
                  <a:pt x="15337" y="17097"/>
                  <a:pt x="14817" y="17445"/>
                </a:cubicBezTo>
                <a:cubicBezTo>
                  <a:pt x="14297" y="17792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2"/>
                  <a:pt x="4233" y="17445"/>
                </a:cubicBezTo>
                <a:cubicBezTo>
                  <a:pt x="3713" y="17097"/>
                  <a:pt x="3232" y="16702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2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4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4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2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0" name="任意多边形: 形状 18"/>
          <p:cNvSpPr/>
          <p:nvPr>
            <p:custDataLst>
              <p:tags r:id="rId9"/>
            </p:custDataLst>
          </p:nvPr>
        </p:nvSpPr>
        <p:spPr>
          <a:xfrm>
            <a:off x="537845" y="59182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3"/>
                  <a:pt x="156633" y="17445"/>
                </a:cubicBezTo>
                <a:cubicBezTo>
                  <a:pt x="156114" y="17097"/>
                  <a:pt x="155633" y="16703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3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5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3"/>
                  <a:pt x="15337" y="17097"/>
                  <a:pt x="14817" y="17445"/>
                </a:cubicBezTo>
                <a:cubicBezTo>
                  <a:pt x="14297" y="17793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5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3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2" name="任意多边形: 形状 19"/>
          <p:cNvSpPr/>
          <p:nvPr>
            <p:custDataLst>
              <p:tags r:id="rId10"/>
            </p:custDataLst>
          </p:nvPr>
        </p:nvSpPr>
        <p:spPr>
          <a:xfrm>
            <a:off x="537845" y="64897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3"/>
                  <a:pt x="156633" y="17445"/>
                </a:cubicBezTo>
                <a:cubicBezTo>
                  <a:pt x="156114" y="17097"/>
                  <a:pt x="155633" y="16703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3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5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3"/>
                  <a:pt x="15337" y="17097"/>
                  <a:pt x="14817" y="17445"/>
                </a:cubicBezTo>
                <a:cubicBezTo>
                  <a:pt x="14297" y="17793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5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3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4" name="任意多边形: 形状 12"/>
          <p:cNvSpPr/>
          <p:nvPr>
            <p:custDataLst>
              <p:tags r:id="rId11"/>
            </p:custDataLst>
          </p:nvPr>
        </p:nvSpPr>
        <p:spPr>
          <a:xfrm rot="13500000">
            <a:off x="11051540" y="5988685"/>
            <a:ext cx="789305" cy="6350"/>
          </a:xfrm>
          <a:custGeom>
            <a:avLst/>
            <a:gdLst>
              <a:gd name="connsiteX0" fmla="*/ 785936 w 789063"/>
              <a:gd name="connsiteY0" fmla="*/ 6019 h 6441"/>
              <a:gd name="connsiteX1" fmla="*/ 789157 w 789063"/>
              <a:gd name="connsiteY1" fmla="*/ 2798 h 6441"/>
              <a:gd name="connsiteX2" fmla="*/ 785936 w 789063"/>
              <a:gd name="connsiteY2" fmla="*/ -423 h 6441"/>
              <a:gd name="connsiteX3" fmla="*/ 785936 w 789063"/>
              <a:gd name="connsiteY3" fmla="*/ 6019 h 6441"/>
              <a:gd name="connsiteX4" fmla="*/ 785936 w 789063"/>
              <a:gd name="connsiteY4" fmla="*/ 6019 h 6441"/>
              <a:gd name="connsiteX5" fmla="*/ 93 w 789063"/>
              <a:gd name="connsiteY5" fmla="*/ 6019 h 6441"/>
              <a:gd name="connsiteX6" fmla="*/ 785936 w 789063"/>
              <a:gd name="connsiteY6" fmla="*/ 6019 h 6441"/>
              <a:gd name="connsiteX7" fmla="*/ 785936 w 789063"/>
              <a:gd name="connsiteY7" fmla="*/ -423 h 6441"/>
              <a:gd name="connsiteX8" fmla="*/ 93 w 789063"/>
              <a:gd name="connsiteY8" fmla="*/ -423 h 6441"/>
              <a:gd name="connsiteX9" fmla="*/ 93 w 789063"/>
              <a:gd name="connsiteY9" fmla="*/ 6019 h 6441"/>
              <a:gd name="connsiteX10" fmla="*/ 93 w 789063"/>
              <a:gd name="connsiteY10" fmla="*/ 6019 h 6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89063" h="6441">
                <a:moveTo>
                  <a:pt x="785936" y="6019"/>
                </a:moveTo>
                <a:cubicBezTo>
                  <a:pt x="787714" y="6019"/>
                  <a:pt x="789157" y="4576"/>
                  <a:pt x="789157" y="2798"/>
                </a:cubicBezTo>
                <a:cubicBezTo>
                  <a:pt x="789157" y="1019"/>
                  <a:pt x="787714" y="-423"/>
                  <a:pt x="785936" y="-423"/>
                </a:cubicBezTo>
                <a:cubicBezTo>
                  <a:pt x="785936" y="-423"/>
                  <a:pt x="785936" y="6019"/>
                  <a:pt x="785936" y="6019"/>
                </a:cubicBezTo>
                <a:cubicBezTo>
                  <a:pt x="785936" y="6019"/>
                  <a:pt x="785936" y="6019"/>
                  <a:pt x="785936" y="6019"/>
                </a:cubicBezTo>
                <a:close/>
                <a:moveTo>
                  <a:pt x="93" y="6019"/>
                </a:moveTo>
                <a:cubicBezTo>
                  <a:pt x="93" y="6019"/>
                  <a:pt x="785936" y="6019"/>
                  <a:pt x="785936" y="6019"/>
                </a:cubicBezTo>
                <a:cubicBezTo>
                  <a:pt x="785936" y="6019"/>
                  <a:pt x="785936" y="-423"/>
                  <a:pt x="785936" y="-423"/>
                </a:cubicBezTo>
                <a:cubicBezTo>
                  <a:pt x="785936" y="-423"/>
                  <a:pt x="93" y="-423"/>
                  <a:pt x="93" y="-423"/>
                </a:cubicBezTo>
                <a:cubicBezTo>
                  <a:pt x="93" y="-423"/>
                  <a:pt x="93" y="6019"/>
                  <a:pt x="93" y="6019"/>
                </a:cubicBezTo>
                <a:cubicBezTo>
                  <a:pt x="93" y="6019"/>
                  <a:pt x="93" y="6019"/>
                  <a:pt x="93" y="6019"/>
                </a:cubicBez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6" name="任意多边形: 形状 13"/>
          <p:cNvSpPr/>
          <p:nvPr>
            <p:custDataLst>
              <p:tags r:id="rId12"/>
            </p:custDataLst>
          </p:nvPr>
        </p:nvSpPr>
        <p:spPr>
          <a:xfrm rot="13500000">
            <a:off x="10810240" y="5656580"/>
            <a:ext cx="756285" cy="6350"/>
          </a:xfrm>
          <a:custGeom>
            <a:avLst/>
            <a:gdLst>
              <a:gd name="connsiteX0" fmla="*/ 3132 w 756013"/>
              <a:gd name="connsiteY0" fmla="*/ -359 h 6441"/>
              <a:gd name="connsiteX1" fmla="*/ -89 w 756013"/>
              <a:gd name="connsiteY1" fmla="*/ 2861 h 6441"/>
              <a:gd name="connsiteX2" fmla="*/ 3132 w 756013"/>
              <a:gd name="connsiteY2" fmla="*/ 6082 h 6441"/>
              <a:gd name="connsiteX3" fmla="*/ 3132 w 756013"/>
              <a:gd name="connsiteY3" fmla="*/ -359 h 6441"/>
              <a:gd name="connsiteX4" fmla="*/ 3132 w 756013"/>
              <a:gd name="connsiteY4" fmla="*/ -359 h 6441"/>
              <a:gd name="connsiteX5" fmla="*/ 752704 w 756013"/>
              <a:gd name="connsiteY5" fmla="*/ 6082 h 6441"/>
              <a:gd name="connsiteX6" fmla="*/ 755925 w 756013"/>
              <a:gd name="connsiteY6" fmla="*/ 2861 h 6441"/>
              <a:gd name="connsiteX7" fmla="*/ 752704 w 756013"/>
              <a:gd name="connsiteY7" fmla="*/ -359 h 6441"/>
              <a:gd name="connsiteX8" fmla="*/ 752704 w 756013"/>
              <a:gd name="connsiteY8" fmla="*/ 6082 h 6441"/>
              <a:gd name="connsiteX9" fmla="*/ 752704 w 756013"/>
              <a:gd name="connsiteY9" fmla="*/ 6082 h 6441"/>
              <a:gd name="connsiteX10" fmla="*/ 3132 w 756013"/>
              <a:gd name="connsiteY10" fmla="*/ 6082 h 6441"/>
              <a:gd name="connsiteX11" fmla="*/ 752704 w 756013"/>
              <a:gd name="connsiteY11" fmla="*/ 6082 h 6441"/>
              <a:gd name="connsiteX12" fmla="*/ 752704 w 756013"/>
              <a:gd name="connsiteY12" fmla="*/ -359 h 6441"/>
              <a:gd name="connsiteX13" fmla="*/ 3132 w 756013"/>
              <a:gd name="connsiteY13" fmla="*/ -359 h 6441"/>
              <a:gd name="connsiteX14" fmla="*/ 3132 w 756013"/>
              <a:gd name="connsiteY14" fmla="*/ 6082 h 6441"/>
              <a:gd name="connsiteX15" fmla="*/ 3132 w 756013"/>
              <a:gd name="connsiteY15" fmla="*/ 6082 h 6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56013" h="6441">
                <a:moveTo>
                  <a:pt x="3132" y="-359"/>
                </a:moveTo>
                <a:cubicBezTo>
                  <a:pt x="1353" y="-359"/>
                  <a:pt x="-89" y="1083"/>
                  <a:pt x="-89" y="2861"/>
                </a:cubicBezTo>
                <a:cubicBezTo>
                  <a:pt x="-89" y="4641"/>
                  <a:pt x="1353" y="6082"/>
                  <a:pt x="3132" y="6082"/>
                </a:cubicBezTo>
                <a:cubicBezTo>
                  <a:pt x="3132" y="6082"/>
                  <a:pt x="3132" y="-359"/>
                  <a:pt x="3132" y="-359"/>
                </a:cubicBezTo>
                <a:cubicBezTo>
                  <a:pt x="3132" y="-359"/>
                  <a:pt x="3132" y="-359"/>
                  <a:pt x="3132" y="-359"/>
                </a:cubicBezTo>
                <a:close/>
                <a:moveTo>
                  <a:pt x="752704" y="6082"/>
                </a:moveTo>
                <a:cubicBezTo>
                  <a:pt x="754482" y="6082"/>
                  <a:pt x="755925" y="4641"/>
                  <a:pt x="755925" y="2861"/>
                </a:cubicBezTo>
                <a:cubicBezTo>
                  <a:pt x="755925" y="1083"/>
                  <a:pt x="754482" y="-359"/>
                  <a:pt x="752704" y="-359"/>
                </a:cubicBezTo>
                <a:cubicBezTo>
                  <a:pt x="752704" y="-359"/>
                  <a:pt x="752704" y="6082"/>
                  <a:pt x="752704" y="6082"/>
                </a:cubicBezTo>
                <a:cubicBezTo>
                  <a:pt x="752704" y="6082"/>
                  <a:pt x="752704" y="6082"/>
                  <a:pt x="752704" y="6082"/>
                </a:cubicBezTo>
                <a:close/>
                <a:moveTo>
                  <a:pt x="3132" y="6082"/>
                </a:moveTo>
                <a:cubicBezTo>
                  <a:pt x="3132" y="6082"/>
                  <a:pt x="752704" y="6082"/>
                  <a:pt x="752704" y="6082"/>
                </a:cubicBezTo>
                <a:cubicBezTo>
                  <a:pt x="752704" y="6082"/>
                  <a:pt x="752704" y="-359"/>
                  <a:pt x="752704" y="-359"/>
                </a:cubicBezTo>
                <a:cubicBezTo>
                  <a:pt x="752704" y="-359"/>
                  <a:pt x="3132" y="-359"/>
                  <a:pt x="3132" y="-359"/>
                </a:cubicBezTo>
                <a:cubicBezTo>
                  <a:pt x="3132" y="-359"/>
                  <a:pt x="3132" y="6082"/>
                  <a:pt x="3132" y="6082"/>
                </a:cubicBezTo>
                <a:cubicBezTo>
                  <a:pt x="3132" y="6082"/>
                  <a:pt x="3132" y="6082"/>
                  <a:pt x="3132" y="6082"/>
                </a:cubicBez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8" name="任意多边形: 形状 14"/>
          <p:cNvSpPr/>
          <p:nvPr>
            <p:custDataLst>
              <p:tags r:id="rId13"/>
            </p:custDataLst>
          </p:nvPr>
        </p:nvSpPr>
        <p:spPr>
          <a:xfrm rot="18900000">
            <a:off x="11212195" y="5724525"/>
            <a:ext cx="193675" cy="186055"/>
          </a:xfrm>
          <a:custGeom>
            <a:avLst/>
            <a:gdLst>
              <a:gd name="connsiteX0" fmla="*/ 70759 w 193437"/>
              <a:gd name="connsiteY0" fmla="*/ -147 h 186208"/>
              <a:gd name="connsiteX1" fmla="*/ 67009 w 193437"/>
              <a:gd name="connsiteY1" fmla="*/ 991 h 186208"/>
              <a:gd name="connsiteX2" fmla="*/ 63308 w 193437"/>
              <a:gd name="connsiteY2" fmla="*/ 2280 h 186208"/>
              <a:gd name="connsiteX3" fmla="*/ 59663 w 193437"/>
              <a:gd name="connsiteY3" fmla="*/ 3716 h 186208"/>
              <a:gd name="connsiteX4" fmla="*/ 56079 w 193437"/>
              <a:gd name="connsiteY4" fmla="*/ 5301 h 186208"/>
              <a:gd name="connsiteX5" fmla="*/ 52562 w 193437"/>
              <a:gd name="connsiteY5" fmla="*/ 7029 h 186208"/>
              <a:gd name="connsiteX6" fmla="*/ 49118 w 193437"/>
              <a:gd name="connsiteY6" fmla="*/ 8897 h 186208"/>
              <a:gd name="connsiteX7" fmla="*/ 45752 w 193437"/>
              <a:gd name="connsiteY7" fmla="*/ 10903 h 186208"/>
              <a:gd name="connsiteX8" fmla="*/ 42470 w 193437"/>
              <a:gd name="connsiteY8" fmla="*/ 13045 h 186208"/>
              <a:gd name="connsiteX9" fmla="*/ 39278 w 193437"/>
              <a:gd name="connsiteY9" fmla="*/ 15317 h 186208"/>
              <a:gd name="connsiteX10" fmla="*/ 36181 w 193437"/>
              <a:gd name="connsiteY10" fmla="*/ 17716 h 186208"/>
              <a:gd name="connsiteX11" fmla="*/ 33183 w 193437"/>
              <a:gd name="connsiteY11" fmla="*/ 20240 h 186208"/>
              <a:gd name="connsiteX12" fmla="*/ 30290 w 193437"/>
              <a:gd name="connsiteY12" fmla="*/ 22884 h 186208"/>
              <a:gd name="connsiteX13" fmla="*/ 27506 w 193437"/>
              <a:gd name="connsiteY13" fmla="*/ 25641 h 186208"/>
              <a:gd name="connsiteX14" fmla="*/ 24836 w 193437"/>
              <a:gd name="connsiteY14" fmla="*/ 28509 h 186208"/>
              <a:gd name="connsiteX15" fmla="*/ 22285 w 193437"/>
              <a:gd name="connsiteY15" fmla="*/ 31483 h 186208"/>
              <a:gd name="connsiteX16" fmla="*/ 19856 w 193437"/>
              <a:gd name="connsiteY16" fmla="*/ 34559 h 186208"/>
              <a:gd name="connsiteX17" fmla="*/ 17554 w 193437"/>
              <a:gd name="connsiteY17" fmla="*/ 37730 h 186208"/>
              <a:gd name="connsiteX18" fmla="*/ 15382 w 193437"/>
              <a:gd name="connsiteY18" fmla="*/ 40991 h 186208"/>
              <a:gd name="connsiteX19" fmla="*/ 13344 w 193437"/>
              <a:gd name="connsiteY19" fmla="*/ 44337 h 186208"/>
              <a:gd name="connsiteX20" fmla="*/ 11443 w 193437"/>
              <a:gd name="connsiteY20" fmla="*/ 47764 h 186208"/>
              <a:gd name="connsiteX21" fmla="*/ 9683 w 193437"/>
              <a:gd name="connsiteY21" fmla="*/ 51265 h 186208"/>
              <a:gd name="connsiteX22" fmla="*/ 8066 w 193437"/>
              <a:gd name="connsiteY22" fmla="*/ 54833 h 186208"/>
              <a:gd name="connsiteX23" fmla="*/ 6594 w 193437"/>
              <a:gd name="connsiteY23" fmla="*/ 58466 h 186208"/>
              <a:gd name="connsiteX24" fmla="*/ 5272 w 193437"/>
              <a:gd name="connsiteY24" fmla="*/ 62154 h 186208"/>
              <a:gd name="connsiteX25" fmla="*/ 4099 w 193437"/>
              <a:gd name="connsiteY25" fmla="*/ 65893 h 186208"/>
              <a:gd name="connsiteX26" fmla="*/ 3079 w 193437"/>
              <a:gd name="connsiteY26" fmla="*/ 69676 h 186208"/>
              <a:gd name="connsiteX27" fmla="*/ 2213 w 193437"/>
              <a:gd name="connsiteY27" fmla="*/ 73497 h 186208"/>
              <a:gd name="connsiteX28" fmla="*/ 1503 w 193437"/>
              <a:gd name="connsiteY28" fmla="*/ 77351 h 186208"/>
              <a:gd name="connsiteX29" fmla="*/ 949 w 193437"/>
              <a:gd name="connsiteY29" fmla="*/ 81230 h 186208"/>
              <a:gd name="connsiteX30" fmla="*/ 552 w 193437"/>
              <a:gd name="connsiteY30" fmla="*/ 85129 h 186208"/>
              <a:gd name="connsiteX31" fmla="*/ 314 w 193437"/>
              <a:gd name="connsiteY31" fmla="*/ 89040 h 186208"/>
              <a:gd name="connsiteX32" fmla="*/ 235 w 193437"/>
              <a:gd name="connsiteY32" fmla="*/ 92958 h 186208"/>
              <a:gd name="connsiteX33" fmla="*/ 314 w 193437"/>
              <a:gd name="connsiteY33" fmla="*/ 96876 h 186208"/>
              <a:gd name="connsiteX34" fmla="*/ 552 w 193437"/>
              <a:gd name="connsiteY34" fmla="*/ 100786 h 186208"/>
              <a:gd name="connsiteX35" fmla="*/ 949 w 193437"/>
              <a:gd name="connsiteY35" fmla="*/ 104685 h 186208"/>
              <a:gd name="connsiteX36" fmla="*/ 1503 w 193437"/>
              <a:gd name="connsiteY36" fmla="*/ 108564 h 186208"/>
              <a:gd name="connsiteX37" fmla="*/ 2213 w 193437"/>
              <a:gd name="connsiteY37" fmla="*/ 112417 h 186208"/>
              <a:gd name="connsiteX38" fmla="*/ 3079 w 193437"/>
              <a:gd name="connsiteY38" fmla="*/ 116239 h 186208"/>
              <a:gd name="connsiteX39" fmla="*/ 4099 w 193437"/>
              <a:gd name="connsiteY39" fmla="*/ 120023 h 186208"/>
              <a:gd name="connsiteX40" fmla="*/ 5272 w 193437"/>
              <a:gd name="connsiteY40" fmla="*/ 123761 h 186208"/>
              <a:gd name="connsiteX41" fmla="*/ 6594 w 193437"/>
              <a:gd name="connsiteY41" fmla="*/ 127450 h 186208"/>
              <a:gd name="connsiteX42" fmla="*/ 8066 w 193437"/>
              <a:gd name="connsiteY42" fmla="*/ 131081 h 186208"/>
              <a:gd name="connsiteX43" fmla="*/ 9683 w 193437"/>
              <a:gd name="connsiteY43" fmla="*/ 134651 h 186208"/>
              <a:gd name="connsiteX44" fmla="*/ 11443 w 193437"/>
              <a:gd name="connsiteY44" fmla="*/ 138151 h 186208"/>
              <a:gd name="connsiteX45" fmla="*/ 13344 w 193437"/>
              <a:gd name="connsiteY45" fmla="*/ 141578 h 186208"/>
              <a:gd name="connsiteX46" fmla="*/ 15382 w 193437"/>
              <a:gd name="connsiteY46" fmla="*/ 144925 h 186208"/>
              <a:gd name="connsiteX47" fmla="*/ 17554 w 193437"/>
              <a:gd name="connsiteY47" fmla="*/ 148186 h 186208"/>
              <a:gd name="connsiteX48" fmla="*/ 19856 w 193437"/>
              <a:gd name="connsiteY48" fmla="*/ 151357 h 186208"/>
              <a:gd name="connsiteX49" fmla="*/ 22285 w 193437"/>
              <a:gd name="connsiteY49" fmla="*/ 154431 h 186208"/>
              <a:gd name="connsiteX50" fmla="*/ 24836 w 193437"/>
              <a:gd name="connsiteY50" fmla="*/ 157406 h 186208"/>
              <a:gd name="connsiteX51" fmla="*/ 27506 w 193437"/>
              <a:gd name="connsiteY51" fmla="*/ 160274 h 186208"/>
              <a:gd name="connsiteX52" fmla="*/ 30290 w 193437"/>
              <a:gd name="connsiteY52" fmla="*/ 163032 h 186208"/>
              <a:gd name="connsiteX53" fmla="*/ 33183 w 193437"/>
              <a:gd name="connsiteY53" fmla="*/ 165675 h 186208"/>
              <a:gd name="connsiteX54" fmla="*/ 36181 w 193437"/>
              <a:gd name="connsiteY54" fmla="*/ 168198 h 186208"/>
              <a:gd name="connsiteX55" fmla="*/ 39278 w 193437"/>
              <a:gd name="connsiteY55" fmla="*/ 170598 h 186208"/>
              <a:gd name="connsiteX56" fmla="*/ 42470 w 193437"/>
              <a:gd name="connsiteY56" fmla="*/ 172870 h 186208"/>
              <a:gd name="connsiteX57" fmla="*/ 45752 w 193437"/>
              <a:gd name="connsiteY57" fmla="*/ 175012 h 186208"/>
              <a:gd name="connsiteX58" fmla="*/ 49118 w 193437"/>
              <a:gd name="connsiteY58" fmla="*/ 177018 h 186208"/>
              <a:gd name="connsiteX59" fmla="*/ 52562 w 193437"/>
              <a:gd name="connsiteY59" fmla="*/ 178888 h 186208"/>
              <a:gd name="connsiteX60" fmla="*/ 56079 w 193437"/>
              <a:gd name="connsiteY60" fmla="*/ 180614 h 186208"/>
              <a:gd name="connsiteX61" fmla="*/ 59663 w 193437"/>
              <a:gd name="connsiteY61" fmla="*/ 182198 h 186208"/>
              <a:gd name="connsiteX62" fmla="*/ 63308 w 193437"/>
              <a:gd name="connsiteY62" fmla="*/ 183635 h 186208"/>
              <a:gd name="connsiteX63" fmla="*/ 67009 w 193437"/>
              <a:gd name="connsiteY63" fmla="*/ 184923 h 186208"/>
              <a:gd name="connsiteX64" fmla="*/ 70759 w 193437"/>
              <a:gd name="connsiteY64" fmla="*/ 186062 h 186208"/>
              <a:gd name="connsiteX65" fmla="*/ 70759 w 193437"/>
              <a:gd name="connsiteY65" fmla="*/ -147 h 186208"/>
              <a:gd name="connsiteX66" fmla="*/ 123148 w 193437"/>
              <a:gd name="connsiteY66" fmla="*/ 186062 h 186208"/>
              <a:gd name="connsiteX67" fmla="*/ 126898 w 193437"/>
              <a:gd name="connsiteY67" fmla="*/ 184925 h 186208"/>
              <a:gd name="connsiteX68" fmla="*/ 130599 w 193437"/>
              <a:gd name="connsiteY68" fmla="*/ 183636 h 186208"/>
              <a:gd name="connsiteX69" fmla="*/ 134244 w 193437"/>
              <a:gd name="connsiteY69" fmla="*/ 182198 h 186208"/>
              <a:gd name="connsiteX70" fmla="*/ 137828 w 193437"/>
              <a:gd name="connsiteY70" fmla="*/ 180615 h 186208"/>
              <a:gd name="connsiteX71" fmla="*/ 141345 w 193437"/>
              <a:gd name="connsiteY71" fmla="*/ 178888 h 186208"/>
              <a:gd name="connsiteX72" fmla="*/ 144790 w 193437"/>
              <a:gd name="connsiteY72" fmla="*/ 177018 h 186208"/>
              <a:gd name="connsiteX73" fmla="*/ 148155 w 193437"/>
              <a:gd name="connsiteY73" fmla="*/ 175012 h 186208"/>
              <a:gd name="connsiteX74" fmla="*/ 151437 w 193437"/>
              <a:gd name="connsiteY74" fmla="*/ 172871 h 186208"/>
              <a:gd name="connsiteX75" fmla="*/ 154629 w 193437"/>
              <a:gd name="connsiteY75" fmla="*/ 170599 h 186208"/>
              <a:gd name="connsiteX76" fmla="*/ 157727 w 193437"/>
              <a:gd name="connsiteY76" fmla="*/ 168198 h 186208"/>
              <a:gd name="connsiteX77" fmla="*/ 160725 w 193437"/>
              <a:gd name="connsiteY77" fmla="*/ 165675 h 186208"/>
              <a:gd name="connsiteX78" fmla="*/ 163617 w 193437"/>
              <a:gd name="connsiteY78" fmla="*/ 163032 h 186208"/>
              <a:gd name="connsiteX79" fmla="*/ 166402 w 193437"/>
              <a:gd name="connsiteY79" fmla="*/ 160275 h 186208"/>
              <a:gd name="connsiteX80" fmla="*/ 169072 w 193437"/>
              <a:gd name="connsiteY80" fmla="*/ 157407 h 186208"/>
              <a:gd name="connsiteX81" fmla="*/ 171622 w 193437"/>
              <a:gd name="connsiteY81" fmla="*/ 154433 h 186208"/>
              <a:gd name="connsiteX82" fmla="*/ 174051 w 193437"/>
              <a:gd name="connsiteY82" fmla="*/ 151357 h 186208"/>
              <a:gd name="connsiteX83" fmla="*/ 176354 w 193437"/>
              <a:gd name="connsiteY83" fmla="*/ 148186 h 186208"/>
              <a:gd name="connsiteX84" fmla="*/ 178526 w 193437"/>
              <a:gd name="connsiteY84" fmla="*/ 144925 h 186208"/>
              <a:gd name="connsiteX85" fmla="*/ 180563 w 193437"/>
              <a:gd name="connsiteY85" fmla="*/ 141579 h 186208"/>
              <a:gd name="connsiteX86" fmla="*/ 182465 w 193437"/>
              <a:gd name="connsiteY86" fmla="*/ 138152 h 186208"/>
              <a:gd name="connsiteX87" fmla="*/ 184225 w 193437"/>
              <a:gd name="connsiteY87" fmla="*/ 134651 h 186208"/>
              <a:gd name="connsiteX88" fmla="*/ 185842 w 193437"/>
              <a:gd name="connsiteY88" fmla="*/ 131081 h 186208"/>
              <a:gd name="connsiteX89" fmla="*/ 187314 w 193437"/>
              <a:gd name="connsiteY89" fmla="*/ 127450 h 186208"/>
              <a:gd name="connsiteX90" fmla="*/ 188636 w 193437"/>
              <a:gd name="connsiteY90" fmla="*/ 123762 h 186208"/>
              <a:gd name="connsiteX91" fmla="*/ 189810 w 193437"/>
              <a:gd name="connsiteY91" fmla="*/ 120023 h 186208"/>
              <a:gd name="connsiteX92" fmla="*/ 190829 w 193437"/>
              <a:gd name="connsiteY92" fmla="*/ 116239 h 186208"/>
              <a:gd name="connsiteX93" fmla="*/ 191695 w 193437"/>
              <a:gd name="connsiteY93" fmla="*/ 112417 h 186208"/>
              <a:gd name="connsiteX94" fmla="*/ 192405 w 193437"/>
              <a:gd name="connsiteY94" fmla="*/ 108564 h 186208"/>
              <a:gd name="connsiteX95" fmla="*/ 192959 w 193437"/>
              <a:gd name="connsiteY95" fmla="*/ 104685 h 186208"/>
              <a:gd name="connsiteX96" fmla="*/ 193356 w 193437"/>
              <a:gd name="connsiteY96" fmla="*/ 100786 h 186208"/>
              <a:gd name="connsiteX97" fmla="*/ 193594 w 193437"/>
              <a:gd name="connsiteY97" fmla="*/ 96876 h 186208"/>
              <a:gd name="connsiteX98" fmla="*/ 193673 w 193437"/>
              <a:gd name="connsiteY98" fmla="*/ 92958 h 186208"/>
              <a:gd name="connsiteX99" fmla="*/ 193594 w 193437"/>
              <a:gd name="connsiteY99" fmla="*/ 89040 h 186208"/>
              <a:gd name="connsiteX100" fmla="*/ 193356 w 193437"/>
              <a:gd name="connsiteY100" fmla="*/ 85129 h 186208"/>
              <a:gd name="connsiteX101" fmla="*/ 192959 w 193437"/>
              <a:gd name="connsiteY101" fmla="*/ 81230 h 186208"/>
              <a:gd name="connsiteX102" fmla="*/ 192405 w 193437"/>
              <a:gd name="connsiteY102" fmla="*/ 77351 h 186208"/>
              <a:gd name="connsiteX103" fmla="*/ 191695 w 193437"/>
              <a:gd name="connsiteY103" fmla="*/ 73497 h 186208"/>
              <a:gd name="connsiteX104" fmla="*/ 190829 w 193437"/>
              <a:gd name="connsiteY104" fmla="*/ 69676 h 186208"/>
              <a:gd name="connsiteX105" fmla="*/ 189810 w 193437"/>
              <a:gd name="connsiteY105" fmla="*/ 65893 h 186208"/>
              <a:gd name="connsiteX106" fmla="*/ 188636 w 193437"/>
              <a:gd name="connsiteY106" fmla="*/ 62154 h 186208"/>
              <a:gd name="connsiteX107" fmla="*/ 187314 w 193437"/>
              <a:gd name="connsiteY107" fmla="*/ 58465 h 186208"/>
              <a:gd name="connsiteX108" fmla="*/ 185842 w 193437"/>
              <a:gd name="connsiteY108" fmla="*/ 54833 h 186208"/>
              <a:gd name="connsiteX109" fmla="*/ 184225 w 193437"/>
              <a:gd name="connsiteY109" fmla="*/ 51265 h 186208"/>
              <a:gd name="connsiteX110" fmla="*/ 182465 w 193437"/>
              <a:gd name="connsiteY110" fmla="*/ 47764 h 186208"/>
              <a:gd name="connsiteX111" fmla="*/ 180563 w 193437"/>
              <a:gd name="connsiteY111" fmla="*/ 44337 h 186208"/>
              <a:gd name="connsiteX112" fmla="*/ 178526 w 193437"/>
              <a:gd name="connsiteY112" fmla="*/ 40991 h 186208"/>
              <a:gd name="connsiteX113" fmla="*/ 176354 w 193437"/>
              <a:gd name="connsiteY113" fmla="*/ 37728 h 186208"/>
              <a:gd name="connsiteX114" fmla="*/ 174051 w 193437"/>
              <a:gd name="connsiteY114" fmla="*/ 34557 h 186208"/>
              <a:gd name="connsiteX115" fmla="*/ 171622 w 193437"/>
              <a:gd name="connsiteY115" fmla="*/ 31483 h 186208"/>
              <a:gd name="connsiteX116" fmla="*/ 169072 w 193437"/>
              <a:gd name="connsiteY116" fmla="*/ 28509 h 186208"/>
              <a:gd name="connsiteX117" fmla="*/ 166402 w 193437"/>
              <a:gd name="connsiteY117" fmla="*/ 25641 h 186208"/>
              <a:gd name="connsiteX118" fmla="*/ 163617 w 193437"/>
              <a:gd name="connsiteY118" fmla="*/ 22882 h 186208"/>
              <a:gd name="connsiteX119" fmla="*/ 160725 w 193437"/>
              <a:gd name="connsiteY119" fmla="*/ 20240 h 186208"/>
              <a:gd name="connsiteX120" fmla="*/ 157727 w 193437"/>
              <a:gd name="connsiteY120" fmla="*/ 17716 h 186208"/>
              <a:gd name="connsiteX121" fmla="*/ 154629 w 193437"/>
              <a:gd name="connsiteY121" fmla="*/ 15317 h 186208"/>
              <a:gd name="connsiteX122" fmla="*/ 151437 w 193437"/>
              <a:gd name="connsiteY122" fmla="*/ 13045 h 186208"/>
              <a:gd name="connsiteX123" fmla="*/ 148155 w 193437"/>
              <a:gd name="connsiteY123" fmla="*/ 10903 h 186208"/>
              <a:gd name="connsiteX124" fmla="*/ 144789 w 193437"/>
              <a:gd name="connsiteY124" fmla="*/ 8897 h 186208"/>
              <a:gd name="connsiteX125" fmla="*/ 141345 w 193437"/>
              <a:gd name="connsiteY125" fmla="*/ 7027 h 186208"/>
              <a:gd name="connsiteX126" fmla="*/ 137828 w 193437"/>
              <a:gd name="connsiteY126" fmla="*/ 5301 h 186208"/>
              <a:gd name="connsiteX127" fmla="*/ 134244 w 193437"/>
              <a:gd name="connsiteY127" fmla="*/ 3716 h 186208"/>
              <a:gd name="connsiteX128" fmla="*/ 130599 w 193437"/>
              <a:gd name="connsiteY128" fmla="*/ 2280 h 186208"/>
              <a:gd name="connsiteX129" fmla="*/ 126898 w 193437"/>
              <a:gd name="connsiteY129" fmla="*/ 991 h 186208"/>
              <a:gd name="connsiteX130" fmla="*/ 123148 w 193437"/>
              <a:gd name="connsiteY130" fmla="*/ -147 h 186208"/>
              <a:gd name="connsiteX131" fmla="*/ 123148 w 193437"/>
              <a:gd name="connsiteY131" fmla="*/ 186062 h 186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</a:cxnLst>
            <a:rect l="l" t="t" r="r" b="b"/>
            <a:pathLst>
              <a:path w="193437" h="186208">
                <a:moveTo>
                  <a:pt x="70759" y="-147"/>
                </a:moveTo>
                <a:cubicBezTo>
                  <a:pt x="69501" y="207"/>
                  <a:pt x="68251" y="587"/>
                  <a:pt x="67009" y="991"/>
                </a:cubicBezTo>
                <a:cubicBezTo>
                  <a:pt x="65767" y="1396"/>
                  <a:pt x="64533" y="1826"/>
                  <a:pt x="63308" y="2280"/>
                </a:cubicBezTo>
                <a:cubicBezTo>
                  <a:pt x="62084" y="2734"/>
                  <a:pt x="60869" y="3214"/>
                  <a:pt x="59663" y="3716"/>
                </a:cubicBezTo>
                <a:cubicBezTo>
                  <a:pt x="58458" y="4220"/>
                  <a:pt x="57263" y="4748"/>
                  <a:pt x="56079" y="5301"/>
                </a:cubicBezTo>
                <a:cubicBezTo>
                  <a:pt x="54895" y="5853"/>
                  <a:pt x="53723" y="6428"/>
                  <a:pt x="52562" y="7029"/>
                </a:cubicBezTo>
                <a:cubicBezTo>
                  <a:pt x="51401" y="7628"/>
                  <a:pt x="50253" y="8251"/>
                  <a:pt x="49118" y="8897"/>
                </a:cubicBezTo>
                <a:cubicBezTo>
                  <a:pt x="47982" y="9542"/>
                  <a:pt x="46860" y="10212"/>
                  <a:pt x="45752" y="10903"/>
                </a:cubicBezTo>
                <a:cubicBezTo>
                  <a:pt x="44644" y="11595"/>
                  <a:pt x="43550" y="12309"/>
                  <a:pt x="42470" y="13045"/>
                </a:cubicBezTo>
                <a:cubicBezTo>
                  <a:pt x="41391" y="13781"/>
                  <a:pt x="40327" y="14538"/>
                  <a:pt x="39278" y="15317"/>
                </a:cubicBezTo>
                <a:cubicBezTo>
                  <a:pt x="38230" y="16096"/>
                  <a:pt x="37197" y="16897"/>
                  <a:pt x="36181" y="17716"/>
                </a:cubicBezTo>
                <a:cubicBezTo>
                  <a:pt x="35164" y="18538"/>
                  <a:pt x="34165" y="19380"/>
                  <a:pt x="33183" y="20240"/>
                </a:cubicBezTo>
                <a:cubicBezTo>
                  <a:pt x="32201" y="21101"/>
                  <a:pt x="31236" y="21982"/>
                  <a:pt x="30290" y="22884"/>
                </a:cubicBezTo>
                <a:cubicBezTo>
                  <a:pt x="29343" y="23784"/>
                  <a:pt x="28415" y="24704"/>
                  <a:pt x="27506" y="25641"/>
                </a:cubicBezTo>
                <a:cubicBezTo>
                  <a:pt x="26597" y="26580"/>
                  <a:pt x="25707" y="27535"/>
                  <a:pt x="24836" y="28509"/>
                </a:cubicBezTo>
                <a:cubicBezTo>
                  <a:pt x="23966" y="29483"/>
                  <a:pt x="23115" y="30475"/>
                  <a:pt x="22285" y="31483"/>
                </a:cubicBezTo>
                <a:cubicBezTo>
                  <a:pt x="21455" y="32491"/>
                  <a:pt x="20645" y="33517"/>
                  <a:pt x="19856" y="34559"/>
                </a:cubicBezTo>
                <a:cubicBezTo>
                  <a:pt x="19067" y="35599"/>
                  <a:pt x="18300" y="36657"/>
                  <a:pt x="17554" y="37730"/>
                </a:cubicBezTo>
                <a:cubicBezTo>
                  <a:pt x="16808" y="38802"/>
                  <a:pt x="16084" y="39889"/>
                  <a:pt x="15382" y="40991"/>
                </a:cubicBezTo>
                <a:cubicBezTo>
                  <a:pt x="14680" y="42092"/>
                  <a:pt x="14001" y="43208"/>
                  <a:pt x="13344" y="44337"/>
                </a:cubicBezTo>
                <a:cubicBezTo>
                  <a:pt x="12687" y="45467"/>
                  <a:pt x="12054" y="46609"/>
                  <a:pt x="11443" y="47764"/>
                </a:cubicBezTo>
                <a:cubicBezTo>
                  <a:pt x="10833" y="48918"/>
                  <a:pt x="10246" y="50086"/>
                  <a:pt x="9683" y="51265"/>
                </a:cubicBezTo>
                <a:cubicBezTo>
                  <a:pt x="9120" y="52443"/>
                  <a:pt x="8581" y="53633"/>
                  <a:pt x="8066" y="54833"/>
                </a:cubicBezTo>
                <a:cubicBezTo>
                  <a:pt x="7551" y="56035"/>
                  <a:pt x="7060" y="57245"/>
                  <a:pt x="6594" y="58466"/>
                </a:cubicBezTo>
                <a:cubicBezTo>
                  <a:pt x="6129" y="59687"/>
                  <a:pt x="5688" y="60915"/>
                  <a:pt x="5272" y="62154"/>
                </a:cubicBezTo>
                <a:cubicBezTo>
                  <a:pt x="4855" y="63392"/>
                  <a:pt x="4465" y="64639"/>
                  <a:pt x="4099" y="65893"/>
                </a:cubicBezTo>
                <a:cubicBezTo>
                  <a:pt x="3733" y="67147"/>
                  <a:pt x="3393" y="68408"/>
                  <a:pt x="3079" y="69676"/>
                </a:cubicBezTo>
                <a:cubicBezTo>
                  <a:pt x="2764" y="70945"/>
                  <a:pt x="2476" y="72218"/>
                  <a:pt x="2213" y="73497"/>
                </a:cubicBezTo>
                <a:cubicBezTo>
                  <a:pt x="1950" y="74777"/>
                  <a:pt x="1713" y="76062"/>
                  <a:pt x="1503" y="77351"/>
                </a:cubicBezTo>
                <a:cubicBezTo>
                  <a:pt x="1292" y="78641"/>
                  <a:pt x="1107" y="79934"/>
                  <a:pt x="949" y="81230"/>
                </a:cubicBezTo>
                <a:cubicBezTo>
                  <a:pt x="790" y="82528"/>
                  <a:pt x="658" y="83827"/>
                  <a:pt x="552" y="85129"/>
                </a:cubicBezTo>
                <a:cubicBezTo>
                  <a:pt x="447" y="86431"/>
                  <a:pt x="367" y="87734"/>
                  <a:pt x="314" y="89040"/>
                </a:cubicBezTo>
                <a:cubicBezTo>
                  <a:pt x="262" y="90346"/>
                  <a:pt x="235" y="91650"/>
                  <a:pt x="235" y="92958"/>
                </a:cubicBezTo>
                <a:cubicBezTo>
                  <a:pt x="235" y="94264"/>
                  <a:pt x="262" y="95570"/>
                  <a:pt x="314" y="96876"/>
                </a:cubicBezTo>
                <a:cubicBezTo>
                  <a:pt x="367" y="98180"/>
                  <a:pt x="447" y="99485"/>
                  <a:pt x="552" y="100786"/>
                </a:cubicBezTo>
                <a:cubicBezTo>
                  <a:pt x="658" y="102089"/>
                  <a:pt x="790" y="103388"/>
                  <a:pt x="949" y="104685"/>
                </a:cubicBezTo>
                <a:cubicBezTo>
                  <a:pt x="1107" y="105983"/>
                  <a:pt x="1292" y="107274"/>
                  <a:pt x="1503" y="108564"/>
                </a:cubicBezTo>
                <a:cubicBezTo>
                  <a:pt x="1713" y="109854"/>
                  <a:pt x="1950" y="111137"/>
                  <a:pt x="2213" y="112417"/>
                </a:cubicBezTo>
                <a:cubicBezTo>
                  <a:pt x="2476" y="113698"/>
                  <a:pt x="2764" y="114971"/>
                  <a:pt x="3079" y="116239"/>
                </a:cubicBezTo>
                <a:cubicBezTo>
                  <a:pt x="3393" y="117508"/>
                  <a:pt x="3733" y="118769"/>
                  <a:pt x="4099" y="120023"/>
                </a:cubicBezTo>
                <a:cubicBezTo>
                  <a:pt x="4465" y="121278"/>
                  <a:pt x="4855" y="122522"/>
                  <a:pt x="5272" y="123761"/>
                </a:cubicBezTo>
                <a:cubicBezTo>
                  <a:pt x="5688" y="124999"/>
                  <a:pt x="6129" y="126229"/>
                  <a:pt x="6594" y="127450"/>
                </a:cubicBezTo>
                <a:cubicBezTo>
                  <a:pt x="7060" y="128671"/>
                  <a:pt x="7551" y="129882"/>
                  <a:pt x="8066" y="131081"/>
                </a:cubicBezTo>
                <a:cubicBezTo>
                  <a:pt x="8581" y="132283"/>
                  <a:pt x="9120" y="133473"/>
                  <a:pt x="9683" y="134651"/>
                </a:cubicBezTo>
                <a:cubicBezTo>
                  <a:pt x="10246" y="135830"/>
                  <a:pt x="10833" y="136996"/>
                  <a:pt x="11443" y="138151"/>
                </a:cubicBezTo>
                <a:cubicBezTo>
                  <a:pt x="12054" y="139307"/>
                  <a:pt x="12687" y="140449"/>
                  <a:pt x="13344" y="141578"/>
                </a:cubicBezTo>
                <a:cubicBezTo>
                  <a:pt x="14001" y="142708"/>
                  <a:pt x="14680" y="143822"/>
                  <a:pt x="15382" y="144925"/>
                </a:cubicBezTo>
                <a:cubicBezTo>
                  <a:pt x="16084" y="146027"/>
                  <a:pt x="16808" y="147114"/>
                  <a:pt x="17554" y="148186"/>
                </a:cubicBezTo>
                <a:cubicBezTo>
                  <a:pt x="18300" y="149259"/>
                  <a:pt x="19067" y="150315"/>
                  <a:pt x="19856" y="151357"/>
                </a:cubicBezTo>
                <a:cubicBezTo>
                  <a:pt x="20645" y="152399"/>
                  <a:pt x="21455" y="153423"/>
                  <a:pt x="22285" y="154431"/>
                </a:cubicBezTo>
                <a:cubicBezTo>
                  <a:pt x="23115" y="155441"/>
                  <a:pt x="23966" y="156431"/>
                  <a:pt x="24836" y="157406"/>
                </a:cubicBezTo>
                <a:cubicBezTo>
                  <a:pt x="25707" y="158380"/>
                  <a:pt x="26597" y="159336"/>
                  <a:pt x="27506" y="160274"/>
                </a:cubicBezTo>
                <a:cubicBezTo>
                  <a:pt x="28415" y="161212"/>
                  <a:pt x="29343" y="162132"/>
                  <a:pt x="30290" y="163032"/>
                </a:cubicBezTo>
                <a:cubicBezTo>
                  <a:pt x="31236" y="163934"/>
                  <a:pt x="32201" y="164815"/>
                  <a:pt x="33183" y="165675"/>
                </a:cubicBezTo>
                <a:cubicBezTo>
                  <a:pt x="34165" y="166536"/>
                  <a:pt x="35164" y="167377"/>
                  <a:pt x="36181" y="168198"/>
                </a:cubicBezTo>
                <a:cubicBezTo>
                  <a:pt x="37197" y="169019"/>
                  <a:pt x="38230" y="169820"/>
                  <a:pt x="39278" y="170598"/>
                </a:cubicBezTo>
                <a:cubicBezTo>
                  <a:pt x="40327" y="171377"/>
                  <a:pt x="41391" y="172135"/>
                  <a:pt x="42470" y="172870"/>
                </a:cubicBezTo>
                <a:cubicBezTo>
                  <a:pt x="43550" y="173607"/>
                  <a:pt x="44644" y="174321"/>
                  <a:pt x="45752" y="175012"/>
                </a:cubicBezTo>
                <a:cubicBezTo>
                  <a:pt x="46860" y="175704"/>
                  <a:pt x="47982" y="176372"/>
                  <a:pt x="49118" y="177018"/>
                </a:cubicBezTo>
                <a:cubicBezTo>
                  <a:pt x="50253" y="177665"/>
                  <a:pt x="51401" y="178289"/>
                  <a:pt x="52562" y="178888"/>
                </a:cubicBezTo>
                <a:cubicBezTo>
                  <a:pt x="53723" y="179487"/>
                  <a:pt x="54895" y="180063"/>
                  <a:pt x="56079" y="180614"/>
                </a:cubicBezTo>
                <a:cubicBezTo>
                  <a:pt x="57263" y="181168"/>
                  <a:pt x="58458" y="181696"/>
                  <a:pt x="59663" y="182198"/>
                </a:cubicBezTo>
                <a:cubicBezTo>
                  <a:pt x="60869" y="182703"/>
                  <a:pt x="62084" y="183181"/>
                  <a:pt x="63308" y="183635"/>
                </a:cubicBezTo>
                <a:cubicBezTo>
                  <a:pt x="64533" y="184091"/>
                  <a:pt x="65767" y="184521"/>
                  <a:pt x="67009" y="184923"/>
                </a:cubicBezTo>
                <a:cubicBezTo>
                  <a:pt x="68251" y="185329"/>
                  <a:pt x="69501" y="185707"/>
                  <a:pt x="70759" y="186062"/>
                </a:cubicBezTo>
                <a:lnTo>
                  <a:pt x="70759" y="-147"/>
                </a:lnTo>
                <a:close/>
                <a:moveTo>
                  <a:pt x="123148" y="186062"/>
                </a:moveTo>
                <a:cubicBezTo>
                  <a:pt x="124406" y="185707"/>
                  <a:pt x="125656" y="185329"/>
                  <a:pt x="126898" y="184925"/>
                </a:cubicBezTo>
                <a:cubicBezTo>
                  <a:pt x="128140" y="184521"/>
                  <a:pt x="129374" y="184091"/>
                  <a:pt x="130599" y="183636"/>
                </a:cubicBezTo>
                <a:cubicBezTo>
                  <a:pt x="131823" y="183182"/>
                  <a:pt x="133039" y="182703"/>
                  <a:pt x="134244" y="182198"/>
                </a:cubicBezTo>
                <a:cubicBezTo>
                  <a:pt x="135450" y="181696"/>
                  <a:pt x="136644" y="181168"/>
                  <a:pt x="137828" y="180615"/>
                </a:cubicBezTo>
                <a:cubicBezTo>
                  <a:pt x="139012" y="180063"/>
                  <a:pt x="140185" y="179487"/>
                  <a:pt x="141345" y="178888"/>
                </a:cubicBezTo>
                <a:cubicBezTo>
                  <a:pt x="142506" y="178289"/>
                  <a:pt x="143654" y="177665"/>
                  <a:pt x="144790" y="177018"/>
                </a:cubicBezTo>
                <a:cubicBezTo>
                  <a:pt x="145925" y="176374"/>
                  <a:pt x="147047" y="175704"/>
                  <a:pt x="148155" y="175012"/>
                </a:cubicBezTo>
                <a:cubicBezTo>
                  <a:pt x="149264" y="174321"/>
                  <a:pt x="150358" y="173607"/>
                  <a:pt x="151437" y="172871"/>
                </a:cubicBezTo>
                <a:cubicBezTo>
                  <a:pt x="152517" y="172135"/>
                  <a:pt x="153581" y="171379"/>
                  <a:pt x="154629" y="170599"/>
                </a:cubicBezTo>
                <a:cubicBezTo>
                  <a:pt x="155678" y="169820"/>
                  <a:pt x="156711" y="169019"/>
                  <a:pt x="157727" y="168198"/>
                </a:cubicBezTo>
                <a:cubicBezTo>
                  <a:pt x="158743" y="167378"/>
                  <a:pt x="159743" y="166538"/>
                  <a:pt x="160725" y="165675"/>
                </a:cubicBezTo>
                <a:cubicBezTo>
                  <a:pt x="161707" y="164815"/>
                  <a:pt x="162672" y="163934"/>
                  <a:pt x="163617" y="163032"/>
                </a:cubicBezTo>
                <a:cubicBezTo>
                  <a:pt x="164564" y="162132"/>
                  <a:pt x="165492" y="161212"/>
                  <a:pt x="166402" y="160275"/>
                </a:cubicBezTo>
                <a:cubicBezTo>
                  <a:pt x="167311" y="159336"/>
                  <a:pt x="168200" y="158381"/>
                  <a:pt x="169072" y="157407"/>
                </a:cubicBezTo>
                <a:cubicBezTo>
                  <a:pt x="169943" y="156433"/>
                  <a:pt x="170793" y="155441"/>
                  <a:pt x="171622" y="154433"/>
                </a:cubicBezTo>
                <a:cubicBezTo>
                  <a:pt x="172453" y="153423"/>
                  <a:pt x="173263" y="152399"/>
                  <a:pt x="174051" y="151357"/>
                </a:cubicBezTo>
                <a:cubicBezTo>
                  <a:pt x="174840" y="150317"/>
                  <a:pt x="175608" y="149259"/>
                  <a:pt x="176354" y="148186"/>
                </a:cubicBezTo>
                <a:cubicBezTo>
                  <a:pt x="177099" y="147114"/>
                  <a:pt x="177824" y="146027"/>
                  <a:pt x="178526" y="144925"/>
                </a:cubicBezTo>
                <a:cubicBezTo>
                  <a:pt x="179228" y="143824"/>
                  <a:pt x="179908" y="142708"/>
                  <a:pt x="180563" y="141579"/>
                </a:cubicBezTo>
                <a:cubicBezTo>
                  <a:pt x="181220" y="140449"/>
                  <a:pt x="181854" y="139307"/>
                  <a:pt x="182465" y="138152"/>
                </a:cubicBezTo>
                <a:cubicBezTo>
                  <a:pt x="183075" y="136996"/>
                  <a:pt x="183661" y="135830"/>
                  <a:pt x="184225" y="134651"/>
                </a:cubicBezTo>
                <a:cubicBezTo>
                  <a:pt x="184788" y="133473"/>
                  <a:pt x="185328" y="132283"/>
                  <a:pt x="185842" y="131081"/>
                </a:cubicBezTo>
                <a:cubicBezTo>
                  <a:pt x="186357" y="129882"/>
                  <a:pt x="186848" y="128671"/>
                  <a:pt x="187314" y="127450"/>
                </a:cubicBezTo>
                <a:cubicBezTo>
                  <a:pt x="187779" y="126229"/>
                  <a:pt x="188220" y="125001"/>
                  <a:pt x="188636" y="123762"/>
                </a:cubicBezTo>
                <a:cubicBezTo>
                  <a:pt x="189053" y="122524"/>
                  <a:pt x="189444" y="121278"/>
                  <a:pt x="189810" y="120023"/>
                </a:cubicBezTo>
                <a:cubicBezTo>
                  <a:pt x="190175" y="118769"/>
                  <a:pt x="190515" y="117508"/>
                  <a:pt x="190829" y="116239"/>
                </a:cubicBezTo>
                <a:cubicBezTo>
                  <a:pt x="191143" y="114971"/>
                  <a:pt x="191433" y="113698"/>
                  <a:pt x="191695" y="112417"/>
                </a:cubicBezTo>
                <a:cubicBezTo>
                  <a:pt x="191958" y="111137"/>
                  <a:pt x="192194" y="109854"/>
                  <a:pt x="192405" y="108564"/>
                </a:cubicBezTo>
                <a:cubicBezTo>
                  <a:pt x="192616" y="107276"/>
                  <a:pt x="192800" y="105983"/>
                  <a:pt x="192959" y="104685"/>
                </a:cubicBezTo>
                <a:cubicBezTo>
                  <a:pt x="193119" y="103388"/>
                  <a:pt x="193251" y="102089"/>
                  <a:pt x="193356" y="100786"/>
                </a:cubicBezTo>
                <a:cubicBezTo>
                  <a:pt x="193462" y="99485"/>
                  <a:pt x="193541" y="98180"/>
                  <a:pt x="193594" y="96876"/>
                </a:cubicBezTo>
                <a:cubicBezTo>
                  <a:pt x="193647" y="95570"/>
                  <a:pt x="193673" y="94264"/>
                  <a:pt x="193673" y="92958"/>
                </a:cubicBezTo>
                <a:cubicBezTo>
                  <a:pt x="193673" y="91650"/>
                  <a:pt x="193647" y="90346"/>
                  <a:pt x="193594" y="89040"/>
                </a:cubicBezTo>
                <a:cubicBezTo>
                  <a:pt x="193541" y="87734"/>
                  <a:pt x="193462" y="86431"/>
                  <a:pt x="193356" y="85129"/>
                </a:cubicBezTo>
                <a:cubicBezTo>
                  <a:pt x="193251" y="83826"/>
                  <a:pt x="193119" y="82528"/>
                  <a:pt x="192959" y="81230"/>
                </a:cubicBezTo>
                <a:cubicBezTo>
                  <a:pt x="192800" y="79934"/>
                  <a:pt x="192616" y="78641"/>
                  <a:pt x="192405" y="77351"/>
                </a:cubicBezTo>
                <a:cubicBezTo>
                  <a:pt x="192194" y="76062"/>
                  <a:pt x="191958" y="74777"/>
                  <a:pt x="191695" y="73497"/>
                </a:cubicBezTo>
                <a:cubicBezTo>
                  <a:pt x="191433" y="72218"/>
                  <a:pt x="191143" y="70945"/>
                  <a:pt x="190829" y="69676"/>
                </a:cubicBezTo>
                <a:cubicBezTo>
                  <a:pt x="190515" y="68408"/>
                  <a:pt x="190175" y="67147"/>
                  <a:pt x="189810" y="65893"/>
                </a:cubicBezTo>
                <a:cubicBezTo>
                  <a:pt x="189444" y="64639"/>
                  <a:pt x="189053" y="63392"/>
                  <a:pt x="188636" y="62154"/>
                </a:cubicBezTo>
                <a:cubicBezTo>
                  <a:pt x="188220" y="60915"/>
                  <a:pt x="187779" y="59685"/>
                  <a:pt x="187314" y="58465"/>
                </a:cubicBezTo>
                <a:cubicBezTo>
                  <a:pt x="186848" y="57245"/>
                  <a:pt x="186357" y="56035"/>
                  <a:pt x="185842" y="54833"/>
                </a:cubicBezTo>
                <a:cubicBezTo>
                  <a:pt x="185328" y="53633"/>
                  <a:pt x="184788" y="52443"/>
                  <a:pt x="184225" y="51265"/>
                </a:cubicBezTo>
                <a:cubicBezTo>
                  <a:pt x="183661" y="50086"/>
                  <a:pt x="183075" y="48918"/>
                  <a:pt x="182465" y="47764"/>
                </a:cubicBezTo>
                <a:cubicBezTo>
                  <a:pt x="181854" y="46609"/>
                  <a:pt x="181220" y="45466"/>
                  <a:pt x="180563" y="44337"/>
                </a:cubicBezTo>
                <a:cubicBezTo>
                  <a:pt x="179908" y="43208"/>
                  <a:pt x="179228" y="42092"/>
                  <a:pt x="178526" y="40991"/>
                </a:cubicBezTo>
                <a:cubicBezTo>
                  <a:pt x="177824" y="39888"/>
                  <a:pt x="177099" y="38801"/>
                  <a:pt x="176354" y="37728"/>
                </a:cubicBezTo>
                <a:cubicBezTo>
                  <a:pt x="175608" y="36656"/>
                  <a:pt x="174840" y="35599"/>
                  <a:pt x="174051" y="34557"/>
                </a:cubicBezTo>
                <a:cubicBezTo>
                  <a:pt x="173263" y="33517"/>
                  <a:pt x="172453" y="32491"/>
                  <a:pt x="171622" y="31483"/>
                </a:cubicBezTo>
                <a:cubicBezTo>
                  <a:pt x="170793" y="30474"/>
                  <a:pt x="169943" y="29483"/>
                  <a:pt x="169072" y="28509"/>
                </a:cubicBezTo>
                <a:cubicBezTo>
                  <a:pt x="168200" y="27535"/>
                  <a:pt x="167311" y="26578"/>
                  <a:pt x="166402" y="25641"/>
                </a:cubicBezTo>
                <a:cubicBezTo>
                  <a:pt x="165492" y="24702"/>
                  <a:pt x="164564" y="23783"/>
                  <a:pt x="163617" y="22882"/>
                </a:cubicBezTo>
                <a:cubicBezTo>
                  <a:pt x="162672" y="21982"/>
                  <a:pt x="161707" y="21101"/>
                  <a:pt x="160725" y="20240"/>
                </a:cubicBezTo>
                <a:cubicBezTo>
                  <a:pt x="159743" y="19378"/>
                  <a:pt x="158743" y="18538"/>
                  <a:pt x="157727" y="17716"/>
                </a:cubicBezTo>
                <a:cubicBezTo>
                  <a:pt x="156711" y="16895"/>
                  <a:pt x="155678" y="16096"/>
                  <a:pt x="154629" y="15317"/>
                </a:cubicBezTo>
                <a:cubicBezTo>
                  <a:pt x="153581" y="14538"/>
                  <a:pt x="152517" y="13781"/>
                  <a:pt x="151437" y="13045"/>
                </a:cubicBezTo>
                <a:cubicBezTo>
                  <a:pt x="150358" y="12309"/>
                  <a:pt x="149264" y="11594"/>
                  <a:pt x="148155" y="10903"/>
                </a:cubicBezTo>
                <a:cubicBezTo>
                  <a:pt x="147047" y="10211"/>
                  <a:pt x="145925" y="9542"/>
                  <a:pt x="144789" y="8897"/>
                </a:cubicBezTo>
                <a:cubicBezTo>
                  <a:pt x="143654" y="8251"/>
                  <a:pt x="142506" y="7628"/>
                  <a:pt x="141345" y="7027"/>
                </a:cubicBezTo>
                <a:cubicBezTo>
                  <a:pt x="140185" y="6428"/>
                  <a:pt x="139012" y="5851"/>
                  <a:pt x="137828" y="5301"/>
                </a:cubicBezTo>
                <a:cubicBezTo>
                  <a:pt x="136644" y="4748"/>
                  <a:pt x="135450" y="4220"/>
                  <a:pt x="134244" y="3716"/>
                </a:cubicBezTo>
                <a:cubicBezTo>
                  <a:pt x="133039" y="3212"/>
                  <a:pt x="131823" y="2734"/>
                  <a:pt x="130599" y="2280"/>
                </a:cubicBezTo>
                <a:cubicBezTo>
                  <a:pt x="129374" y="1824"/>
                  <a:pt x="128140" y="1396"/>
                  <a:pt x="126898" y="991"/>
                </a:cubicBezTo>
                <a:cubicBezTo>
                  <a:pt x="125656" y="586"/>
                  <a:pt x="124406" y="207"/>
                  <a:pt x="123148" y="-147"/>
                </a:cubicBezTo>
                <a:lnTo>
                  <a:pt x="123148" y="186062"/>
                </a:ln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9" descr="幻灯片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96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  <a:p>
            <a:pPr lvl="0"/>
            <a:endParaRPr dirty="0">
              <a:sym typeface="+mn-ea"/>
            </a:endParaRPr>
          </a:p>
        </p:txBody>
      </p:sp>
      <p:sp>
        <p:nvSpPr>
          <p:cNvPr id="1048698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anchor="ctr" anchorCtr="0" rtlCol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00" name="矩形 6"/>
          <p:cNvSpPr/>
          <p:nvPr>
            <p:custDataLst>
              <p:tags r:id="rId5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702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4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7" descr="幻灯片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8" name="副标题"/>
          <p:cNvSpPr txBox="1">
            <a:spLocks noGrp="1"/>
          </p:cNvSpPr>
          <p:nvPr>
            <p:ph type="body" idx="3" hasCustomPrompt="1"/>
            <p:custDataLst>
              <p:tags r:id="rId3"/>
            </p:custDataLst>
          </p:nvPr>
        </p:nvSpPr>
        <p:spPr>
          <a:xfrm>
            <a:off x="3489971" y="627052"/>
            <a:ext cx="2719998" cy="450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2000" i="0" kern="1200" kumimoji="0" lang="en-US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 err="1">
                <a:sym typeface="+mn-ea"/>
              </a:rPr>
              <a:t>单击此处编辑副标题</a:t>
            </a:r>
            <a:endParaRPr dirty="0">
              <a:sym typeface="+mn-ea"/>
            </a:endParaRPr>
          </a:p>
        </p:txBody>
      </p:sp>
      <p:sp>
        <p:nvSpPr>
          <p:cNvPr id="1048710" name="标题"/>
          <p:cNvSpPr txBox="1">
            <a:spLocks noGrp="1"/>
          </p:cNvSpPr>
          <p:nvPr>
            <p:ph type="title" idx="2" hasCustomPrompt="1"/>
            <p:custDataLst>
              <p:tags r:id="rId4"/>
            </p:custDataLst>
          </p:nvPr>
        </p:nvSpPr>
        <p:spPr>
          <a:xfrm>
            <a:off x="174924" y="528887"/>
            <a:ext cx="3108961" cy="646331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3600" i="0" kern="1200" kumimoji="0" lang="en-US" noProof="1" normalizeH="0" spc="300" strike="noStrike" u="none">
                <a:solidFill>
                  <a:schemeClr val="accent1"/>
                </a:solidFill>
                <a:latin typeface="+mj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pPr algn="r"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cxnSp>
        <p:nvCxnSpPr>
          <p:cNvPr id="3145729" name="直接连接符 1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993913" y="1447137"/>
            <a:ext cx="10412231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2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6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 descr="幻灯片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8" name="节编号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2292263" y="1277655"/>
            <a:ext cx="2088905" cy="3945697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3600" i="0" kern="1200" kumimoji="0" lang="en-US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algn="r" lvl="0"/>
            <a:r>
              <a:rPr dirty="0" err="1">
                <a:sym typeface="+mn-ea"/>
              </a:rPr>
              <a:t>节编号</a:t>
            </a:r>
            <a:endParaRPr dirty="0">
              <a:sym typeface="+mn-ea"/>
            </a:endParaRPr>
          </a:p>
        </p:txBody>
      </p:sp>
      <p:sp>
        <p:nvSpPr>
          <p:cNvPr id="1048720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>
          <a:xfrm>
            <a:off x="4924425" y="1277655"/>
            <a:ext cx="5019675" cy="3945697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22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2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1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28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0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2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anchor="ctr" anchorCtr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4" name="矩形 7"/>
          <p:cNvSpPr/>
          <p:nvPr>
            <p:custDataLst>
              <p:tags r:id="rId6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736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0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5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42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4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419070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6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48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50" name="标题"/>
          <p:cNvSpPr txBox="1">
            <a:spLocks noGrp="1"/>
          </p:cNvSpPr>
          <p:nvPr>
            <p:ph type="title" idx="2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anchor="ctr" anchorCtr="0" rtlCol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2" name="矩形 9"/>
          <p:cNvSpPr/>
          <p:nvPr>
            <p:custDataLst>
              <p:tags r:id="rId8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754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8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6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anchor="ctr" anchorCtr="0" rtlCol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2" name="矩形 7"/>
          <p:cNvSpPr/>
          <p:nvPr>
            <p:custDataLst>
              <p:tags r:id="rId4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7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70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2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74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76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7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0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2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8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-18789"/>
            <a:ext cx="12192000" cy="6858000"/>
          </a:xfrm>
          <a:prstGeom prst="rect"/>
        </p:spPr>
      </p:pic>
      <p:sp>
        <p:nvSpPr>
          <p:cNvPr id="1048784" name="副标题"/>
          <p:cNvSpPr txBox="1">
            <a:spLocks noGrp="1"/>
          </p:cNvSpPr>
          <p:nvPr>
            <p:ph type="body" idx="3" hasCustomPrompt="1"/>
            <p:custDataLst>
              <p:tags r:id="rId3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86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anchor="ctr" anchorCtr="0" rtlCol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88" name="矩形 5"/>
          <p:cNvSpPr/>
          <p:nvPr>
            <p:custDataLst>
              <p:tags r:id="rId5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790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2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94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15" descr="图片包含 游戏机, 窗帘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96" name="署名"/>
          <p:cNvSpPr txBox="1">
            <a:spLocks noGrp="1"/>
          </p:cNvSpPr>
          <p:nvPr>
            <p:ph type="body" idx="9"/>
            <p:custDataLst>
              <p:tags r:id="rId3"/>
            </p:custDataLst>
          </p:nvPr>
        </p:nvSpPr>
        <p:spPr>
          <a:xfrm>
            <a:off x="6253407" y="3759791"/>
            <a:ext cx="2880000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150" strike="noStrike" u="none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798" name="标题"/>
          <p:cNvSpPr txBox="1">
            <a:spLocks noGrp="1"/>
          </p:cNvSpPr>
          <p:nvPr>
            <p:ph type="title" idx="8" hasCustomPrompt="1"/>
            <p:custDataLst>
              <p:tags r:id="rId4"/>
            </p:custDataLst>
          </p:nvPr>
        </p:nvSpPr>
        <p:spPr>
          <a:xfrm>
            <a:off x="6105525" y="2710481"/>
            <a:ext cx="5520055" cy="677108"/>
          </a:xfrm>
          <a:prstGeom prst="rect"/>
          <a:noFill/>
        </p:spPr>
        <p:txBody>
          <a:bodyPr anchor="ctr" bIns="0" lIns="0" rIns="0" rtlCol="0" tIns="0" wrap="square">
            <a:no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47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800" name="矩形 6"/>
          <p:cNvSpPr/>
          <p:nvPr>
            <p:custDataLst>
              <p:tags r:id="rId5"/>
            </p:custDataLst>
          </p:nvPr>
        </p:nvSpPr>
        <p:spPr>
          <a:xfrm>
            <a:off x="6096000" y="3886432"/>
            <a:ext cx="64800" cy="25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802" name="任意多边形: 形状 9"/>
          <p:cNvSpPr/>
          <p:nvPr>
            <p:custDataLst>
              <p:tags r:id="rId6"/>
            </p:custDataLst>
          </p:nvPr>
        </p:nvSpPr>
        <p:spPr>
          <a:xfrm rot="13500000">
            <a:off x="11051540" y="5988685"/>
            <a:ext cx="789305" cy="6350"/>
          </a:xfrm>
          <a:custGeom>
            <a:avLst/>
            <a:gdLst>
              <a:gd name="connsiteX0" fmla="*/ 785936 w 789063"/>
              <a:gd name="connsiteY0" fmla="*/ 6019 h 6441"/>
              <a:gd name="connsiteX1" fmla="*/ 789157 w 789063"/>
              <a:gd name="connsiteY1" fmla="*/ 2798 h 6441"/>
              <a:gd name="connsiteX2" fmla="*/ 785936 w 789063"/>
              <a:gd name="connsiteY2" fmla="*/ -423 h 6441"/>
              <a:gd name="connsiteX3" fmla="*/ 785936 w 789063"/>
              <a:gd name="connsiteY3" fmla="*/ 6019 h 6441"/>
              <a:gd name="connsiteX4" fmla="*/ 785936 w 789063"/>
              <a:gd name="connsiteY4" fmla="*/ 6019 h 6441"/>
              <a:gd name="connsiteX5" fmla="*/ 93 w 789063"/>
              <a:gd name="connsiteY5" fmla="*/ 6019 h 6441"/>
              <a:gd name="connsiteX6" fmla="*/ 785936 w 789063"/>
              <a:gd name="connsiteY6" fmla="*/ 6019 h 6441"/>
              <a:gd name="connsiteX7" fmla="*/ 785936 w 789063"/>
              <a:gd name="connsiteY7" fmla="*/ -423 h 6441"/>
              <a:gd name="connsiteX8" fmla="*/ 93 w 789063"/>
              <a:gd name="connsiteY8" fmla="*/ -423 h 6441"/>
              <a:gd name="connsiteX9" fmla="*/ 93 w 789063"/>
              <a:gd name="connsiteY9" fmla="*/ 6019 h 6441"/>
              <a:gd name="connsiteX10" fmla="*/ 93 w 789063"/>
              <a:gd name="connsiteY10" fmla="*/ 6019 h 6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89063" h="6441">
                <a:moveTo>
                  <a:pt x="785936" y="6019"/>
                </a:moveTo>
                <a:cubicBezTo>
                  <a:pt x="787714" y="6019"/>
                  <a:pt x="789157" y="4576"/>
                  <a:pt x="789157" y="2798"/>
                </a:cubicBezTo>
                <a:cubicBezTo>
                  <a:pt x="789157" y="1019"/>
                  <a:pt x="787714" y="-423"/>
                  <a:pt x="785936" y="-423"/>
                </a:cubicBezTo>
                <a:cubicBezTo>
                  <a:pt x="785936" y="-423"/>
                  <a:pt x="785936" y="6019"/>
                  <a:pt x="785936" y="6019"/>
                </a:cubicBezTo>
                <a:cubicBezTo>
                  <a:pt x="785936" y="6019"/>
                  <a:pt x="785936" y="6019"/>
                  <a:pt x="785936" y="6019"/>
                </a:cubicBezTo>
                <a:close/>
                <a:moveTo>
                  <a:pt x="93" y="6019"/>
                </a:moveTo>
                <a:cubicBezTo>
                  <a:pt x="93" y="6019"/>
                  <a:pt x="785936" y="6019"/>
                  <a:pt x="785936" y="6019"/>
                </a:cubicBezTo>
                <a:cubicBezTo>
                  <a:pt x="785936" y="6019"/>
                  <a:pt x="785936" y="-423"/>
                  <a:pt x="785936" y="-423"/>
                </a:cubicBezTo>
                <a:cubicBezTo>
                  <a:pt x="785936" y="-423"/>
                  <a:pt x="93" y="-423"/>
                  <a:pt x="93" y="-423"/>
                </a:cubicBezTo>
                <a:cubicBezTo>
                  <a:pt x="93" y="-423"/>
                  <a:pt x="93" y="6019"/>
                  <a:pt x="93" y="6019"/>
                </a:cubicBezTo>
                <a:cubicBezTo>
                  <a:pt x="93" y="6019"/>
                  <a:pt x="93" y="6019"/>
                  <a:pt x="93" y="6019"/>
                </a:cubicBez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4" name="任意多边形: 形状 10"/>
          <p:cNvSpPr/>
          <p:nvPr>
            <p:custDataLst>
              <p:tags r:id="rId7"/>
            </p:custDataLst>
          </p:nvPr>
        </p:nvSpPr>
        <p:spPr>
          <a:xfrm rot="13500000">
            <a:off x="10810240" y="5656580"/>
            <a:ext cx="756285" cy="6350"/>
          </a:xfrm>
          <a:custGeom>
            <a:avLst/>
            <a:gdLst>
              <a:gd name="connsiteX0" fmla="*/ 3132 w 756013"/>
              <a:gd name="connsiteY0" fmla="*/ -359 h 6441"/>
              <a:gd name="connsiteX1" fmla="*/ -89 w 756013"/>
              <a:gd name="connsiteY1" fmla="*/ 2861 h 6441"/>
              <a:gd name="connsiteX2" fmla="*/ 3132 w 756013"/>
              <a:gd name="connsiteY2" fmla="*/ 6082 h 6441"/>
              <a:gd name="connsiteX3" fmla="*/ 3132 w 756013"/>
              <a:gd name="connsiteY3" fmla="*/ -359 h 6441"/>
              <a:gd name="connsiteX4" fmla="*/ 3132 w 756013"/>
              <a:gd name="connsiteY4" fmla="*/ -359 h 6441"/>
              <a:gd name="connsiteX5" fmla="*/ 752704 w 756013"/>
              <a:gd name="connsiteY5" fmla="*/ 6082 h 6441"/>
              <a:gd name="connsiteX6" fmla="*/ 755925 w 756013"/>
              <a:gd name="connsiteY6" fmla="*/ 2861 h 6441"/>
              <a:gd name="connsiteX7" fmla="*/ 752704 w 756013"/>
              <a:gd name="connsiteY7" fmla="*/ -359 h 6441"/>
              <a:gd name="connsiteX8" fmla="*/ 752704 w 756013"/>
              <a:gd name="connsiteY8" fmla="*/ 6082 h 6441"/>
              <a:gd name="connsiteX9" fmla="*/ 752704 w 756013"/>
              <a:gd name="connsiteY9" fmla="*/ 6082 h 6441"/>
              <a:gd name="connsiteX10" fmla="*/ 3132 w 756013"/>
              <a:gd name="connsiteY10" fmla="*/ 6082 h 6441"/>
              <a:gd name="connsiteX11" fmla="*/ 752704 w 756013"/>
              <a:gd name="connsiteY11" fmla="*/ 6082 h 6441"/>
              <a:gd name="connsiteX12" fmla="*/ 752704 w 756013"/>
              <a:gd name="connsiteY12" fmla="*/ -359 h 6441"/>
              <a:gd name="connsiteX13" fmla="*/ 3132 w 756013"/>
              <a:gd name="connsiteY13" fmla="*/ -359 h 6441"/>
              <a:gd name="connsiteX14" fmla="*/ 3132 w 756013"/>
              <a:gd name="connsiteY14" fmla="*/ 6082 h 6441"/>
              <a:gd name="connsiteX15" fmla="*/ 3132 w 756013"/>
              <a:gd name="connsiteY15" fmla="*/ 6082 h 6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56013" h="6441">
                <a:moveTo>
                  <a:pt x="3132" y="-359"/>
                </a:moveTo>
                <a:cubicBezTo>
                  <a:pt x="1353" y="-359"/>
                  <a:pt x="-89" y="1083"/>
                  <a:pt x="-89" y="2861"/>
                </a:cubicBezTo>
                <a:cubicBezTo>
                  <a:pt x="-89" y="4641"/>
                  <a:pt x="1353" y="6082"/>
                  <a:pt x="3132" y="6082"/>
                </a:cubicBezTo>
                <a:cubicBezTo>
                  <a:pt x="3132" y="6082"/>
                  <a:pt x="3132" y="-359"/>
                  <a:pt x="3132" y="-359"/>
                </a:cubicBezTo>
                <a:cubicBezTo>
                  <a:pt x="3132" y="-359"/>
                  <a:pt x="3132" y="-359"/>
                  <a:pt x="3132" y="-359"/>
                </a:cubicBezTo>
                <a:close/>
                <a:moveTo>
                  <a:pt x="752704" y="6082"/>
                </a:moveTo>
                <a:cubicBezTo>
                  <a:pt x="754482" y="6082"/>
                  <a:pt x="755925" y="4641"/>
                  <a:pt x="755925" y="2861"/>
                </a:cubicBezTo>
                <a:cubicBezTo>
                  <a:pt x="755925" y="1083"/>
                  <a:pt x="754482" y="-359"/>
                  <a:pt x="752704" y="-359"/>
                </a:cubicBezTo>
                <a:cubicBezTo>
                  <a:pt x="752704" y="-359"/>
                  <a:pt x="752704" y="6082"/>
                  <a:pt x="752704" y="6082"/>
                </a:cubicBezTo>
                <a:cubicBezTo>
                  <a:pt x="752704" y="6082"/>
                  <a:pt x="752704" y="6082"/>
                  <a:pt x="752704" y="6082"/>
                </a:cubicBezTo>
                <a:close/>
                <a:moveTo>
                  <a:pt x="3132" y="6082"/>
                </a:moveTo>
                <a:cubicBezTo>
                  <a:pt x="3132" y="6082"/>
                  <a:pt x="752704" y="6082"/>
                  <a:pt x="752704" y="6082"/>
                </a:cubicBezTo>
                <a:cubicBezTo>
                  <a:pt x="752704" y="6082"/>
                  <a:pt x="752704" y="-359"/>
                  <a:pt x="752704" y="-359"/>
                </a:cubicBezTo>
                <a:cubicBezTo>
                  <a:pt x="752704" y="-359"/>
                  <a:pt x="3132" y="-359"/>
                  <a:pt x="3132" y="-359"/>
                </a:cubicBezTo>
                <a:cubicBezTo>
                  <a:pt x="3132" y="-359"/>
                  <a:pt x="3132" y="6082"/>
                  <a:pt x="3132" y="6082"/>
                </a:cubicBezTo>
                <a:cubicBezTo>
                  <a:pt x="3132" y="6082"/>
                  <a:pt x="3132" y="6082"/>
                  <a:pt x="3132" y="6082"/>
                </a:cubicBez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6" name="任意多边形: 形状 8"/>
          <p:cNvSpPr/>
          <p:nvPr>
            <p:custDataLst>
              <p:tags r:id="rId8"/>
            </p:custDataLst>
          </p:nvPr>
        </p:nvSpPr>
        <p:spPr>
          <a:xfrm rot="18900000">
            <a:off x="11212195" y="5724525"/>
            <a:ext cx="193675" cy="186055"/>
          </a:xfrm>
          <a:custGeom>
            <a:avLst/>
            <a:gdLst>
              <a:gd name="connsiteX0" fmla="*/ 70759 w 193437"/>
              <a:gd name="connsiteY0" fmla="*/ -147 h 186208"/>
              <a:gd name="connsiteX1" fmla="*/ 67009 w 193437"/>
              <a:gd name="connsiteY1" fmla="*/ 991 h 186208"/>
              <a:gd name="connsiteX2" fmla="*/ 63308 w 193437"/>
              <a:gd name="connsiteY2" fmla="*/ 2280 h 186208"/>
              <a:gd name="connsiteX3" fmla="*/ 59663 w 193437"/>
              <a:gd name="connsiteY3" fmla="*/ 3716 h 186208"/>
              <a:gd name="connsiteX4" fmla="*/ 56079 w 193437"/>
              <a:gd name="connsiteY4" fmla="*/ 5301 h 186208"/>
              <a:gd name="connsiteX5" fmla="*/ 52562 w 193437"/>
              <a:gd name="connsiteY5" fmla="*/ 7029 h 186208"/>
              <a:gd name="connsiteX6" fmla="*/ 49118 w 193437"/>
              <a:gd name="connsiteY6" fmla="*/ 8897 h 186208"/>
              <a:gd name="connsiteX7" fmla="*/ 45752 w 193437"/>
              <a:gd name="connsiteY7" fmla="*/ 10903 h 186208"/>
              <a:gd name="connsiteX8" fmla="*/ 42470 w 193437"/>
              <a:gd name="connsiteY8" fmla="*/ 13045 h 186208"/>
              <a:gd name="connsiteX9" fmla="*/ 39278 w 193437"/>
              <a:gd name="connsiteY9" fmla="*/ 15317 h 186208"/>
              <a:gd name="connsiteX10" fmla="*/ 36181 w 193437"/>
              <a:gd name="connsiteY10" fmla="*/ 17716 h 186208"/>
              <a:gd name="connsiteX11" fmla="*/ 33183 w 193437"/>
              <a:gd name="connsiteY11" fmla="*/ 20240 h 186208"/>
              <a:gd name="connsiteX12" fmla="*/ 30290 w 193437"/>
              <a:gd name="connsiteY12" fmla="*/ 22884 h 186208"/>
              <a:gd name="connsiteX13" fmla="*/ 27506 w 193437"/>
              <a:gd name="connsiteY13" fmla="*/ 25641 h 186208"/>
              <a:gd name="connsiteX14" fmla="*/ 24836 w 193437"/>
              <a:gd name="connsiteY14" fmla="*/ 28509 h 186208"/>
              <a:gd name="connsiteX15" fmla="*/ 22285 w 193437"/>
              <a:gd name="connsiteY15" fmla="*/ 31483 h 186208"/>
              <a:gd name="connsiteX16" fmla="*/ 19856 w 193437"/>
              <a:gd name="connsiteY16" fmla="*/ 34559 h 186208"/>
              <a:gd name="connsiteX17" fmla="*/ 17554 w 193437"/>
              <a:gd name="connsiteY17" fmla="*/ 37730 h 186208"/>
              <a:gd name="connsiteX18" fmla="*/ 15382 w 193437"/>
              <a:gd name="connsiteY18" fmla="*/ 40991 h 186208"/>
              <a:gd name="connsiteX19" fmla="*/ 13344 w 193437"/>
              <a:gd name="connsiteY19" fmla="*/ 44337 h 186208"/>
              <a:gd name="connsiteX20" fmla="*/ 11443 w 193437"/>
              <a:gd name="connsiteY20" fmla="*/ 47764 h 186208"/>
              <a:gd name="connsiteX21" fmla="*/ 9683 w 193437"/>
              <a:gd name="connsiteY21" fmla="*/ 51265 h 186208"/>
              <a:gd name="connsiteX22" fmla="*/ 8066 w 193437"/>
              <a:gd name="connsiteY22" fmla="*/ 54833 h 186208"/>
              <a:gd name="connsiteX23" fmla="*/ 6594 w 193437"/>
              <a:gd name="connsiteY23" fmla="*/ 58466 h 186208"/>
              <a:gd name="connsiteX24" fmla="*/ 5272 w 193437"/>
              <a:gd name="connsiteY24" fmla="*/ 62154 h 186208"/>
              <a:gd name="connsiteX25" fmla="*/ 4099 w 193437"/>
              <a:gd name="connsiteY25" fmla="*/ 65893 h 186208"/>
              <a:gd name="connsiteX26" fmla="*/ 3079 w 193437"/>
              <a:gd name="connsiteY26" fmla="*/ 69676 h 186208"/>
              <a:gd name="connsiteX27" fmla="*/ 2213 w 193437"/>
              <a:gd name="connsiteY27" fmla="*/ 73497 h 186208"/>
              <a:gd name="connsiteX28" fmla="*/ 1503 w 193437"/>
              <a:gd name="connsiteY28" fmla="*/ 77351 h 186208"/>
              <a:gd name="connsiteX29" fmla="*/ 949 w 193437"/>
              <a:gd name="connsiteY29" fmla="*/ 81230 h 186208"/>
              <a:gd name="connsiteX30" fmla="*/ 552 w 193437"/>
              <a:gd name="connsiteY30" fmla="*/ 85129 h 186208"/>
              <a:gd name="connsiteX31" fmla="*/ 314 w 193437"/>
              <a:gd name="connsiteY31" fmla="*/ 89040 h 186208"/>
              <a:gd name="connsiteX32" fmla="*/ 235 w 193437"/>
              <a:gd name="connsiteY32" fmla="*/ 92958 h 186208"/>
              <a:gd name="connsiteX33" fmla="*/ 314 w 193437"/>
              <a:gd name="connsiteY33" fmla="*/ 96876 h 186208"/>
              <a:gd name="connsiteX34" fmla="*/ 552 w 193437"/>
              <a:gd name="connsiteY34" fmla="*/ 100786 h 186208"/>
              <a:gd name="connsiteX35" fmla="*/ 949 w 193437"/>
              <a:gd name="connsiteY35" fmla="*/ 104685 h 186208"/>
              <a:gd name="connsiteX36" fmla="*/ 1503 w 193437"/>
              <a:gd name="connsiteY36" fmla="*/ 108564 h 186208"/>
              <a:gd name="connsiteX37" fmla="*/ 2213 w 193437"/>
              <a:gd name="connsiteY37" fmla="*/ 112417 h 186208"/>
              <a:gd name="connsiteX38" fmla="*/ 3079 w 193437"/>
              <a:gd name="connsiteY38" fmla="*/ 116239 h 186208"/>
              <a:gd name="connsiteX39" fmla="*/ 4099 w 193437"/>
              <a:gd name="connsiteY39" fmla="*/ 120023 h 186208"/>
              <a:gd name="connsiteX40" fmla="*/ 5272 w 193437"/>
              <a:gd name="connsiteY40" fmla="*/ 123761 h 186208"/>
              <a:gd name="connsiteX41" fmla="*/ 6594 w 193437"/>
              <a:gd name="connsiteY41" fmla="*/ 127450 h 186208"/>
              <a:gd name="connsiteX42" fmla="*/ 8066 w 193437"/>
              <a:gd name="connsiteY42" fmla="*/ 131081 h 186208"/>
              <a:gd name="connsiteX43" fmla="*/ 9683 w 193437"/>
              <a:gd name="connsiteY43" fmla="*/ 134651 h 186208"/>
              <a:gd name="connsiteX44" fmla="*/ 11443 w 193437"/>
              <a:gd name="connsiteY44" fmla="*/ 138151 h 186208"/>
              <a:gd name="connsiteX45" fmla="*/ 13344 w 193437"/>
              <a:gd name="connsiteY45" fmla="*/ 141578 h 186208"/>
              <a:gd name="connsiteX46" fmla="*/ 15382 w 193437"/>
              <a:gd name="connsiteY46" fmla="*/ 144925 h 186208"/>
              <a:gd name="connsiteX47" fmla="*/ 17554 w 193437"/>
              <a:gd name="connsiteY47" fmla="*/ 148186 h 186208"/>
              <a:gd name="connsiteX48" fmla="*/ 19856 w 193437"/>
              <a:gd name="connsiteY48" fmla="*/ 151357 h 186208"/>
              <a:gd name="connsiteX49" fmla="*/ 22285 w 193437"/>
              <a:gd name="connsiteY49" fmla="*/ 154431 h 186208"/>
              <a:gd name="connsiteX50" fmla="*/ 24836 w 193437"/>
              <a:gd name="connsiteY50" fmla="*/ 157406 h 186208"/>
              <a:gd name="connsiteX51" fmla="*/ 27506 w 193437"/>
              <a:gd name="connsiteY51" fmla="*/ 160274 h 186208"/>
              <a:gd name="connsiteX52" fmla="*/ 30290 w 193437"/>
              <a:gd name="connsiteY52" fmla="*/ 163032 h 186208"/>
              <a:gd name="connsiteX53" fmla="*/ 33183 w 193437"/>
              <a:gd name="connsiteY53" fmla="*/ 165675 h 186208"/>
              <a:gd name="connsiteX54" fmla="*/ 36181 w 193437"/>
              <a:gd name="connsiteY54" fmla="*/ 168198 h 186208"/>
              <a:gd name="connsiteX55" fmla="*/ 39278 w 193437"/>
              <a:gd name="connsiteY55" fmla="*/ 170598 h 186208"/>
              <a:gd name="connsiteX56" fmla="*/ 42470 w 193437"/>
              <a:gd name="connsiteY56" fmla="*/ 172870 h 186208"/>
              <a:gd name="connsiteX57" fmla="*/ 45752 w 193437"/>
              <a:gd name="connsiteY57" fmla="*/ 175012 h 186208"/>
              <a:gd name="connsiteX58" fmla="*/ 49118 w 193437"/>
              <a:gd name="connsiteY58" fmla="*/ 177018 h 186208"/>
              <a:gd name="connsiteX59" fmla="*/ 52562 w 193437"/>
              <a:gd name="connsiteY59" fmla="*/ 178888 h 186208"/>
              <a:gd name="connsiteX60" fmla="*/ 56079 w 193437"/>
              <a:gd name="connsiteY60" fmla="*/ 180614 h 186208"/>
              <a:gd name="connsiteX61" fmla="*/ 59663 w 193437"/>
              <a:gd name="connsiteY61" fmla="*/ 182198 h 186208"/>
              <a:gd name="connsiteX62" fmla="*/ 63308 w 193437"/>
              <a:gd name="connsiteY62" fmla="*/ 183635 h 186208"/>
              <a:gd name="connsiteX63" fmla="*/ 67009 w 193437"/>
              <a:gd name="connsiteY63" fmla="*/ 184923 h 186208"/>
              <a:gd name="connsiteX64" fmla="*/ 70759 w 193437"/>
              <a:gd name="connsiteY64" fmla="*/ 186062 h 186208"/>
              <a:gd name="connsiteX65" fmla="*/ 70759 w 193437"/>
              <a:gd name="connsiteY65" fmla="*/ -147 h 186208"/>
              <a:gd name="connsiteX66" fmla="*/ 123148 w 193437"/>
              <a:gd name="connsiteY66" fmla="*/ 186062 h 186208"/>
              <a:gd name="connsiteX67" fmla="*/ 126898 w 193437"/>
              <a:gd name="connsiteY67" fmla="*/ 184925 h 186208"/>
              <a:gd name="connsiteX68" fmla="*/ 130599 w 193437"/>
              <a:gd name="connsiteY68" fmla="*/ 183636 h 186208"/>
              <a:gd name="connsiteX69" fmla="*/ 134244 w 193437"/>
              <a:gd name="connsiteY69" fmla="*/ 182198 h 186208"/>
              <a:gd name="connsiteX70" fmla="*/ 137828 w 193437"/>
              <a:gd name="connsiteY70" fmla="*/ 180615 h 186208"/>
              <a:gd name="connsiteX71" fmla="*/ 141345 w 193437"/>
              <a:gd name="connsiteY71" fmla="*/ 178888 h 186208"/>
              <a:gd name="connsiteX72" fmla="*/ 144790 w 193437"/>
              <a:gd name="connsiteY72" fmla="*/ 177018 h 186208"/>
              <a:gd name="connsiteX73" fmla="*/ 148155 w 193437"/>
              <a:gd name="connsiteY73" fmla="*/ 175012 h 186208"/>
              <a:gd name="connsiteX74" fmla="*/ 151437 w 193437"/>
              <a:gd name="connsiteY74" fmla="*/ 172871 h 186208"/>
              <a:gd name="connsiteX75" fmla="*/ 154629 w 193437"/>
              <a:gd name="connsiteY75" fmla="*/ 170599 h 186208"/>
              <a:gd name="connsiteX76" fmla="*/ 157727 w 193437"/>
              <a:gd name="connsiteY76" fmla="*/ 168198 h 186208"/>
              <a:gd name="connsiteX77" fmla="*/ 160725 w 193437"/>
              <a:gd name="connsiteY77" fmla="*/ 165675 h 186208"/>
              <a:gd name="connsiteX78" fmla="*/ 163617 w 193437"/>
              <a:gd name="connsiteY78" fmla="*/ 163032 h 186208"/>
              <a:gd name="connsiteX79" fmla="*/ 166402 w 193437"/>
              <a:gd name="connsiteY79" fmla="*/ 160275 h 186208"/>
              <a:gd name="connsiteX80" fmla="*/ 169072 w 193437"/>
              <a:gd name="connsiteY80" fmla="*/ 157407 h 186208"/>
              <a:gd name="connsiteX81" fmla="*/ 171622 w 193437"/>
              <a:gd name="connsiteY81" fmla="*/ 154433 h 186208"/>
              <a:gd name="connsiteX82" fmla="*/ 174051 w 193437"/>
              <a:gd name="connsiteY82" fmla="*/ 151357 h 186208"/>
              <a:gd name="connsiteX83" fmla="*/ 176354 w 193437"/>
              <a:gd name="connsiteY83" fmla="*/ 148186 h 186208"/>
              <a:gd name="connsiteX84" fmla="*/ 178526 w 193437"/>
              <a:gd name="connsiteY84" fmla="*/ 144925 h 186208"/>
              <a:gd name="connsiteX85" fmla="*/ 180563 w 193437"/>
              <a:gd name="connsiteY85" fmla="*/ 141579 h 186208"/>
              <a:gd name="connsiteX86" fmla="*/ 182465 w 193437"/>
              <a:gd name="connsiteY86" fmla="*/ 138152 h 186208"/>
              <a:gd name="connsiteX87" fmla="*/ 184225 w 193437"/>
              <a:gd name="connsiteY87" fmla="*/ 134651 h 186208"/>
              <a:gd name="connsiteX88" fmla="*/ 185842 w 193437"/>
              <a:gd name="connsiteY88" fmla="*/ 131081 h 186208"/>
              <a:gd name="connsiteX89" fmla="*/ 187314 w 193437"/>
              <a:gd name="connsiteY89" fmla="*/ 127450 h 186208"/>
              <a:gd name="connsiteX90" fmla="*/ 188636 w 193437"/>
              <a:gd name="connsiteY90" fmla="*/ 123762 h 186208"/>
              <a:gd name="connsiteX91" fmla="*/ 189810 w 193437"/>
              <a:gd name="connsiteY91" fmla="*/ 120023 h 186208"/>
              <a:gd name="connsiteX92" fmla="*/ 190829 w 193437"/>
              <a:gd name="connsiteY92" fmla="*/ 116239 h 186208"/>
              <a:gd name="connsiteX93" fmla="*/ 191695 w 193437"/>
              <a:gd name="connsiteY93" fmla="*/ 112417 h 186208"/>
              <a:gd name="connsiteX94" fmla="*/ 192405 w 193437"/>
              <a:gd name="connsiteY94" fmla="*/ 108564 h 186208"/>
              <a:gd name="connsiteX95" fmla="*/ 192959 w 193437"/>
              <a:gd name="connsiteY95" fmla="*/ 104685 h 186208"/>
              <a:gd name="connsiteX96" fmla="*/ 193356 w 193437"/>
              <a:gd name="connsiteY96" fmla="*/ 100786 h 186208"/>
              <a:gd name="connsiteX97" fmla="*/ 193594 w 193437"/>
              <a:gd name="connsiteY97" fmla="*/ 96876 h 186208"/>
              <a:gd name="connsiteX98" fmla="*/ 193673 w 193437"/>
              <a:gd name="connsiteY98" fmla="*/ 92958 h 186208"/>
              <a:gd name="connsiteX99" fmla="*/ 193594 w 193437"/>
              <a:gd name="connsiteY99" fmla="*/ 89040 h 186208"/>
              <a:gd name="connsiteX100" fmla="*/ 193356 w 193437"/>
              <a:gd name="connsiteY100" fmla="*/ 85129 h 186208"/>
              <a:gd name="connsiteX101" fmla="*/ 192959 w 193437"/>
              <a:gd name="connsiteY101" fmla="*/ 81230 h 186208"/>
              <a:gd name="connsiteX102" fmla="*/ 192405 w 193437"/>
              <a:gd name="connsiteY102" fmla="*/ 77351 h 186208"/>
              <a:gd name="connsiteX103" fmla="*/ 191695 w 193437"/>
              <a:gd name="connsiteY103" fmla="*/ 73497 h 186208"/>
              <a:gd name="connsiteX104" fmla="*/ 190829 w 193437"/>
              <a:gd name="connsiteY104" fmla="*/ 69676 h 186208"/>
              <a:gd name="connsiteX105" fmla="*/ 189810 w 193437"/>
              <a:gd name="connsiteY105" fmla="*/ 65893 h 186208"/>
              <a:gd name="connsiteX106" fmla="*/ 188636 w 193437"/>
              <a:gd name="connsiteY106" fmla="*/ 62154 h 186208"/>
              <a:gd name="connsiteX107" fmla="*/ 187314 w 193437"/>
              <a:gd name="connsiteY107" fmla="*/ 58465 h 186208"/>
              <a:gd name="connsiteX108" fmla="*/ 185842 w 193437"/>
              <a:gd name="connsiteY108" fmla="*/ 54833 h 186208"/>
              <a:gd name="connsiteX109" fmla="*/ 184225 w 193437"/>
              <a:gd name="connsiteY109" fmla="*/ 51265 h 186208"/>
              <a:gd name="connsiteX110" fmla="*/ 182465 w 193437"/>
              <a:gd name="connsiteY110" fmla="*/ 47764 h 186208"/>
              <a:gd name="connsiteX111" fmla="*/ 180563 w 193437"/>
              <a:gd name="connsiteY111" fmla="*/ 44337 h 186208"/>
              <a:gd name="connsiteX112" fmla="*/ 178526 w 193437"/>
              <a:gd name="connsiteY112" fmla="*/ 40991 h 186208"/>
              <a:gd name="connsiteX113" fmla="*/ 176354 w 193437"/>
              <a:gd name="connsiteY113" fmla="*/ 37728 h 186208"/>
              <a:gd name="connsiteX114" fmla="*/ 174051 w 193437"/>
              <a:gd name="connsiteY114" fmla="*/ 34557 h 186208"/>
              <a:gd name="connsiteX115" fmla="*/ 171622 w 193437"/>
              <a:gd name="connsiteY115" fmla="*/ 31483 h 186208"/>
              <a:gd name="connsiteX116" fmla="*/ 169072 w 193437"/>
              <a:gd name="connsiteY116" fmla="*/ 28509 h 186208"/>
              <a:gd name="connsiteX117" fmla="*/ 166402 w 193437"/>
              <a:gd name="connsiteY117" fmla="*/ 25641 h 186208"/>
              <a:gd name="connsiteX118" fmla="*/ 163617 w 193437"/>
              <a:gd name="connsiteY118" fmla="*/ 22882 h 186208"/>
              <a:gd name="connsiteX119" fmla="*/ 160725 w 193437"/>
              <a:gd name="connsiteY119" fmla="*/ 20240 h 186208"/>
              <a:gd name="connsiteX120" fmla="*/ 157727 w 193437"/>
              <a:gd name="connsiteY120" fmla="*/ 17716 h 186208"/>
              <a:gd name="connsiteX121" fmla="*/ 154629 w 193437"/>
              <a:gd name="connsiteY121" fmla="*/ 15317 h 186208"/>
              <a:gd name="connsiteX122" fmla="*/ 151437 w 193437"/>
              <a:gd name="connsiteY122" fmla="*/ 13045 h 186208"/>
              <a:gd name="connsiteX123" fmla="*/ 148155 w 193437"/>
              <a:gd name="connsiteY123" fmla="*/ 10903 h 186208"/>
              <a:gd name="connsiteX124" fmla="*/ 144789 w 193437"/>
              <a:gd name="connsiteY124" fmla="*/ 8897 h 186208"/>
              <a:gd name="connsiteX125" fmla="*/ 141345 w 193437"/>
              <a:gd name="connsiteY125" fmla="*/ 7027 h 186208"/>
              <a:gd name="connsiteX126" fmla="*/ 137828 w 193437"/>
              <a:gd name="connsiteY126" fmla="*/ 5301 h 186208"/>
              <a:gd name="connsiteX127" fmla="*/ 134244 w 193437"/>
              <a:gd name="connsiteY127" fmla="*/ 3716 h 186208"/>
              <a:gd name="connsiteX128" fmla="*/ 130599 w 193437"/>
              <a:gd name="connsiteY128" fmla="*/ 2280 h 186208"/>
              <a:gd name="connsiteX129" fmla="*/ 126898 w 193437"/>
              <a:gd name="connsiteY129" fmla="*/ 991 h 186208"/>
              <a:gd name="connsiteX130" fmla="*/ 123148 w 193437"/>
              <a:gd name="connsiteY130" fmla="*/ -147 h 186208"/>
              <a:gd name="connsiteX131" fmla="*/ 123148 w 193437"/>
              <a:gd name="connsiteY131" fmla="*/ 186062 h 186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</a:cxnLst>
            <a:rect l="l" t="t" r="r" b="b"/>
            <a:pathLst>
              <a:path w="193437" h="186208">
                <a:moveTo>
                  <a:pt x="70759" y="-147"/>
                </a:moveTo>
                <a:cubicBezTo>
                  <a:pt x="69501" y="207"/>
                  <a:pt x="68251" y="587"/>
                  <a:pt x="67009" y="991"/>
                </a:cubicBezTo>
                <a:cubicBezTo>
                  <a:pt x="65767" y="1396"/>
                  <a:pt x="64533" y="1826"/>
                  <a:pt x="63308" y="2280"/>
                </a:cubicBezTo>
                <a:cubicBezTo>
                  <a:pt x="62084" y="2734"/>
                  <a:pt x="60869" y="3214"/>
                  <a:pt x="59663" y="3716"/>
                </a:cubicBezTo>
                <a:cubicBezTo>
                  <a:pt x="58458" y="4220"/>
                  <a:pt x="57263" y="4748"/>
                  <a:pt x="56079" y="5301"/>
                </a:cubicBezTo>
                <a:cubicBezTo>
                  <a:pt x="54895" y="5853"/>
                  <a:pt x="53723" y="6428"/>
                  <a:pt x="52562" y="7029"/>
                </a:cubicBezTo>
                <a:cubicBezTo>
                  <a:pt x="51401" y="7628"/>
                  <a:pt x="50253" y="8251"/>
                  <a:pt x="49118" y="8897"/>
                </a:cubicBezTo>
                <a:cubicBezTo>
                  <a:pt x="47982" y="9542"/>
                  <a:pt x="46860" y="10212"/>
                  <a:pt x="45752" y="10903"/>
                </a:cubicBezTo>
                <a:cubicBezTo>
                  <a:pt x="44644" y="11595"/>
                  <a:pt x="43550" y="12309"/>
                  <a:pt x="42470" y="13045"/>
                </a:cubicBezTo>
                <a:cubicBezTo>
                  <a:pt x="41391" y="13781"/>
                  <a:pt x="40327" y="14538"/>
                  <a:pt x="39278" y="15317"/>
                </a:cubicBezTo>
                <a:cubicBezTo>
                  <a:pt x="38230" y="16096"/>
                  <a:pt x="37197" y="16897"/>
                  <a:pt x="36181" y="17716"/>
                </a:cubicBezTo>
                <a:cubicBezTo>
                  <a:pt x="35164" y="18538"/>
                  <a:pt x="34165" y="19380"/>
                  <a:pt x="33183" y="20240"/>
                </a:cubicBezTo>
                <a:cubicBezTo>
                  <a:pt x="32201" y="21101"/>
                  <a:pt x="31236" y="21982"/>
                  <a:pt x="30290" y="22884"/>
                </a:cubicBezTo>
                <a:cubicBezTo>
                  <a:pt x="29343" y="23784"/>
                  <a:pt x="28415" y="24704"/>
                  <a:pt x="27506" y="25641"/>
                </a:cubicBezTo>
                <a:cubicBezTo>
                  <a:pt x="26597" y="26580"/>
                  <a:pt x="25707" y="27535"/>
                  <a:pt x="24836" y="28509"/>
                </a:cubicBezTo>
                <a:cubicBezTo>
                  <a:pt x="23966" y="29483"/>
                  <a:pt x="23115" y="30475"/>
                  <a:pt x="22285" y="31483"/>
                </a:cubicBezTo>
                <a:cubicBezTo>
                  <a:pt x="21455" y="32491"/>
                  <a:pt x="20645" y="33517"/>
                  <a:pt x="19856" y="34559"/>
                </a:cubicBezTo>
                <a:cubicBezTo>
                  <a:pt x="19067" y="35599"/>
                  <a:pt x="18300" y="36657"/>
                  <a:pt x="17554" y="37730"/>
                </a:cubicBezTo>
                <a:cubicBezTo>
                  <a:pt x="16808" y="38802"/>
                  <a:pt x="16084" y="39889"/>
                  <a:pt x="15382" y="40991"/>
                </a:cubicBezTo>
                <a:cubicBezTo>
                  <a:pt x="14680" y="42092"/>
                  <a:pt x="14001" y="43208"/>
                  <a:pt x="13344" y="44337"/>
                </a:cubicBezTo>
                <a:cubicBezTo>
                  <a:pt x="12687" y="45467"/>
                  <a:pt x="12054" y="46609"/>
                  <a:pt x="11443" y="47764"/>
                </a:cubicBezTo>
                <a:cubicBezTo>
                  <a:pt x="10833" y="48918"/>
                  <a:pt x="10246" y="50086"/>
                  <a:pt x="9683" y="51265"/>
                </a:cubicBezTo>
                <a:cubicBezTo>
                  <a:pt x="9120" y="52443"/>
                  <a:pt x="8581" y="53633"/>
                  <a:pt x="8066" y="54833"/>
                </a:cubicBezTo>
                <a:cubicBezTo>
                  <a:pt x="7551" y="56035"/>
                  <a:pt x="7060" y="57245"/>
                  <a:pt x="6594" y="58466"/>
                </a:cubicBezTo>
                <a:cubicBezTo>
                  <a:pt x="6129" y="59687"/>
                  <a:pt x="5688" y="60915"/>
                  <a:pt x="5272" y="62154"/>
                </a:cubicBezTo>
                <a:cubicBezTo>
                  <a:pt x="4855" y="63392"/>
                  <a:pt x="4465" y="64639"/>
                  <a:pt x="4099" y="65893"/>
                </a:cubicBezTo>
                <a:cubicBezTo>
                  <a:pt x="3733" y="67147"/>
                  <a:pt x="3393" y="68408"/>
                  <a:pt x="3079" y="69676"/>
                </a:cubicBezTo>
                <a:cubicBezTo>
                  <a:pt x="2764" y="70945"/>
                  <a:pt x="2476" y="72218"/>
                  <a:pt x="2213" y="73497"/>
                </a:cubicBezTo>
                <a:cubicBezTo>
                  <a:pt x="1950" y="74777"/>
                  <a:pt x="1713" y="76062"/>
                  <a:pt x="1503" y="77351"/>
                </a:cubicBezTo>
                <a:cubicBezTo>
                  <a:pt x="1292" y="78641"/>
                  <a:pt x="1107" y="79934"/>
                  <a:pt x="949" y="81230"/>
                </a:cubicBezTo>
                <a:cubicBezTo>
                  <a:pt x="790" y="82528"/>
                  <a:pt x="658" y="83827"/>
                  <a:pt x="552" y="85129"/>
                </a:cubicBezTo>
                <a:cubicBezTo>
                  <a:pt x="447" y="86431"/>
                  <a:pt x="367" y="87734"/>
                  <a:pt x="314" y="89040"/>
                </a:cubicBezTo>
                <a:cubicBezTo>
                  <a:pt x="262" y="90346"/>
                  <a:pt x="235" y="91650"/>
                  <a:pt x="235" y="92958"/>
                </a:cubicBezTo>
                <a:cubicBezTo>
                  <a:pt x="235" y="94264"/>
                  <a:pt x="262" y="95570"/>
                  <a:pt x="314" y="96876"/>
                </a:cubicBezTo>
                <a:cubicBezTo>
                  <a:pt x="367" y="98180"/>
                  <a:pt x="447" y="99485"/>
                  <a:pt x="552" y="100786"/>
                </a:cubicBezTo>
                <a:cubicBezTo>
                  <a:pt x="658" y="102089"/>
                  <a:pt x="790" y="103388"/>
                  <a:pt x="949" y="104685"/>
                </a:cubicBezTo>
                <a:cubicBezTo>
                  <a:pt x="1107" y="105983"/>
                  <a:pt x="1292" y="107274"/>
                  <a:pt x="1503" y="108564"/>
                </a:cubicBezTo>
                <a:cubicBezTo>
                  <a:pt x="1713" y="109854"/>
                  <a:pt x="1950" y="111137"/>
                  <a:pt x="2213" y="112417"/>
                </a:cubicBezTo>
                <a:cubicBezTo>
                  <a:pt x="2476" y="113698"/>
                  <a:pt x="2764" y="114971"/>
                  <a:pt x="3079" y="116239"/>
                </a:cubicBezTo>
                <a:cubicBezTo>
                  <a:pt x="3393" y="117508"/>
                  <a:pt x="3733" y="118769"/>
                  <a:pt x="4099" y="120023"/>
                </a:cubicBezTo>
                <a:cubicBezTo>
                  <a:pt x="4465" y="121278"/>
                  <a:pt x="4855" y="122522"/>
                  <a:pt x="5272" y="123761"/>
                </a:cubicBezTo>
                <a:cubicBezTo>
                  <a:pt x="5688" y="124999"/>
                  <a:pt x="6129" y="126229"/>
                  <a:pt x="6594" y="127450"/>
                </a:cubicBezTo>
                <a:cubicBezTo>
                  <a:pt x="7060" y="128671"/>
                  <a:pt x="7551" y="129882"/>
                  <a:pt x="8066" y="131081"/>
                </a:cubicBezTo>
                <a:cubicBezTo>
                  <a:pt x="8581" y="132283"/>
                  <a:pt x="9120" y="133473"/>
                  <a:pt x="9683" y="134651"/>
                </a:cubicBezTo>
                <a:cubicBezTo>
                  <a:pt x="10246" y="135830"/>
                  <a:pt x="10833" y="136996"/>
                  <a:pt x="11443" y="138151"/>
                </a:cubicBezTo>
                <a:cubicBezTo>
                  <a:pt x="12054" y="139307"/>
                  <a:pt x="12687" y="140449"/>
                  <a:pt x="13344" y="141578"/>
                </a:cubicBezTo>
                <a:cubicBezTo>
                  <a:pt x="14001" y="142708"/>
                  <a:pt x="14680" y="143822"/>
                  <a:pt x="15382" y="144925"/>
                </a:cubicBezTo>
                <a:cubicBezTo>
                  <a:pt x="16084" y="146027"/>
                  <a:pt x="16808" y="147114"/>
                  <a:pt x="17554" y="148186"/>
                </a:cubicBezTo>
                <a:cubicBezTo>
                  <a:pt x="18300" y="149259"/>
                  <a:pt x="19067" y="150315"/>
                  <a:pt x="19856" y="151357"/>
                </a:cubicBezTo>
                <a:cubicBezTo>
                  <a:pt x="20645" y="152399"/>
                  <a:pt x="21455" y="153423"/>
                  <a:pt x="22285" y="154431"/>
                </a:cubicBezTo>
                <a:cubicBezTo>
                  <a:pt x="23115" y="155441"/>
                  <a:pt x="23966" y="156431"/>
                  <a:pt x="24836" y="157406"/>
                </a:cubicBezTo>
                <a:cubicBezTo>
                  <a:pt x="25707" y="158380"/>
                  <a:pt x="26597" y="159336"/>
                  <a:pt x="27506" y="160274"/>
                </a:cubicBezTo>
                <a:cubicBezTo>
                  <a:pt x="28415" y="161212"/>
                  <a:pt x="29343" y="162132"/>
                  <a:pt x="30290" y="163032"/>
                </a:cubicBezTo>
                <a:cubicBezTo>
                  <a:pt x="31236" y="163934"/>
                  <a:pt x="32201" y="164815"/>
                  <a:pt x="33183" y="165675"/>
                </a:cubicBezTo>
                <a:cubicBezTo>
                  <a:pt x="34165" y="166536"/>
                  <a:pt x="35164" y="167377"/>
                  <a:pt x="36181" y="168198"/>
                </a:cubicBezTo>
                <a:cubicBezTo>
                  <a:pt x="37197" y="169019"/>
                  <a:pt x="38230" y="169820"/>
                  <a:pt x="39278" y="170598"/>
                </a:cubicBezTo>
                <a:cubicBezTo>
                  <a:pt x="40327" y="171377"/>
                  <a:pt x="41391" y="172135"/>
                  <a:pt x="42470" y="172870"/>
                </a:cubicBezTo>
                <a:cubicBezTo>
                  <a:pt x="43550" y="173607"/>
                  <a:pt x="44644" y="174321"/>
                  <a:pt x="45752" y="175012"/>
                </a:cubicBezTo>
                <a:cubicBezTo>
                  <a:pt x="46860" y="175704"/>
                  <a:pt x="47982" y="176372"/>
                  <a:pt x="49118" y="177018"/>
                </a:cubicBezTo>
                <a:cubicBezTo>
                  <a:pt x="50253" y="177665"/>
                  <a:pt x="51401" y="178289"/>
                  <a:pt x="52562" y="178888"/>
                </a:cubicBezTo>
                <a:cubicBezTo>
                  <a:pt x="53723" y="179487"/>
                  <a:pt x="54895" y="180063"/>
                  <a:pt x="56079" y="180614"/>
                </a:cubicBezTo>
                <a:cubicBezTo>
                  <a:pt x="57263" y="181168"/>
                  <a:pt x="58458" y="181696"/>
                  <a:pt x="59663" y="182198"/>
                </a:cubicBezTo>
                <a:cubicBezTo>
                  <a:pt x="60869" y="182703"/>
                  <a:pt x="62084" y="183181"/>
                  <a:pt x="63308" y="183635"/>
                </a:cubicBezTo>
                <a:cubicBezTo>
                  <a:pt x="64533" y="184091"/>
                  <a:pt x="65767" y="184521"/>
                  <a:pt x="67009" y="184923"/>
                </a:cubicBezTo>
                <a:cubicBezTo>
                  <a:pt x="68251" y="185329"/>
                  <a:pt x="69501" y="185707"/>
                  <a:pt x="70759" y="186062"/>
                </a:cubicBezTo>
                <a:lnTo>
                  <a:pt x="70759" y="-147"/>
                </a:lnTo>
                <a:close/>
                <a:moveTo>
                  <a:pt x="123148" y="186062"/>
                </a:moveTo>
                <a:cubicBezTo>
                  <a:pt x="124406" y="185707"/>
                  <a:pt x="125656" y="185329"/>
                  <a:pt x="126898" y="184925"/>
                </a:cubicBezTo>
                <a:cubicBezTo>
                  <a:pt x="128140" y="184521"/>
                  <a:pt x="129374" y="184091"/>
                  <a:pt x="130599" y="183636"/>
                </a:cubicBezTo>
                <a:cubicBezTo>
                  <a:pt x="131823" y="183182"/>
                  <a:pt x="133039" y="182703"/>
                  <a:pt x="134244" y="182198"/>
                </a:cubicBezTo>
                <a:cubicBezTo>
                  <a:pt x="135450" y="181696"/>
                  <a:pt x="136644" y="181168"/>
                  <a:pt x="137828" y="180615"/>
                </a:cubicBezTo>
                <a:cubicBezTo>
                  <a:pt x="139012" y="180063"/>
                  <a:pt x="140185" y="179487"/>
                  <a:pt x="141345" y="178888"/>
                </a:cubicBezTo>
                <a:cubicBezTo>
                  <a:pt x="142506" y="178289"/>
                  <a:pt x="143654" y="177665"/>
                  <a:pt x="144790" y="177018"/>
                </a:cubicBezTo>
                <a:cubicBezTo>
                  <a:pt x="145925" y="176374"/>
                  <a:pt x="147047" y="175704"/>
                  <a:pt x="148155" y="175012"/>
                </a:cubicBezTo>
                <a:cubicBezTo>
                  <a:pt x="149264" y="174321"/>
                  <a:pt x="150358" y="173607"/>
                  <a:pt x="151437" y="172871"/>
                </a:cubicBezTo>
                <a:cubicBezTo>
                  <a:pt x="152517" y="172135"/>
                  <a:pt x="153581" y="171379"/>
                  <a:pt x="154629" y="170599"/>
                </a:cubicBezTo>
                <a:cubicBezTo>
                  <a:pt x="155678" y="169820"/>
                  <a:pt x="156711" y="169019"/>
                  <a:pt x="157727" y="168198"/>
                </a:cubicBezTo>
                <a:cubicBezTo>
                  <a:pt x="158743" y="167378"/>
                  <a:pt x="159743" y="166538"/>
                  <a:pt x="160725" y="165675"/>
                </a:cubicBezTo>
                <a:cubicBezTo>
                  <a:pt x="161707" y="164815"/>
                  <a:pt x="162672" y="163934"/>
                  <a:pt x="163617" y="163032"/>
                </a:cubicBezTo>
                <a:cubicBezTo>
                  <a:pt x="164564" y="162132"/>
                  <a:pt x="165492" y="161212"/>
                  <a:pt x="166402" y="160275"/>
                </a:cubicBezTo>
                <a:cubicBezTo>
                  <a:pt x="167311" y="159336"/>
                  <a:pt x="168200" y="158381"/>
                  <a:pt x="169072" y="157407"/>
                </a:cubicBezTo>
                <a:cubicBezTo>
                  <a:pt x="169943" y="156433"/>
                  <a:pt x="170793" y="155441"/>
                  <a:pt x="171622" y="154433"/>
                </a:cubicBezTo>
                <a:cubicBezTo>
                  <a:pt x="172453" y="153423"/>
                  <a:pt x="173263" y="152399"/>
                  <a:pt x="174051" y="151357"/>
                </a:cubicBezTo>
                <a:cubicBezTo>
                  <a:pt x="174840" y="150317"/>
                  <a:pt x="175608" y="149259"/>
                  <a:pt x="176354" y="148186"/>
                </a:cubicBezTo>
                <a:cubicBezTo>
                  <a:pt x="177099" y="147114"/>
                  <a:pt x="177824" y="146027"/>
                  <a:pt x="178526" y="144925"/>
                </a:cubicBezTo>
                <a:cubicBezTo>
                  <a:pt x="179228" y="143824"/>
                  <a:pt x="179908" y="142708"/>
                  <a:pt x="180563" y="141579"/>
                </a:cubicBezTo>
                <a:cubicBezTo>
                  <a:pt x="181220" y="140449"/>
                  <a:pt x="181854" y="139307"/>
                  <a:pt x="182465" y="138152"/>
                </a:cubicBezTo>
                <a:cubicBezTo>
                  <a:pt x="183075" y="136996"/>
                  <a:pt x="183661" y="135830"/>
                  <a:pt x="184225" y="134651"/>
                </a:cubicBezTo>
                <a:cubicBezTo>
                  <a:pt x="184788" y="133473"/>
                  <a:pt x="185328" y="132283"/>
                  <a:pt x="185842" y="131081"/>
                </a:cubicBezTo>
                <a:cubicBezTo>
                  <a:pt x="186357" y="129882"/>
                  <a:pt x="186848" y="128671"/>
                  <a:pt x="187314" y="127450"/>
                </a:cubicBezTo>
                <a:cubicBezTo>
                  <a:pt x="187779" y="126229"/>
                  <a:pt x="188220" y="125001"/>
                  <a:pt x="188636" y="123762"/>
                </a:cubicBezTo>
                <a:cubicBezTo>
                  <a:pt x="189053" y="122524"/>
                  <a:pt x="189444" y="121278"/>
                  <a:pt x="189810" y="120023"/>
                </a:cubicBezTo>
                <a:cubicBezTo>
                  <a:pt x="190175" y="118769"/>
                  <a:pt x="190515" y="117508"/>
                  <a:pt x="190829" y="116239"/>
                </a:cubicBezTo>
                <a:cubicBezTo>
                  <a:pt x="191143" y="114971"/>
                  <a:pt x="191433" y="113698"/>
                  <a:pt x="191695" y="112417"/>
                </a:cubicBezTo>
                <a:cubicBezTo>
                  <a:pt x="191958" y="111137"/>
                  <a:pt x="192194" y="109854"/>
                  <a:pt x="192405" y="108564"/>
                </a:cubicBezTo>
                <a:cubicBezTo>
                  <a:pt x="192616" y="107276"/>
                  <a:pt x="192800" y="105983"/>
                  <a:pt x="192959" y="104685"/>
                </a:cubicBezTo>
                <a:cubicBezTo>
                  <a:pt x="193119" y="103388"/>
                  <a:pt x="193251" y="102089"/>
                  <a:pt x="193356" y="100786"/>
                </a:cubicBezTo>
                <a:cubicBezTo>
                  <a:pt x="193462" y="99485"/>
                  <a:pt x="193541" y="98180"/>
                  <a:pt x="193594" y="96876"/>
                </a:cubicBezTo>
                <a:cubicBezTo>
                  <a:pt x="193647" y="95570"/>
                  <a:pt x="193673" y="94264"/>
                  <a:pt x="193673" y="92958"/>
                </a:cubicBezTo>
                <a:cubicBezTo>
                  <a:pt x="193673" y="91650"/>
                  <a:pt x="193647" y="90346"/>
                  <a:pt x="193594" y="89040"/>
                </a:cubicBezTo>
                <a:cubicBezTo>
                  <a:pt x="193541" y="87734"/>
                  <a:pt x="193462" y="86431"/>
                  <a:pt x="193356" y="85129"/>
                </a:cubicBezTo>
                <a:cubicBezTo>
                  <a:pt x="193251" y="83826"/>
                  <a:pt x="193119" y="82528"/>
                  <a:pt x="192959" y="81230"/>
                </a:cubicBezTo>
                <a:cubicBezTo>
                  <a:pt x="192800" y="79934"/>
                  <a:pt x="192616" y="78641"/>
                  <a:pt x="192405" y="77351"/>
                </a:cubicBezTo>
                <a:cubicBezTo>
                  <a:pt x="192194" y="76062"/>
                  <a:pt x="191958" y="74777"/>
                  <a:pt x="191695" y="73497"/>
                </a:cubicBezTo>
                <a:cubicBezTo>
                  <a:pt x="191433" y="72218"/>
                  <a:pt x="191143" y="70945"/>
                  <a:pt x="190829" y="69676"/>
                </a:cubicBezTo>
                <a:cubicBezTo>
                  <a:pt x="190515" y="68408"/>
                  <a:pt x="190175" y="67147"/>
                  <a:pt x="189810" y="65893"/>
                </a:cubicBezTo>
                <a:cubicBezTo>
                  <a:pt x="189444" y="64639"/>
                  <a:pt x="189053" y="63392"/>
                  <a:pt x="188636" y="62154"/>
                </a:cubicBezTo>
                <a:cubicBezTo>
                  <a:pt x="188220" y="60915"/>
                  <a:pt x="187779" y="59685"/>
                  <a:pt x="187314" y="58465"/>
                </a:cubicBezTo>
                <a:cubicBezTo>
                  <a:pt x="186848" y="57245"/>
                  <a:pt x="186357" y="56035"/>
                  <a:pt x="185842" y="54833"/>
                </a:cubicBezTo>
                <a:cubicBezTo>
                  <a:pt x="185328" y="53633"/>
                  <a:pt x="184788" y="52443"/>
                  <a:pt x="184225" y="51265"/>
                </a:cubicBezTo>
                <a:cubicBezTo>
                  <a:pt x="183661" y="50086"/>
                  <a:pt x="183075" y="48918"/>
                  <a:pt x="182465" y="47764"/>
                </a:cubicBezTo>
                <a:cubicBezTo>
                  <a:pt x="181854" y="46609"/>
                  <a:pt x="181220" y="45466"/>
                  <a:pt x="180563" y="44337"/>
                </a:cubicBezTo>
                <a:cubicBezTo>
                  <a:pt x="179908" y="43208"/>
                  <a:pt x="179228" y="42092"/>
                  <a:pt x="178526" y="40991"/>
                </a:cubicBezTo>
                <a:cubicBezTo>
                  <a:pt x="177824" y="39888"/>
                  <a:pt x="177099" y="38801"/>
                  <a:pt x="176354" y="37728"/>
                </a:cubicBezTo>
                <a:cubicBezTo>
                  <a:pt x="175608" y="36656"/>
                  <a:pt x="174840" y="35599"/>
                  <a:pt x="174051" y="34557"/>
                </a:cubicBezTo>
                <a:cubicBezTo>
                  <a:pt x="173263" y="33517"/>
                  <a:pt x="172453" y="32491"/>
                  <a:pt x="171622" y="31483"/>
                </a:cubicBezTo>
                <a:cubicBezTo>
                  <a:pt x="170793" y="30474"/>
                  <a:pt x="169943" y="29483"/>
                  <a:pt x="169072" y="28509"/>
                </a:cubicBezTo>
                <a:cubicBezTo>
                  <a:pt x="168200" y="27535"/>
                  <a:pt x="167311" y="26578"/>
                  <a:pt x="166402" y="25641"/>
                </a:cubicBezTo>
                <a:cubicBezTo>
                  <a:pt x="165492" y="24702"/>
                  <a:pt x="164564" y="23783"/>
                  <a:pt x="163617" y="22882"/>
                </a:cubicBezTo>
                <a:cubicBezTo>
                  <a:pt x="162672" y="21982"/>
                  <a:pt x="161707" y="21101"/>
                  <a:pt x="160725" y="20240"/>
                </a:cubicBezTo>
                <a:cubicBezTo>
                  <a:pt x="159743" y="19378"/>
                  <a:pt x="158743" y="18538"/>
                  <a:pt x="157727" y="17716"/>
                </a:cubicBezTo>
                <a:cubicBezTo>
                  <a:pt x="156711" y="16895"/>
                  <a:pt x="155678" y="16096"/>
                  <a:pt x="154629" y="15317"/>
                </a:cubicBezTo>
                <a:cubicBezTo>
                  <a:pt x="153581" y="14538"/>
                  <a:pt x="152517" y="13781"/>
                  <a:pt x="151437" y="13045"/>
                </a:cubicBezTo>
                <a:cubicBezTo>
                  <a:pt x="150358" y="12309"/>
                  <a:pt x="149264" y="11594"/>
                  <a:pt x="148155" y="10903"/>
                </a:cubicBezTo>
                <a:cubicBezTo>
                  <a:pt x="147047" y="10211"/>
                  <a:pt x="145925" y="9542"/>
                  <a:pt x="144789" y="8897"/>
                </a:cubicBezTo>
                <a:cubicBezTo>
                  <a:pt x="143654" y="8251"/>
                  <a:pt x="142506" y="7628"/>
                  <a:pt x="141345" y="7027"/>
                </a:cubicBezTo>
                <a:cubicBezTo>
                  <a:pt x="140185" y="6428"/>
                  <a:pt x="139012" y="5851"/>
                  <a:pt x="137828" y="5301"/>
                </a:cubicBezTo>
                <a:cubicBezTo>
                  <a:pt x="136644" y="4748"/>
                  <a:pt x="135450" y="4220"/>
                  <a:pt x="134244" y="3716"/>
                </a:cubicBezTo>
                <a:cubicBezTo>
                  <a:pt x="133039" y="3212"/>
                  <a:pt x="131823" y="2734"/>
                  <a:pt x="130599" y="2280"/>
                </a:cubicBezTo>
                <a:cubicBezTo>
                  <a:pt x="129374" y="1824"/>
                  <a:pt x="128140" y="1396"/>
                  <a:pt x="126898" y="991"/>
                </a:cubicBezTo>
                <a:cubicBezTo>
                  <a:pt x="125656" y="586"/>
                  <a:pt x="124406" y="207"/>
                  <a:pt x="123148" y="-147"/>
                </a:cubicBezTo>
                <a:lnTo>
                  <a:pt x="123148" y="186062"/>
                </a:ln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8" name="任意多边形: 形状 12"/>
          <p:cNvSpPr/>
          <p:nvPr>
            <p:custDataLst>
              <p:tags r:id="rId9"/>
            </p:custDataLst>
          </p:nvPr>
        </p:nvSpPr>
        <p:spPr>
          <a:xfrm>
            <a:off x="537845" y="53467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2"/>
                  <a:pt x="4233" y="17445"/>
                </a:cubicBezTo>
                <a:cubicBezTo>
                  <a:pt x="3713" y="17097"/>
                  <a:pt x="3232" y="16702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2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4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4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2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2"/>
                  <a:pt x="167737" y="17097"/>
                  <a:pt x="167217" y="17445"/>
                </a:cubicBezTo>
                <a:cubicBezTo>
                  <a:pt x="166697" y="17792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2"/>
                  <a:pt x="167737" y="17097"/>
                  <a:pt x="167217" y="17445"/>
                </a:cubicBezTo>
                <a:cubicBezTo>
                  <a:pt x="166697" y="17792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2"/>
                  <a:pt x="156633" y="17445"/>
                </a:cubicBezTo>
                <a:cubicBezTo>
                  <a:pt x="156114" y="17097"/>
                  <a:pt x="155633" y="16702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2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4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4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2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2"/>
                  <a:pt x="15337" y="17097"/>
                  <a:pt x="14817" y="17445"/>
                </a:cubicBezTo>
                <a:cubicBezTo>
                  <a:pt x="14297" y="17792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2"/>
                  <a:pt x="4233" y="17445"/>
                </a:cubicBezTo>
                <a:cubicBezTo>
                  <a:pt x="3713" y="17097"/>
                  <a:pt x="3232" y="16702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2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4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4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2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0" name="任意多边形: 形状 13"/>
          <p:cNvSpPr/>
          <p:nvPr>
            <p:custDataLst>
              <p:tags r:id="rId10"/>
            </p:custDataLst>
          </p:nvPr>
        </p:nvSpPr>
        <p:spPr>
          <a:xfrm>
            <a:off x="537845" y="59182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3"/>
                  <a:pt x="156633" y="17445"/>
                </a:cubicBezTo>
                <a:cubicBezTo>
                  <a:pt x="156114" y="17097"/>
                  <a:pt x="155633" y="16703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3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5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3"/>
                  <a:pt x="15337" y="17097"/>
                  <a:pt x="14817" y="17445"/>
                </a:cubicBezTo>
                <a:cubicBezTo>
                  <a:pt x="14297" y="17793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5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3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2" name="任意多边形: 形状 14"/>
          <p:cNvSpPr/>
          <p:nvPr>
            <p:custDataLst>
              <p:tags r:id="rId11"/>
            </p:custDataLst>
          </p:nvPr>
        </p:nvSpPr>
        <p:spPr>
          <a:xfrm>
            <a:off x="537845" y="64897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3"/>
                  <a:pt x="156633" y="17445"/>
                </a:cubicBezTo>
                <a:cubicBezTo>
                  <a:pt x="156114" y="17097"/>
                  <a:pt x="155633" y="16703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3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5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3"/>
                  <a:pt x="15337" y="17097"/>
                  <a:pt x="14817" y="17445"/>
                </a:cubicBezTo>
                <a:cubicBezTo>
                  <a:pt x="14297" y="17793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5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3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4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6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18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9.xml"/><Relationship Id="rId13" Type="http://schemas.openxmlformats.org/officeDocument/2006/relationships/image" Target="../media/image2.png"/><Relationship Id="rId14" Type="http://schemas.openxmlformats.org/officeDocument/2006/relationships/tags" Target="../tags/tag90.xml"/><Relationship Id="rId15" Type="http://schemas.openxmlformats.org/officeDocument/2006/relationships/tags" Target="../tags/tag91.xml"/><Relationship Id="rId16" Type="http://schemas.openxmlformats.org/officeDocument/2006/relationships/tags" Target="../tags/tag92.xml"/><Relationship Id="rId17" Type="http://schemas.openxmlformats.org/officeDocument/2006/relationships/tags" Target="../tags/tag93.xml"/><Relationship Id="rId18" Type="http://schemas.openxmlformats.org/officeDocument/2006/relationships/tags" Target="../tags/tag94.xml"/><Relationship Id="rId19" Type="http://schemas.openxmlformats.org/officeDocument/2006/relationships/tags" Target="../tags/tag95.xml"/><Relationship Id="rId20" Type="http://schemas.openxmlformats.org/officeDocument/2006/relationships/tags" Target="../tags/tag96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0374" r:id="rId1"/>
    <p:sldLayoutId id="2147490375" r:id="rId2"/>
    <p:sldLayoutId id="2147490376" r:id="rId3"/>
    <p:sldLayoutId id="2147490377" r:id="rId4"/>
    <p:sldLayoutId id="2147490378" r:id="rId5"/>
    <p:sldLayoutId id="2147490379" r:id="rId6"/>
    <p:sldLayoutId id="2147490380" r:id="rId7"/>
    <p:sldLayoutId id="2147490381" r:id="rId8"/>
    <p:sldLayoutId id="2147490382" r:id="rId9"/>
    <p:sldLayoutId id="2147490383" r:id="rId10"/>
    <p:sldLayoutId id="2147490384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卡通人物  低可信度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-18790"/>
            <a:ext cx="12192000" cy="6858000"/>
          </a:xfrm>
          <a:prstGeom prst="rect"/>
        </p:spPr>
      </p:pic>
      <p:sp>
        <p:nvSpPr>
          <p:cNvPr id="1048654" name="矩形 9"/>
          <p:cNvSpPr/>
          <p:nvPr>
            <p:custDataLst>
              <p:tags r:id="rId14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56" name="日期占位符 10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11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60" name="灯片编号占位符 12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2" name="文本占位符 1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608400" y="1464319"/>
            <a:ext cx="10969200" cy="4712644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标题占位符 2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08400" y="534955"/>
            <a:ext cx="10969200" cy="788687"/>
          </a:xfrm>
          <a:prstGeom prst="rect"/>
          <a:noFill/>
          <a:ln>
            <a:noFill/>
            <a:prstDash val="sysDash"/>
          </a:ln>
        </p:spPr>
        <p:txBody>
          <a:bodyPr anchor="ctr" anchorCtr="0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0411" r:id="rId1"/>
    <p:sldLayoutId id="2147490412" r:id="rId2"/>
    <p:sldLayoutId id="2147490413" r:id="rId3"/>
    <p:sldLayoutId id="2147490414" r:id="rId4"/>
    <p:sldLayoutId id="2147490415" r:id="rId5"/>
    <p:sldLayoutId id="2147490416" r:id="rId6"/>
    <p:sldLayoutId id="2147490417" r:id="rId7"/>
    <p:sldLayoutId id="2147490418" r:id="rId8"/>
    <p:sldLayoutId id="2147490419" r:id="rId9"/>
    <p:sldLayoutId id="2147490420" r:id="rId10"/>
    <p:sldLayoutId id="2147490421" r:id="rId11"/>
  </p:sldLayoutIdLs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dirty="0" sz="3200" i="0" kern="1200" kumimoji="0" lang="zh-CN" normalizeH="0" spc="300" strike="noStrike" u="none" smtClean="0">
          <a:ln>
            <a:noFill/>
            <a:prstDash val="sysDot"/>
          </a:ln>
          <a:solidFill>
            <a:schemeClr val="tx1"/>
          </a:solidFill>
          <a:latin typeface="+mj-ea"/>
          <a:ea typeface="+mj-ea"/>
          <a:cs typeface="微软雅黑" panose="020B0503020204020204" pitchFamily="34" charset="-122"/>
          <a:sym typeface="+mn-ea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baseline="0" cap="none" sz="18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baseline="0" cap="none" sz="16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baseline="0" cap="none" sz="16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baseline="0" cap="none" sz="14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baseline="0" cap="none" sz="14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tags" Target="../tags/tag98.xml"/><Relationship Id="rId3" Type="http://schemas.openxmlformats.org/officeDocument/2006/relationships/tags" Target="../tags/tag99.xml"/><Relationship Id="rId4" Type="http://schemas.openxmlformats.org/officeDocument/2006/relationships/tags" Target="../tags/tag100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1.xml"/><Relationship Id="rId2" Type="http://schemas.openxmlformats.org/officeDocument/2006/relationships/tags" Target="../tags/tag102.xml"/><Relationship Id="rId3" Type="http://schemas.openxmlformats.org/officeDocument/2006/relationships/tags" Target="../tags/tag103.xml"/><Relationship Id="rId4" Type="http://schemas.openxmlformats.org/officeDocument/2006/relationships/tags" Target="../tags/tag104.xml"/><Relationship Id="rId5" Type="http://schemas.openxmlformats.org/officeDocument/2006/relationships/tags" Target="../tags/tag105.xml"/><Relationship Id="rId6" Type="http://schemas.openxmlformats.org/officeDocument/2006/relationships/tags" Target="../tags/tag106.xml"/><Relationship Id="rId7" Type="http://schemas.openxmlformats.org/officeDocument/2006/relationships/tags" Target="../tags/tag107.xml"/><Relationship Id="rId8" Type="http://schemas.openxmlformats.org/officeDocument/2006/relationships/tags" Target="../tags/tag108.xml"/><Relationship Id="rId9" Type="http://schemas.openxmlformats.org/officeDocument/2006/relationships/tags" Target="../tags/tag109.xml"/><Relationship Id="rId10" Type="http://schemas.openxmlformats.org/officeDocument/2006/relationships/tags" Target="../tags/tag110.xml"/><Relationship Id="rId11" Type="http://schemas.openxmlformats.org/officeDocument/2006/relationships/tags" Target="../tags/tag111.xml"/><Relationship Id="rId12" Type="http://schemas.openxmlformats.org/officeDocument/2006/relationships/tags" Target="../tags/tag112.xml"/><Relationship Id="rId13" Type="http://schemas.openxmlformats.org/officeDocument/2006/relationships/tags" Target="../tags/tag113.xml"/><Relationship Id="rId14" Type="http://schemas.openxmlformats.org/officeDocument/2006/relationships/slideLayout" Target="../slideLayouts/slideLayout14.xml"/><Relationship Id="rId15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tags" Target="../tags/tag121.xml"/><Relationship Id="rId6" Type="http://schemas.openxmlformats.org/officeDocument/2006/relationships/tags" Target="../tags/tag122.xml"/><Relationship Id="rId7" Type="http://schemas.openxmlformats.org/officeDocument/2006/relationships/tags" Target="../tags/tag123.xml"/><Relationship Id="rId8" Type="http://schemas.openxmlformats.org/officeDocument/2006/relationships/tags" Target="../tags/tag124.xml"/><Relationship Id="rId9" Type="http://schemas.openxmlformats.org/officeDocument/2006/relationships/tags" Target="../tags/tag125.xml"/><Relationship Id="rId10" Type="http://schemas.openxmlformats.org/officeDocument/2006/relationships/tags" Target="../tags/tag126.xml"/><Relationship Id="rId11" Type="http://schemas.openxmlformats.org/officeDocument/2006/relationships/tags" Target="../tags/tag127.xml"/><Relationship Id="rId12" Type="http://schemas.openxmlformats.org/officeDocument/2006/relationships/tags" Target="../tags/tag128.xml"/><Relationship Id="rId13" Type="http://schemas.openxmlformats.org/officeDocument/2006/relationships/tags" Target="../tags/tag129.xml"/><Relationship Id="rId14" Type="http://schemas.openxmlformats.org/officeDocument/2006/relationships/tags" Target="../tags/tag130.xml"/><Relationship Id="rId15" Type="http://schemas.openxmlformats.org/officeDocument/2006/relationships/tags" Target="../tags/tag131.xml"/><Relationship Id="rId16" Type="http://schemas.openxmlformats.org/officeDocument/2006/relationships/tags" Target="../tags/tag132.xml"/><Relationship Id="rId17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3.xml"/><Relationship Id="rId2" Type="http://schemas.openxmlformats.org/officeDocument/2006/relationships/tags" Target="../tags/tag134.xml"/><Relationship Id="rId3" Type="http://schemas.openxmlformats.org/officeDocument/2006/relationships/tags" Target="../tags/tag135.xml"/><Relationship Id="rId4" Type="http://schemas.openxmlformats.org/officeDocument/2006/relationships/tags" Target="../tags/tag136.xml"/><Relationship Id="rId5" Type="http://schemas.openxmlformats.org/officeDocument/2006/relationships/tags" Target="../tags/tag137.xml"/><Relationship Id="rId6" Type="http://schemas.openxmlformats.org/officeDocument/2006/relationships/tags" Target="../tags/tag138.xml"/><Relationship Id="rId7" Type="http://schemas.openxmlformats.org/officeDocument/2006/relationships/tags" Target="../tags/tag139.xml"/><Relationship Id="rId8" Type="http://schemas.openxmlformats.org/officeDocument/2006/relationships/tags" Target="../tags/tag140.xml"/><Relationship Id="rId9" Type="http://schemas.openxmlformats.org/officeDocument/2006/relationships/tags" Target="../tags/tag141.xml"/><Relationship Id="rId10" Type="http://schemas.openxmlformats.org/officeDocument/2006/relationships/tags" Target="../tags/tag142.xml"/><Relationship Id="rId11" Type="http://schemas.openxmlformats.org/officeDocument/2006/relationships/tags" Target="../tags/tag143.xml"/><Relationship Id="rId12" Type="http://schemas.openxmlformats.org/officeDocument/2006/relationships/tags" Target="../tags/tag144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5.xml"/><Relationship Id="rId2" Type="http://schemas.openxmlformats.org/officeDocument/2006/relationships/tags" Target="../tags/tag146.xml"/><Relationship Id="rId3" Type="http://schemas.openxmlformats.org/officeDocument/2006/relationships/tags" Target="../tags/tag147.xml"/><Relationship Id="rId4" Type="http://schemas.openxmlformats.org/officeDocument/2006/relationships/tags" Target="../tags/tag148.xml"/><Relationship Id="rId5" Type="http://schemas.openxmlformats.org/officeDocument/2006/relationships/tags" Target="../tags/tag149.xml"/><Relationship Id="rId6" Type="http://schemas.openxmlformats.org/officeDocument/2006/relationships/tags" Target="../tags/tag150.xml"/><Relationship Id="rId7" Type="http://schemas.openxmlformats.org/officeDocument/2006/relationships/tags" Target="../tags/tag151.xml"/><Relationship Id="rId8" Type="http://schemas.openxmlformats.org/officeDocument/2006/relationships/tags" Target="../tags/tag152.xml"/><Relationship Id="rId9" Type="http://schemas.openxmlformats.org/officeDocument/2006/relationships/tags" Target="../tags/tag153.xml"/><Relationship Id="rId10" Type="http://schemas.openxmlformats.org/officeDocument/2006/relationships/tags" Target="../tags/tag154.xml"/><Relationship Id="rId11" Type="http://schemas.openxmlformats.org/officeDocument/2006/relationships/tags" Target="../tags/tag155.xml"/><Relationship Id="rId12" Type="http://schemas.openxmlformats.org/officeDocument/2006/relationships/tags" Target="../tags/tag156.xml"/><Relationship Id="rId13" Type="http://schemas.openxmlformats.org/officeDocument/2006/relationships/tags" Target="../tags/tag157.xml"/><Relationship Id="rId14" Type="http://schemas.openxmlformats.org/officeDocument/2006/relationships/tags" Target="../tags/tag158.xml"/><Relationship Id="rId15" Type="http://schemas.openxmlformats.org/officeDocument/2006/relationships/tags" Target="../tags/tag159.xml"/><Relationship Id="rId16" Type="http://schemas.openxmlformats.org/officeDocument/2006/relationships/tags" Target="../tags/tag160.xml"/><Relationship Id="rId17" Type="http://schemas.openxmlformats.org/officeDocument/2006/relationships/tags" Target="../tags/tag161.xml"/><Relationship Id="rId18" Type="http://schemas.openxmlformats.org/officeDocument/2006/relationships/tags" Target="../tags/tag162.xml"/><Relationship Id="rId19" Type="http://schemas.openxmlformats.org/officeDocument/2006/relationships/tags" Target="../tags/tag163.xml"/><Relationship Id="rId20" Type="http://schemas.openxmlformats.org/officeDocument/2006/relationships/tags" Target="../tags/tag164.xml"/><Relationship Id="rId21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5.xml"/><Relationship Id="rId2" Type="http://schemas.openxmlformats.org/officeDocument/2006/relationships/tags" Target="../tags/tag166.xml"/><Relationship Id="rId3" Type="http://schemas.openxmlformats.org/officeDocument/2006/relationships/tags" Target="../tags/tag167.xml"/><Relationship Id="rId4" Type="http://schemas.openxmlformats.org/officeDocument/2006/relationships/tags" Target="../tags/tag168.xml"/><Relationship Id="rId5" Type="http://schemas.openxmlformats.org/officeDocument/2006/relationships/tags" Target="../tags/tag169.xml"/><Relationship Id="rId6" Type="http://schemas.openxmlformats.org/officeDocument/2006/relationships/tags" Target="../tags/tag170.xml"/><Relationship Id="rId7" Type="http://schemas.openxmlformats.org/officeDocument/2006/relationships/tags" Target="../tags/tag171.xml"/><Relationship Id="rId8" Type="http://schemas.openxmlformats.org/officeDocument/2006/relationships/tags" Target="../tags/tag172.xml"/><Relationship Id="rId9" Type="http://schemas.openxmlformats.org/officeDocument/2006/relationships/tags" Target="../tags/tag173.xml"/><Relationship Id="rId10" Type="http://schemas.openxmlformats.org/officeDocument/2006/relationships/tags" Target="../tags/tag174.xml"/><Relationship Id="rId11" Type="http://schemas.openxmlformats.org/officeDocument/2006/relationships/tags" Target="../tags/tag175.xml"/><Relationship Id="rId12" Type="http://schemas.openxmlformats.org/officeDocument/2006/relationships/tags" Target="../tags/tag176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77.xml"/><Relationship Id="rId2" Type="http://schemas.openxmlformats.org/officeDocument/2006/relationships/tags" Target="../tags/tag178.xml"/><Relationship Id="rId3" Type="http://schemas.openxmlformats.org/officeDocument/2006/relationships/tags" Target="../tags/tag179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80.xml"/><Relationship Id="rId2" Type="http://schemas.openxmlformats.org/officeDocument/2006/relationships/tags" Target="../tags/tag181.xml"/><Relationship Id="rId3" Type="http://schemas.openxmlformats.org/officeDocument/2006/relationships/tags" Target="../tags/tag182.xml"/><Relationship Id="rId4" Type="http://schemas.openxmlformats.org/officeDocument/2006/relationships/tags" Target="../tags/tag183.xml"/><Relationship Id="rId5" Type="http://schemas.openxmlformats.org/officeDocument/2006/relationships/tags" Target="../tags/tag184.xml"/><Relationship Id="rId6" Type="http://schemas.openxmlformats.org/officeDocument/2006/relationships/tags" Target="../tags/tag185.xml"/><Relationship Id="rId7" Type="http://schemas.openxmlformats.org/officeDocument/2006/relationships/tags" Target="../tags/tag186.xml"/><Relationship Id="rId8" Type="http://schemas.openxmlformats.org/officeDocument/2006/relationships/tags" Target="../tags/tag187.xml"/><Relationship Id="rId9" Type="http://schemas.openxmlformats.org/officeDocument/2006/relationships/tags" Target="../tags/tag188.xml"/><Relationship Id="rId10" Type="http://schemas.openxmlformats.org/officeDocument/2006/relationships/tags" Target="../tags/tag189.xml"/><Relationship Id="rId11" Type="http://schemas.openxmlformats.org/officeDocument/2006/relationships/tags" Target="../tags/tag190.xml"/><Relationship Id="rId12" Type="http://schemas.openxmlformats.org/officeDocument/2006/relationships/tags" Target="../tags/tag191.xml"/><Relationship Id="rId13" Type="http://schemas.openxmlformats.org/officeDocument/2006/relationships/tags" Target="../tags/tag192.xml"/><Relationship Id="rId14" Type="http://schemas.openxmlformats.org/officeDocument/2006/relationships/tags" Target="../tags/tag193.xml"/><Relationship Id="rId15" Type="http://schemas.openxmlformats.org/officeDocument/2006/relationships/tags" Target="../tags/tag194.xml"/><Relationship Id="rId16" Type="http://schemas.openxmlformats.org/officeDocument/2006/relationships/tags" Target="../tags/tag195.xml"/><Relationship Id="rId17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96.xml"/><Relationship Id="rId2" Type="http://schemas.openxmlformats.org/officeDocument/2006/relationships/tags" Target="../tags/tag197.xml"/><Relationship Id="rId3" Type="http://schemas.openxmlformats.org/officeDocument/2006/relationships/tags" Target="../tags/tag198.xml"/><Relationship Id="rId4" Type="http://schemas.openxmlformats.org/officeDocument/2006/relationships/tags" Target="../tags/tag199.xml"/><Relationship Id="rId5" Type="http://schemas.openxmlformats.org/officeDocument/2006/relationships/tags" Target="../tags/tag200.xml"/><Relationship Id="rId6" Type="http://schemas.openxmlformats.org/officeDocument/2006/relationships/tags" Target="../tags/tag201.xml"/><Relationship Id="rId7" Type="http://schemas.openxmlformats.org/officeDocument/2006/relationships/tags" Target="../tags/tag202.xml"/><Relationship Id="rId8" Type="http://schemas.openxmlformats.org/officeDocument/2006/relationships/tags" Target="../tags/tag203.xml"/><Relationship Id="rId9" Type="http://schemas.openxmlformats.org/officeDocument/2006/relationships/tags" Target="../tags/tag204.xml"/><Relationship Id="rId10" Type="http://schemas.openxmlformats.org/officeDocument/2006/relationships/tags" Target="../tags/tag205.xml"/><Relationship Id="rId11" Type="http://schemas.openxmlformats.org/officeDocument/2006/relationships/tags" Target="../tags/tag206.xml"/><Relationship Id="rId12" Type="http://schemas.openxmlformats.org/officeDocument/2006/relationships/tags" Target="../tags/tag207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8.xml"/><Relationship Id="rId2" Type="http://schemas.openxmlformats.org/officeDocument/2006/relationships/tags" Target="../tags/tag209.xml"/><Relationship Id="rId3" Type="http://schemas.openxmlformats.org/officeDocument/2006/relationships/tags" Target="../tags/tag210.xml"/><Relationship Id="rId4" Type="http://schemas.openxmlformats.org/officeDocument/2006/relationships/tags" Target="../tags/tag211.xml"/><Relationship Id="rId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2.xml"/><Relationship Id="rId2" Type="http://schemas.openxmlformats.org/officeDocument/2006/relationships/tags" Target="../tags/tag213.xml"/><Relationship Id="rId3" Type="http://schemas.openxmlformats.org/officeDocument/2006/relationships/tags" Target="../tags/tag214.xml"/><Relationship Id="rId4" Type="http://schemas.openxmlformats.org/officeDocument/2006/relationships/tags" Target="../tags/tag215.xml"/><Relationship Id="rId5" Type="http://schemas.openxmlformats.org/officeDocument/2006/relationships/tags" Target="../tags/tag216.xml"/><Relationship Id="rId6" Type="http://schemas.openxmlformats.org/officeDocument/2006/relationships/tags" Target="../tags/tag217.xml"/><Relationship Id="rId7" Type="http://schemas.openxmlformats.org/officeDocument/2006/relationships/tags" Target="../tags/tag218.xml"/><Relationship Id="rId8" Type="http://schemas.openxmlformats.org/officeDocument/2006/relationships/tags" Target="../tags/tag219.xml"/><Relationship Id="rId9" Type="http://schemas.openxmlformats.org/officeDocument/2006/relationships/tags" Target="../tags/tag220.xml"/><Relationship Id="rId10" Type="http://schemas.openxmlformats.org/officeDocument/2006/relationships/tags" Target="../tags/tag221.xml"/><Relationship Id="rId11" Type="http://schemas.openxmlformats.org/officeDocument/2006/relationships/tags" Target="../tags/tag222.xml"/><Relationship Id="rId12" Type="http://schemas.openxmlformats.org/officeDocument/2006/relationships/tags" Target="../tags/tag223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24.xml"/><Relationship Id="rId2" Type="http://schemas.openxmlformats.org/officeDocument/2006/relationships/tags" Target="../tags/tag225.xml"/><Relationship Id="rId3" Type="http://schemas.openxmlformats.org/officeDocument/2006/relationships/tags" Target="../tags/tag226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7.xml"/><Relationship Id="rId2" Type="http://schemas.openxmlformats.org/officeDocument/2006/relationships/tags" Target="../tags/tag228.xml"/><Relationship Id="rId3" Type="http://schemas.openxmlformats.org/officeDocument/2006/relationships/tags" Target="../tags/tag229.xml"/><Relationship Id="rId4" Type="http://schemas.openxmlformats.org/officeDocument/2006/relationships/tags" Target="../tags/tag230.xml"/><Relationship Id="rId5" Type="http://schemas.openxmlformats.org/officeDocument/2006/relationships/tags" Target="../tags/tag231.xml"/><Relationship Id="rId6" Type="http://schemas.openxmlformats.org/officeDocument/2006/relationships/tags" Target="../tags/tag232.xml"/><Relationship Id="rId7" Type="http://schemas.openxmlformats.org/officeDocument/2006/relationships/tags" Target="../tags/tag233.xml"/><Relationship Id="rId8" Type="http://schemas.openxmlformats.org/officeDocument/2006/relationships/tags" Target="../tags/tag234.xml"/><Relationship Id="rId9" Type="http://schemas.openxmlformats.org/officeDocument/2006/relationships/tags" Target="../tags/tag235.xml"/><Relationship Id="rId10" Type="http://schemas.openxmlformats.org/officeDocument/2006/relationships/tags" Target="../tags/tag236.xml"/><Relationship Id="rId11" Type="http://schemas.openxmlformats.org/officeDocument/2006/relationships/tags" Target="../tags/tag237.xml"/><Relationship Id="rId12" Type="http://schemas.openxmlformats.org/officeDocument/2006/relationships/tags" Target="../tags/tag238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9.xml"/><Relationship Id="rId2" Type="http://schemas.openxmlformats.org/officeDocument/2006/relationships/tags" Target="../tags/tag240.xml"/><Relationship Id="rId3" Type="http://schemas.openxmlformats.org/officeDocument/2006/relationships/tags" Target="../tags/tag241.xml"/><Relationship Id="rId4" Type="http://schemas.openxmlformats.org/officeDocument/2006/relationships/tags" Target="../tags/tag242.xml"/><Relationship Id="rId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3.xml"/><Relationship Id="rId2" Type="http://schemas.openxmlformats.org/officeDocument/2006/relationships/tags" Target="../tags/tag244.xml"/><Relationship Id="rId3" Type="http://schemas.openxmlformats.org/officeDocument/2006/relationships/tags" Target="../tags/tag245.xml"/><Relationship Id="rId4" Type="http://schemas.openxmlformats.org/officeDocument/2006/relationships/tags" Target="../tags/tag246.xml"/><Relationship Id="rId5" Type="http://schemas.openxmlformats.org/officeDocument/2006/relationships/tags" Target="../tags/tag247.xml"/><Relationship Id="rId6" Type="http://schemas.openxmlformats.org/officeDocument/2006/relationships/tags" Target="../tags/tag248.xml"/><Relationship Id="rId7" Type="http://schemas.openxmlformats.org/officeDocument/2006/relationships/tags" Target="../tags/tag249.xml"/><Relationship Id="rId8" Type="http://schemas.openxmlformats.org/officeDocument/2006/relationships/tags" Target="../tags/tag250.xml"/><Relationship Id="rId9" Type="http://schemas.openxmlformats.org/officeDocument/2006/relationships/tags" Target="../tags/tag251.xml"/><Relationship Id="rId10" Type="http://schemas.openxmlformats.org/officeDocument/2006/relationships/tags" Target="../tags/tag252.xml"/><Relationship Id="rId11" Type="http://schemas.openxmlformats.org/officeDocument/2006/relationships/tags" Target="../tags/tag253.xml"/><Relationship Id="rId12" Type="http://schemas.openxmlformats.org/officeDocument/2006/relationships/tags" Target="../tags/tag254.xml"/><Relationship Id="rId13" Type="http://schemas.openxmlformats.org/officeDocument/2006/relationships/tags" Target="../tags/tag255.xml"/><Relationship Id="rId14" Type="http://schemas.openxmlformats.org/officeDocument/2006/relationships/tags" Target="../tags/tag256.xml"/><Relationship Id="rId15" Type="http://schemas.openxmlformats.org/officeDocument/2006/relationships/tags" Target="../tags/tag257.xml"/><Relationship Id="rId16" Type="http://schemas.openxmlformats.org/officeDocument/2006/relationships/tags" Target="../tags/tag258.xml"/><Relationship Id="rId17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9.xml"/><Relationship Id="rId2" Type="http://schemas.openxmlformats.org/officeDocument/2006/relationships/tags" Target="../tags/tag260.xml"/><Relationship Id="rId3" Type="http://schemas.openxmlformats.org/officeDocument/2006/relationships/tags" Target="../tags/tag261.xml"/><Relationship Id="rId4" Type="http://schemas.openxmlformats.org/officeDocument/2006/relationships/tags" Target="../tags/tag262.xml"/><Relationship Id="rId5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3.xml"/><Relationship Id="rId2" Type="http://schemas.openxmlformats.org/officeDocument/2006/relationships/tags" Target="../tags/tag264.xml"/><Relationship Id="rId3" Type="http://schemas.openxmlformats.org/officeDocument/2006/relationships/tags" Target="../tags/tag265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66.xml"/><Relationship Id="rId2" Type="http://schemas.openxmlformats.org/officeDocument/2006/relationships/tags" Target="../tags/tag267.xml"/><Relationship Id="rId3" Type="http://schemas.openxmlformats.org/officeDocument/2006/relationships/tags" Target="../tags/tag268.xml"/><Relationship Id="rId4" Type="http://schemas.openxmlformats.org/officeDocument/2006/relationships/tags" Target="../tags/tag269.xml"/><Relationship Id="rId5" Type="http://schemas.openxmlformats.org/officeDocument/2006/relationships/tags" Target="../tags/tag270.xml"/><Relationship Id="rId6" Type="http://schemas.openxmlformats.org/officeDocument/2006/relationships/tags" Target="../tags/tag271.xml"/><Relationship Id="rId7" Type="http://schemas.openxmlformats.org/officeDocument/2006/relationships/tags" Target="../tags/tag272.xml"/><Relationship Id="rId8" Type="http://schemas.openxmlformats.org/officeDocument/2006/relationships/tags" Target="../tags/tag273.xml"/><Relationship Id="rId9" Type="http://schemas.openxmlformats.org/officeDocument/2006/relationships/tags" Target="../tags/tag274.xml"/><Relationship Id="rId10" Type="http://schemas.openxmlformats.org/officeDocument/2006/relationships/tags" Target="../tags/tag275.xml"/><Relationship Id="rId11" Type="http://schemas.openxmlformats.org/officeDocument/2006/relationships/tags" Target="../tags/tag276.xml"/><Relationship Id="rId12" Type="http://schemas.openxmlformats.org/officeDocument/2006/relationships/tags" Target="../tags/tag277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78.xml"/><Relationship Id="rId2" Type="http://schemas.openxmlformats.org/officeDocument/2006/relationships/tags" Target="../tags/tag279.xml"/><Relationship Id="rId3" Type="http://schemas.openxmlformats.org/officeDocument/2006/relationships/tags" Target="../tags/tag280.xml"/><Relationship Id="rId4" Type="http://schemas.openxmlformats.org/officeDocument/2006/relationships/tags" Target="../tags/tag281.xml"/><Relationship Id="rId5" Type="http://schemas.openxmlformats.org/officeDocument/2006/relationships/tags" Target="../tags/tag282.xml"/><Relationship Id="rId6" Type="http://schemas.openxmlformats.org/officeDocument/2006/relationships/tags" Target="../tags/tag283.xml"/><Relationship Id="rId7" Type="http://schemas.openxmlformats.org/officeDocument/2006/relationships/tags" Target="../tags/tag284.xml"/><Relationship Id="rId8" Type="http://schemas.openxmlformats.org/officeDocument/2006/relationships/tags" Target="../tags/tag285.xml"/><Relationship Id="rId9" Type="http://schemas.openxmlformats.org/officeDocument/2006/relationships/tags" Target="../tags/tag286.xml"/><Relationship Id="rId10" Type="http://schemas.openxmlformats.org/officeDocument/2006/relationships/tags" Target="../tags/tag287.xml"/><Relationship Id="rId11" Type="http://schemas.openxmlformats.org/officeDocument/2006/relationships/tags" Target="../tags/tag288.xml"/><Relationship Id="rId12" Type="http://schemas.openxmlformats.org/officeDocument/2006/relationships/tags" Target="../tags/tag289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90.xml"/><Relationship Id="rId2" Type="http://schemas.openxmlformats.org/officeDocument/2006/relationships/tags" Target="../tags/tag291.xml"/><Relationship Id="rId3" Type="http://schemas.openxmlformats.org/officeDocument/2006/relationships/tags" Target="../tags/tag292.xml"/><Relationship Id="rId4" Type="http://schemas.openxmlformats.org/officeDocument/2006/relationships/tags" Target="../tags/tag293.xml"/><Relationship Id="rId5" Type="http://schemas.openxmlformats.org/officeDocument/2006/relationships/tags" Target="../tags/tag294.xml"/><Relationship Id="rId6" Type="http://schemas.openxmlformats.org/officeDocument/2006/relationships/tags" Target="../tags/tag295.xml"/><Relationship Id="rId7" Type="http://schemas.openxmlformats.org/officeDocument/2006/relationships/tags" Target="../tags/tag296.xml"/><Relationship Id="rId8" Type="http://schemas.openxmlformats.org/officeDocument/2006/relationships/tags" Target="../tags/tag297.xml"/><Relationship Id="rId9" Type="http://schemas.openxmlformats.org/officeDocument/2006/relationships/tags" Target="../tags/tag298.xml"/><Relationship Id="rId10" Type="http://schemas.openxmlformats.org/officeDocument/2006/relationships/tags" Target="../tags/tag299.xml"/><Relationship Id="rId11" Type="http://schemas.openxmlformats.org/officeDocument/2006/relationships/tags" Target="../tags/tag300.xml"/><Relationship Id="rId12" Type="http://schemas.openxmlformats.org/officeDocument/2006/relationships/tags" Target="../tags/tag301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02.xml"/><Relationship Id="rId2" Type="http://schemas.openxmlformats.org/officeDocument/2006/relationships/tags" Target="../tags/tag303.xml"/><Relationship Id="rId3" Type="http://schemas.openxmlformats.org/officeDocument/2006/relationships/tags" Target="../tags/tag304.xml"/><Relationship Id="rId4" Type="http://schemas.openxmlformats.org/officeDocument/2006/relationships/tags" Target="../tags/tag305.xml"/><Relationship Id="rId5" Type="http://schemas.openxmlformats.org/officeDocument/2006/relationships/tags" Target="../tags/tag306.xml"/><Relationship Id="rId6" Type="http://schemas.openxmlformats.org/officeDocument/2006/relationships/tags" Target="../tags/tag307.xml"/><Relationship Id="rId7" Type="http://schemas.openxmlformats.org/officeDocument/2006/relationships/tags" Target="../tags/tag308.xml"/><Relationship Id="rId8" Type="http://schemas.openxmlformats.org/officeDocument/2006/relationships/tags" Target="../tags/tag309.xml"/><Relationship Id="rId9" Type="http://schemas.openxmlformats.org/officeDocument/2006/relationships/tags" Target="../tags/tag310.xml"/><Relationship Id="rId10" Type="http://schemas.openxmlformats.org/officeDocument/2006/relationships/tags" Target="../tags/tag311.xml"/><Relationship Id="rId11" Type="http://schemas.openxmlformats.org/officeDocument/2006/relationships/tags" Target="../tags/tag312.xml"/><Relationship Id="rId12" Type="http://schemas.openxmlformats.org/officeDocument/2006/relationships/tags" Target="../tags/tag313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14.xml"/><Relationship Id="rId2" Type="http://schemas.openxmlformats.org/officeDocument/2006/relationships/tags" Target="../tags/tag315.xml"/><Relationship Id="rId3" Type="http://schemas.openxmlformats.org/officeDocument/2006/relationships/tags" Target="../tags/tag316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17.xml"/><Relationship Id="rId2" Type="http://schemas.openxmlformats.org/officeDocument/2006/relationships/tags" Target="../tags/tag318.xml"/><Relationship Id="rId3" Type="http://schemas.openxmlformats.org/officeDocument/2006/relationships/tags" Target="../tags/tag319.xml"/><Relationship Id="rId4" Type="http://schemas.openxmlformats.org/officeDocument/2006/relationships/tags" Target="../tags/tag320.xml"/><Relationship Id="rId5" Type="http://schemas.openxmlformats.org/officeDocument/2006/relationships/tags" Target="../tags/tag321.xml"/><Relationship Id="rId6" Type="http://schemas.openxmlformats.org/officeDocument/2006/relationships/tags" Target="../tags/tag322.xml"/><Relationship Id="rId7" Type="http://schemas.openxmlformats.org/officeDocument/2006/relationships/tags" Target="../tags/tag323.xml"/><Relationship Id="rId8" Type="http://schemas.openxmlformats.org/officeDocument/2006/relationships/tags" Target="../tags/tag324.xml"/><Relationship Id="rId9" Type="http://schemas.openxmlformats.org/officeDocument/2006/relationships/tags" Target="../tags/tag325.xml"/><Relationship Id="rId10" Type="http://schemas.openxmlformats.org/officeDocument/2006/relationships/tags" Target="../tags/tag326.xml"/><Relationship Id="rId11" Type="http://schemas.openxmlformats.org/officeDocument/2006/relationships/tags" Target="../tags/tag327.xml"/><Relationship Id="rId12" Type="http://schemas.openxmlformats.org/officeDocument/2006/relationships/tags" Target="../tags/tag328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29.xml"/><Relationship Id="rId2" Type="http://schemas.openxmlformats.org/officeDocument/2006/relationships/tags" Target="../tags/tag330.xml"/><Relationship Id="rId3" Type="http://schemas.openxmlformats.org/officeDocument/2006/relationships/tags" Target="../tags/tag331.xml"/><Relationship Id="rId4" Type="http://schemas.openxmlformats.org/officeDocument/2006/relationships/tags" Target="../tags/tag332.xml"/><Relationship Id="rId5" Type="http://schemas.openxmlformats.org/officeDocument/2006/relationships/tags" Target="../tags/tag333.xml"/><Relationship Id="rId6" Type="http://schemas.openxmlformats.org/officeDocument/2006/relationships/tags" Target="../tags/tag334.xml"/><Relationship Id="rId7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35.xml"/><Relationship Id="rId2" Type="http://schemas.openxmlformats.org/officeDocument/2006/relationships/tags" Target="../tags/tag336.xml"/><Relationship Id="rId3" Type="http://schemas.openxmlformats.org/officeDocument/2006/relationships/tags" Target="../tags/tag337.xml"/><Relationship Id="rId4" Type="http://schemas.openxmlformats.org/officeDocument/2006/relationships/tags" Target="../tags/tag338.xml"/><Relationship Id="rId5" Type="http://schemas.openxmlformats.org/officeDocument/2006/relationships/tags" Target="../tags/tag339.xml"/><Relationship Id="rId6" Type="http://schemas.openxmlformats.org/officeDocument/2006/relationships/tags" Target="../tags/tag340.xml"/><Relationship Id="rId7" Type="http://schemas.openxmlformats.org/officeDocument/2006/relationships/tags" Target="../tags/tag341.xml"/><Relationship Id="rId8" Type="http://schemas.openxmlformats.org/officeDocument/2006/relationships/tags" Target="../tags/tag342.xml"/><Relationship Id="rId9" Type="http://schemas.openxmlformats.org/officeDocument/2006/relationships/tags" Target="../tags/tag343.xml"/><Relationship Id="rId10" Type="http://schemas.openxmlformats.org/officeDocument/2006/relationships/tags" Target="../tags/tag344.xml"/><Relationship Id="rId11" Type="http://schemas.openxmlformats.org/officeDocument/2006/relationships/tags" Target="../tags/tag345.xml"/><Relationship Id="rId12" Type="http://schemas.openxmlformats.org/officeDocument/2006/relationships/tags" Target="../tags/tag346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47.xml"/><Relationship Id="rId2" Type="http://schemas.openxmlformats.org/officeDocument/2006/relationships/tags" Target="../tags/tag348.xml"/><Relationship Id="rId3" Type="http://schemas.openxmlformats.org/officeDocument/2006/relationships/tags" Target="../tags/tag349.xml"/><Relationship Id="rId4" Type="http://schemas.openxmlformats.org/officeDocument/2006/relationships/tags" Target="../tags/tag350.xml"/><Relationship Id="rId5" Type="http://schemas.openxmlformats.org/officeDocument/2006/relationships/tags" Target="../tags/tag351.xml"/><Relationship Id="rId6" Type="http://schemas.openxmlformats.org/officeDocument/2006/relationships/tags" Target="../tags/tag352.xml"/><Relationship Id="rId7" Type="http://schemas.openxmlformats.org/officeDocument/2006/relationships/tags" Target="../tags/tag353.xml"/><Relationship Id="rId8" Type="http://schemas.openxmlformats.org/officeDocument/2006/relationships/tags" Target="../tags/tag354.xml"/><Relationship Id="rId9" Type="http://schemas.openxmlformats.org/officeDocument/2006/relationships/tags" Target="../tags/tag355.xml"/><Relationship Id="rId10" Type="http://schemas.openxmlformats.org/officeDocument/2006/relationships/tags" Target="../tags/tag356.xml"/><Relationship Id="rId11" Type="http://schemas.openxmlformats.org/officeDocument/2006/relationships/tags" Target="../tags/tag357.xml"/><Relationship Id="rId12" Type="http://schemas.openxmlformats.org/officeDocument/2006/relationships/tags" Target="../tags/tag358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59.xml"/><Relationship Id="rId2" Type="http://schemas.openxmlformats.org/officeDocument/2006/relationships/tags" Target="../tags/tag360.xml"/><Relationship Id="rId3" Type="http://schemas.openxmlformats.org/officeDocument/2006/relationships/tags" Target="../tags/tag361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5"/>
          <p:cNvSpPr>
            <a:spLocks noGrp="1"/>
          </p:cNvSpPr>
          <p:nvPr>
            <p:ph type="body" idx="1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  <p:sp>
        <p:nvSpPr>
          <p:cNvPr id="1048650" name="文本占位符 6"/>
          <p:cNvSpPr>
            <a:spLocks noGrp="1"/>
          </p:cNvSpPr>
          <p:nvPr>
            <p:ph type="body" idx="1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XX,a click to unlimited possibilities</a:t>
            </a:r>
            <a:endParaRPr altLang="en-US" lang="zh-CN"/>
          </a:p>
        </p:txBody>
      </p:sp>
      <p:sp>
        <p:nvSpPr>
          <p:cNvPr id="1048652" name="标题 7"/>
          <p:cNvSpPr>
            <a:spLocks noGrp="1"/>
          </p:cNvSpPr>
          <p:nvPr>
            <p:ph type="title" idx="9"/>
            <p:custDataLst>
              <p:tags r:id="rId3"/>
            </p:custDataLst>
          </p:nvPr>
        </p:nvSpPr>
        <p:spPr/>
        <p:txBody>
          <a:bodyPr>
            <a:normAutofit fontScale="97407"/>
          </a:bodyPr>
          <a:p>
            <a:r>
              <a:rPr altLang="en-US" lang="zh-CN"/>
              <a:t>大数据市场研究及2024年投资机会预测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8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/目录</a:t>
            </a:r>
            <a:endParaRPr altLang="en-US" lang="zh-CN"/>
          </a:p>
        </p:txBody>
      </p:sp>
      <p:sp>
        <p:nvSpPr>
          <p:cNvPr id="1048850" name="标题 6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52" name="序号"/>
          <p:cNvSpPr txBox="1"/>
          <p:nvPr>
            <p:custDataLst>
              <p:tags r:id="rId3"/>
            </p:custDataLst>
          </p:nvPr>
        </p:nvSpPr>
        <p:spPr>
          <a:xfrm>
            <a:off x="5293360" y="2139950"/>
            <a:ext cx="1948180" cy="5073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b="1" dirty="0" sz="3200" lang="en-US">
                <a:latin typeface="+mj-ea"/>
                <a:ea typeface="+mj-ea"/>
                <a:cs typeface="微软雅黑" panose="020B0503020204020204" pitchFamily="34" charset="-122"/>
              </a:rPr>
              <a:t>02</a:t>
            </a:r>
            <a:endParaRPr b="1" dirty="0" sz="3200" lang="en-US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54" name="标题"/>
          <p:cNvSpPr txBox="1"/>
          <p:nvPr>
            <p:custDataLst>
              <p:tags r:id="rId4"/>
            </p:custDataLst>
          </p:nvPr>
        </p:nvSpPr>
        <p:spPr>
          <a:xfrm>
            <a:off x="5293360" y="2953385"/>
            <a:ext cx="1948180" cy="1062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b="1" dirty="0" sz="2000" lang="zh-CN" spc="300">
                <a:latin typeface="+mj-ea"/>
                <a:ea typeface="+mj-ea"/>
                <a:cs typeface="微软雅黑" panose="020B0503020204020204" pitchFamily="34" charset="-122"/>
              </a:rPr>
              <a:t>大数据技术发展现状与趋势</a:t>
            </a:r>
            <a:endParaRPr altLang="en-US" b="1" dirty="0" sz="2000" lang="zh-CN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56" name="序号"/>
          <p:cNvSpPr txBox="1"/>
          <p:nvPr>
            <p:custDataLst>
              <p:tags r:id="rId5"/>
            </p:custDataLst>
          </p:nvPr>
        </p:nvSpPr>
        <p:spPr>
          <a:xfrm>
            <a:off x="1654175" y="2139950"/>
            <a:ext cx="1948180" cy="5073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b="1" dirty="0" sz="3200" lang="en-US">
                <a:latin typeface="+mj-ea"/>
                <a:ea typeface="+mj-ea"/>
                <a:cs typeface="微软雅黑" panose="020B0503020204020204" pitchFamily="34" charset="-122"/>
              </a:rPr>
              <a:t>01</a:t>
            </a:r>
            <a:endParaRPr b="1" dirty="0" sz="3200" lang="en-US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58" name="标题"/>
          <p:cNvSpPr txBox="1"/>
          <p:nvPr>
            <p:custDataLst>
              <p:tags r:id="rId6"/>
            </p:custDataLst>
          </p:nvPr>
        </p:nvSpPr>
        <p:spPr>
          <a:xfrm>
            <a:off x="1654175" y="2953385"/>
            <a:ext cx="1948180" cy="1062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b="1" dirty="0" sz="2000" lang="zh-CN" spc="300">
                <a:latin typeface="+mj-ea"/>
                <a:ea typeface="+mj-ea"/>
                <a:cs typeface="微软雅黑" panose="020B0503020204020204" pitchFamily="34" charset="-122"/>
              </a:rPr>
              <a:t>大数据市场概述</a:t>
            </a:r>
            <a:endParaRPr altLang="en-US" b="1" dirty="0" sz="2000" lang="zh-CN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60" name="序号"/>
          <p:cNvSpPr txBox="1"/>
          <p:nvPr>
            <p:custDataLst>
              <p:tags r:id="rId7"/>
            </p:custDataLst>
          </p:nvPr>
        </p:nvSpPr>
        <p:spPr>
          <a:xfrm>
            <a:off x="8932545" y="2139950"/>
            <a:ext cx="1948180" cy="5073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b="1" dirty="0" sz="3200" lang="en-US">
                <a:latin typeface="+mj-ea"/>
                <a:ea typeface="+mj-ea"/>
                <a:cs typeface="微软雅黑" panose="020B0503020204020204" pitchFamily="34" charset="-122"/>
              </a:rPr>
              <a:t>03</a:t>
            </a:r>
            <a:endParaRPr b="1" dirty="0" sz="3200" lang="en-US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62" name="标题"/>
          <p:cNvSpPr txBox="1"/>
          <p:nvPr>
            <p:custDataLst>
              <p:tags r:id="rId8"/>
            </p:custDataLst>
          </p:nvPr>
        </p:nvSpPr>
        <p:spPr>
          <a:xfrm>
            <a:off x="8932545" y="2953385"/>
            <a:ext cx="1948180" cy="1062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b="1" dirty="0" sz="2000" lang="zh-CN" spc="300">
                <a:latin typeface="+mj-ea"/>
                <a:ea typeface="+mj-ea"/>
                <a:cs typeface="微软雅黑" panose="020B0503020204020204" pitchFamily="34" charset="-122"/>
              </a:rPr>
              <a:t>2024年大数据投资机会与风险分析</a:t>
            </a:r>
            <a:endParaRPr altLang="en-US" b="1" dirty="0" sz="2000" lang="zh-CN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64" name="序号"/>
          <p:cNvSpPr txBox="1"/>
          <p:nvPr>
            <p:custDataLst>
              <p:tags r:id="rId9"/>
            </p:custDataLst>
          </p:nvPr>
        </p:nvSpPr>
        <p:spPr>
          <a:xfrm>
            <a:off x="7240905" y="4354195"/>
            <a:ext cx="1948180" cy="5073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b="1" dirty="0" sz="3200" lang="en-US">
                <a:latin typeface="+mj-ea"/>
                <a:ea typeface="+mj-ea"/>
                <a:cs typeface="微软雅黑" panose="020B0503020204020204" pitchFamily="34" charset="-122"/>
              </a:rPr>
              <a:t>05</a:t>
            </a:r>
            <a:endParaRPr b="1" dirty="0" sz="3200" lang="en-US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66" name="标题"/>
          <p:cNvSpPr txBox="1"/>
          <p:nvPr>
            <p:custDataLst>
              <p:tags r:id="rId10"/>
            </p:custDataLst>
          </p:nvPr>
        </p:nvSpPr>
        <p:spPr>
          <a:xfrm>
            <a:off x="7240905" y="5167630"/>
            <a:ext cx="1948180" cy="1062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b="1" dirty="0" sz="2000" lang="zh-CN" spc="300">
                <a:latin typeface="+mj-ea"/>
                <a:ea typeface="+mj-ea"/>
                <a:cs typeface="微软雅黑" panose="020B0503020204020204" pitchFamily="34" charset="-122"/>
              </a:rPr>
              <a:t>大数据产业发展政策与法规环境</a:t>
            </a:r>
            <a:endParaRPr altLang="en-US" b="1" dirty="0" sz="2000" lang="zh-CN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68" name="序号"/>
          <p:cNvSpPr txBox="1"/>
          <p:nvPr>
            <p:custDataLst>
              <p:tags r:id="rId11"/>
            </p:custDataLst>
          </p:nvPr>
        </p:nvSpPr>
        <p:spPr>
          <a:xfrm>
            <a:off x="3601720" y="4354195"/>
            <a:ext cx="1948180" cy="5073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b="1" dirty="0" sz="3200" lang="en-US">
                <a:latin typeface="+mj-ea"/>
                <a:ea typeface="+mj-ea"/>
                <a:cs typeface="微软雅黑" panose="020B0503020204020204" pitchFamily="34" charset="-122"/>
              </a:rPr>
              <a:t>04</a:t>
            </a:r>
            <a:endParaRPr b="1" dirty="0" sz="3200" lang="en-US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70" name="标题"/>
          <p:cNvSpPr txBox="1"/>
          <p:nvPr>
            <p:custDataLst>
              <p:tags r:id="rId12"/>
            </p:custDataLst>
          </p:nvPr>
        </p:nvSpPr>
        <p:spPr>
          <a:xfrm>
            <a:off x="3601720" y="5167630"/>
            <a:ext cx="1948180" cy="1062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b="1" dirty="0" sz="2000" lang="zh-CN" spc="300">
                <a:latin typeface="+mj-ea"/>
                <a:ea typeface="+mj-ea"/>
                <a:cs typeface="微软雅黑" panose="020B0503020204020204" pitchFamily="34" charset="-122"/>
              </a:rPr>
              <a:t>大数据产业发展前景展望</a:t>
            </a:r>
            <a:endParaRPr altLang="en-US" b="1" dirty="0" sz="2000" lang="zh-CN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</p:spTree>
    <p:custDataLst>
      <p:tags r:id="rId13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6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  <p:sp>
        <p:nvSpPr>
          <p:cNvPr id="1048908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大数据市场概述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大数据定义及发展历程</a:t>
            </a:r>
            <a:endParaRPr altLang="en-US" lang="zh-CN"/>
          </a:p>
        </p:txBody>
      </p:sp>
      <p:sp>
        <p:nvSpPr>
          <p:cNvPr id="1048946" name="Rectangle 6"/>
          <p:cNvSpPr/>
          <p:nvPr>
            <p:custDataLst>
              <p:tags r:id="rId1"/>
            </p:custDataLst>
          </p:nvPr>
        </p:nvSpPr>
        <p:spPr>
          <a:xfrm>
            <a:off x="810568" y="1789832"/>
            <a:ext cx="10767313" cy="753598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8948" name="Rectangle 6"/>
          <p:cNvSpPr/>
          <p:nvPr>
            <p:custDataLst>
              <p:tags r:id="rId2"/>
            </p:custDataLst>
          </p:nvPr>
        </p:nvSpPr>
        <p:spPr>
          <a:xfrm>
            <a:off x="810568" y="2925278"/>
            <a:ext cx="10767313" cy="753598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4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8950" name="Rectangle 6"/>
          <p:cNvSpPr/>
          <p:nvPr>
            <p:custDataLst>
              <p:tags r:id="rId3"/>
            </p:custDataLst>
          </p:nvPr>
        </p:nvSpPr>
        <p:spPr>
          <a:xfrm>
            <a:off x="810568" y="4061360"/>
            <a:ext cx="10767313" cy="753598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8952" name="Rectangle 6"/>
          <p:cNvSpPr/>
          <p:nvPr>
            <p:custDataLst>
              <p:tags r:id="rId4"/>
            </p:custDataLst>
          </p:nvPr>
        </p:nvSpPr>
        <p:spPr>
          <a:xfrm>
            <a:off x="810568" y="5196807"/>
            <a:ext cx="10767313" cy="753598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4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8954" name="矩形: 圆角 26"/>
          <p:cNvSpPr/>
          <p:nvPr>
            <p:custDataLst>
              <p:tags r:id="rId5"/>
            </p:custDataLst>
          </p:nvPr>
        </p:nvSpPr>
        <p:spPr>
          <a:xfrm>
            <a:off x="608400" y="2922735"/>
            <a:ext cx="1967215" cy="759610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57000">
                <a:schemeClr val="accent4"/>
              </a:gs>
              <a:gs pos="100000">
                <a:schemeClr val="accent4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8956" name="矩形: 圆角 27"/>
          <p:cNvSpPr/>
          <p:nvPr>
            <p:custDataLst>
              <p:tags r:id="rId6"/>
            </p:custDataLst>
          </p:nvPr>
        </p:nvSpPr>
        <p:spPr>
          <a:xfrm>
            <a:off x="608400" y="1787289"/>
            <a:ext cx="1967215" cy="759610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7000">
                <a:schemeClr val="accent1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8958" name="矩形: 圆角 28"/>
          <p:cNvSpPr/>
          <p:nvPr>
            <p:custDataLst>
              <p:tags r:id="rId7"/>
            </p:custDataLst>
          </p:nvPr>
        </p:nvSpPr>
        <p:spPr>
          <a:xfrm>
            <a:off x="608400" y="5193628"/>
            <a:ext cx="1967215" cy="759610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57000">
                <a:schemeClr val="accent4"/>
              </a:gs>
              <a:gs pos="100000">
                <a:schemeClr val="accent4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8960" name="矩形: 圆角 29"/>
          <p:cNvSpPr/>
          <p:nvPr>
            <p:custDataLst>
              <p:tags r:id="rId8"/>
            </p:custDataLst>
          </p:nvPr>
        </p:nvSpPr>
        <p:spPr>
          <a:xfrm>
            <a:off x="608400" y="4058181"/>
            <a:ext cx="1967215" cy="759610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7000">
                <a:schemeClr val="accent1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8962" name="正文"/>
          <p:cNvSpPr txBox="1"/>
          <p:nvPr>
            <p:custDataLst>
              <p:tags r:id="rId9"/>
            </p:custDataLst>
          </p:nvPr>
        </p:nvSpPr>
        <p:spPr>
          <a:xfrm>
            <a:off x="2793467" y="1794282"/>
            <a:ext cx="8641705" cy="745500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大数据的定义：大数据是指数据量巨大、类型多样、处理复杂的数据集合，具有4V（体量、速度、多样性和价值）特点。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8964" name="标题"/>
          <p:cNvSpPr txBox="1"/>
          <p:nvPr>
            <p:custDataLst>
              <p:tags r:id="rId10"/>
            </p:custDataLst>
          </p:nvPr>
        </p:nvSpPr>
        <p:spPr>
          <a:xfrm>
            <a:off x="712027" y="1794282"/>
            <a:ext cx="1760672" cy="745499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966" name="正文"/>
          <p:cNvSpPr txBox="1"/>
          <p:nvPr>
            <p:custDataLst>
              <p:tags r:id="rId11"/>
            </p:custDataLst>
          </p:nvPr>
        </p:nvSpPr>
        <p:spPr>
          <a:xfrm>
            <a:off x="2793467" y="2929728"/>
            <a:ext cx="8641705" cy="745500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大数据的发展历程：随着信息技术的发展，大数据从最早的数据仓库、数据挖掘阶段，逐步演变为云计算、物联网和人工智能等更广泛的应用领域。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8968" name="标题"/>
          <p:cNvSpPr txBox="1"/>
          <p:nvPr>
            <p:custDataLst>
              <p:tags r:id="rId12"/>
            </p:custDataLst>
          </p:nvPr>
        </p:nvSpPr>
        <p:spPr>
          <a:xfrm>
            <a:off x="712027" y="2929728"/>
            <a:ext cx="1760672" cy="745499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970" name="正文"/>
          <p:cNvSpPr txBox="1"/>
          <p:nvPr>
            <p:custDataLst>
              <p:tags r:id="rId13"/>
            </p:custDataLst>
          </p:nvPr>
        </p:nvSpPr>
        <p:spPr>
          <a:xfrm>
            <a:off x="2793467" y="4065175"/>
            <a:ext cx="8641705" cy="745500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大数据的价值：大数据在商业分析、预测、决策等方面具有重要价值，能够为企业提供更精准的市场分析和用户洞察。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8972" name="标题"/>
          <p:cNvSpPr txBox="1"/>
          <p:nvPr>
            <p:custDataLst>
              <p:tags r:id="rId14"/>
            </p:custDataLst>
          </p:nvPr>
        </p:nvSpPr>
        <p:spPr>
          <a:xfrm>
            <a:off x="712027" y="4065175"/>
            <a:ext cx="1760672" cy="745499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974" name="正文"/>
          <p:cNvSpPr txBox="1"/>
          <p:nvPr>
            <p:custDataLst>
              <p:tags r:id="rId15"/>
            </p:custDataLst>
          </p:nvPr>
        </p:nvSpPr>
        <p:spPr>
          <a:xfrm>
            <a:off x="2793467" y="5200621"/>
            <a:ext cx="8641705" cy="745500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大数据的挑战与前景：随着数据量的不断增长，大数据处理和分析技术面临诸多挑战，但同时也具有广阔的发展前景，未来将在更多领域发挥重要作用。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8976" name="标题"/>
          <p:cNvSpPr txBox="1"/>
          <p:nvPr>
            <p:custDataLst>
              <p:tags r:id="rId16"/>
            </p:custDataLst>
          </p:nvPr>
        </p:nvSpPr>
        <p:spPr>
          <a:xfrm>
            <a:off x="712027" y="5200621"/>
            <a:ext cx="1760672" cy="745499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大数据市场规模及增长趋势</a:t>
            </a:r>
            <a:endParaRPr altLang="en-US" lang="zh-CN"/>
          </a:p>
        </p:txBody>
      </p:sp>
      <p:sp>
        <p:nvSpPr>
          <p:cNvPr id="1049018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20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022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2022年全球大数据市场规模约为XX美元，预计到2024年将增长至XX美元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4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26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28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2019-2024年全球大数据市场复合年增长率约为XX%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0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32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34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2024年全球大数据市场将呈现稳步增长的趋势，主要驱动力包括数字化转型、人工智能和物联网等技术的快速发展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6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38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40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未来几年，大数据市场将面临更多的挑战和机遇，如数据安全和隐私保护、数据质量和数据治理等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大数据市场结构及竞争格局</a:t>
            </a:r>
            <a:endParaRPr altLang="en-US" lang="zh-CN"/>
          </a:p>
        </p:txBody>
      </p:sp>
      <p:sp>
        <p:nvSpPr>
          <p:cNvPr id="104908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6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8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4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6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大数据市场结构：包括数据采集、存储、处理、分析等环节，以及各环节的主要参与者。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产业链上下游：介绍大数据产业链的上下游企业，包括数据提供方、数据处理方、数据应用方等。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0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6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8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4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6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行业发展趋势：分析大数据市场的发展趋势，如数据量的增长、技术的进步、应用领域的拓展等。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竞争格局：分析当前大数据市场的竞争状况，包括主要竞争对手、市场份额、技术优势等。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大数据市场应用领域及案例分析</a:t>
            </a:r>
            <a:endParaRPr altLang="en-US" lang="zh-CN"/>
          </a:p>
        </p:txBody>
      </p:sp>
      <p:sp>
        <p:nvSpPr>
          <p:cNvPr id="1049162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4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66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8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70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2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7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6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78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医疗领域：病例数据挖掘、疾病预测与防控、精准医疗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80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交通领域：智能交通管理、出行路线规划、交通流量预测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82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金融领域：通过大数据分析，实现风险控制和精准营销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84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电商领域：个性化推荐、用户行为分析、市场趋势预测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  <p:sp>
        <p:nvSpPr>
          <p:cNvPr id="104922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大数据技术发展现状与趋势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大数据处理技术分类及特点</a:t>
            </a:r>
            <a:endParaRPr altLang="en-US" lang="zh-CN"/>
          </a:p>
        </p:txBody>
      </p:sp>
      <p:sp>
        <p:nvSpPr>
          <p:cNvPr id="104926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数据挖掘技术：利用机器学习、数据挖掘等技术对大规模数据进行深入分析，挖掘潜在价值。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数据存储技术：分布式存储系统，如Hadoop、Spark等，可以实现大规模数据的可靠存储和高效读写。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数据处理技术：批处理和流处理。批处理适用于离线数据，如MapReduce；流处理适用于实时数据，如Storm、Flink等。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数据可视化技术：通过数据可视化技术将复杂数据以直观的方式呈现，便于理解和分析。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大数据存储技术及发展趋势</a:t>
            </a:r>
            <a:endParaRPr altLang="en-US" lang="zh-CN"/>
          </a:p>
        </p:txBody>
      </p:sp>
      <p:sp>
        <p:nvSpPr>
          <p:cNvPr id="1049336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8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40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2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44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6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4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0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52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未来挑战：数据安全、隐私保护、存储成本等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54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技术创新：存储硬件、软件定义存储、人工智能在存储中的应用等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56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当前存储技术：分布式存储、对象存储、块存储等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58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发展趋势：存储即服务、数据湖、数据仓库等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大数据安全与隐私保护技术及挑战</a:t>
            </a:r>
            <a:endParaRPr altLang="en-US" lang="zh-CN"/>
          </a:p>
        </p:txBody>
      </p:sp>
      <p:sp>
        <p:nvSpPr>
          <p:cNvPr id="1049400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简介：随着大数据技术的快速发展，数据安全和隐私保护成为重要挑战。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2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技术手段：加密技术、匿名化处理、访问控制等。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4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面临的挑战：数据泄露风险、隐私侵犯、安全漏洞等。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6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未来趋势：加强法规监管、提高技术手段、强化安全意识等。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大数据开源技术及生态发展</a:t>
            </a:r>
            <a:endParaRPr altLang="en-US" lang="zh-CN"/>
          </a:p>
        </p:txBody>
      </p:sp>
      <p:sp>
        <p:nvSpPr>
          <p:cNvPr id="1049448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开源技术：Hadoop、Spark等在大数据处理中的广泛应用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2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4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生态发展：众多企业和开发者参与开源社区，推动技术不断创新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8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6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6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发展趋势：与人工智能、云计算等技术深度融合，形成更强大的数据处理能力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4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6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6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投资机会：关注开源技术的创新企业和优秀项目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0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0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  <p:sp>
        <p:nvSpPr>
          <p:cNvPr id="104951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2024年大数据投资机会与风险分析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大数据投资热点领域及案例分析</a:t>
            </a:r>
            <a:endParaRPr altLang="en-US" lang="zh-CN"/>
          </a:p>
        </p:txBody>
      </p:sp>
      <p:sp>
        <p:nvSpPr>
          <p:cNvPr id="1049550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2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54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6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58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0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6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4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66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智能制造领域：大数据在智能制造领域的应用，如工业互联网、智能工厂等，可以提高生产效率、降低成本。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68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智慧城市领域：大数据在智慧城市领域的应用，如城市规划、公共安全等，可以提高城市治理水平、提升民生福祉。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70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医疗健康领域：大数据在医疗健康领域的应用，如精准医疗、远程诊断等，具有广阔的市场前景。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72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金融科技领域：大数据在金融科技领域的应用，如风险控制、客户画像等，为金融机构提供更高效、精准的服务。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大数据投资机会与趋势预测</a:t>
            </a:r>
            <a:endParaRPr altLang="en-US" lang="zh-CN"/>
          </a:p>
        </p:txBody>
      </p:sp>
      <p:sp>
        <p:nvSpPr>
          <p:cNvPr id="1049614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2024年大数据市场规模预测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6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投资机会分析：云计算、人工智能、物联网等领域的融合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8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行业趋势：数据安全、隐私保护、人工智能伦理等议题将影响行业未来发展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0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风险因素：技术更新换代快、市场竞争激烈、数据安全和隐私保护问题等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大数据投资风险及应对策略</a:t>
            </a:r>
            <a:endParaRPr altLang="en-US" lang="zh-CN"/>
          </a:p>
        </p:txBody>
      </p:sp>
      <p:sp>
        <p:nvSpPr>
          <p:cNvPr id="1049662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4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6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人才短缺风险：大数据领域专业人才稀缺，可能会影响项目的实施和运营。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0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2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4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6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数据安全风险：随着大数据技术的广泛应用，数据泄露和隐私侵犯的风险逐渐增加。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8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0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2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4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技术更新风险：大数据技术发展迅速，投资可能面临技术更新换代的风险。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6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8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0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2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法律法规风险：大数据应用涉及多个领域，相关法律法规尚不完善，存在一定的法律风险。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大数据投资价值评估及建议</a:t>
            </a:r>
            <a:endParaRPr altLang="en-US" lang="zh-CN"/>
          </a:p>
        </p:txBody>
      </p:sp>
      <p:sp>
        <p:nvSpPr>
          <p:cNvPr id="1049734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投资机会：2024年大数据市场规模将继续扩大，为企业提供更多商业机会。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6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风险分析：数据安全、隐私保护、技术更新等问题需关注。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8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价值评估：从市场规模、增长潜力、竞争格局等方面评估大数据的投资价值。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0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建议：投资者需关注数据安全、技术更新、市场需求等方面，谨慎投资。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0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04</a:t>
            </a:r>
            <a:endParaRPr altLang="en-US" dirty="0" lang="zh-CN"/>
          </a:p>
        </p:txBody>
      </p:sp>
      <p:sp>
        <p:nvSpPr>
          <p:cNvPr id="104978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大数据产业发展前景展望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大数据与人工智能融合发展前景</a:t>
            </a:r>
            <a:endParaRPr altLang="en-US" lang="zh-CN"/>
          </a:p>
        </p:txBody>
      </p:sp>
      <p:sp>
        <p:nvSpPr>
          <p:cNvPr id="1049820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2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24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6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28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0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3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4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36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行业应用：在金融、医疗、教育等众多领域，大数据与人工智能的融合将为行业带来创新和变革，提升效率和用户体验。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38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投资机会：投资者可以关注大数据与人工智能融合发展的相关企业和项目，把握未来的投资机会。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40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概述：大数据与人工智能的融合是未来发展的重要趋势，将带来巨大的商业价值和社会影响。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42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技术创新：随着技术的不断进步，大数据与人工智能的融合将更加紧密，实现更加智能化的数据处理和分析。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大数据在各行业的渗透与应用前景</a:t>
            </a:r>
            <a:endParaRPr altLang="en-US" lang="zh-CN"/>
          </a:p>
        </p:txBody>
      </p:sp>
      <p:sp>
        <p:nvSpPr>
          <p:cNvPr id="1049884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86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88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金融行业：大数据可以提高风险控制和预测能力，实现个性化金融服务和产品创新。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90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92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94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 fontScale="95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医疗行业：大数据可以帮助医疗机构实现精准医疗和个性化治疗，提高医疗服务质量和效率。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96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98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00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物流行业：大数据可以实现物流智能化和优化，提高物流效率和降低成本。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02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04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06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95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零售行业：大数据可以帮助零售企业实现精准营销和个性化推荐，提高销售额和客户满意度。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大数据产业发展趋势及展望</a:t>
            </a:r>
            <a:endParaRPr altLang="en-US" lang="zh-CN"/>
          </a:p>
        </p:txBody>
      </p:sp>
      <p:sp>
        <p:nvSpPr>
          <p:cNvPr id="1049948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50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52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全球大数据市场规模持续增长，预计到2025年将达到1820亿美元。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4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56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58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人工智能、物联网等技术的快速发展，将进一步推动大数据产业的发展。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0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62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64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大数据在各行业的应用越来越广泛，包括金融、医疗、教育等。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6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68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70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大数据安全和隐私保护问题日益受到重视，将促进相关技术的发展。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大数据对未来社会经济的影响与变革</a:t>
            </a:r>
            <a:endParaRPr altLang="en-US" lang="zh-CN"/>
          </a:p>
        </p:txBody>
      </p:sp>
      <p:sp>
        <p:nvSpPr>
          <p:cNvPr id="1050012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14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016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提升生产效率：大数据将进一步优化生产流程，提高生产效率，降低成本。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8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20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22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创新商业模式：大数据将催生更多创新型的商业模式和服务，满足消费者个性化需求。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4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26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28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推动产业升级：大数据将促进传统产业的升级转型，培育新兴产业，提升整体产业竞争力。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0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32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34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优化资源配置：大数据将有助于实现更精准的资源配置，提高资源利用效率。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05</a:t>
            </a:r>
            <a:endParaRPr altLang="en-US" dirty="0" lang="zh-CN"/>
          </a:p>
        </p:txBody>
      </p:sp>
      <p:sp>
        <p:nvSpPr>
          <p:cNvPr id="105007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大数据产业发展政策与法规环境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大数据产业政策体系及政策动向</a:t>
            </a:r>
            <a:endParaRPr altLang="en-US" lang="zh-CN"/>
          </a:p>
        </p:txBody>
      </p:sp>
      <p:sp>
        <p:nvSpPr>
          <p:cNvPr id="1050114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6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18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0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22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4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2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8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30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政策动向分析：未来政策走向与重点领域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32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政策对大数据产业发展的影响与作用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34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国家大数据战略的提出与推进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36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大数据产业政策体系的构成与特点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7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大数据产业法规体系及法规要求</a:t>
            </a:r>
            <a:endParaRPr altLang="en-US" lang="zh-CN"/>
          </a:p>
        </p:txBody>
      </p:sp>
      <p:sp>
        <p:nvSpPr>
          <p:cNvPr id="1050178" name="圆角矩形 26"/>
          <p:cNvSpPr/>
          <p:nvPr>
            <p:custDataLst>
              <p:tags r:id="rId1"/>
            </p:custDataLst>
          </p:nvPr>
        </p:nvSpPr>
        <p:spPr>
          <a:xfrm>
            <a:off x="1708948" y="1490400"/>
            <a:ext cx="4104508" cy="476016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80" name="圆角矩形 28"/>
          <p:cNvSpPr/>
          <p:nvPr>
            <p:custDataLst>
              <p:tags r:id="rId2"/>
            </p:custDataLst>
          </p:nvPr>
        </p:nvSpPr>
        <p:spPr>
          <a:xfrm>
            <a:off x="1712829" y="1490400"/>
            <a:ext cx="4097020" cy="25294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5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182" name="圆角矩形 29"/>
          <p:cNvSpPr/>
          <p:nvPr>
            <p:custDataLst>
              <p:tags r:id="rId3"/>
            </p:custDataLst>
          </p:nvPr>
        </p:nvSpPr>
        <p:spPr>
          <a:xfrm>
            <a:off x="6372420" y="1490400"/>
            <a:ext cx="4104508" cy="476016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84" name="文本框 31"/>
          <p:cNvSpPr txBox="1"/>
          <p:nvPr>
            <p:custDataLst>
              <p:tags r:id="rId4"/>
            </p:custDataLst>
          </p:nvPr>
        </p:nvSpPr>
        <p:spPr>
          <a:xfrm>
            <a:off x="2012300" y="2102279"/>
            <a:ext cx="3498109" cy="3804970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4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大数据产业法规体系：包括数据安全法、个人信息保护法、网络安全法等法律法规，旨在保护数据安全和隐私。</a:t>
            </a:r>
            <a:endParaRPr altLang="en-US" dirty="0" sz="24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6" name="圆角矩形 32"/>
          <p:cNvSpPr/>
          <p:nvPr>
            <p:custDataLst>
              <p:tags r:id="rId5"/>
            </p:custDataLst>
          </p:nvPr>
        </p:nvSpPr>
        <p:spPr>
          <a:xfrm>
            <a:off x="6376948" y="1490400"/>
            <a:ext cx="4097020" cy="25294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88" name="文本框 34"/>
          <p:cNvSpPr txBox="1"/>
          <p:nvPr>
            <p:custDataLst>
              <p:tags r:id="rId6"/>
            </p:custDataLst>
          </p:nvPr>
        </p:nvSpPr>
        <p:spPr>
          <a:xfrm>
            <a:off x="6677066" y="2101632"/>
            <a:ext cx="3497288" cy="380673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4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法规要求：对大数据产业的收集、存储、使用、加工、公开等全流程进行监管，要求企业合规开展数据处理活动，防止数据滥用和侵犯个人隐私。</a:t>
            </a:r>
            <a:endParaRPr altLang="en-US" dirty="0" sz="24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2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大数据产业标准体系及标准制定</a:t>
            </a:r>
            <a:endParaRPr altLang="en-US" lang="zh-CN"/>
          </a:p>
        </p:txBody>
      </p:sp>
      <p:sp>
        <p:nvSpPr>
          <p:cNvPr id="1050230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32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234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制定大数据产业标准体系的意义：促进大数据产业的规范化发展，提升产业整体竞争力。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6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38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240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大数据产业标准体系的主要内容：数据采集、存储、处理、应用等方面的技术标准和安全标准。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2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44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246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标准制定的主体和流程：政府、行业协会、企业等共同参与制定，流程包括立项、起草、征求意见、审查、发布等环节。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8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50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252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大数据产业标准的应用与推广：通过宣传、培训、监督等方式，推动标准在大数据产业中的应用和推广。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9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大数据产业政策法规环境对企业的影响与应对策略</a:t>
            </a:r>
            <a:endParaRPr altLang="en-US" lang="zh-CN"/>
          </a:p>
        </p:txBody>
      </p:sp>
      <p:sp>
        <p:nvSpPr>
          <p:cNvPr id="1050294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政策法规对企业经营的影响：企业需遵守相关政策法规，合规经营，避免违规风险。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6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98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00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政策支持对企业发展的推动：企业可利用政策支持，提升技术创新能力，扩大市场份额。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2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04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06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应对策略：企业应关注政策法规变化，加强内部管理，提高合规意识，同时积极寻求政策支持。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8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10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12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案例分析：通过具体案例分析，说明企业如何应对大数据产业政策法规环境的变化。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14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16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56" name="文本占位符 5"/>
          <p:cNvSpPr>
            <a:spLocks noGrp="1"/>
          </p:cNvSpPr>
          <p:nvPr>
            <p:ph type="body" idx="9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  <p:sp>
        <p:nvSpPr>
          <p:cNvPr id="1050358" name="标题 6"/>
          <p:cNvSpPr>
            <a:spLocks noGrp="1"/>
          </p:cNvSpPr>
          <p:nvPr>
            <p:ph type="title" idx="8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3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 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添加文本"/>
</p:tagLst>
</file>

<file path=ppt/tags/tag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/目录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ISCONTENTSTITLE" val="1"/>
  <p:tag name="KSO_WM_UNIT_ISNUMDGMTITLE" val="0"/>
  <p:tag name="KSO_WM_UNIT_PRESET_TEXT" val="Content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31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7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7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6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6"/>
</p:tagLst>
</file>

<file path=ppt/tags/tag9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16"/>
  <p:tag name="KSO_WM_SPECIAL_SOURCE" val="bdnull"/>
  <p:tag name="KSO_WM_TEMPLATE_THUMBS_INDEX" val="1、9"/>
</p:tagLst>
</file>

<file path=ppt/tags/tag9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6_1*f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16_1*b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WPS,a click to unlimited possibilities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1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单击此处 添加文档标题"/>
</p:tagLst>
</file>

<file path=ppt/tags/tag100.xml><?xml version="1.0" encoding="utf-8"?>
<p:tagLst xmlns:p="http://schemas.openxmlformats.org/presentationml/2006/main">
  <p:tag name="KSO_WM_SLIDE_ID" val="custom2023091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16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67.6&quot;,&quot;top&quot;:&quot;105.7&quot;,&quot;width&quot;:&quot;576.4&quot;,&quot;height&quot;:&quot;343.95&quot;}"/>
</p:tagLst>
</file>

<file path=ppt/tags/tag1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16_5*b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DIAGRAM_GROUP_CODE" val="l1-1"/>
  <p:tag name="KSO_WM_UNIT_PRESET_TEXT" val="/目录"/>
</p:tagLst>
</file>

<file path=ppt/tags/tag10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5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16_5*l_h_i*1_2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6_5*l_h_a*1_2_1"/>
  <p:tag name="KSO_WM_DIAGRAM_VERSION" val="3"/>
  <p:tag name="KSO_WM_UNIT_PRESET_TEXT" val="点击此处添加目录标题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16_5*l_h_i*1_1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6_5*l_h_a*1_1_1"/>
  <p:tag name="KSO_WM_DIAGRAM_VERSION" val="3"/>
  <p:tag name="KSO_WM_UNIT_PRESET_TEXT" val="点击此处添加目录标题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16_5*l_h_i*1_3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6_5*l_h_a*1_3_1"/>
  <p:tag name="KSO_WM_DIAGRAM_VERSION" val="3"/>
  <p:tag name="KSO_WM_UNIT_PRESET_TEXT" val="点击此处添加目录标题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16_5*l_h_i*1_5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6_5*l_h_a*1_5_1"/>
  <p:tag name="KSO_WM_DIAGRAM_VERSION" val="3"/>
  <p:tag name="KSO_WM_UNIT_PRESET_TEXT" val="点击此处添加目录标题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16_5*l_h_i*1_4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6_5*l_h_a*1_4_1"/>
  <p:tag name="KSO_WM_DIAGRAM_VERSION" val="3"/>
  <p:tag name="KSO_WM_UNIT_PRESET_TEXT" val="点击此处添加目录标题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SLIDE_ID" val="custom20230916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16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1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6_7*e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01"/>
</p:tagLst>
</file>

<file path=ppt/tags/tag1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7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16.xml><?xml version="1.0" encoding="utf-8"?>
<p:tagLst xmlns:p="http://schemas.openxmlformats.org/presentationml/2006/main">
  <p:tag name="KSO_WM_SLIDE_ID" val="custom202309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06.6&quot;,&quot;top&quot;:&quot;98&quot;,&quot;width&quot;:&quot;576.4&quot;,&quot;height&quot;:&quot;343.95&quot;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39_3*l_h_i*1_1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5,&quot;transparency&quot;:0},&quot;type&quot;:1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39_3*l_h_i*1_2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8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8,&quot;transparency&quot;:0},&quot;type&quot;:1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39_3*l_h_i*1_3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5,&quot;transparency&quot;:0},&quot;type&quot;:1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39_3*l_h_i*1_4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8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8,&quot;transparency&quot;:0},&quot;type&quot;:1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39_3*l_h_i*1_2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gradient&quot;:[{&quot;brightness&quot;:0,&quot;colorType&quot;:1,&quot;foreColorIndex&quot;:8,&quot;pos&quot;:1,&quot;transparency&quot;:0},{&quot;brightness&quot;:0,&quot;colorType&quot;:1,&quot;foreColorIndex&quot;:8,&quot;pos&quot;:0.5699999928474426,&quot;transparency&quot;:0},{&quot;brightness&quot;:0.4000000059604645,&quot;colorType&quot;:1,&quot;foreColorIndex&quot;:8,&quot;pos&quot;:0,&quot;transparency&quot;:0}],&quot;type&quot;:3},&quot;glow&quot;:{&quot;colorType&quot;:0},&quot;line&quot;:{&quot;type&quot;:0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39_3*l_h_i*1_1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gradient&quot;:[{&quot;brightness&quot;:0,&quot;colorType&quot;:1,&quot;foreColorIndex&quot;:5,&quot;pos&quot;:1,&quot;transparency&quot;:0},{&quot;brightness&quot;:0,&quot;colorType&quot;:1,&quot;foreColorIndex&quot;:5,&quot;pos&quot;:0.5699999928474426,&quot;transparency&quot;:0},{&quot;brightness&quot;:0.4000000059604645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39_3*l_h_i*1_4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gradient&quot;:[{&quot;brightness&quot;:0,&quot;colorType&quot;:1,&quot;foreColorIndex&quot;:8,&quot;pos&quot;:1,&quot;transparency&quot;:0},{&quot;brightness&quot;:0,&quot;colorType&quot;:1,&quot;foreColorIndex&quot;:8,&quot;pos&quot;:0.5699999928474426,&quot;transparency&quot;:0},{&quot;brightness&quot;:0.4000000059604645,&quot;colorType&quot;:1,&quot;foreColorIndex&quot;:8,&quot;pos&quot;:0,&quot;transparency&quot;:0}],&quot;type&quot;:3},&quot;glow&quot;:{&quot;colorType&quot;:0},&quot;line&quot;:{&quot;type&quot;:0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39_3*l_h_i*1_3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gradient&quot;:[{&quot;brightness&quot;:0,&quot;colorType&quot;:1,&quot;foreColorIndex&quot;:5,&quot;pos&quot;:1,&quot;transparency&quot;:0},{&quot;brightness&quot;:0,&quot;colorType&quot;:1,&quot;foreColorIndex&quot;:5,&quot;pos&quot;:0.5699999928474426,&quot;transparency&quot;:0},{&quot;brightness&quot;:0.4000000059604645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39_3*l_h_f*1_1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39_3*l_h_a*1_1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39_3*l_h_f*1_2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39_3*l_h_a*1_2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39_3*l_h_f*1_3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39_3*l_h_a*1_3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39_3*l_h_f*1_4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39_3*l_h_a*1_4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6_7*e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02"/>
</p:tagLst>
</file>

<file path=ppt/tags/tag1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7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79.xml><?xml version="1.0" encoding="utf-8"?>
<p:tagLst xmlns:p="http://schemas.openxmlformats.org/presentationml/2006/main">
  <p:tag name="KSO_WM_SLIDE_ID" val="custom202309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06.6&quot;,&quot;top&quot;:&quot;98&quot;,&quot;width&quot;:&quot;576.4&quot;,&quot;height&quot;:&quot;343.95&quot;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6_7*e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03"/>
</p:tagLst>
</file>

<file path=ppt/tags/tag2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7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26.xml><?xml version="1.0" encoding="utf-8"?>
<p:tagLst xmlns:p="http://schemas.openxmlformats.org/presentationml/2006/main">
  <p:tag name="KSO_WM_SLIDE_ID" val="custom202309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06.6&quot;,&quot;top&quot;:&quot;98&quot;,&quot;width&quot;:&quot;576.4&quot;,&quot;height&quot;:&quot;343.95&quot;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6_7*e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04"/>
</p:tagLst>
</file>

<file path=ppt/tags/tag2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7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65.xml><?xml version="1.0" encoding="utf-8"?>
<p:tagLst xmlns:p="http://schemas.openxmlformats.org/presentationml/2006/main">
  <p:tag name="KSO_WM_SLIDE_ID" val="custom202309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06.6&quot;,&quot;top&quot;:&quot;98&quot;,&quot;width&quot;:&quot;576.4&quot;,&quot;height&quot;:&quot;343.95&quot;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6_7*e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05"/>
</p:tagLst>
</file>

<file path=ppt/tags/tag3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7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16.xml><?xml version="1.0" encoding="utf-8"?>
<p:tagLst xmlns:p="http://schemas.openxmlformats.org/presentationml/2006/main">
  <p:tag name="KSO_WM_SLIDE_ID" val="custom202309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06.6&quot;,&quot;top&quot;:&quot;98&quot;,&quot;width&quot;:&quot;576.4&quot;,&quot;height&quot;:&quot;343.95&quot;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1*l_h_i*1_1_1"/>
  <p:tag name="KSO_WM_TEMPLATE_CATEGORY" val="diagram"/>
  <p:tag name="KSO_WM_TEMPLATE_INDEX" val="20231309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1*l_h_i*1_1_2"/>
  <p:tag name="KSO_WM_TEMPLATE_CATEGORY" val="diagram"/>
  <p:tag name="KSO_WM_TEMPLATE_INDEX" val="20231309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1*l_h_i*1_2_1"/>
  <p:tag name="KSO_WM_TEMPLATE_CATEGORY" val="diagram"/>
  <p:tag name="KSO_WM_TEMPLATE_INDEX" val="20231309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1*l_h_f*1_1_1"/>
  <p:tag name="KSO_WM_TEMPLATE_CATEGORY" val="diagram"/>
  <p:tag name="KSO_WM_TEMPLATE_INDEX" val="20231309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110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1*l_h_i*1_2_2"/>
  <p:tag name="KSO_WM_TEMPLATE_CATEGORY" val="diagram"/>
  <p:tag name="KSO_WM_TEMPLATE_INDEX" val="20231309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1*l_h_f*1_2_1"/>
  <p:tag name="KSO_WM_TEMPLATE_CATEGORY" val="diagram"/>
  <p:tag name="KSO_WM_TEMPLATE_INDEX" val="20231309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110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6_9*f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9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感谢您的观看"/>
</p:tagLst>
</file>

<file path=ppt/tags/tag361.xml><?xml version="1.0" encoding="utf-8"?>
<p:tagLst xmlns:p="http://schemas.openxmlformats.org/presentationml/2006/main">
  <p:tag name="KSO_WM_SLIDE_ID" val="custom2023091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6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347&quot;,&quot;top&quot;:&quot;105.7&quot;,&quot;width&quot;:&quot;576.4&quot;,&quot;height&quot;:&quot;343.9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57">
      <a:dk1>
        <a:srgbClr val="000000"/>
      </a:dk1>
      <a:lt1>
        <a:srgbClr val="FFFFFF"/>
      </a:lt1>
      <a:dk2>
        <a:srgbClr val="421B00"/>
      </a:dk2>
      <a:lt2>
        <a:srgbClr val="FFF0E7"/>
      </a:lt2>
      <a:accent1>
        <a:srgbClr val="FF6600"/>
      </a:accent1>
      <a:accent2>
        <a:srgbClr val="53A6EB"/>
      </a:accent2>
      <a:accent3>
        <a:srgbClr val="45CB98"/>
      </a:accent3>
      <a:accent4>
        <a:srgbClr val="FFB03B"/>
      </a:accent4>
      <a:accent5>
        <a:srgbClr val="EC5E3C"/>
      </a:accent5>
      <a:accent6>
        <a:srgbClr val="EC4A7C"/>
      </a:accent6>
      <a:hlink>
        <a:srgbClr val="0563C1"/>
      </a:hlink>
      <a:folHlink>
        <a:srgbClr val="954D72"/>
      </a:folHlink>
    </a:clrScheme>
    <a:fontScheme name="自定义 3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GM1910</dc:creator>
  <dcterms:created xsi:type="dcterms:W3CDTF">2024-01-05T05:45:23Z</dcterms:created>
  <dcterms:modified xsi:type="dcterms:W3CDTF">2024-01-05T05:45:23Z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f03f1975a83243b4a422ba03f9db66cd_21</vt:lpwstr>
  </property>
</Properties>
</file>