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9040" r:id="rId1"/>
    <p:sldMasterId id="2147489077" r:id="rId2"/>
  </p:sldMasterIdLst>
  <p:notesMasterIdLst>
    <p:notesMasterId r:id="rId3"/>
  </p:notesMasterIdLst>
  <p:sldIdLst>
    <p:sldId id="2693" r:id="rId4"/>
    <p:sldId id="2697" r:id="rId5"/>
    <p:sldId id="2700" r:id="rId6"/>
    <p:sldId id="2703" r:id="rId7"/>
    <p:sldId id="2706" r:id="rId8"/>
    <p:sldId id="2709" r:id="rId9"/>
    <p:sldId id="2712" r:id="rId10"/>
    <p:sldId id="2715" r:id="rId11"/>
    <p:sldId id="2718" r:id="rId12"/>
    <p:sldId id="2721" r:id="rId13"/>
    <p:sldId id="2724" r:id="rId14"/>
    <p:sldId id="2727" r:id="rId15"/>
    <p:sldId id="2730" r:id="rId16"/>
    <p:sldId id="2733" r:id="rId17"/>
    <p:sldId id="2736" r:id="rId18"/>
    <p:sldId id="2739" r:id="rId19"/>
    <p:sldId id="2742" r:id="rId20"/>
    <p:sldId id="2745" r:id="rId21"/>
    <p:sldId id="2748" r:id="rId22"/>
    <p:sldId id="2751" r:id="rId23"/>
    <p:sldId id="2754" r:id="rId24"/>
    <p:sldId id="2757" r:id="rId25"/>
    <p:sldId id="2760" r:id="rId26"/>
    <p:sldId id="2763" r:id="rId27"/>
    <p:sldId id="2766" r:id="rId28"/>
    <p:sldId id="2769" r:id="rId29"/>
    <p:sldId id="2772" r:id="rId30"/>
    <p:sldId id="2775" r:id="rId31"/>
    <p:sldId id="2778" r:id="rId3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2" name="幻灯片图像占位符 1"/>
          <p:cNvSpPr>
            <a:spLocks noChangeAspect="1" noRot="1" noGrp="1"/>
          </p:cNvSpPr>
          <p:nvPr>
            <p:ph type="sldImg"/>
          </p:nvPr>
        </p:nvSpPr>
        <p:spPr/>
      </p:sp>
      <p:sp>
        <p:nvSpPr>
          <p:cNvPr id="1048654" name="备注占位符 2"/>
          <p:cNvSpPr>
            <a:spLocks noGrp="1"/>
          </p:cNvSpPr>
          <p:nvPr>
            <p:ph type="body" idx="1"/>
          </p:nvPr>
        </p:nvSpPr>
        <p:spPr/>
        <p:txBody>
          <a:bodyPr/>
          <a:p>
            <a:endParaRPr altLang="en-US" dirty="0" lang="zh-CN"/>
          </a:p>
        </p:txBody>
      </p:sp>
      <p:sp>
        <p:nvSpPr>
          <p:cNvPr id="1048656"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image" Target="../media/image4.png"/><Relationship Id="rId9" Type="http://schemas.openxmlformats.org/officeDocument/2006/relationships/tags" Target="../tags/tag5.xml"/><Relationship Id="rId10" Type="http://schemas.openxmlformats.org/officeDocument/2006/relationships/tags" Target="../tags/tag6.xml"/><Relationship Id="rId11" Type="http://schemas.openxmlformats.org/officeDocument/2006/relationships/tags" Target="../tags/tag7.xml"/><Relationship Id="rId12" Type="http://schemas.openxmlformats.org/officeDocument/2006/relationships/tags" Target="../tags/tag8.xml"/><Relationship Id="rId13" Type="http://schemas.openxmlformats.org/officeDocument/2006/relationships/tags" Target="../tags/tag9.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image" Target="../media/image5.png"/><Relationship Id="rId3" Type="http://schemas.openxmlformats.org/officeDocument/2006/relationships/tags" Target="../tags/tag11.xml"/><Relationship Id="rId4" Type="http://schemas.openxmlformats.org/officeDocument/2006/relationships/image" Target="../media/image6.png"/><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tags" Target="../tags/tag16.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7.png"/><Relationship Id="rId3" Type="http://schemas.openxmlformats.org/officeDocument/2006/relationships/tags" Target="../tags/tag18.xml"/><Relationship Id="rId4" Type="http://schemas.openxmlformats.org/officeDocument/2006/relationships/image" Target="../media/image8.png"/><Relationship Id="rId5" Type="http://schemas.openxmlformats.org/officeDocument/2006/relationships/tags" Target="../tags/tag19.xml"/><Relationship Id="rId6" Type="http://schemas.openxmlformats.org/officeDocument/2006/relationships/image" Target="../media/image9.png"/><Relationship Id="rId7" Type="http://schemas.openxmlformats.org/officeDocument/2006/relationships/tags" Target="../tags/tag20.xml"/><Relationship Id="rId8" Type="http://schemas.openxmlformats.org/officeDocument/2006/relationships/tags" Target="../tags/tag21.xml"/><Relationship Id="rId9" Type="http://schemas.openxmlformats.org/officeDocument/2006/relationships/tags" Target="../tags/tag22.xml"/><Relationship Id="rId10" Type="http://schemas.openxmlformats.org/officeDocument/2006/relationships/tags" Target="../tags/tag23.xml"/><Relationship Id="rId1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10.png"/><Relationship Id="rId3" Type="http://schemas.openxmlformats.org/officeDocument/2006/relationships/tags" Target="../tags/tag25.xml"/><Relationship Id="rId4" Type="http://schemas.openxmlformats.org/officeDocument/2006/relationships/image" Target="../media/image11.png"/><Relationship Id="rId5" Type="http://schemas.openxmlformats.org/officeDocument/2006/relationships/tags" Target="../tags/tag26.xml"/><Relationship Id="rId6" Type="http://schemas.openxmlformats.org/officeDocument/2006/relationships/image" Target="../media/image12.png"/><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tags" Target="../tags/tag29.xml"/><Relationship Id="rId10" Type="http://schemas.openxmlformats.org/officeDocument/2006/relationships/tags" Target="../tags/tag30.xml"/><Relationship Id="rId11" Type="http://schemas.openxmlformats.org/officeDocument/2006/relationships/tags" Target="../tags/tag3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2.xml"/><Relationship Id="rId2" Type="http://schemas.openxmlformats.org/officeDocument/2006/relationships/tags" Target="../tags/tag33.xml"/><Relationship Id="rId3" Type="http://schemas.openxmlformats.org/officeDocument/2006/relationships/tags" Target="../tags/tag34.xml"/><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tags" Target="../tags/tag3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tags" Target="../tags/tag42.xml"/><Relationship Id="rId6" Type="http://schemas.openxmlformats.org/officeDocument/2006/relationships/tags" Target="../tags/tag43.xml"/><Relationship Id="rId7" Type="http://schemas.openxmlformats.org/officeDocument/2006/relationships/tags" Target="../tags/tag44.xml"/><Relationship Id="rId8" Type="http://schemas.openxmlformats.org/officeDocument/2006/relationships/tags" Target="../tags/tag4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tags" Target="../tags/tag54.xml"/><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13.png"/><Relationship Id="rId3" Type="http://schemas.openxmlformats.org/officeDocument/2006/relationships/tags" Target="../tags/tag63.xml"/><Relationship Id="rId4" Type="http://schemas.openxmlformats.org/officeDocument/2006/relationships/image" Target="../media/image14.png"/><Relationship Id="rId5" Type="http://schemas.openxmlformats.org/officeDocument/2006/relationships/tags" Target="../tags/tag64.xml"/><Relationship Id="rId6" Type="http://schemas.openxmlformats.org/officeDocument/2006/relationships/image" Target="../media/image15.png"/><Relationship Id="rId7" Type="http://schemas.openxmlformats.org/officeDocument/2006/relationships/tags" Target="../tags/tag65.xml"/><Relationship Id="rId8" Type="http://schemas.openxmlformats.org/officeDocument/2006/relationships/image" Target="../media/image16.png"/><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tags" Target="../tags/tag68.xml"/><Relationship Id="rId12" Type="http://schemas.openxmlformats.org/officeDocument/2006/relationships/tags" Target="../tags/tag69.xml"/><Relationship Id="rId13" Type="http://schemas.openxmlformats.org/officeDocument/2006/relationships/tags" Target="../tags/tag70.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7" name="@png2x_02_封面" descr="C:/Users/kingsoft/AppData/Local/Temp/fig2wpp/@png2x_02_封面.png"/>
          <p:cNvPicPr>
            <a:picLocks noChangeAspect="1"/>
          </p:cNvPicPr>
          <p:nvPr userDrawn="1">
            <p:custDataLst>
              <p:tags r:id="rId1"/>
            </p:custDataLst>
          </p:nvPr>
        </p:nvPicPr>
        <p:blipFill>
          <a:blip xmlns:r="http://schemas.openxmlformats.org/officeDocument/2006/relationships" r:embed="rId2"/>
          <a:stretch>
            <a:fillRect/>
          </a:stretch>
        </p:blipFill>
        <p:spPr>
          <a:xfrm>
            <a:off x="6720840" y="2651760"/>
            <a:ext cx="5476875" cy="4206240"/>
          </a:xfrm>
          <a:prstGeom prst="rect"/>
        </p:spPr>
      </p:pic>
      <p:pic>
        <p:nvPicPr>
          <p:cNvPr id="2097159" name="@png2x_03_封面" descr="C:/Users/kingsoft/AppData/Local/Temp/fig2wpp/@png2x_03_封面.png"/>
          <p:cNvPicPr>
            <a:picLocks noChangeAspect="1"/>
          </p:cNvPicPr>
          <p:nvPr userDrawn="1">
            <p:custDataLst>
              <p:tags r:id="rId3"/>
            </p:custDataLst>
          </p:nvPr>
        </p:nvPicPr>
        <p:blipFill>
          <a:blip xmlns:r="http://schemas.openxmlformats.org/officeDocument/2006/relationships" r:embed="rId4"/>
          <a:stretch>
            <a:fillRect/>
          </a:stretch>
        </p:blipFill>
        <p:spPr>
          <a:xfrm>
            <a:off x="0" y="0"/>
            <a:ext cx="4361180" cy="4882515"/>
          </a:xfrm>
          <a:prstGeom prst="rect"/>
        </p:spPr>
      </p:pic>
      <p:pic>
        <p:nvPicPr>
          <p:cNvPr id="2097161" name="@png2x_glass_封面" descr="C:/Users/kingsoft/AppData/Local/Temp/fig2wpp/@png2x_glass_封面.png"/>
          <p:cNvPicPr>
            <a:picLocks noChangeAspect="1"/>
          </p:cNvPicPr>
          <p:nvPr userDrawn="1">
            <p:custDataLst>
              <p:tags r:id="rId5"/>
            </p:custDataLst>
          </p:nvPr>
        </p:nvPicPr>
        <p:blipFill>
          <a:blip xmlns:r="http://schemas.openxmlformats.org/officeDocument/2006/relationships" r:embed="rId6"/>
          <a:stretch>
            <a:fillRect/>
          </a:stretch>
        </p:blipFill>
        <p:spPr>
          <a:xfrm>
            <a:off x="3175" y="0"/>
            <a:ext cx="12188825" cy="6858000"/>
          </a:xfrm>
          <a:prstGeom prst="rect"/>
        </p:spPr>
      </p:pic>
      <p:pic>
        <p:nvPicPr>
          <p:cNvPr id="2097163" name="@png2x_01_封面" descr="C:/Users/kingsoft/AppData/Local/Temp/fig2wpp/@png2x_01_封面.png"/>
          <p:cNvPicPr>
            <a:picLocks noChangeAspect="1"/>
          </p:cNvPicPr>
          <p:nvPr userDrawn="1">
            <p:custDataLst>
              <p:tags r:id="rId7"/>
            </p:custDataLst>
          </p:nvPr>
        </p:nvPicPr>
        <p:blipFill>
          <a:blip xmlns:r="http://schemas.openxmlformats.org/officeDocument/2006/relationships" r:embed="rId8"/>
          <a:stretch>
            <a:fillRect/>
          </a:stretch>
        </p:blipFill>
        <p:spPr>
          <a:xfrm>
            <a:off x="1170305" y="749300"/>
            <a:ext cx="4580890" cy="5349240"/>
          </a:xfrm>
          <a:prstGeom prst="rect"/>
        </p:spPr>
      </p:pic>
      <p:sp>
        <p:nvSpPr>
          <p:cNvPr id="1048664" name="标题 1"/>
          <p:cNvSpPr>
            <a:spLocks noGrp="1"/>
          </p:cNvSpPr>
          <p:nvPr>
            <p:ph type="ctrTitle"/>
            <p:custDataLst>
              <p:tags r:id="rId9"/>
            </p:custDataLst>
          </p:nvPr>
        </p:nvSpPr>
        <p:spPr>
          <a:xfrm>
            <a:off x="6044184" y="1553029"/>
            <a:ext cx="5084064" cy="2525195"/>
          </a:xfrm>
          <a:noFill/>
        </p:spPr>
        <p:txBody>
          <a:bodyPr anchor="b" wrap="square">
            <a:normAutofit/>
          </a:bodyPr>
          <a:lstStyle>
            <a:lvl1pPr algn="l">
              <a:lnSpc>
                <a:spcPct val="100000"/>
              </a:lnSpc>
              <a:defRPr b="0" sz="5400">
                <a:solidFill>
                  <a:schemeClr val="tx2"/>
                </a:solidFill>
                <a:latin typeface="+mj-ea"/>
                <a:ea typeface="+mj-ea"/>
              </a:defRPr>
            </a:lvl1pPr>
          </a:lstStyle>
          <a:p>
            <a:r>
              <a:rPr altLang="en-US" dirty="0" lang="zh-CN"/>
              <a:t>单击此处编辑母版标题样式</a:t>
            </a:r>
            <a:endParaRPr altLang="en-US" dirty="0" lang="zh-CN"/>
          </a:p>
        </p:txBody>
      </p:sp>
      <p:sp>
        <p:nvSpPr>
          <p:cNvPr id="1048666" name="日期占位符 3"/>
          <p:cNvSpPr>
            <a:spLocks noGrp="1"/>
          </p:cNvSpPr>
          <p:nvPr>
            <p:ph type="dt" sz="half" idx="10"/>
            <p:custDataLst>
              <p:tags r:id="rId10"/>
            </p:custDataLst>
          </p:nvPr>
        </p:nvSpPr>
        <p:spPr/>
        <p:txBody>
          <a:bodyPr wrap="square">
            <a:normAutofit/>
          </a:bodyPr>
          <a:p>
            <a:fld id="{5592522B-0F24-4480-B9DD-A9474A6880D6}" type="datetimeFigureOut">
              <a:rPr altLang="en-US" lang="zh-CN" smtClean="0"/>
            </a:fld>
            <a:endParaRPr altLang="en-US" lang="zh-CN"/>
          </a:p>
        </p:txBody>
      </p:sp>
      <p:sp>
        <p:nvSpPr>
          <p:cNvPr id="1048668" name="页脚占位符 4"/>
          <p:cNvSpPr>
            <a:spLocks noGrp="1"/>
          </p:cNvSpPr>
          <p:nvPr>
            <p:ph type="ftr" sz="quarter" idx="11"/>
            <p:custDataLst>
              <p:tags r:id="rId11"/>
            </p:custDataLst>
          </p:nvPr>
        </p:nvSpPr>
        <p:spPr/>
        <p:txBody>
          <a:bodyPr>
            <a:normAutofit/>
          </a:bodyPr>
          <a:lstStyle>
            <a:lvl1pPr>
              <a:defRPr>
                <a:solidFill>
                  <a:schemeClr val="tx2"/>
                </a:solidFill>
              </a:defRPr>
            </a:lvl1pPr>
          </a:lstStyle>
          <a:p>
            <a:endParaRPr altLang="en-US" dirty="0" lang="zh-CN"/>
          </a:p>
        </p:txBody>
      </p:sp>
      <p:sp>
        <p:nvSpPr>
          <p:cNvPr id="1048670" name="灯片编号占位符 5"/>
          <p:cNvSpPr>
            <a:spLocks noGrp="1"/>
          </p:cNvSpPr>
          <p:nvPr>
            <p:ph type="sldNum" sz="quarter" idx="12"/>
            <p:custDataLst>
              <p:tags r:id="rId12"/>
            </p:custDataLst>
          </p:nvPr>
        </p:nvSpPr>
        <p:spPr>
          <a:xfrm>
            <a:off x="8610600" y="6356350"/>
            <a:ext cx="2743200" cy="365125"/>
          </a:xfrm>
        </p:spPr>
        <p:txBody>
          <a:bodyPr wrap="square">
            <a:normAutofit/>
          </a:bodyPr>
          <a:lstStyle>
            <a:lvl1pPr>
              <a:defRPr>
                <a:solidFill>
                  <a:schemeClr val="tx2"/>
                </a:solidFill>
              </a:defRPr>
            </a:lvl1pPr>
          </a:lstStyle>
          <a:p>
            <a:fld id="{BE5F26B5-172A-4DC2-B0B7-181CFC56B87C}" type="slidenum">
              <a:rPr altLang="en-US" lang="zh-CN" smtClean="0"/>
            </a:fld>
            <a:endParaRPr altLang="en-US" lang="zh-CN"/>
          </a:p>
        </p:txBody>
      </p:sp>
      <p:sp>
        <p:nvSpPr>
          <p:cNvPr id="1048672" name="文本占位符 23"/>
          <p:cNvSpPr>
            <a:spLocks noGrp="1"/>
          </p:cNvSpPr>
          <p:nvPr>
            <p:ph type="body" sz="quarter" idx="17" hasCustomPrompt="1"/>
            <p:custDataLst>
              <p:tags r:id="rId13"/>
            </p:custDataLst>
          </p:nvPr>
        </p:nvSpPr>
        <p:spPr>
          <a:xfrm>
            <a:off x="6044184" y="4334256"/>
            <a:ext cx="5084064" cy="1152144"/>
          </a:xfrm>
          <a:noFill/>
        </p:spPr>
        <p:txBody>
          <a:bodyPr anchor="t" wrap="square">
            <a:normAutofit/>
          </a:bodyPr>
          <a:lstStyle>
            <a:lvl1pPr algn="l" indent="0" marL="0">
              <a:lnSpc>
                <a:spcPct val="100000"/>
              </a:lnSpc>
              <a:buNone/>
              <a:defRPr b="0" sz="1800">
                <a:solidFill>
                  <a:schemeClr val="tx2"/>
                </a:solidFill>
                <a:latin typeface="+mn-ea"/>
                <a:ea typeface="+mn-ea"/>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65" name="@png2x_2_正文" descr="C:/Users/kingsoft/AppData/Local/Temp/fig2wpp/@png2x_2_正文.png"/>
          <p:cNvPicPr>
            <a:picLocks noChangeAspect="1"/>
          </p:cNvPicPr>
          <p:nvPr userDrawn="1">
            <p:custDataLst>
              <p:tags r:id="rId1"/>
            </p:custDataLst>
          </p:nvPr>
        </p:nvPicPr>
        <p:blipFill>
          <a:blip xmlns:r="http://schemas.openxmlformats.org/officeDocument/2006/relationships" r:embed="rId2"/>
          <a:stretch>
            <a:fillRect/>
          </a:stretch>
        </p:blipFill>
        <p:spPr>
          <a:xfrm>
            <a:off x="9107170" y="4370705"/>
            <a:ext cx="3090545" cy="2486660"/>
          </a:xfrm>
          <a:prstGeom prst="rect"/>
        </p:spPr>
      </p:pic>
      <p:pic>
        <p:nvPicPr>
          <p:cNvPr id="2097167" name="@png2x_1_正文" descr="C:/Users/kingsoft/AppData/Local/Temp/fig2wpp/@png2x_1_正文.png"/>
          <p:cNvPicPr>
            <a:picLocks noChangeAspect="1"/>
          </p:cNvPicPr>
          <p:nvPr userDrawn="1">
            <p:custDataLst>
              <p:tags r:id="rId3"/>
            </p:custDataLst>
          </p:nvPr>
        </p:nvPicPr>
        <p:blipFill>
          <a:blip xmlns:r="http://schemas.openxmlformats.org/officeDocument/2006/relationships" r:embed="rId4"/>
          <a:stretch>
            <a:fillRect/>
          </a:stretch>
        </p:blipFill>
        <p:spPr>
          <a:xfrm>
            <a:off x="0" y="4562475"/>
            <a:ext cx="2423160" cy="2294890"/>
          </a:xfrm>
          <a:prstGeom prst="rect"/>
        </p:spPr>
      </p:pic>
      <p:sp>
        <p:nvSpPr>
          <p:cNvPr id="1048674" name="标题 1"/>
          <p:cNvSpPr>
            <a:spLocks noGrp="1"/>
          </p:cNvSpPr>
          <p:nvPr>
            <p:ph type="title"/>
            <p:custDataLst>
              <p:tags r:id="rId5"/>
            </p:custDataLst>
          </p:nvPr>
        </p:nvSpPr>
        <p:spPr/>
        <p:txBody>
          <a:bodyPr wrap="square">
            <a:normAutofit/>
          </a:bodyPr>
          <a:lstStyle>
            <a:lvl1pPr>
              <a:defRPr>
                <a:solidFill>
                  <a:schemeClr val="tx2"/>
                </a:solidFill>
              </a:defRPr>
            </a:lvl1pPr>
          </a:lstStyle>
          <a:p>
            <a:r>
              <a:rPr altLang="en-US" dirty="0" lang="zh-CN"/>
              <a:t>单击此处编辑母版标题样式</a:t>
            </a:r>
            <a:endParaRPr altLang="en-US" dirty="0" lang="zh-CN"/>
          </a:p>
        </p:txBody>
      </p:sp>
      <p:sp>
        <p:nvSpPr>
          <p:cNvPr id="1048676" name="内容占位符 2"/>
          <p:cNvSpPr>
            <a:spLocks noGrp="1"/>
          </p:cNvSpPr>
          <p:nvPr>
            <p:ph idx="1"/>
            <p:custDataLst>
              <p:tags r:id="rId6"/>
            </p:custDataLst>
          </p:nvPr>
        </p:nvSpPr>
        <p:spPr/>
        <p:txBody>
          <a:bodyPr wrap="square">
            <a:norm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8" name="日期占位符 3"/>
          <p:cNvSpPr>
            <a:spLocks noGrp="1"/>
          </p:cNvSpPr>
          <p:nvPr>
            <p:ph type="dt" sz="half" idx="10"/>
            <p:custDataLst>
              <p:tags r:id="rId7"/>
            </p:custDataLst>
          </p:nvPr>
        </p:nvSpPr>
        <p:spPr/>
        <p:txBody>
          <a:bodyPr wrap="square">
            <a:normAutofit/>
          </a:bodyPr>
          <a:lstStyle>
            <a:lvl1pPr>
              <a:defRPr>
                <a:solidFill>
                  <a:schemeClr val="tx2"/>
                </a:solidFill>
              </a:defRPr>
            </a:lvl1pPr>
          </a:lstStyle>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8"/>
            </p:custDataLst>
          </p:nvPr>
        </p:nvSpPr>
        <p:spPr/>
        <p:txBody>
          <a:bodyPr/>
          <a:lstStyle>
            <a:lvl1pPr>
              <a:defRPr>
                <a:solidFill>
                  <a:schemeClr val="tx2"/>
                </a:solidFill>
              </a:defRPr>
            </a:lvl1pPr>
          </a:lstStyle>
          <a:p>
            <a:endParaRPr altLang="en-US" lang="zh-CN"/>
          </a:p>
        </p:txBody>
      </p:sp>
      <p:sp>
        <p:nvSpPr>
          <p:cNvPr id="1048682" name="灯片编号占位符 5"/>
          <p:cNvSpPr>
            <a:spLocks noGrp="1"/>
          </p:cNvSpPr>
          <p:nvPr>
            <p:ph type="sldNum" sz="quarter" idx="12"/>
            <p:custDataLst>
              <p:tags r:id="rId9"/>
            </p:custDataLst>
          </p:nvPr>
        </p:nvSpPr>
        <p:spPr/>
        <p:txBody>
          <a:bodyPr wrap="square">
            <a:normAutofit/>
          </a:bodyPr>
          <a:lstStyle>
            <a:lvl1pPr>
              <a:defRPr>
                <a:solidFill>
                  <a:schemeClr val="tx2"/>
                </a:solidFill>
              </a:defRPr>
            </a:lvl1pPr>
          </a:lstStyle>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9" name="@png2x_02_目录" descr="C:/Users/kingsoft/AppData/Local/Temp/fig2wpp/@png2x_02_目录.png"/>
          <p:cNvPicPr>
            <a:picLocks noChangeAspect="1"/>
          </p:cNvPicPr>
          <p:nvPr userDrawn="1">
            <p:custDataLst>
              <p:tags r:id="rId1"/>
            </p:custDataLst>
          </p:nvPr>
        </p:nvPicPr>
        <p:blipFill>
          <a:blip xmlns:r="http://schemas.openxmlformats.org/officeDocument/2006/relationships" r:embed="rId2"/>
          <a:stretch>
            <a:fillRect/>
          </a:stretch>
        </p:blipFill>
        <p:spPr>
          <a:xfrm>
            <a:off x="6226810" y="2157730"/>
            <a:ext cx="5970905" cy="4699635"/>
          </a:xfrm>
          <a:prstGeom prst="rect"/>
        </p:spPr>
      </p:pic>
      <p:pic>
        <p:nvPicPr>
          <p:cNvPr id="2097171" name="@png2x_03_目录" descr="C:/Users/kingsoft/AppData/Local/Temp/fig2wpp/@png2x_03_目录.png"/>
          <p:cNvPicPr>
            <a:picLocks noChangeAspect="1"/>
          </p:cNvPicPr>
          <p:nvPr userDrawn="1">
            <p:custDataLst>
              <p:tags r:id="rId3"/>
            </p:custDataLst>
          </p:nvPr>
        </p:nvPicPr>
        <p:blipFill>
          <a:blip xmlns:r="http://schemas.openxmlformats.org/officeDocument/2006/relationships" r:embed="rId4"/>
          <a:stretch>
            <a:fillRect/>
          </a:stretch>
        </p:blipFill>
        <p:spPr>
          <a:xfrm>
            <a:off x="0" y="0"/>
            <a:ext cx="3913505" cy="4434840"/>
          </a:xfrm>
          <a:prstGeom prst="rect"/>
        </p:spPr>
      </p:pic>
      <p:pic>
        <p:nvPicPr>
          <p:cNvPr id="2097173" name="@png2x_glass_目录" descr="C:/Users/kingsoft/AppData/Local/Temp/fig2wpp/@png2x_glass_目录.png"/>
          <p:cNvPicPr>
            <a:picLocks noChangeAspect="1"/>
          </p:cNvPicPr>
          <p:nvPr userDrawn="1">
            <p:custDataLst>
              <p:tags r:id="rId5"/>
            </p:custDataLst>
          </p:nvPr>
        </p:nvPicPr>
        <p:blipFill>
          <a:blip xmlns:r="http://schemas.openxmlformats.org/officeDocument/2006/relationships" r:embed="rId6"/>
          <a:stretch>
            <a:fillRect/>
          </a:stretch>
        </p:blipFill>
        <p:spPr>
          <a:xfrm>
            <a:off x="0" y="-14513"/>
            <a:ext cx="12188825" cy="6864820"/>
          </a:xfrm>
          <a:prstGeom prst="rect"/>
        </p:spPr>
      </p:pic>
      <p:sp>
        <p:nvSpPr>
          <p:cNvPr id="1048684" name="标题 1"/>
          <p:cNvSpPr>
            <a:spLocks noGrp="1"/>
          </p:cNvSpPr>
          <p:nvPr>
            <p:ph type="title" hasCustomPrompt="1"/>
            <p:custDataLst>
              <p:tags r:id="rId7"/>
            </p:custDataLst>
          </p:nvPr>
        </p:nvSpPr>
        <p:spPr>
          <a:xfrm>
            <a:off x="1792224" y="1103087"/>
            <a:ext cx="7516368" cy="1047188"/>
          </a:xfrm>
          <a:noFill/>
        </p:spPr>
        <p:txBody>
          <a:bodyPr anchor="b" wrap="square">
            <a:normAutofit/>
          </a:bodyPr>
          <a:lstStyle>
            <a:lvl1pPr algn="l">
              <a:defRPr b="0" sz="5000">
                <a:solidFill>
                  <a:schemeClr val="tx2"/>
                </a:solidFill>
                <a:latin typeface="+mj-ea"/>
                <a:ea typeface="+mj-ea"/>
              </a:defRPr>
            </a:lvl1pPr>
          </a:lstStyle>
          <a:p>
            <a:r>
              <a:rPr altLang="en-US" dirty="0" lang="zh-CN"/>
              <a:t>标题</a:t>
            </a:r>
            <a:endParaRPr altLang="en-US" dirty="0" lang="zh-CN"/>
          </a:p>
        </p:txBody>
      </p:sp>
      <p:sp>
        <p:nvSpPr>
          <p:cNvPr id="1048686" name="日期占位符 6"/>
          <p:cNvSpPr>
            <a:spLocks noGrp="1"/>
          </p:cNvSpPr>
          <p:nvPr>
            <p:ph type="dt" sz="half" idx="10"/>
            <p:custDataLst>
              <p:tags r:id="rId8"/>
            </p:custDataLst>
          </p:nvPr>
        </p:nvSpPr>
        <p:spPr/>
        <p:txBody>
          <a:bodyPr wrap="square">
            <a:normAutofit/>
          </a:bodyPr>
          <a:p>
            <a:fld id="{5592522B-0F24-4480-B9DD-A9474A6880D6}" type="datetimeFigureOut">
              <a:rPr altLang="en-US" lang="zh-CN" smtClean="0"/>
            </a:fld>
            <a:endParaRPr altLang="en-US" lang="zh-CN"/>
          </a:p>
        </p:txBody>
      </p:sp>
      <p:sp>
        <p:nvSpPr>
          <p:cNvPr id="1048688" name="页脚占位符 7"/>
          <p:cNvSpPr>
            <a:spLocks noGrp="1"/>
          </p:cNvSpPr>
          <p:nvPr>
            <p:ph type="ftr" sz="quarter" idx="11"/>
            <p:custDataLst>
              <p:tags r:id="rId9"/>
            </p:custDataLst>
          </p:nvPr>
        </p:nvSpPr>
        <p:spPr/>
        <p:txBody>
          <a:bodyPr/>
          <a:p>
            <a:endParaRPr altLang="en-US" lang="zh-CN"/>
          </a:p>
        </p:txBody>
      </p:sp>
      <p:sp>
        <p:nvSpPr>
          <p:cNvPr id="1048690" name="灯片编号占位符 8"/>
          <p:cNvSpPr>
            <a:spLocks noGrp="1"/>
          </p:cNvSpPr>
          <p:nvPr>
            <p:ph type="sldNum" sz="quarter" idx="12"/>
            <p:custDataLst>
              <p:tags r:id="rId10"/>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75" name="@png2x_02_章节" descr="C:/Users/kingsoft/AppData/Local/Temp/fig2wpp/@png2x_02_章节.png"/>
          <p:cNvPicPr>
            <a:picLocks noChangeAspect="1"/>
          </p:cNvPicPr>
          <p:nvPr userDrawn="1">
            <p:custDataLst>
              <p:tags r:id="rId1"/>
            </p:custDataLst>
          </p:nvPr>
        </p:nvPicPr>
        <p:blipFill>
          <a:blip xmlns:r="http://schemas.openxmlformats.org/officeDocument/2006/relationships" r:embed="rId2"/>
          <a:stretch>
            <a:fillRect/>
          </a:stretch>
        </p:blipFill>
        <p:spPr>
          <a:xfrm>
            <a:off x="0" y="316774"/>
            <a:ext cx="9692640" cy="6555740"/>
          </a:xfrm>
          <a:prstGeom prst="rect"/>
        </p:spPr>
      </p:pic>
      <p:pic>
        <p:nvPicPr>
          <p:cNvPr id="2097177" name="@png2x_01_章节" descr="C:/Users/kingsoft/AppData/Local/Temp/fig2wpp/@png2x_01_章节.png"/>
          <p:cNvPicPr>
            <a:picLocks noChangeAspect="1"/>
          </p:cNvPicPr>
          <p:nvPr userDrawn="1">
            <p:custDataLst>
              <p:tags r:id="rId3"/>
            </p:custDataLst>
          </p:nvPr>
        </p:nvPicPr>
        <p:blipFill>
          <a:blip xmlns:r="http://schemas.openxmlformats.org/officeDocument/2006/relationships" r:embed="rId4"/>
          <a:stretch>
            <a:fillRect/>
          </a:stretch>
        </p:blipFill>
        <p:spPr>
          <a:xfrm>
            <a:off x="6299835" y="0"/>
            <a:ext cx="5888355" cy="5897880"/>
          </a:xfrm>
          <a:prstGeom prst="rect"/>
        </p:spPr>
      </p:pic>
      <p:pic>
        <p:nvPicPr>
          <p:cNvPr id="2097179" name="@png2x_glass_章节" descr="C:/Users/kingsoft/AppData/Local/Temp/fig2wpp/@png2x_glass_章节.png"/>
          <p:cNvPicPr>
            <a:picLocks noChangeAspect="1"/>
          </p:cNvPicPr>
          <p:nvPr userDrawn="1">
            <p:custDataLst>
              <p:tags r:id="rId5"/>
            </p:custDataLst>
          </p:nvPr>
        </p:nvPicPr>
        <p:blipFill>
          <a:blip xmlns:r="http://schemas.openxmlformats.org/officeDocument/2006/relationships" r:embed="rId6"/>
          <a:stretch>
            <a:fillRect/>
          </a:stretch>
        </p:blipFill>
        <p:spPr>
          <a:xfrm>
            <a:off x="4178300" y="1590675"/>
            <a:ext cx="8028305" cy="3684905"/>
          </a:xfrm>
          <a:prstGeom prst="rect"/>
        </p:spPr>
      </p:pic>
      <p:sp>
        <p:nvSpPr>
          <p:cNvPr id="1048692" name="标题 1"/>
          <p:cNvSpPr>
            <a:spLocks noGrp="1"/>
          </p:cNvSpPr>
          <p:nvPr>
            <p:ph type="title"/>
            <p:custDataLst>
              <p:tags r:id="rId7"/>
            </p:custDataLst>
          </p:nvPr>
        </p:nvSpPr>
        <p:spPr>
          <a:xfrm>
            <a:off x="5449824" y="3685032"/>
            <a:ext cx="6263640" cy="1399032"/>
          </a:xfrm>
          <a:noFill/>
        </p:spPr>
        <p:txBody>
          <a:bodyPr anchor="t" wrap="square">
            <a:normAutofit/>
          </a:bodyPr>
          <a:lstStyle>
            <a:lvl1pPr algn="l">
              <a:defRPr b="0" sz="4400">
                <a:solidFill>
                  <a:schemeClr val="tx2"/>
                </a:solidFill>
                <a:latin typeface="+mj-ea"/>
                <a:ea typeface="+mj-ea"/>
              </a:defRPr>
            </a:lvl1pPr>
          </a:lstStyle>
          <a:p>
            <a:r>
              <a:rPr altLang="en-US" dirty="0" lang="zh-CN"/>
              <a:t>单击此处编辑母版标题样式</a:t>
            </a:r>
            <a:endParaRPr altLang="en-US" dirty="0" lang="zh-CN"/>
          </a:p>
        </p:txBody>
      </p:sp>
      <p:sp>
        <p:nvSpPr>
          <p:cNvPr id="1048694" name="日期占位符 3"/>
          <p:cNvSpPr>
            <a:spLocks noGrp="1"/>
          </p:cNvSpPr>
          <p:nvPr>
            <p:ph type="dt" sz="half" idx="10"/>
            <p:custDataLst>
              <p:tags r:id="rId8"/>
            </p:custDataLst>
          </p:nvPr>
        </p:nvSpPr>
        <p:spPr/>
        <p:txBody>
          <a:bodyPr wrap="square">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9"/>
            </p:custDataLst>
          </p:nvPr>
        </p:nvSpPr>
        <p:spPr/>
        <p:txBody>
          <a:bodyPr/>
          <a:p>
            <a:endParaRPr altLang="en-US" lang="zh-CN"/>
          </a:p>
        </p:txBody>
      </p:sp>
      <p:sp>
        <p:nvSpPr>
          <p:cNvPr id="1048698" name="灯片编号占位符 5"/>
          <p:cNvSpPr>
            <a:spLocks noGrp="1"/>
          </p:cNvSpPr>
          <p:nvPr>
            <p:ph type="sldNum" sz="quarter" idx="12"/>
            <p:custDataLst>
              <p:tags r:id="rId10"/>
            </p:custDataLst>
          </p:nvPr>
        </p:nvSpPr>
        <p:spPr/>
        <p:txBody>
          <a:bodyPr wrap="square">
            <a:normAutofit/>
          </a:bodyPr>
          <a:p>
            <a:fld id="{BE5F26B5-172A-4DC2-B0B7-181CFC56B87C}" type="slidenum">
              <a:rPr altLang="en-US" lang="zh-CN" smtClean="0"/>
            </a:fld>
            <a:endParaRPr altLang="en-US" lang="zh-CN"/>
          </a:p>
        </p:txBody>
      </p:sp>
      <p:sp>
        <p:nvSpPr>
          <p:cNvPr id="1048700" name="文本占位符 7"/>
          <p:cNvSpPr>
            <a:spLocks noGrp="1"/>
          </p:cNvSpPr>
          <p:nvPr>
            <p:ph type="body" sz="quarter" idx="13" hasCustomPrompt="1"/>
            <p:custDataLst>
              <p:tags r:id="rId11"/>
            </p:custDataLst>
          </p:nvPr>
        </p:nvSpPr>
        <p:spPr>
          <a:xfrm>
            <a:off x="5458968" y="1843314"/>
            <a:ext cx="6254496" cy="1585686"/>
          </a:xfrm>
          <a:noFill/>
        </p:spPr>
        <p:txBody>
          <a:bodyPr anchor="b" wrap="square">
            <a:normAutofit/>
          </a:bodyPr>
          <a:lstStyle>
            <a:lvl1pPr algn="l" indent="0" marL="0">
              <a:buNone/>
              <a:defRPr b="0" sz="7400">
                <a:solidFill>
                  <a:schemeClr val="accent2">
                    <a:lumMod val="75000"/>
                  </a:schemeClr>
                </a:solidFill>
                <a:latin typeface="+mj-ea"/>
                <a:ea typeface="+mj-ea"/>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2" name="标题 1"/>
          <p:cNvSpPr>
            <a:spLocks noGrp="1"/>
          </p:cNvSpPr>
          <p:nvPr>
            <p:ph type="title"/>
            <p:custDataLst>
              <p:tags r:id="rId1"/>
            </p:custDataLst>
          </p:nvPr>
        </p:nvSpPr>
        <p:spPr>
          <a:xfrm>
            <a:off x="1014984" y="420914"/>
            <a:ext cx="10158984" cy="1106134"/>
          </a:xfrm>
          <a:noFill/>
        </p:spPr>
        <p:txBody>
          <a:bodyPr anchor="b" bIns="0" lIns="0" rIns="0" rtlCol="0" tIns="0" vert="horz" wrap="square">
            <a:normAutofit/>
          </a:bodyPr>
          <a:lstStyle>
            <a:lvl1pPr>
              <a:defRPr altLang="en-US" dirty="0" lang="zh-CN">
                <a:solidFill>
                  <a:schemeClr val="tx2"/>
                </a:solidFill>
              </a:defRPr>
            </a:lvl1pPr>
          </a:lstStyle>
          <a:p>
            <a:pPr lvl="0"/>
            <a:r>
              <a:rPr altLang="en-US" dirty="0" lang="zh-CN"/>
              <a:t>单击此处编辑母版标题样式</a:t>
            </a:r>
            <a:endParaRPr altLang="en-US" dirty="0" lang="zh-CN"/>
          </a:p>
        </p:txBody>
      </p:sp>
      <p:sp>
        <p:nvSpPr>
          <p:cNvPr id="1048704" name="内容占位符 2"/>
          <p:cNvSpPr>
            <a:spLocks noGrp="1"/>
          </p:cNvSpPr>
          <p:nvPr>
            <p:ph sz="half" idx="1"/>
            <p:custDataLst>
              <p:tags r:id="rId2"/>
            </p:custDataLst>
          </p:nvPr>
        </p:nvSpPr>
        <p:spPr>
          <a:xfrm>
            <a:off x="1014984" y="1683656"/>
            <a:ext cx="5004816" cy="4493943"/>
          </a:xfrm>
        </p:spPr>
        <p:txBody>
          <a:bodyPr wrap="square">
            <a:normAutofit/>
          </a:bodyPr>
          <a:lstStyle>
            <a:lvl1pPr>
              <a:defRPr>
                <a:solidFill>
                  <a:schemeClr val="tx2"/>
                </a:solidFill>
              </a:defRPr>
            </a:lvl1pPr>
            <a:lvl2pPr>
              <a:defRPr>
                <a:solidFill>
                  <a:schemeClr val="tx2"/>
                </a:solidFill>
              </a:defRPr>
            </a:lvl2pPr>
            <a:lvl3pPr>
              <a:defRPr>
                <a:solidFill>
                  <a:schemeClr val="tx2"/>
                </a:solidFill>
              </a:defRPr>
            </a:lvl3pPr>
            <a:lvl4pPr>
              <a:defRPr sz="1400">
                <a:solidFill>
                  <a:schemeClr val="tx2"/>
                </a:solidFill>
              </a:defRPr>
            </a:lvl4pPr>
            <a:lvl5pPr>
              <a:defRPr sz="1200">
                <a:solidFill>
                  <a:schemeClr val="tx2"/>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6" name="内容占位符 3"/>
          <p:cNvSpPr>
            <a:spLocks noGrp="1"/>
          </p:cNvSpPr>
          <p:nvPr>
            <p:ph sz="half" idx="2"/>
            <p:custDataLst>
              <p:tags r:id="rId3"/>
            </p:custDataLst>
          </p:nvPr>
        </p:nvSpPr>
        <p:spPr>
          <a:xfrm>
            <a:off x="6172200" y="1683656"/>
            <a:ext cx="5001768" cy="4493943"/>
          </a:xfrm>
          <a:noFill/>
        </p:spPr>
        <p:txBody>
          <a:bodyPr anchor="t" bIns="0" lIns="0" rIns="0" rtlCol="0" tIns="0" vert="horz" wrap="square">
            <a:normAutofit/>
          </a:bodyPr>
          <a:lstStyle>
            <a:lvl1pPr>
              <a:defRPr altLang="en-US" dirty="0" lang="zh-CN"/>
            </a:lvl1pPr>
            <a:lvl2pPr>
              <a:defRPr altLang="en-US" dirty="0" lang="zh-CN"/>
            </a:lvl2pPr>
            <a:lvl3pPr>
              <a:defRPr altLang="en-US" dirty="0" lang="zh-CN"/>
            </a:lvl3pPr>
            <a:lvl4pPr>
              <a:defRPr altLang="en-US" dirty="0" sz="1400" lang="zh-CN"/>
            </a:lvl4pPr>
            <a:lvl5pPr>
              <a:defRPr altLang="en-US" dirty="0" sz="1200" lang="zh-CN"/>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4"/>
          <p:cNvSpPr>
            <a:spLocks noGrp="1"/>
          </p:cNvSpPr>
          <p:nvPr>
            <p:ph type="dt" sz="half" idx="10"/>
            <p:custDataLst>
              <p:tags r:id="rId4"/>
            </p:custDataLst>
          </p:nvPr>
        </p:nvSpPr>
        <p:spPr/>
        <p:txBody>
          <a:bodyPr wrap="square">
            <a:normAutofit/>
          </a:bodyPr>
          <a:lstStyle>
            <a:lvl1pPr>
              <a:defRPr>
                <a:solidFill>
                  <a:schemeClr val="tx2">
                    <a:lumMod val="75000"/>
                  </a:schemeClr>
                </a:solidFill>
              </a:defRPr>
            </a:lvl1pPr>
          </a:lstStyle>
          <a:p>
            <a:fld id="{5592522B-0F24-4480-B9DD-A9474A6880D6}" type="datetimeFigureOut">
              <a:rPr altLang="en-US" lang="zh-CN" smtClean="0"/>
            </a:fld>
            <a:endParaRPr altLang="en-US" lang="zh-CN"/>
          </a:p>
        </p:txBody>
      </p:sp>
      <p:sp>
        <p:nvSpPr>
          <p:cNvPr id="1048710" name="页脚占位符 5"/>
          <p:cNvSpPr>
            <a:spLocks noGrp="1"/>
          </p:cNvSpPr>
          <p:nvPr>
            <p:ph type="ftr" sz="quarter" idx="11"/>
            <p:custDataLst>
              <p:tags r:id="rId5"/>
            </p:custDataLst>
          </p:nvPr>
        </p:nvSpPr>
        <p:spPr/>
        <p:txBody>
          <a:bodyPr/>
          <a:lstStyle>
            <a:lvl1pPr>
              <a:defRPr>
                <a:solidFill>
                  <a:schemeClr val="tx2">
                    <a:lumMod val="75000"/>
                  </a:schemeClr>
                </a:solidFill>
              </a:defRPr>
            </a:lvl1pPr>
          </a:lstStyle>
          <a:p>
            <a:endParaRPr altLang="en-US" lang="zh-CN"/>
          </a:p>
        </p:txBody>
      </p:sp>
      <p:sp>
        <p:nvSpPr>
          <p:cNvPr id="1048712" name="灯片编号占位符 6"/>
          <p:cNvSpPr>
            <a:spLocks noGrp="1"/>
          </p:cNvSpPr>
          <p:nvPr>
            <p:ph type="sldNum" sz="quarter" idx="12"/>
            <p:custDataLst>
              <p:tags r:id="rId6"/>
            </p:custDataLst>
          </p:nvPr>
        </p:nvSpPr>
        <p:spPr/>
        <p:txBody>
          <a:bodyPr wrap="square">
            <a:normAutofit/>
          </a:bodyPr>
          <a:lstStyle>
            <a:lvl1pPr>
              <a:defRPr>
                <a:solidFill>
                  <a:schemeClr val="tx2"/>
                </a:solidFill>
              </a:defRPr>
            </a:lvl1pPr>
          </a:lstStyle>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4" name="标题 1"/>
          <p:cNvSpPr>
            <a:spLocks noGrp="1"/>
          </p:cNvSpPr>
          <p:nvPr>
            <p:ph type="title"/>
            <p:custDataLst>
              <p:tags r:id="rId1"/>
            </p:custDataLst>
          </p:nvPr>
        </p:nvSpPr>
        <p:spPr>
          <a:xfrm>
            <a:off x="1014984" y="420914"/>
            <a:ext cx="10158984" cy="1106134"/>
          </a:xfrm>
          <a:noFill/>
        </p:spPr>
        <p:txBody>
          <a:bodyPr anchor="b" bIns="0" lIns="0" rIns="0" rtlCol="0" tIns="0" vert="horz" wrap="square">
            <a:normAutofit/>
          </a:bodyPr>
          <a:lstStyle>
            <a:lvl1pPr>
              <a:defRPr altLang="en-US" dirty="0" lang="zh-CN">
                <a:solidFill>
                  <a:schemeClr val="tx2"/>
                </a:solidFill>
              </a:defRPr>
            </a:lvl1pPr>
          </a:lstStyle>
          <a:p>
            <a:pPr lvl="0"/>
            <a:r>
              <a:rPr altLang="en-US" dirty="0" lang="zh-CN"/>
              <a:t>单击此处编辑母版标题样式</a:t>
            </a:r>
            <a:endParaRPr altLang="en-US" dirty="0" lang="zh-CN"/>
          </a:p>
        </p:txBody>
      </p:sp>
      <p:sp>
        <p:nvSpPr>
          <p:cNvPr id="1048716" name="文本占位符 2"/>
          <p:cNvSpPr>
            <a:spLocks noGrp="1"/>
          </p:cNvSpPr>
          <p:nvPr>
            <p:ph type="body" idx="1"/>
            <p:custDataLst>
              <p:tags r:id="rId2"/>
            </p:custDataLst>
          </p:nvPr>
        </p:nvSpPr>
        <p:spPr>
          <a:xfrm>
            <a:off x="1014984" y="1635679"/>
            <a:ext cx="4982591" cy="540000"/>
          </a:xfrm>
        </p:spPr>
        <p:txBody>
          <a:bodyPr anchor="b" wrap="square">
            <a:normAutofit/>
          </a:bodyPr>
          <a:lstStyle>
            <a:lvl1pPr indent="0" marL="0">
              <a:buNone/>
              <a:defRPr b="1" sz="24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8" name="内容占位符 3"/>
          <p:cNvSpPr>
            <a:spLocks noGrp="1"/>
          </p:cNvSpPr>
          <p:nvPr>
            <p:ph sz="half" idx="2"/>
            <p:custDataLst>
              <p:tags r:id="rId3"/>
            </p:custDataLst>
          </p:nvPr>
        </p:nvSpPr>
        <p:spPr>
          <a:xfrm>
            <a:off x="1014984" y="2278743"/>
            <a:ext cx="4982591" cy="3910920"/>
          </a:xfrm>
        </p:spPr>
        <p:txBody>
          <a:bodyPr wrap="square">
            <a:norm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0" name="文本占位符 4"/>
          <p:cNvSpPr>
            <a:spLocks noGrp="1"/>
          </p:cNvSpPr>
          <p:nvPr>
            <p:ph type="body" sz="quarter" idx="3"/>
            <p:custDataLst>
              <p:tags r:id="rId4"/>
            </p:custDataLst>
          </p:nvPr>
        </p:nvSpPr>
        <p:spPr>
          <a:xfrm>
            <a:off x="6172200" y="1635679"/>
            <a:ext cx="5001768" cy="540000"/>
          </a:xfrm>
        </p:spPr>
        <p:txBody>
          <a:bodyPr anchor="b" wrap="square">
            <a:normAutofit/>
          </a:bodyPr>
          <a:lstStyle>
            <a:lvl1pPr indent="0" marL="0">
              <a:buNone/>
              <a:defRPr b="1" sz="24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2" name="内容占位符 5"/>
          <p:cNvSpPr>
            <a:spLocks noGrp="1"/>
          </p:cNvSpPr>
          <p:nvPr>
            <p:ph sz="quarter" idx="4"/>
            <p:custDataLst>
              <p:tags r:id="rId5"/>
            </p:custDataLst>
          </p:nvPr>
        </p:nvSpPr>
        <p:spPr>
          <a:xfrm>
            <a:off x="6172200" y="2278743"/>
            <a:ext cx="5001768" cy="3910920"/>
          </a:xfrm>
        </p:spPr>
        <p:txBody>
          <a:bodyPr wrap="square">
            <a:norm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日期占位符 6"/>
          <p:cNvSpPr>
            <a:spLocks noGrp="1"/>
          </p:cNvSpPr>
          <p:nvPr>
            <p:ph type="dt" sz="half" idx="10"/>
            <p:custDataLst>
              <p:tags r:id="rId6"/>
            </p:custDataLst>
          </p:nvPr>
        </p:nvSpPr>
        <p:spPr/>
        <p:txBody>
          <a:bodyPr wrap="square">
            <a:normAutofit/>
          </a:bodyPr>
          <a:lstStyle>
            <a:lvl1pPr>
              <a:defRPr>
                <a:solidFill>
                  <a:schemeClr val="tx2"/>
                </a:solidFill>
              </a:defRPr>
            </a:lvl1pPr>
          </a:lstStyle>
          <a:p>
            <a:fld id="{5592522B-0F24-4480-B9DD-A9474A6880D6}" type="datetimeFigureOut">
              <a:rPr altLang="en-US" lang="zh-CN" smtClean="0"/>
            </a:fld>
            <a:endParaRPr altLang="en-US" lang="zh-CN"/>
          </a:p>
        </p:txBody>
      </p:sp>
      <p:sp>
        <p:nvSpPr>
          <p:cNvPr id="1048726" name="页脚占位符 7"/>
          <p:cNvSpPr>
            <a:spLocks noGrp="1"/>
          </p:cNvSpPr>
          <p:nvPr>
            <p:ph type="ftr" sz="quarter" idx="11"/>
            <p:custDataLst>
              <p:tags r:id="rId7"/>
            </p:custDataLst>
          </p:nvPr>
        </p:nvSpPr>
        <p:spPr/>
        <p:txBody>
          <a:bodyPr/>
          <a:lstStyle>
            <a:lvl1pPr>
              <a:defRPr>
                <a:solidFill>
                  <a:schemeClr val="tx2"/>
                </a:solidFill>
              </a:defRPr>
            </a:lvl1pPr>
          </a:lstStyle>
          <a:p>
            <a:endParaRPr altLang="en-US" lang="zh-CN"/>
          </a:p>
        </p:txBody>
      </p:sp>
      <p:sp>
        <p:nvSpPr>
          <p:cNvPr id="1048728" name="灯片编号占位符 8"/>
          <p:cNvSpPr>
            <a:spLocks noGrp="1"/>
          </p:cNvSpPr>
          <p:nvPr>
            <p:ph type="sldNum" sz="quarter" idx="12"/>
            <p:custDataLst>
              <p:tags r:id="rId8"/>
            </p:custDataLst>
          </p:nvPr>
        </p:nvSpPr>
        <p:spPr/>
        <p:txBody>
          <a:bodyPr wrap="square">
            <a:normAutofit/>
          </a:bodyPr>
          <a:lstStyle>
            <a:lvl1pPr>
              <a:defRPr>
                <a:solidFill>
                  <a:schemeClr val="tx2"/>
                </a:solidFill>
              </a:defRPr>
            </a:lvl1pPr>
          </a:lstStyle>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wrap="square">
            <a:normAutofit/>
          </a:bodyPr>
          <a:lstStyle>
            <a:lvl1pPr>
              <a:defRPr>
                <a:solidFill>
                  <a:schemeClr val="tx2"/>
                </a:solidFill>
              </a:defRPr>
            </a:lvl1pPr>
          </a:lstStyle>
          <a:p>
            <a:r>
              <a:rPr altLang="en-US" dirty="0" lang="zh-CN"/>
              <a:t>单击此处编辑母版标题样式</a:t>
            </a:r>
            <a:endParaRPr altLang="en-US" dirty="0" lang="zh-CN"/>
          </a:p>
        </p:txBody>
      </p:sp>
      <p:sp>
        <p:nvSpPr>
          <p:cNvPr id="1048732" name="日期占位符 2"/>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34" name="页脚占位符 3"/>
          <p:cNvSpPr>
            <a:spLocks noGrp="1"/>
          </p:cNvSpPr>
          <p:nvPr>
            <p:ph type="ftr" sz="quarter" idx="11"/>
            <p:custDataLst>
              <p:tags r:id="rId3"/>
            </p:custDataLst>
          </p:nvPr>
        </p:nvSpPr>
        <p:spPr/>
        <p:txBody>
          <a:bodyPr/>
          <a:p>
            <a:endParaRPr altLang="en-US" lang="zh-CN"/>
          </a:p>
        </p:txBody>
      </p:sp>
      <p:sp>
        <p:nvSpPr>
          <p:cNvPr id="1048736" name="灯片编号占位符 4"/>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38" name="日期占位符 1"/>
          <p:cNvSpPr>
            <a:spLocks noGrp="1"/>
          </p:cNvSpPr>
          <p:nvPr>
            <p:ph type="dt" sz="half" idx="10"/>
            <p:custDataLst>
              <p:tags r:id="rId1"/>
            </p:custDataLst>
          </p:nvPr>
        </p:nvSpPr>
        <p:spPr/>
        <p:txBody>
          <a:bodyPr wrap="square">
            <a:normAutofit/>
          </a:bodyPr>
          <a:p>
            <a:fld id="{5592522B-0F24-4480-B9DD-A9474A6880D6}" type="datetimeFigureOut">
              <a:rPr altLang="en-US" lang="zh-CN" smtClean="0"/>
            </a:fld>
            <a:endParaRPr altLang="en-US" lang="zh-CN"/>
          </a:p>
        </p:txBody>
      </p:sp>
      <p:sp>
        <p:nvSpPr>
          <p:cNvPr id="1048740" name="页脚占位符 2"/>
          <p:cNvSpPr>
            <a:spLocks noGrp="1"/>
          </p:cNvSpPr>
          <p:nvPr>
            <p:ph type="ftr" sz="quarter" idx="11"/>
            <p:custDataLst>
              <p:tags r:id="rId2"/>
            </p:custDataLst>
          </p:nvPr>
        </p:nvSpPr>
        <p:spPr/>
        <p:txBody>
          <a:bodyPr/>
          <a:p>
            <a:endParaRPr altLang="en-US" lang="zh-CN"/>
          </a:p>
        </p:txBody>
      </p:sp>
      <p:sp>
        <p:nvSpPr>
          <p:cNvPr id="1048742" name="灯片编号占位符 3"/>
          <p:cNvSpPr>
            <a:spLocks noGrp="1"/>
          </p:cNvSpPr>
          <p:nvPr>
            <p:ph type="sldNum" sz="quarter" idx="12"/>
            <p:custDataLst>
              <p:tags r:id="rId3"/>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4" name="内容占位符 2"/>
          <p:cNvSpPr>
            <a:spLocks noGrp="1"/>
          </p:cNvSpPr>
          <p:nvPr>
            <p:ph idx="1"/>
            <p:custDataLst>
              <p:tags r:id="rId1"/>
            </p:custDataLst>
          </p:nvPr>
        </p:nvSpPr>
        <p:spPr>
          <a:xfrm>
            <a:off x="838200" y="360000"/>
            <a:ext cx="10515600" cy="5817600"/>
          </a:xfrm>
        </p:spPr>
        <p:txBody>
          <a:bodyPr wrap="square">
            <a:norm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3"/>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48" name="页脚占位符 4"/>
          <p:cNvSpPr>
            <a:spLocks noGrp="1"/>
          </p:cNvSpPr>
          <p:nvPr>
            <p:ph type="ftr" sz="quarter" idx="11"/>
            <p:custDataLst>
              <p:tags r:id="rId3"/>
            </p:custDataLst>
          </p:nvPr>
        </p:nvSpPr>
        <p:spPr/>
        <p:txBody>
          <a:bodyPr/>
          <a:p>
            <a:endParaRPr altLang="en-US" lang="zh-CN"/>
          </a:p>
        </p:txBody>
      </p:sp>
      <p:sp>
        <p:nvSpPr>
          <p:cNvPr id="1048750" name="灯片编号占位符 5"/>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wrap="square">
            <a:normAutofit/>
          </a:bodyPr>
          <a:lstStyle>
            <a:lvl1pPr>
              <a:defRPr>
                <a:solidFill>
                  <a:schemeClr val="tx2"/>
                </a:solidFill>
              </a:defRPr>
            </a:lvl1pPr>
          </a:lstStyle>
          <a:p>
            <a:r>
              <a:rPr altLang="en-US" dirty="0" lang="zh-CN"/>
              <a:t>单击此处编辑母版标题样式</a:t>
            </a:r>
            <a:endParaRPr altLang="en-US" dirty="0" lang="zh-CN"/>
          </a:p>
        </p:txBody>
      </p:sp>
      <p:sp>
        <p:nvSpPr>
          <p:cNvPr id="1048754" name="文本占位符 2"/>
          <p:cNvSpPr>
            <a:spLocks noGrp="1"/>
          </p:cNvSpPr>
          <p:nvPr>
            <p:ph type="body" idx="1" hasCustomPrompt="1"/>
            <p:custDataLst>
              <p:tags r:id="rId2"/>
            </p:custDataLst>
          </p:nvPr>
        </p:nvSpPr>
        <p:spPr>
          <a:xfrm>
            <a:off x="838200" y="1296000"/>
            <a:ext cx="10514012" cy="576000"/>
          </a:xfrm>
        </p:spPr>
        <p:txBody>
          <a:bodyPr anchor="t" wrap="square">
            <a:normAutofit/>
          </a:bodyPr>
          <a:lstStyle>
            <a:lvl1pPr indent="0" marL="0">
              <a:buNone/>
              <a:defRPr b="0" sz="24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单击此处编辑副标题样式</a:t>
            </a:r>
            <a:endParaRPr altLang="en-US" dirty="0" lang="zh-CN"/>
          </a:p>
        </p:txBody>
      </p:sp>
      <p:sp>
        <p:nvSpPr>
          <p:cNvPr id="1048756" name="日期占位符 6"/>
          <p:cNvSpPr>
            <a:spLocks noGrp="1"/>
          </p:cNvSpPr>
          <p:nvPr>
            <p:ph type="dt" sz="half" idx="10"/>
            <p:custDataLst>
              <p:tags r:id="rId3"/>
            </p:custDataLst>
          </p:nvPr>
        </p:nvSpPr>
        <p:spPr/>
        <p:txBody>
          <a:bodyPr wrap="square">
            <a:normAutofit/>
          </a:bodyPr>
          <a:p>
            <a:fld id="{5592522B-0F24-4480-B9DD-A9474A6880D6}" type="datetimeFigureOut">
              <a:rPr altLang="en-US" lang="zh-CN" smtClean="0"/>
            </a:fld>
            <a:endParaRPr altLang="en-US" lang="zh-CN"/>
          </a:p>
        </p:txBody>
      </p:sp>
      <p:sp>
        <p:nvSpPr>
          <p:cNvPr id="1048758" name="页脚占位符 7"/>
          <p:cNvSpPr>
            <a:spLocks noGrp="1"/>
          </p:cNvSpPr>
          <p:nvPr>
            <p:ph type="ftr" sz="quarter" idx="11"/>
            <p:custDataLst>
              <p:tags r:id="rId4"/>
            </p:custDataLst>
          </p:nvPr>
        </p:nvSpPr>
        <p:spPr/>
        <p:txBody>
          <a:bodyPr/>
          <a:p>
            <a:endParaRPr altLang="en-US" lang="zh-CN"/>
          </a:p>
        </p:txBody>
      </p:sp>
      <p:sp>
        <p:nvSpPr>
          <p:cNvPr id="1048760" name="灯片编号占位符 8"/>
          <p:cNvSpPr>
            <a:spLocks noGrp="1"/>
          </p:cNvSpPr>
          <p:nvPr>
            <p:ph type="sldNum" sz="quarter" idx="12"/>
            <p:custDataLst>
              <p:tags r:id="rId5"/>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81" name="@png2x_03_结束" descr="C:/Users/kingsoft/AppData/Local/Temp/fig2wpp/@png2x_03_结束.png"/>
          <p:cNvPicPr>
            <a:picLocks noChangeAspect="1"/>
          </p:cNvPicPr>
          <p:nvPr userDrawn="1">
            <p:custDataLst>
              <p:tags r:id="rId1"/>
            </p:custDataLst>
          </p:nvPr>
        </p:nvPicPr>
        <p:blipFill>
          <a:blip xmlns:r="http://schemas.openxmlformats.org/officeDocument/2006/relationships" r:embed="rId2"/>
          <a:stretch>
            <a:fillRect/>
          </a:stretch>
        </p:blipFill>
        <p:spPr>
          <a:xfrm>
            <a:off x="6199505" y="1627505"/>
            <a:ext cx="5989320" cy="5229860"/>
          </a:xfrm>
          <a:prstGeom prst="rect"/>
        </p:spPr>
      </p:pic>
      <p:pic>
        <p:nvPicPr>
          <p:cNvPr id="2097183" name="@png2x_02_结束" descr="C:/Users/kingsoft/AppData/Local/Temp/fig2wpp/@png2x_02_结束.png"/>
          <p:cNvPicPr>
            <a:picLocks noChangeAspect="1"/>
          </p:cNvPicPr>
          <p:nvPr userDrawn="1">
            <p:custDataLst>
              <p:tags r:id="rId3"/>
            </p:custDataLst>
          </p:nvPr>
        </p:nvPicPr>
        <p:blipFill>
          <a:blip xmlns:r="http://schemas.openxmlformats.org/officeDocument/2006/relationships" r:embed="rId4"/>
          <a:stretch>
            <a:fillRect/>
          </a:stretch>
        </p:blipFill>
        <p:spPr>
          <a:xfrm>
            <a:off x="0" y="0"/>
            <a:ext cx="4206240" cy="5412740"/>
          </a:xfrm>
          <a:prstGeom prst="rect"/>
        </p:spPr>
      </p:pic>
      <p:pic>
        <p:nvPicPr>
          <p:cNvPr id="2097185" name="@png2x_glass_结束" descr="C:/Users/kingsoft/AppData/Local/Temp/fig2wpp/@png2x_glass_结束.png"/>
          <p:cNvPicPr>
            <a:picLocks noChangeAspect="1"/>
          </p:cNvPicPr>
          <p:nvPr userDrawn="1">
            <p:custDataLst>
              <p:tags r:id="rId5"/>
            </p:custDataLst>
          </p:nvPr>
        </p:nvPicPr>
        <p:blipFill>
          <a:blip xmlns:r="http://schemas.openxmlformats.org/officeDocument/2006/relationships" r:embed="rId6"/>
          <a:stretch>
            <a:fillRect/>
          </a:stretch>
        </p:blipFill>
        <p:spPr>
          <a:xfrm>
            <a:off x="0" y="16692"/>
            <a:ext cx="12188825" cy="6858000"/>
          </a:xfrm>
          <a:prstGeom prst="rect"/>
        </p:spPr>
      </p:pic>
      <p:pic>
        <p:nvPicPr>
          <p:cNvPr id="2097187" name="@png2x_01_结束" descr="C:/Users/kingsoft/AppData/Local/Temp/fig2wpp/@png2x_01_结束.png"/>
          <p:cNvPicPr>
            <a:picLocks noChangeAspect="1"/>
          </p:cNvPicPr>
          <p:nvPr userDrawn="1">
            <p:custDataLst>
              <p:tags r:id="rId7"/>
            </p:custDataLst>
          </p:nvPr>
        </p:nvPicPr>
        <p:blipFill>
          <a:blip xmlns:r="http://schemas.openxmlformats.org/officeDocument/2006/relationships" r:embed="rId8"/>
          <a:stretch>
            <a:fillRect/>
          </a:stretch>
        </p:blipFill>
        <p:spPr>
          <a:xfrm>
            <a:off x="6409690" y="1499235"/>
            <a:ext cx="4580890" cy="4398010"/>
          </a:xfrm>
          <a:prstGeom prst="rect"/>
        </p:spPr>
      </p:pic>
      <p:sp>
        <p:nvSpPr>
          <p:cNvPr id="1048762" name="标题 1"/>
          <p:cNvSpPr>
            <a:spLocks noGrp="1"/>
          </p:cNvSpPr>
          <p:nvPr>
            <p:ph type="ctrTitle"/>
            <p:custDataLst>
              <p:tags r:id="rId9"/>
            </p:custDataLst>
          </p:nvPr>
        </p:nvSpPr>
        <p:spPr>
          <a:xfrm>
            <a:off x="1691640" y="1627505"/>
            <a:ext cx="4965192" cy="1847215"/>
          </a:xfrm>
          <a:noFill/>
        </p:spPr>
        <p:txBody>
          <a:bodyPr anchor="b" wrap="square">
            <a:normAutofit/>
          </a:bodyPr>
          <a:lstStyle>
            <a:lvl1pPr algn="l">
              <a:lnSpc>
                <a:spcPct val="100000"/>
              </a:lnSpc>
              <a:defRPr b="0" sz="5400">
                <a:solidFill>
                  <a:schemeClr val="tx2"/>
                </a:solidFill>
                <a:latin typeface="+mj-ea"/>
                <a:ea typeface="+mj-ea"/>
              </a:defRPr>
            </a:lvl1pPr>
          </a:lstStyle>
          <a:p>
            <a:r>
              <a:rPr altLang="en-US" dirty="0" lang="zh-CN"/>
              <a:t>单击此处编辑母版标题样式</a:t>
            </a:r>
            <a:endParaRPr altLang="en-US" dirty="0" lang="zh-CN"/>
          </a:p>
        </p:txBody>
      </p:sp>
      <p:sp>
        <p:nvSpPr>
          <p:cNvPr id="1048764" name="日期占位符 3"/>
          <p:cNvSpPr>
            <a:spLocks noGrp="1"/>
          </p:cNvSpPr>
          <p:nvPr>
            <p:ph type="dt" sz="half" idx="10"/>
            <p:custDataLst>
              <p:tags r:id="rId10"/>
            </p:custDataLst>
          </p:nvPr>
        </p:nvSpPr>
        <p:spPr/>
        <p:txBody>
          <a:bodyPr wrap="square">
            <a:normAutofit/>
          </a:bodyPr>
          <a:lstStyle>
            <a:lvl1pPr>
              <a:defRPr>
                <a:solidFill>
                  <a:schemeClr val="tx2">
                    <a:lumMod val="75000"/>
                  </a:schemeClr>
                </a:solidFill>
              </a:defRPr>
            </a:lvl1pPr>
          </a:lstStyle>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11"/>
            </p:custDataLst>
          </p:nvPr>
        </p:nvSpPr>
        <p:spPr/>
        <p:txBody>
          <a:bodyPr/>
          <a:lstStyle>
            <a:lvl1pPr>
              <a:defRPr>
                <a:solidFill>
                  <a:schemeClr val="tx2">
                    <a:lumMod val="75000"/>
                  </a:schemeClr>
                </a:solidFill>
              </a:defRPr>
            </a:lvl1pPr>
          </a:lstStyle>
          <a:p>
            <a:endParaRPr altLang="en-US" lang="zh-CN"/>
          </a:p>
        </p:txBody>
      </p:sp>
      <p:sp>
        <p:nvSpPr>
          <p:cNvPr id="1048768" name="灯片编号占位符 5"/>
          <p:cNvSpPr>
            <a:spLocks noGrp="1"/>
          </p:cNvSpPr>
          <p:nvPr>
            <p:ph type="sldNum" sz="quarter" idx="12"/>
            <p:custDataLst>
              <p:tags r:id="rId12"/>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770" name="文本占位符 23"/>
          <p:cNvSpPr>
            <a:spLocks noGrp="1"/>
          </p:cNvSpPr>
          <p:nvPr>
            <p:ph type="body" sz="quarter" idx="17" hasCustomPrompt="1"/>
            <p:custDataLst>
              <p:tags r:id="rId13"/>
            </p:custDataLst>
          </p:nvPr>
        </p:nvSpPr>
        <p:spPr>
          <a:xfrm>
            <a:off x="1691640" y="3730751"/>
            <a:ext cx="4965192" cy="1499743"/>
          </a:xfrm>
          <a:noFill/>
        </p:spPr>
        <p:txBody>
          <a:bodyPr anchor="t" wrap="square">
            <a:normAutofit/>
          </a:bodyPr>
          <a:lstStyle>
            <a:lvl1pPr algn="l" indent="0" marL="0">
              <a:lnSpc>
                <a:spcPct val="100000"/>
              </a:lnSpc>
              <a:buNone/>
              <a:defRPr b="0" sz="1800">
                <a:solidFill>
                  <a:schemeClr val="tx2"/>
                </a:solidFill>
                <a:latin typeface="+mn-ea"/>
                <a:ea typeface="+mn-ea"/>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1.xml"/><Relationship Id="rId13" Type="http://schemas.openxmlformats.org/officeDocument/2006/relationships/image" Target="../media/image5.png"/><Relationship Id="rId14" Type="http://schemas.openxmlformats.org/officeDocument/2006/relationships/tags" Target="../tags/tag72.xml"/><Relationship Id="rId15" Type="http://schemas.openxmlformats.org/officeDocument/2006/relationships/image" Target="../media/image6.png"/><Relationship Id="rId16" Type="http://schemas.openxmlformats.org/officeDocument/2006/relationships/tags" Target="../tags/tag73.xml"/><Relationship Id="rId17" Type="http://schemas.openxmlformats.org/officeDocument/2006/relationships/tags" Target="../tags/tag74.xml"/><Relationship Id="rId18" Type="http://schemas.openxmlformats.org/officeDocument/2006/relationships/tags" Target="../tags/tag75.xml"/><Relationship Id="rId19" Type="http://schemas.openxmlformats.org/officeDocument/2006/relationships/tags" Target="../tags/tag76.xml"/><Relationship Id="rId20" Type="http://schemas.openxmlformats.org/officeDocument/2006/relationships/tags" Target="../tags/tag77.xml"/><Relationship Id="rId21" Type="http://schemas.openxmlformats.org/officeDocument/2006/relationships/tags" Target="../tags/tag78.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9041" r:id="rId1"/>
    <p:sldLayoutId id="2147489042" r:id="rId2"/>
    <p:sldLayoutId id="2147489043" r:id="rId3"/>
    <p:sldLayoutId id="2147489044" r:id="rId4"/>
    <p:sldLayoutId id="2147489045" r:id="rId5"/>
    <p:sldLayoutId id="2147489046" r:id="rId6"/>
    <p:sldLayoutId id="2147489047" r:id="rId7"/>
    <p:sldLayoutId id="2147489048" r:id="rId8"/>
    <p:sldLayoutId id="2147489049" r:id="rId9"/>
    <p:sldLayoutId id="2147489050" r:id="rId10"/>
    <p:sldLayoutId id="214748905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png2x_2_正文" descr="C:/Users/kingsoft/AppData/Local/Temp/fig2wpp/@png2x_2_正文.png"/>
          <p:cNvPicPr>
            <a:picLocks noChangeAspect="1"/>
          </p:cNvPicPr>
          <p:nvPr userDrawn="1">
            <p:custDataLst>
              <p:tags r:id="rId12"/>
            </p:custDataLst>
          </p:nvPr>
        </p:nvPicPr>
        <p:blipFill>
          <a:blip xmlns:r="http://schemas.openxmlformats.org/officeDocument/2006/relationships" r:embed="rId13"/>
          <a:stretch>
            <a:fillRect/>
          </a:stretch>
        </p:blipFill>
        <p:spPr>
          <a:xfrm>
            <a:off x="9107170" y="4370705"/>
            <a:ext cx="3090545" cy="2486660"/>
          </a:xfrm>
          <a:prstGeom prst="rect"/>
        </p:spPr>
      </p:pic>
      <p:pic>
        <p:nvPicPr>
          <p:cNvPr id="2097155" name="@png2x_1_正文" descr="C:/Users/kingsoft/AppData/Local/Temp/fig2wpp/@png2x_1_正文.png"/>
          <p:cNvPicPr>
            <a:picLocks noChangeAspect="1"/>
          </p:cNvPicPr>
          <p:nvPr userDrawn="1">
            <p:custDataLst>
              <p:tags r:id="rId14"/>
            </p:custDataLst>
          </p:nvPr>
        </p:nvPicPr>
        <p:blipFill>
          <a:blip xmlns:r="http://schemas.openxmlformats.org/officeDocument/2006/relationships" r:embed="rId15"/>
          <a:stretch>
            <a:fillRect/>
          </a:stretch>
        </p:blipFill>
        <p:spPr>
          <a:xfrm>
            <a:off x="0" y="4562475"/>
            <a:ext cx="2423160" cy="2294890"/>
          </a:xfrm>
          <a:prstGeom prst="rect"/>
        </p:spPr>
      </p:pic>
      <p:sp>
        <p:nvSpPr>
          <p:cNvPr id="1048652" name="标题占位符 1"/>
          <p:cNvSpPr>
            <a:spLocks noGrp="1"/>
          </p:cNvSpPr>
          <p:nvPr>
            <p:ph type="title"/>
            <p:custDataLst>
              <p:tags r:id="rId16"/>
            </p:custDataLst>
          </p:nvPr>
        </p:nvSpPr>
        <p:spPr>
          <a:xfrm>
            <a:off x="1014984" y="420914"/>
            <a:ext cx="10158984" cy="1106134"/>
          </a:xfrm>
          <a:prstGeom prst="rect"/>
          <a:noFill/>
        </p:spPr>
        <p:txBody>
          <a:bodyPr anchor="b" bIns="0" lIns="0" rIns="0" rtlCol="0" tIns="0" vert="horz" wrap="square">
            <a:normAutofit/>
          </a:bodyPr>
          <a:p>
            <a:r>
              <a:rPr altLang="en-US" dirty="0" lang="zh-CN"/>
              <a:t>单击此处编辑母版标题样式</a:t>
            </a:r>
            <a:endParaRPr altLang="en-US" dirty="0" lang="zh-CN"/>
          </a:p>
        </p:txBody>
      </p:sp>
      <p:sp>
        <p:nvSpPr>
          <p:cNvPr id="1048654" name="文本占位符 2"/>
          <p:cNvSpPr>
            <a:spLocks noGrp="1"/>
          </p:cNvSpPr>
          <p:nvPr>
            <p:ph type="body" idx="1"/>
            <p:custDataLst>
              <p:tags r:id="rId17"/>
            </p:custDataLst>
          </p:nvPr>
        </p:nvSpPr>
        <p:spPr>
          <a:xfrm>
            <a:off x="1014984" y="1712686"/>
            <a:ext cx="10158984" cy="4249202"/>
          </a:xfrm>
          <a:prstGeom prst="rect"/>
          <a:noFill/>
        </p:spPr>
        <p:txBody>
          <a:bodyPr anchor="t" bIns="0" lIns="0" rIns="0" rtlCol="0" tIns="0" vert="horz"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6" name="日期占位符 3"/>
          <p:cNvSpPr>
            <a:spLocks noGrp="1"/>
          </p:cNvSpPr>
          <p:nvPr>
            <p:ph type="dt" sz="half" idx="2"/>
            <p:custDataLst>
              <p:tags r:id="rId18"/>
            </p:custDataLst>
          </p:nvPr>
        </p:nvSpPr>
        <p:spPr>
          <a:xfrm>
            <a:off x="838200" y="6356350"/>
            <a:ext cx="2743200" cy="365125"/>
          </a:xfrm>
          <a:prstGeom prst="rect"/>
        </p:spPr>
        <p:txBody>
          <a:bodyPr anchor="ctr" bIns="45720" lIns="91440" rIns="91440" rtlCol="0" tIns="45720" vert="horz" wrap="square">
            <a:normAutofit/>
          </a:bodyPr>
          <a:lstStyle>
            <a:lvl1pPr algn="l">
              <a:defRPr sz="1200">
                <a:solidFill>
                  <a:schemeClr val="tx2"/>
                </a:solidFill>
              </a:defRPr>
            </a:lvl1pPr>
          </a:lstStyle>
          <a:p>
            <a:fld id="{5592522B-0F24-4480-B9DD-A9474A6880D6}" type="datetimeFigureOut">
              <a:rPr altLang="en-US" lang="zh-CN" smtClean="0"/>
            </a:fld>
            <a:endParaRPr altLang="en-US" lang="zh-CN"/>
          </a:p>
        </p:txBody>
      </p:sp>
      <p:sp>
        <p:nvSpPr>
          <p:cNvPr id="1048658" name="页脚占位符 4"/>
          <p:cNvSpPr>
            <a:spLocks noGrp="1"/>
          </p:cNvSpPr>
          <p:nvPr>
            <p:ph type="ftr" sz="quarter" idx="3"/>
            <p:custDataLst>
              <p:tags r:id="rId19"/>
            </p:custDataLst>
          </p:nvPr>
        </p:nvSpPr>
        <p:spPr>
          <a:xfrm>
            <a:off x="4038600" y="6356350"/>
            <a:ext cx="4114800" cy="365125"/>
          </a:xfrm>
          <a:prstGeom prst="rect"/>
        </p:spPr>
        <p:txBody>
          <a:bodyPr anchor="ctr" bIns="45720" lIns="91440" rIns="91440" rtlCol="0" tIns="45720" vert="horz"/>
          <a:lstStyle>
            <a:lvl1pPr algn="ctr">
              <a:defRPr sz="1200">
                <a:solidFill>
                  <a:schemeClr val="tx2"/>
                </a:solidFill>
              </a:defRPr>
            </a:lvl1pPr>
          </a:lstStyle>
          <a:p>
            <a:endParaRPr altLang="en-US" lang="zh-CN"/>
          </a:p>
        </p:txBody>
      </p:sp>
      <p:sp>
        <p:nvSpPr>
          <p:cNvPr id="1048660" name="灯片编号占位符 5"/>
          <p:cNvSpPr>
            <a:spLocks noGrp="1"/>
          </p:cNvSpPr>
          <p:nvPr>
            <p:ph type="sldNum" sz="quarter" idx="4"/>
            <p:custDataLst>
              <p:tags r:id="rId20"/>
            </p:custDataLst>
          </p:nvPr>
        </p:nvSpPr>
        <p:spPr>
          <a:xfrm>
            <a:off x="8610600" y="6356350"/>
            <a:ext cx="2743200" cy="365125"/>
          </a:xfrm>
          <a:prstGeom prst="rect"/>
        </p:spPr>
        <p:txBody>
          <a:bodyPr anchor="ctr" bIns="45720" lIns="91440" rIns="91440" rtlCol="0" tIns="45720" vert="horz" wrap="square">
            <a:normAutofit/>
          </a:bodyPr>
          <a:lstStyle>
            <a:lvl1pPr algn="r">
              <a:defRPr sz="1200">
                <a:solidFill>
                  <a:schemeClr val="tx2"/>
                </a:solidFill>
              </a:defRPr>
            </a:lvl1pPr>
          </a:lstStyle>
          <a:p>
            <a:fld id="{BE5F26B5-172A-4DC2-B0B7-181CFC56B87C}" type="slidenum">
              <a:rPr altLang="en-US" lang="zh-CN" smtClean="0"/>
            </a:fld>
            <a:endParaRPr altLang="en-US" lang="zh-CN"/>
          </a:p>
        </p:txBody>
      </p:sp>
      <p:sp>
        <p:nvSpPr>
          <p:cNvPr id="1048662"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9078" r:id="rId1"/>
    <p:sldLayoutId id="2147489079" r:id="rId2"/>
    <p:sldLayoutId id="2147489080" r:id="rId3"/>
    <p:sldLayoutId id="2147489081" r:id="rId4"/>
    <p:sldLayoutId id="2147489082" r:id="rId5"/>
    <p:sldLayoutId id="2147489083" r:id="rId6"/>
    <p:sldLayoutId id="2147489084" r:id="rId7"/>
    <p:sldLayoutId id="2147489085" r:id="rId8"/>
    <p:sldLayoutId id="2147489086" r:id="rId9"/>
    <p:sldLayoutId id="2147489087" r:id="rId10"/>
    <p:sldLayoutId id="2147489088" r:id="rId11"/>
  </p:sldLayoutIdLst>
  <p:txStyles>
    <p:titleStyle>
      <a:lvl1pPr algn="l" defTabSz="914400" eaLnBrk="1" hangingPunct="1" latinLnBrk="0" rtl="0">
        <a:lnSpc>
          <a:spcPct val="100000"/>
        </a:lnSpc>
        <a:spcBef>
          <a:spcPct val="0"/>
        </a:spcBef>
        <a:buNone/>
        <a:defRPr b="0" sz="3400" kern="1200">
          <a:solidFill>
            <a:schemeClr val="tx2"/>
          </a:solidFill>
          <a:latin typeface="+mj-ea"/>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b="0" sz="2000" kern="1200">
          <a:solidFill>
            <a:schemeClr val="tx2"/>
          </a:solidFill>
          <a:latin typeface="+mn-ea"/>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b="0" sz="1800" kern="1200">
          <a:solidFill>
            <a:schemeClr val="tx2"/>
          </a:solidFill>
          <a:latin typeface="+mn-ea"/>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b="0" sz="1600" kern="1200">
          <a:solidFill>
            <a:schemeClr val="tx2"/>
          </a:solidFill>
          <a:latin typeface="+mn-ea"/>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b="0" sz="1400" kern="1200">
          <a:solidFill>
            <a:schemeClr val="tx2"/>
          </a:solidFill>
          <a:latin typeface="+mn-ea"/>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b="0" sz="1200" kern="1200">
          <a:solidFill>
            <a:schemeClr val="tx2"/>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slideLayout" Target="../slideLayouts/slideLayout12.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tags" Target="../tags/tag85.xml"/><Relationship Id="rId5" Type="http://schemas.openxmlformats.org/officeDocument/2006/relationships/tags" Target="../tags/tag86.xml"/><Relationship Id="rId6" Type="http://schemas.openxmlformats.org/officeDocument/2006/relationships/tags" Target="../tags/tag87.xml"/><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6.xml"/><Relationship Id="rId2" Type="http://schemas.openxmlformats.org/officeDocument/2006/relationships/tags" Target="../tags/tag97.xml"/><Relationship Id="rId3" Type="http://schemas.openxmlformats.org/officeDocument/2006/relationships/tags" Target="../tags/tag9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tags" Target="../tags/tag114.xml"/><Relationship Id="rId5" Type="http://schemas.openxmlformats.org/officeDocument/2006/relationships/tags" Target="../tags/tag115.xml"/><Relationship Id="rId6" Type="http://schemas.openxmlformats.org/officeDocument/2006/relationships/tags" Target="../tags/tag116.xml"/><Relationship Id="rId7" Type="http://schemas.openxmlformats.org/officeDocument/2006/relationships/tags" Target="../tags/tag117.xml"/><Relationship Id="rId8" Type="http://schemas.openxmlformats.org/officeDocument/2006/relationships/tags" Target="../tags/tag118.xml"/><Relationship Id="rId9" Type="http://schemas.openxmlformats.org/officeDocument/2006/relationships/tags" Target="../tags/tag119.xml"/><Relationship Id="rId10" Type="http://schemas.openxmlformats.org/officeDocument/2006/relationships/tags" Target="../tags/tag120.xml"/><Relationship Id="rId11" Type="http://schemas.openxmlformats.org/officeDocument/2006/relationships/tags" Target="../tags/tag121.xml"/><Relationship Id="rId12" Type="http://schemas.openxmlformats.org/officeDocument/2006/relationships/tags" Target="../tags/tag122.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tags" Target="../tags/tag127.xml"/><Relationship Id="rId6" Type="http://schemas.openxmlformats.org/officeDocument/2006/relationships/tags" Target="../tags/tag128.xml"/><Relationship Id="rId7" Type="http://schemas.openxmlformats.org/officeDocument/2006/relationships/tags" Target="../tags/tag129.xml"/><Relationship Id="rId8" Type="http://schemas.openxmlformats.org/officeDocument/2006/relationships/tags" Target="../tags/tag130.xml"/><Relationship Id="rId9" Type="http://schemas.openxmlformats.org/officeDocument/2006/relationships/tags" Target="../tags/tag131.xml"/><Relationship Id="rId10" Type="http://schemas.openxmlformats.org/officeDocument/2006/relationships/tags" Target="../tags/tag132.xml"/><Relationship Id="rId11" Type="http://schemas.openxmlformats.org/officeDocument/2006/relationships/tags" Target="../tags/tag133.xml"/><Relationship Id="rId12" Type="http://schemas.openxmlformats.org/officeDocument/2006/relationships/tags" Target="../tags/tag134.xml"/><Relationship Id="rId13" Type="http://schemas.openxmlformats.org/officeDocument/2006/relationships/tags" Target="../tags/tag135.xml"/><Relationship Id="rId14" Type="http://schemas.openxmlformats.org/officeDocument/2006/relationships/tags" Target="../tags/tag136.xml"/><Relationship Id="rId15" Type="http://schemas.openxmlformats.org/officeDocument/2006/relationships/tags" Target="../tags/tag137.xml"/><Relationship Id="rId16" Type="http://schemas.openxmlformats.org/officeDocument/2006/relationships/tags" Target="../tags/tag138.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tags" Target="../tags/tag148.xml"/><Relationship Id="rId8" Type="http://schemas.openxmlformats.org/officeDocument/2006/relationships/tags" Target="../tags/tag149.xml"/><Relationship Id="rId9" Type="http://schemas.openxmlformats.org/officeDocument/2006/relationships/tags" Target="../tags/tag150.xml"/><Relationship Id="rId10" Type="http://schemas.openxmlformats.org/officeDocument/2006/relationships/tags" Target="../tags/tag151.xml"/><Relationship Id="rId11" Type="http://schemas.openxmlformats.org/officeDocument/2006/relationships/tags" Target="../tags/tag152.xml"/><Relationship Id="rId12" Type="http://schemas.openxmlformats.org/officeDocument/2006/relationships/tags" Target="../tags/tag153.xml"/><Relationship Id="rId13" Type="http://schemas.openxmlformats.org/officeDocument/2006/relationships/tags" Target="../tags/tag154.xml"/><Relationship Id="rId14" Type="http://schemas.openxmlformats.org/officeDocument/2006/relationships/tags" Target="../tags/tag155.xml"/><Relationship Id="rId15" Type="http://schemas.openxmlformats.org/officeDocument/2006/relationships/tags" Target="../tags/tag156.xml"/><Relationship Id="rId16" Type="http://schemas.openxmlformats.org/officeDocument/2006/relationships/tags" Target="../tags/tag157.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tags" Target="../tags/tag170.xml"/><Relationship Id="rId14" Type="http://schemas.openxmlformats.org/officeDocument/2006/relationships/tags" Target="../tags/tag171.xml"/><Relationship Id="rId1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tags" Target="../tags/tag196.xml"/><Relationship Id="rId14" Type="http://schemas.openxmlformats.org/officeDocument/2006/relationships/tags" Target="../tags/tag197.xml"/><Relationship Id="rId15" Type="http://schemas.openxmlformats.org/officeDocument/2006/relationships/tags" Target="../tags/tag198.xml"/><Relationship Id="rId16" Type="http://schemas.openxmlformats.org/officeDocument/2006/relationships/tags" Target="../tags/tag199.xml"/><Relationship Id="rId17" Type="http://schemas.openxmlformats.org/officeDocument/2006/relationships/tags" Target="../tags/tag200.xml"/><Relationship Id="rId18" Type="http://schemas.openxmlformats.org/officeDocument/2006/relationships/tags" Target="../tags/tag201.xml"/><Relationship Id="rId19" Type="http://schemas.openxmlformats.org/officeDocument/2006/relationships/tags" Target="../tags/tag202.xml"/><Relationship Id="rId20" Type="http://schemas.openxmlformats.org/officeDocument/2006/relationships/tags" Target="../tags/tag203.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tags" Target="../tags/tag254.xml"/><Relationship Id="rId14" Type="http://schemas.openxmlformats.org/officeDocument/2006/relationships/tags" Target="../tags/tag255.xml"/><Relationship Id="rId15" Type="http://schemas.openxmlformats.org/officeDocument/2006/relationships/tags" Target="../tags/tag256.xml"/><Relationship Id="rId16" Type="http://schemas.openxmlformats.org/officeDocument/2006/relationships/tags" Target="../tags/tag257.xml"/><Relationship Id="rId17" Type="http://schemas.openxmlformats.org/officeDocument/2006/relationships/tags" Target="../tags/tag258.xml"/><Relationship Id="rId18" Type="http://schemas.openxmlformats.org/officeDocument/2006/relationships/tags" Target="../tags/tag259.xml"/><Relationship Id="rId19" Type="http://schemas.openxmlformats.org/officeDocument/2006/relationships/tags" Target="../tags/tag260.xml"/><Relationship Id="rId20" Type="http://schemas.openxmlformats.org/officeDocument/2006/relationships/tags" Target="../tags/tag261.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tags" Target="../tags/tag274.xml"/><Relationship Id="rId14" Type="http://schemas.openxmlformats.org/officeDocument/2006/relationships/tags" Target="../tags/tag275.xml"/><Relationship Id="rId15" Type="http://schemas.openxmlformats.org/officeDocument/2006/relationships/tags" Target="../tags/tag276.xml"/><Relationship Id="rId16" Type="http://schemas.openxmlformats.org/officeDocument/2006/relationships/tags" Target="../tags/tag277.xml"/><Relationship Id="rId17" Type="http://schemas.openxmlformats.org/officeDocument/2006/relationships/tags" Target="../tags/tag278.xml"/><Relationship Id="rId18" Type="http://schemas.openxmlformats.org/officeDocument/2006/relationships/tags" Target="../tags/tag279.xml"/><Relationship Id="rId19" Type="http://schemas.openxmlformats.org/officeDocument/2006/relationships/tags" Target="../tags/tag280.xml"/><Relationship Id="rId20" Type="http://schemas.openxmlformats.org/officeDocument/2006/relationships/tags" Target="../tags/tag281.xml"/><Relationship Id="rId21" Type="http://schemas.openxmlformats.org/officeDocument/2006/relationships/tags" Target="../tags/tag282.xml"/><Relationship Id="rId22" Type="http://schemas.openxmlformats.org/officeDocument/2006/relationships/tags" Target="../tags/tag283.xml"/><Relationship Id="rId23" Type="http://schemas.openxmlformats.org/officeDocument/2006/relationships/tags" Target="../tags/tag284.xml"/><Relationship Id="rId24" Type="http://schemas.openxmlformats.org/officeDocument/2006/relationships/tags" Target="../tags/tag285.xml"/><Relationship Id="rId25" Type="http://schemas.openxmlformats.org/officeDocument/2006/relationships/tags" Target="../tags/tag286.xml"/><Relationship Id="rId26" Type="http://schemas.openxmlformats.org/officeDocument/2006/relationships/tags" Target="../tags/tag287.xml"/><Relationship Id="rId27" Type="http://schemas.openxmlformats.org/officeDocument/2006/relationships/tags" Target="../tags/tag288.xml"/><Relationship Id="rId28" Type="http://schemas.openxmlformats.org/officeDocument/2006/relationships/tags" Target="../tags/tag289.xml"/><Relationship Id="rId29" Type="http://schemas.openxmlformats.org/officeDocument/2006/relationships/tags" Target="../tags/tag290.xml"/><Relationship Id="rId30"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tags" Target="../tags/tag322.xml"/><Relationship Id="rId10" Type="http://schemas.openxmlformats.org/officeDocument/2006/relationships/tags" Target="../tags/tag323.xml"/><Relationship Id="rId11" Type="http://schemas.openxmlformats.org/officeDocument/2006/relationships/tags" Target="../tags/tag324.xml"/><Relationship Id="rId12" Type="http://schemas.openxmlformats.org/officeDocument/2006/relationships/tags" Target="../tags/tag325.xml"/><Relationship Id="rId13" Type="http://schemas.openxmlformats.org/officeDocument/2006/relationships/tags" Target="../tags/tag326.xml"/><Relationship Id="rId14" Type="http://schemas.openxmlformats.org/officeDocument/2006/relationships/tags" Target="../tags/tag327.xml"/><Relationship Id="rId15" Type="http://schemas.openxmlformats.org/officeDocument/2006/relationships/tags" Target="../tags/tag328.xml"/><Relationship Id="rId16" Type="http://schemas.openxmlformats.org/officeDocument/2006/relationships/tags" Target="../tags/tag329.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0.xml"/><Relationship Id="rId2" Type="http://schemas.openxmlformats.org/officeDocument/2006/relationships/tags" Target="../tags/tag331.xml"/><Relationship Id="rId3" Type="http://schemas.openxmlformats.org/officeDocument/2006/relationships/tags" Target="../tags/tag332.xml"/><Relationship Id="rId4" Type="http://schemas.openxmlformats.org/officeDocument/2006/relationships/tags" Target="../tags/tag333.xml"/><Relationship Id="rId5" Type="http://schemas.openxmlformats.org/officeDocument/2006/relationships/tags" Target="../tags/tag334.xml"/><Relationship Id="rId6" Type="http://schemas.openxmlformats.org/officeDocument/2006/relationships/tags" Target="../tags/tag335.xml"/><Relationship Id="rId7" Type="http://schemas.openxmlformats.org/officeDocument/2006/relationships/tags" Target="../tags/tag336.xml"/><Relationship Id="rId8" Type="http://schemas.openxmlformats.org/officeDocument/2006/relationships/tags" Target="../tags/tag337.xml"/><Relationship Id="rId9" Type="http://schemas.openxmlformats.org/officeDocument/2006/relationships/tags" Target="../tags/tag338.xml"/><Relationship Id="rId10" Type="http://schemas.openxmlformats.org/officeDocument/2006/relationships/tags" Target="../tags/tag339.xml"/><Relationship Id="rId11" Type="http://schemas.openxmlformats.org/officeDocument/2006/relationships/tags" Target="../tags/tag340.xml"/><Relationship Id="rId12" Type="http://schemas.openxmlformats.org/officeDocument/2006/relationships/tags" Target="../tags/tag341.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tags" Target="../tags/tag346.xml"/><Relationship Id="rId6" Type="http://schemas.openxmlformats.org/officeDocument/2006/relationships/tags" Target="../tags/tag347.xml"/><Relationship Id="rId7" Type="http://schemas.openxmlformats.org/officeDocument/2006/relationships/tags" Target="../tags/tag348.xml"/><Relationship Id="rId8" Type="http://schemas.openxmlformats.org/officeDocument/2006/relationships/tags" Target="../tags/tag349.xml"/><Relationship Id="rId9" Type="http://schemas.openxmlformats.org/officeDocument/2006/relationships/tags" Target="../tags/tag350.xml"/><Relationship Id="rId10" Type="http://schemas.openxmlformats.org/officeDocument/2006/relationships/tags" Target="../tags/tag351.xml"/><Relationship Id="rId11" Type="http://schemas.openxmlformats.org/officeDocument/2006/relationships/tags" Target="../tags/tag352.xml"/><Relationship Id="rId12" Type="http://schemas.openxmlformats.org/officeDocument/2006/relationships/tags" Target="../tags/tag353.xml"/><Relationship Id="rId13" Type="http://schemas.openxmlformats.org/officeDocument/2006/relationships/tags" Target="../tags/tag354.xml"/><Relationship Id="rId14" Type="http://schemas.openxmlformats.org/officeDocument/2006/relationships/tags" Target="../tags/tag355.xml"/><Relationship Id="rId15" Type="http://schemas.openxmlformats.org/officeDocument/2006/relationships/tags" Target="../tags/tag356.xml"/><Relationship Id="rId16" Type="http://schemas.openxmlformats.org/officeDocument/2006/relationships/tags" Target="../tags/tag357.xml"/><Relationship Id="rId17" Type="http://schemas.openxmlformats.org/officeDocument/2006/relationships/tags" Target="../tags/tag358.xml"/><Relationship Id="rId18" Type="http://schemas.openxmlformats.org/officeDocument/2006/relationships/tags" Target="../tags/tag359.xml"/><Relationship Id="rId19" Type="http://schemas.openxmlformats.org/officeDocument/2006/relationships/tags" Target="../tags/tag360.xml"/><Relationship Id="rId20" Type="http://schemas.openxmlformats.org/officeDocument/2006/relationships/tags" Target="../tags/tag361.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tags" Target="../tags/tag368.xml"/><Relationship Id="rId5" Type="http://schemas.openxmlformats.org/officeDocument/2006/relationships/tags" Target="../tags/tag369.xml"/><Relationship Id="rId6" Type="http://schemas.openxmlformats.org/officeDocument/2006/relationships/tags" Target="../tags/tag370.xml"/><Relationship Id="rId7" Type="http://schemas.openxmlformats.org/officeDocument/2006/relationships/tags" Target="../tags/tag371.xml"/><Relationship Id="rId8" Type="http://schemas.openxmlformats.org/officeDocument/2006/relationships/tags" Target="../tags/tag372.xml"/><Relationship Id="rId9" Type="http://schemas.openxmlformats.org/officeDocument/2006/relationships/tags" Target="../tags/tag373.xml"/><Relationship Id="rId10" Type="http://schemas.openxmlformats.org/officeDocument/2006/relationships/tags" Target="../tags/tag374.xml"/><Relationship Id="rId11" Type="http://schemas.openxmlformats.org/officeDocument/2006/relationships/tags" Target="../tags/tag375.xml"/><Relationship Id="rId12" Type="http://schemas.openxmlformats.org/officeDocument/2006/relationships/tags" Target="../tags/tag376.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tags" Target="../tags/tag381.xml"/><Relationship Id="rId6" Type="http://schemas.openxmlformats.org/officeDocument/2006/relationships/tags" Target="../tags/tag382.xml"/><Relationship Id="rId7" Type="http://schemas.openxmlformats.org/officeDocument/2006/relationships/tags" Target="../tags/tag383.xml"/><Relationship Id="rId8" Type="http://schemas.openxmlformats.org/officeDocument/2006/relationships/tags" Target="../tags/tag384.xml"/><Relationship Id="rId9" Type="http://schemas.openxmlformats.org/officeDocument/2006/relationships/tags" Target="../tags/tag385.xml"/><Relationship Id="rId10" Type="http://schemas.openxmlformats.org/officeDocument/2006/relationships/tags" Target="../tags/tag386.xml"/><Relationship Id="rId11" Type="http://schemas.openxmlformats.org/officeDocument/2006/relationships/tags" Target="../tags/tag387.xml"/><Relationship Id="rId12" Type="http://schemas.openxmlformats.org/officeDocument/2006/relationships/tags" Target="../tags/tag388.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89.xml"/><Relationship Id="rId2" Type="http://schemas.openxmlformats.org/officeDocument/2006/relationships/tags" Target="../tags/tag390.xml"/><Relationship Id="rId3" Type="http://schemas.openxmlformats.org/officeDocument/2006/relationships/tags" Target="../tags/tag39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6044184" y="1553029"/>
            <a:ext cx="5084064" cy="2525195"/>
          </a:xfrm>
          <a:noFill/>
        </p:spPr>
        <p:txBody>
          <a:bodyPr anchor="b" wrap="square">
            <a:normAutofit fontScale="90000"/>
          </a:bodyPr>
          <a:p>
            <a:r>
              <a:rPr altLang="en-US" dirty="0" lang="zh-CN"/>
              <a:t>2024年电子商务与在线零售行业市场分析与投资前景预测</a:t>
            </a:r>
            <a:endParaRPr altLang="en-US" dirty="0" lang="zh-CN"/>
          </a:p>
        </p:txBody>
      </p:sp>
      <p:sp>
        <p:nvSpPr>
          <p:cNvPr id="1048650" name="署名"/>
          <p:cNvSpPr>
            <a:spLocks noGrp="1"/>
          </p:cNvSpPr>
          <p:nvPr>
            <p:ph type="body" sz="quarter" idx="17"/>
            <p:custDataLst>
              <p:tags r:id="rId2"/>
            </p:custDataLst>
          </p:nvPr>
        </p:nvSpPr>
        <p:spPr>
          <a:xfrm>
            <a:off x="6044184" y="4334256"/>
            <a:ext cx="5084064" cy="1152144"/>
          </a:xfrm>
          <a:noFill/>
        </p:spPr>
        <p:txBody>
          <a:bodyPr anchor="t" wrap="square">
            <a:normAutofit/>
          </a:bodyPr>
          <a:p>
            <a:r>
              <a:rPr altLang="en-US" dirty="0" lang="zh-CN"/>
              <a:t>汇报人：XX</a:t>
            </a:r>
            <a:endParaRPr altLang="en-US" dirty="0" lang="zh-CN"/>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82" name="标题"/>
          <p:cNvSpPr>
            <a:spLocks noGrp="1"/>
          </p:cNvSpPr>
          <p:nvPr>
            <p:ph type="title"/>
            <p:custDataLst>
              <p:tags r:id="rId1"/>
            </p:custDataLst>
          </p:nvPr>
        </p:nvSpPr>
        <p:spPr>
          <a:xfrm>
            <a:off x="1792224" y="1103087"/>
            <a:ext cx="7516368" cy="1047188"/>
          </a:xfrm>
          <a:noFill/>
        </p:spPr>
        <p:txBody>
          <a:bodyPr anchor="ctr" wrap="square">
            <a:normAutofit/>
          </a:bodyPr>
          <a:p>
            <a:r>
              <a:rPr altLang="en-US" dirty="0" lang="zh-CN"/>
              <a:t>目录</a:t>
            </a:r>
            <a:endParaRPr altLang="en-US" dirty="0" lang="zh-CN"/>
          </a:p>
        </p:txBody>
      </p:sp>
      <p:sp>
        <p:nvSpPr>
          <p:cNvPr id="1048784" name="序号"/>
          <p:cNvSpPr txBox="1"/>
          <p:nvPr>
            <p:custDataLst>
              <p:tags r:id="rId2"/>
            </p:custDataLst>
          </p:nvPr>
        </p:nvSpPr>
        <p:spPr>
          <a:xfrm>
            <a:off x="1813562" y="3421071"/>
            <a:ext cx="905256" cy="1192265"/>
          </a:xfrm>
          <a:prstGeom prst="rect"/>
          <a:noFill/>
        </p:spPr>
        <p:txBody>
          <a:bodyPr anchor="ctr" anchorCtr="0" bIns="0" lIns="0" rIns="0" rtlCol="0" tIns="0" wrap="square">
            <a:normAutofit/>
          </a:bodyPr>
          <a:p>
            <a:pPr algn="l">
              <a:lnSpc>
                <a:spcPct val="100000"/>
              </a:lnSpc>
            </a:pPr>
            <a:r>
              <a:rPr dirty="0" sz="4000" lang="en-US">
                <a:solidFill>
                  <a:schemeClr val="accent2">
                    <a:lumMod val="75000"/>
                  </a:schemeClr>
                </a:solidFill>
                <a:latin typeface="+mj-ea"/>
                <a:ea typeface="+mj-ea"/>
              </a:rPr>
              <a:t>03</a:t>
            </a:r>
            <a:endParaRPr dirty="0" sz="4000" lang="en-US">
              <a:solidFill>
                <a:schemeClr val="accent2">
                  <a:lumMod val="75000"/>
                </a:schemeClr>
              </a:solidFill>
              <a:latin typeface="+mj-ea"/>
              <a:ea typeface="+mj-ea"/>
            </a:endParaRPr>
          </a:p>
        </p:txBody>
      </p:sp>
      <p:sp>
        <p:nvSpPr>
          <p:cNvPr id="1048786" name="项标题"/>
          <p:cNvSpPr txBox="1"/>
          <p:nvPr>
            <p:custDataLst>
              <p:tags r:id="rId3"/>
            </p:custDataLst>
          </p:nvPr>
        </p:nvSpPr>
        <p:spPr>
          <a:xfrm>
            <a:off x="2709674" y="3421071"/>
            <a:ext cx="3172968" cy="1192265"/>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n-ea"/>
              </a:rPr>
              <a:t>投资前景预测</a:t>
            </a:r>
            <a:endParaRPr altLang="en-US" dirty="0" sz="2400" lang="zh-CN" spc="300">
              <a:solidFill>
                <a:schemeClr val="tx2"/>
              </a:solidFill>
              <a:latin typeface="+mn-ea"/>
            </a:endParaRPr>
          </a:p>
        </p:txBody>
      </p:sp>
      <p:sp>
        <p:nvSpPr>
          <p:cNvPr id="1048788" name="序号"/>
          <p:cNvSpPr txBox="1"/>
          <p:nvPr>
            <p:custDataLst>
              <p:tags r:id="rId4"/>
            </p:custDataLst>
          </p:nvPr>
        </p:nvSpPr>
        <p:spPr>
          <a:xfrm>
            <a:off x="6309358" y="2253688"/>
            <a:ext cx="905256" cy="1192265"/>
          </a:xfrm>
          <a:prstGeom prst="rect"/>
          <a:noFill/>
        </p:spPr>
        <p:txBody>
          <a:bodyPr anchor="ctr" anchorCtr="0" bIns="0" lIns="0" rIns="0" rtlCol="0" tIns="0" wrap="square">
            <a:normAutofit/>
          </a:bodyPr>
          <a:p>
            <a:pPr algn="l">
              <a:lnSpc>
                <a:spcPct val="100000"/>
              </a:lnSpc>
            </a:pPr>
            <a:r>
              <a:rPr dirty="0" sz="4000" lang="en-US">
                <a:solidFill>
                  <a:schemeClr val="accent2">
                    <a:lumMod val="75000"/>
                  </a:schemeClr>
                </a:solidFill>
                <a:latin typeface="+mj-ea"/>
                <a:ea typeface="+mj-ea"/>
              </a:rPr>
              <a:t>02</a:t>
            </a:r>
            <a:endParaRPr dirty="0" sz="4000" lang="en-US">
              <a:solidFill>
                <a:schemeClr val="accent2">
                  <a:lumMod val="75000"/>
                </a:schemeClr>
              </a:solidFill>
              <a:latin typeface="+mj-ea"/>
              <a:ea typeface="+mj-ea"/>
            </a:endParaRPr>
          </a:p>
        </p:txBody>
      </p:sp>
      <p:sp>
        <p:nvSpPr>
          <p:cNvPr id="1048790" name="项标题"/>
          <p:cNvSpPr txBox="1"/>
          <p:nvPr>
            <p:custDataLst>
              <p:tags r:id="rId5"/>
            </p:custDataLst>
          </p:nvPr>
        </p:nvSpPr>
        <p:spPr>
          <a:xfrm>
            <a:off x="7205470" y="2253688"/>
            <a:ext cx="3172968" cy="1192265"/>
          </a:xfrm>
          <a:prstGeom prst="rect"/>
          <a:noFill/>
        </p:spPr>
        <p:txBody>
          <a:bodyPr anchor="ctr" bIns="0" lIns="0" rIns="0" rtlCol="0" tIns="0" wrap="square">
            <a:normAutofit fontScale="95833"/>
          </a:bodyPr>
          <a:p>
            <a:pPr algn="l">
              <a:lnSpc>
                <a:spcPct val="100000"/>
              </a:lnSpc>
            </a:pPr>
            <a:r>
              <a:rPr altLang="en-US" dirty="0" sz="2400" lang="zh-CN" spc="300">
                <a:solidFill>
                  <a:schemeClr val="tx2"/>
                </a:solidFill>
                <a:latin typeface="+mn-ea"/>
              </a:rPr>
              <a:t>2024年电子商务与在线零售行业市场分析</a:t>
            </a:r>
            <a:endParaRPr altLang="en-US" dirty="0" sz="2400" lang="zh-CN" spc="300">
              <a:solidFill>
                <a:schemeClr val="tx2"/>
              </a:solidFill>
              <a:latin typeface="+mn-ea"/>
            </a:endParaRPr>
          </a:p>
        </p:txBody>
      </p:sp>
      <p:sp>
        <p:nvSpPr>
          <p:cNvPr id="1048792" name="序号"/>
          <p:cNvSpPr txBox="1"/>
          <p:nvPr>
            <p:custDataLst>
              <p:tags r:id="rId6"/>
            </p:custDataLst>
          </p:nvPr>
        </p:nvSpPr>
        <p:spPr>
          <a:xfrm>
            <a:off x="1813562" y="2257715"/>
            <a:ext cx="905256" cy="1192265"/>
          </a:xfrm>
          <a:prstGeom prst="rect"/>
          <a:noFill/>
        </p:spPr>
        <p:txBody>
          <a:bodyPr anchor="ctr" anchorCtr="0" bIns="0" lIns="0" rIns="0" rtlCol="0" tIns="0" wrap="square">
            <a:normAutofit/>
          </a:bodyPr>
          <a:p>
            <a:pPr algn="l">
              <a:lnSpc>
                <a:spcPct val="100000"/>
              </a:lnSpc>
            </a:pPr>
            <a:r>
              <a:rPr sz="4000" lang="en-US">
                <a:solidFill>
                  <a:schemeClr val="accent2">
                    <a:lumMod val="75000"/>
                  </a:schemeClr>
                </a:solidFill>
                <a:latin typeface="+mj-ea"/>
                <a:ea typeface="+mj-ea"/>
              </a:rPr>
              <a:t>01</a:t>
            </a:r>
            <a:endParaRPr sz="4000" lang="en-US">
              <a:solidFill>
                <a:schemeClr val="accent2">
                  <a:lumMod val="75000"/>
                </a:schemeClr>
              </a:solidFill>
              <a:latin typeface="+mj-ea"/>
              <a:ea typeface="+mj-ea"/>
            </a:endParaRPr>
          </a:p>
        </p:txBody>
      </p:sp>
      <p:sp>
        <p:nvSpPr>
          <p:cNvPr id="1048794" name="项标题"/>
          <p:cNvSpPr txBox="1"/>
          <p:nvPr>
            <p:custDataLst>
              <p:tags r:id="rId7"/>
            </p:custDataLst>
          </p:nvPr>
        </p:nvSpPr>
        <p:spPr>
          <a:xfrm>
            <a:off x="2709674" y="2257715"/>
            <a:ext cx="3172968" cy="1192265"/>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n-ea"/>
              </a:rPr>
              <a:t>电子商务与在线零售行业概述</a:t>
            </a:r>
            <a:endParaRPr altLang="en-US" dirty="0" sz="2400" lang="zh-CN" spc="300">
              <a:solidFill>
                <a:schemeClr val="tx2"/>
              </a:solidFill>
              <a:latin typeface="+mn-ea"/>
            </a:endParaRPr>
          </a:p>
        </p:txBody>
      </p:sp>
      <p:sp>
        <p:nvSpPr>
          <p:cNvPr id="1048796" name="序号"/>
          <p:cNvSpPr txBox="1"/>
          <p:nvPr>
            <p:custDataLst>
              <p:tags r:id="rId8"/>
            </p:custDataLst>
          </p:nvPr>
        </p:nvSpPr>
        <p:spPr>
          <a:xfrm>
            <a:off x="6309358" y="3419057"/>
            <a:ext cx="905256" cy="1192265"/>
          </a:xfrm>
          <a:prstGeom prst="rect"/>
          <a:noFill/>
        </p:spPr>
        <p:txBody>
          <a:bodyPr anchor="ctr" anchorCtr="0" bIns="0" lIns="0" rIns="0" rtlCol="0" tIns="0" wrap="square">
            <a:normAutofit/>
          </a:bodyPr>
          <a:p>
            <a:pPr algn="l">
              <a:lnSpc>
                <a:spcPct val="100000"/>
              </a:lnSpc>
            </a:pPr>
            <a:r>
              <a:rPr dirty="0" sz="4000" lang="en-US">
                <a:solidFill>
                  <a:schemeClr val="accent2">
                    <a:lumMod val="75000"/>
                  </a:schemeClr>
                </a:solidFill>
                <a:latin typeface="+mj-ea"/>
                <a:ea typeface="+mj-ea"/>
              </a:rPr>
              <a:t>04</a:t>
            </a:r>
            <a:endParaRPr dirty="0" sz="4000" lang="en-US">
              <a:solidFill>
                <a:schemeClr val="accent2">
                  <a:lumMod val="75000"/>
                </a:schemeClr>
              </a:solidFill>
              <a:latin typeface="+mj-ea"/>
              <a:ea typeface="+mj-ea"/>
            </a:endParaRPr>
          </a:p>
        </p:txBody>
      </p:sp>
      <p:sp>
        <p:nvSpPr>
          <p:cNvPr id="1048798" name="项标题"/>
          <p:cNvSpPr txBox="1"/>
          <p:nvPr>
            <p:custDataLst>
              <p:tags r:id="rId9"/>
            </p:custDataLst>
          </p:nvPr>
        </p:nvSpPr>
        <p:spPr>
          <a:xfrm>
            <a:off x="7205470" y="3419057"/>
            <a:ext cx="3172968" cy="1192265"/>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n-ea"/>
              </a:rPr>
              <a:t>未来发展趋势与展望</a:t>
            </a:r>
            <a:endParaRPr altLang="en-US" dirty="0" sz="2400" lang="zh-CN" spc="300">
              <a:solidFill>
                <a:schemeClr val="tx2"/>
              </a:solidFill>
              <a:latin typeface="+mn-ea"/>
            </a:endParaRPr>
          </a:p>
        </p:txBody>
      </p:sp>
      <p:sp>
        <p:nvSpPr>
          <p:cNvPr id="1048800" name="序号"/>
          <p:cNvSpPr txBox="1"/>
          <p:nvPr>
            <p:custDataLst>
              <p:tags r:id="rId10"/>
            </p:custDataLst>
          </p:nvPr>
        </p:nvSpPr>
        <p:spPr>
          <a:xfrm>
            <a:off x="1813562" y="4584427"/>
            <a:ext cx="905256" cy="1192265"/>
          </a:xfrm>
          <a:prstGeom prst="rect"/>
          <a:noFill/>
        </p:spPr>
        <p:txBody>
          <a:bodyPr anchor="ctr" anchorCtr="0" bIns="0" lIns="0" rIns="0" rtlCol="0" tIns="0" wrap="square">
            <a:normAutofit/>
          </a:bodyPr>
          <a:p>
            <a:pPr algn="l">
              <a:lnSpc>
                <a:spcPct val="100000"/>
              </a:lnSpc>
            </a:pPr>
            <a:r>
              <a:rPr dirty="0" sz="4000" lang="en-US">
                <a:solidFill>
                  <a:schemeClr val="accent2">
                    <a:lumMod val="75000"/>
                  </a:schemeClr>
                </a:solidFill>
                <a:latin typeface="+mj-ea"/>
                <a:ea typeface="+mj-ea"/>
              </a:rPr>
              <a:t>05</a:t>
            </a:r>
            <a:endParaRPr dirty="0" sz="4000" lang="en-US">
              <a:solidFill>
                <a:schemeClr val="accent2">
                  <a:lumMod val="75000"/>
                </a:schemeClr>
              </a:solidFill>
              <a:latin typeface="+mj-ea"/>
              <a:ea typeface="+mj-ea"/>
            </a:endParaRPr>
          </a:p>
        </p:txBody>
      </p:sp>
      <p:sp>
        <p:nvSpPr>
          <p:cNvPr id="1048802" name="项标题"/>
          <p:cNvSpPr txBox="1"/>
          <p:nvPr>
            <p:custDataLst>
              <p:tags r:id="rId11"/>
            </p:custDataLst>
          </p:nvPr>
        </p:nvSpPr>
        <p:spPr>
          <a:xfrm>
            <a:off x="2709674" y="4584427"/>
            <a:ext cx="3172968" cy="1192265"/>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n-ea"/>
              </a:rPr>
              <a:t>案例分析</a:t>
            </a:r>
            <a:endParaRPr altLang="en-US" dirty="0" sz="2400" lang="zh-CN" spc="300">
              <a:solidFill>
                <a:schemeClr val="tx2"/>
              </a:solidFill>
              <a:latin typeface="+mn-ea"/>
            </a:endParaRPr>
          </a:p>
        </p:txBody>
      </p:sp>
      <p:sp>
        <p:nvSpPr>
          <p:cNvPr id="1048804" name="序号"/>
          <p:cNvSpPr txBox="1"/>
          <p:nvPr>
            <p:custDataLst>
              <p:tags r:id="rId12"/>
            </p:custDataLst>
          </p:nvPr>
        </p:nvSpPr>
        <p:spPr>
          <a:xfrm>
            <a:off x="6323872" y="4584426"/>
            <a:ext cx="905256" cy="1192265"/>
          </a:xfrm>
          <a:prstGeom prst="rect"/>
          <a:noFill/>
        </p:spPr>
        <p:txBody>
          <a:bodyPr anchor="ctr" anchorCtr="0" bIns="0" lIns="0" rIns="0" rtlCol="0" tIns="0" wrap="square">
            <a:normAutofit/>
          </a:bodyPr>
          <a:p>
            <a:pPr algn="l">
              <a:lnSpc>
                <a:spcPct val="100000"/>
              </a:lnSpc>
            </a:pPr>
            <a:r>
              <a:rPr dirty="0" sz="4000" lang="en-US">
                <a:solidFill>
                  <a:schemeClr val="accent2">
                    <a:lumMod val="75000"/>
                  </a:schemeClr>
                </a:solidFill>
                <a:latin typeface="+mj-ea"/>
                <a:ea typeface="+mj-ea"/>
              </a:rPr>
              <a:t>06</a:t>
            </a:r>
            <a:endParaRPr dirty="0" sz="4000" lang="en-US">
              <a:solidFill>
                <a:schemeClr val="accent2">
                  <a:lumMod val="75000"/>
                </a:schemeClr>
              </a:solidFill>
              <a:latin typeface="+mj-ea"/>
              <a:ea typeface="+mj-ea"/>
            </a:endParaRPr>
          </a:p>
        </p:txBody>
      </p:sp>
      <p:sp>
        <p:nvSpPr>
          <p:cNvPr id="1048806" name="项标题"/>
          <p:cNvSpPr txBox="1"/>
          <p:nvPr>
            <p:custDataLst>
              <p:tags r:id="rId13"/>
            </p:custDataLst>
          </p:nvPr>
        </p:nvSpPr>
        <p:spPr>
          <a:xfrm>
            <a:off x="7219984" y="4584426"/>
            <a:ext cx="3172968" cy="1192265"/>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n-ea"/>
              </a:rPr>
              <a:t>结论与建议</a:t>
            </a:r>
            <a:endParaRPr altLang="en-US" dirty="0" sz="2400" lang="zh-CN" spc="300">
              <a:solidFill>
                <a:schemeClr val="tx2"/>
              </a:solidFill>
              <a:latin typeface="+mn-ea"/>
            </a:endParaRPr>
          </a:p>
        </p:txBody>
      </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5449824" y="3685032"/>
            <a:ext cx="6263640" cy="1399032"/>
          </a:xfrm>
          <a:noFill/>
        </p:spPr>
        <p:txBody>
          <a:bodyPr anchor="t" wrap="square">
            <a:normAutofit fontScale="90909"/>
          </a:bodyPr>
          <a:p>
            <a:r>
              <a:rPr altLang="en-US" dirty="0" lang="zh-CN"/>
              <a:t>电子商务与在线零售行业概述</a:t>
            </a:r>
            <a:endParaRPr altLang="en-US" dirty="0" lang="zh-CN"/>
          </a:p>
        </p:txBody>
      </p:sp>
      <p:sp>
        <p:nvSpPr>
          <p:cNvPr id="1048838" name="节编号"/>
          <p:cNvSpPr>
            <a:spLocks noGrp="1"/>
          </p:cNvSpPr>
          <p:nvPr>
            <p:ph type="body" sz="quarter" idx="13"/>
            <p:custDataLst>
              <p:tags r:id="rId2"/>
            </p:custDataLst>
          </p:nvPr>
        </p:nvSpPr>
        <p:spPr>
          <a:xfrm>
            <a:off x="5458968" y="1843314"/>
            <a:ext cx="6254496" cy="1585686"/>
          </a:xfrm>
          <a:noFill/>
        </p:spPr>
        <p:txBody>
          <a:bodyPr anchor="b" wrap="square">
            <a:normAutofit fontScale="94595" lnSpcReduction="20000"/>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72" name="标题 1"/>
          <p:cNvSpPr>
            <a:spLocks noGrp="1"/>
          </p:cNvSpPr>
          <p:nvPr>
            <p:ph type="title"/>
          </p:nvPr>
        </p:nvSpPr>
        <p:spPr/>
        <p:txBody>
          <a:bodyPr/>
          <a:p>
            <a:r>
              <a:rPr altLang="en-US" lang="zh-CN"/>
              <a:t>行业定义与分类</a:t>
            </a:r>
            <a:endParaRPr altLang="en-US" lang="zh-CN"/>
          </a:p>
        </p:txBody>
      </p:sp>
      <p:sp>
        <p:nvSpPr>
          <p:cNvPr id="1048874" name="圆角矩形 3"/>
          <p:cNvSpPr/>
          <p:nvPr>
            <p:custDataLst>
              <p:tags r:id="rId1"/>
            </p:custDataLst>
          </p:nvPr>
        </p:nvSpPr>
        <p:spPr>
          <a:xfrm rot="16200000">
            <a:off x="5662672" y="-2749289"/>
            <a:ext cx="862343" cy="978670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76" name="圆角矩形 4"/>
          <p:cNvSpPr/>
          <p:nvPr>
            <p:custDataLst>
              <p:tags r:id="rId2"/>
            </p:custDataLst>
          </p:nvPr>
        </p:nvSpPr>
        <p:spPr>
          <a:xfrm rot="16200000">
            <a:off x="834318" y="2079065"/>
            <a:ext cx="860923" cy="1291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878" name="圆角矩形 5"/>
          <p:cNvSpPr/>
          <p:nvPr>
            <p:custDataLst>
              <p:tags r:id="rId3"/>
            </p:custDataLst>
          </p:nvPr>
        </p:nvSpPr>
        <p:spPr>
          <a:xfrm rot="16200000">
            <a:off x="5663810" y="-1613172"/>
            <a:ext cx="862343" cy="978741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80" name="圆角矩形 6"/>
          <p:cNvSpPr/>
          <p:nvPr>
            <p:custDataLst>
              <p:tags r:id="rId4"/>
            </p:custDataLst>
          </p:nvPr>
        </p:nvSpPr>
        <p:spPr>
          <a:xfrm rot="16200000">
            <a:off x="835456" y="3215751"/>
            <a:ext cx="860923" cy="1291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882" name="圆角矩形 9"/>
          <p:cNvSpPr/>
          <p:nvPr>
            <p:custDataLst>
              <p:tags r:id="rId5"/>
            </p:custDataLst>
          </p:nvPr>
        </p:nvSpPr>
        <p:spPr>
          <a:xfrm rot="16200000">
            <a:off x="5662672" y="-498674"/>
            <a:ext cx="862343" cy="978670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84" name="圆角矩形 10"/>
          <p:cNvSpPr/>
          <p:nvPr>
            <p:custDataLst>
              <p:tags r:id="rId6"/>
            </p:custDataLst>
          </p:nvPr>
        </p:nvSpPr>
        <p:spPr>
          <a:xfrm rot="16200000">
            <a:off x="834318" y="4329680"/>
            <a:ext cx="860923" cy="1291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886" name="圆角矩形 11"/>
          <p:cNvSpPr/>
          <p:nvPr>
            <p:custDataLst>
              <p:tags r:id="rId7"/>
            </p:custDataLst>
          </p:nvPr>
        </p:nvSpPr>
        <p:spPr>
          <a:xfrm rot="16200000">
            <a:off x="5663810" y="636874"/>
            <a:ext cx="862343" cy="978741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88" name="圆角矩形 12"/>
          <p:cNvSpPr/>
          <p:nvPr>
            <p:custDataLst>
              <p:tags r:id="rId8"/>
            </p:custDataLst>
          </p:nvPr>
        </p:nvSpPr>
        <p:spPr>
          <a:xfrm rot="16200000">
            <a:off x="835456" y="5465797"/>
            <a:ext cx="860923" cy="1291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890" name="文本框 7"/>
          <p:cNvSpPr txBox="1"/>
          <p:nvPr>
            <p:custDataLst>
              <p:tags r:id="rId9"/>
            </p:custDataLst>
          </p:nvPr>
        </p:nvSpPr>
        <p:spPr>
          <a:xfrm>
            <a:off x="1611451" y="3963301"/>
            <a:ext cx="9375757" cy="8623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电子商务与在线零售行业的分类：B2B、B2C、C2C等。</a:t>
            </a:r>
            <a:endParaRPr altLang="en-US" dirty="0" sz="2200" lang="zh-CN">
              <a:latin typeface="+mn-ea"/>
              <a:ea typeface="+mn-ea"/>
            </a:endParaRPr>
          </a:p>
        </p:txBody>
      </p:sp>
      <p:sp>
        <p:nvSpPr>
          <p:cNvPr id="1048892" name="文本框 8"/>
          <p:cNvSpPr txBox="1"/>
          <p:nvPr>
            <p:custDataLst>
              <p:tags r:id="rId10"/>
            </p:custDataLst>
          </p:nvPr>
        </p:nvSpPr>
        <p:spPr>
          <a:xfrm>
            <a:off x="1611451" y="5099987"/>
            <a:ext cx="9375757" cy="861633"/>
          </a:xfrm>
          <a:prstGeom prst="rect"/>
        </p:spPr>
        <p:txBody>
          <a:bodyPr anchor="ctr" anchorCtr="0" bIns="46800" lIns="90000" rIns="90000" rtlCol="0" tIns="46800" vert="horz" wrap="square">
            <a:normAutofit fontScale="81818"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电子商务与在线零售行业的发展历程：从传统零售到电子商务，再到移动电商和社交电商。</a:t>
            </a:r>
            <a:endParaRPr altLang="en-US" dirty="0" sz="2200" lang="zh-CN">
              <a:latin typeface="+mn-ea"/>
              <a:ea typeface="+mn-ea"/>
            </a:endParaRPr>
          </a:p>
        </p:txBody>
      </p:sp>
      <p:sp>
        <p:nvSpPr>
          <p:cNvPr id="1048894" name="文本框 13"/>
          <p:cNvSpPr txBox="1"/>
          <p:nvPr>
            <p:custDataLst>
              <p:tags r:id="rId11"/>
            </p:custDataLst>
          </p:nvPr>
        </p:nvSpPr>
        <p:spPr>
          <a:xfrm>
            <a:off x="1611451" y="1712686"/>
            <a:ext cx="9375757" cy="862343"/>
          </a:xfrm>
          <a:prstGeom prst="rect"/>
        </p:spPr>
        <p:txBody>
          <a:bodyPr anchor="ctr" anchorCtr="0" bIns="46800" lIns="90000" rIns="0" rtlCol="0" tIns="46800" vert="horz" wrap="square">
            <a:normAutofit fontScale="7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电子商务是指在互联网、内部网和增值网上以电子交易方式进行交易活动和相关服务活动，是传统商业活动各环节的电子化、网络化。</a:t>
            </a:r>
            <a:endParaRPr altLang="en-US" dirty="0" sz="2400" lang="zh-CN">
              <a:latin typeface="+mn-ea"/>
              <a:ea typeface="+mn-ea"/>
            </a:endParaRPr>
          </a:p>
        </p:txBody>
      </p:sp>
      <p:sp>
        <p:nvSpPr>
          <p:cNvPr id="1048896" name="文本框 14"/>
          <p:cNvSpPr txBox="1"/>
          <p:nvPr>
            <p:custDataLst>
              <p:tags r:id="rId12"/>
            </p:custDataLst>
          </p:nvPr>
        </p:nvSpPr>
        <p:spPr>
          <a:xfrm>
            <a:off x="1611451" y="2850509"/>
            <a:ext cx="9375757" cy="861633"/>
          </a:xfrm>
          <a:prstGeom prst="rect"/>
        </p:spPr>
        <p:txBody>
          <a:bodyPr anchor="ctr" anchorCtr="0" bIns="46800" lIns="90000" rIns="90000" rtlCol="0" tIns="46800" vert="horz" wrap="square">
            <a:normAutofit fontScale="90909"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在线零售行业是指通过互联网或其他电子渠道销售商品或服务的零售行业。</a:t>
            </a:r>
            <a:endParaRPr altLang="en-US" dirty="0" sz="2200" lang="zh-CN">
              <a:latin typeface="+mn-ea"/>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30" name="标题 1"/>
          <p:cNvSpPr>
            <a:spLocks noGrp="1"/>
          </p:cNvSpPr>
          <p:nvPr>
            <p:ph type="title"/>
          </p:nvPr>
        </p:nvSpPr>
        <p:spPr/>
        <p:txBody>
          <a:bodyPr/>
          <a:p>
            <a:r>
              <a:rPr altLang="en-US" lang="zh-CN"/>
              <a:t>行业市场规模</a:t>
            </a:r>
            <a:endParaRPr altLang="en-US" lang="zh-CN"/>
          </a:p>
        </p:txBody>
      </p:sp>
      <p:sp>
        <p:nvSpPr>
          <p:cNvPr id="1048932" name="圆角矩形 26"/>
          <p:cNvSpPr/>
          <p:nvPr>
            <p:custDataLst>
              <p:tags r:id="rId1"/>
            </p:custDataLst>
          </p:nvPr>
        </p:nvSpPr>
        <p:spPr>
          <a:xfrm>
            <a:off x="1014984" y="1984316"/>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34" name="圆角矩形 28"/>
          <p:cNvSpPr/>
          <p:nvPr>
            <p:custDataLst>
              <p:tags r:id="rId2"/>
            </p:custDataLst>
          </p:nvPr>
        </p:nvSpPr>
        <p:spPr>
          <a:xfrm>
            <a:off x="1017337" y="1984316"/>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8936" name="文本框 31"/>
          <p:cNvSpPr txBox="1"/>
          <p:nvPr>
            <p:custDataLst>
              <p:tags r:id="rId3"/>
            </p:custDataLst>
          </p:nvPr>
        </p:nvSpPr>
        <p:spPr>
          <a:xfrm>
            <a:off x="1158516" y="2374323"/>
            <a:ext cx="2114279" cy="3153660"/>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2024年全球电子商务市场规模预计达到4.28万亿美元，同比增长14.8%。</a:t>
            </a:r>
            <a:endParaRPr altLang="en-US" dirty="0" sz="2000" lang="zh-CN" spc="200">
              <a:solidFill>
                <a:schemeClr val="tx1">
                  <a:lumMod val="85000"/>
                  <a:lumOff val="15000"/>
                </a:schemeClr>
              </a:solidFill>
              <a:latin typeface="+mn-ea"/>
              <a:sym typeface="+mn-ea"/>
            </a:endParaRPr>
          </a:p>
        </p:txBody>
      </p:sp>
      <p:sp>
        <p:nvSpPr>
          <p:cNvPr id="1048938" name="圆角矩形 29"/>
          <p:cNvSpPr/>
          <p:nvPr>
            <p:custDataLst>
              <p:tags r:id="rId4"/>
            </p:custDataLst>
          </p:nvPr>
        </p:nvSpPr>
        <p:spPr>
          <a:xfrm>
            <a:off x="3600907" y="1984316"/>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40" name="圆角矩形 32"/>
          <p:cNvSpPr/>
          <p:nvPr>
            <p:custDataLst>
              <p:tags r:id="rId5"/>
            </p:custDataLst>
          </p:nvPr>
        </p:nvSpPr>
        <p:spPr>
          <a:xfrm>
            <a:off x="3603260" y="1984316"/>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42" name="文本框 34"/>
          <p:cNvSpPr txBox="1"/>
          <p:nvPr>
            <p:custDataLst>
              <p:tags r:id="rId6"/>
            </p:custDataLst>
          </p:nvPr>
        </p:nvSpPr>
        <p:spPr>
          <a:xfrm>
            <a:off x="3746792" y="2374323"/>
            <a:ext cx="2111688" cy="315490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中国在线零售市场在2024年有望突破10万亿元人民币，占社会消费品零售总额比例超过20%。</a:t>
            </a:r>
            <a:endParaRPr altLang="en-US" dirty="0" sz="2000" lang="zh-CN" spc="200">
              <a:solidFill>
                <a:schemeClr val="tx1">
                  <a:lumMod val="85000"/>
                  <a:lumOff val="15000"/>
                </a:schemeClr>
              </a:solidFill>
              <a:latin typeface="+mn-ea"/>
              <a:sym typeface="+mn-ea"/>
            </a:endParaRPr>
          </a:p>
        </p:txBody>
      </p:sp>
      <p:sp>
        <p:nvSpPr>
          <p:cNvPr id="1048944" name="圆角矩形 3"/>
          <p:cNvSpPr/>
          <p:nvPr>
            <p:custDataLst>
              <p:tags r:id="rId7"/>
            </p:custDataLst>
          </p:nvPr>
        </p:nvSpPr>
        <p:spPr>
          <a:xfrm>
            <a:off x="6186830" y="1984316"/>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46" name="圆角矩形 4"/>
          <p:cNvSpPr/>
          <p:nvPr>
            <p:custDataLst>
              <p:tags r:id="rId8"/>
            </p:custDataLst>
          </p:nvPr>
        </p:nvSpPr>
        <p:spPr>
          <a:xfrm>
            <a:off x="6189183" y="1984316"/>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48" name="文本框 5"/>
          <p:cNvSpPr txBox="1"/>
          <p:nvPr>
            <p:custDataLst>
              <p:tags r:id="rId9"/>
            </p:custDataLst>
          </p:nvPr>
        </p:nvSpPr>
        <p:spPr>
          <a:xfrm>
            <a:off x="6332127" y="2374323"/>
            <a:ext cx="2111688" cy="315490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美国电子商务市场在2024年预计达到1.2万亿美元，复合年增长率为9.5%。</a:t>
            </a:r>
            <a:endParaRPr altLang="en-US" dirty="0" sz="2000" lang="zh-CN" spc="200">
              <a:solidFill>
                <a:schemeClr val="tx1">
                  <a:lumMod val="85000"/>
                  <a:lumOff val="15000"/>
                </a:schemeClr>
              </a:solidFill>
              <a:latin typeface="+mn-ea"/>
              <a:sym typeface="+mn-ea"/>
            </a:endParaRPr>
          </a:p>
        </p:txBody>
      </p:sp>
      <p:sp>
        <p:nvSpPr>
          <p:cNvPr id="1048950" name="圆角矩形 8"/>
          <p:cNvSpPr/>
          <p:nvPr>
            <p:custDataLst>
              <p:tags r:id="rId10"/>
            </p:custDataLst>
          </p:nvPr>
        </p:nvSpPr>
        <p:spPr>
          <a:xfrm>
            <a:off x="8772753" y="1984316"/>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52" name="圆角矩形 9"/>
          <p:cNvSpPr/>
          <p:nvPr>
            <p:custDataLst>
              <p:tags r:id="rId11"/>
            </p:custDataLst>
          </p:nvPr>
        </p:nvSpPr>
        <p:spPr>
          <a:xfrm>
            <a:off x="8775106" y="1984316"/>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54" name="文本框 10"/>
          <p:cNvSpPr txBox="1"/>
          <p:nvPr>
            <p:custDataLst>
              <p:tags r:id="rId12"/>
            </p:custDataLst>
          </p:nvPr>
        </p:nvSpPr>
        <p:spPr>
          <a:xfrm>
            <a:off x="8918050" y="2374323"/>
            <a:ext cx="2111688" cy="315490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印度电子商务市场在2024年预计达到1000亿美元，复合年增长率为30%。</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88" name="标题 1"/>
          <p:cNvSpPr>
            <a:spLocks noGrp="1"/>
          </p:cNvSpPr>
          <p:nvPr>
            <p:ph type="title"/>
          </p:nvPr>
        </p:nvSpPr>
        <p:spPr/>
        <p:txBody>
          <a:bodyPr/>
          <a:p>
            <a:r>
              <a:rPr altLang="en-US" lang="zh-CN"/>
              <a:t>行业发展趋势</a:t>
            </a:r>
            <a:endParaRPr altLang="en-US" lang="zh-CN"/>
          </a:p>
        </p:txBody>
      </p:sp>
      <p:sp>
        <p:nvSpPr>
          <p:cNvPr id="1048990" name="对角圆角矩形 15"/>
          <p:cNvSpPr/>
          <p:nvPr>
            <p:custDataLst>
              <p:tags r:id="rId1"/>
            </p:custDataLst>
          </p:nvPr>
        </p:nvSpPr>
        <p:spPr>
          <a:xfrm>
            <a:off x="1993288" y="4126403"/>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2" name="对角圆角矩形 16"/>
          <p:cNvSpPr/>
          <p:nvPr>
            <p:custDataLst>
              <p:tags r:id="rId2"/>
            </p:custDataLst>
          </p:nvPr>
        </p:nvSpPr>
        <p:spPr>
          <a:xfrm>
            <a:off x="1993288" y="4000851"/>
            <a:ext cx="499219" cy="47636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4" name="直角三角形 17"/>
          <p:cNvSpPr/>
          <p:nvPr>
            <p:custDataLst>
              <p:tags r:id="rId3"/>
            </p:custDataLst>
          </p:nvPr>
        </p:nvSpPr>
        <p:spPr>
          <a:xfrm>
            <a:off x="2492618" y="4001427"/>
            <a:ext cx="75215" cy="12535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6" name="文本框 27"/>
          <p:cNvSpPr txBox="1"/>
          <p:nvPr>
            <p:custDataLst>
              <p:tags r:id="rId4"/>
            </p:custDataLst>
          </p:nvPr>
        </p:nvSpPr>
        <p:spPr>
          <a:xfrm>
            <a:off x="2524870" y="4136194"/>
            <a:ext cx="7411205" cy="679444"/>
          </a:xfrm>
          <a:prstGeom prst="rect"/>
          <a:noFill/>
        </p:spPr>
        <p:txBody>
          <a:bodyPr anchor="ctr" anchorCtr="0" bIns="107950" rtlCol="0" tIns="0" wrap="square">
            <a:normAutofit fontScale="80000"/>
          </a:bodyPr>
          <a:p>
            <a:pPr>
              <a:lnSpc>
                <a:spcPct val="150000"/>
              </a:lnSpc>
            </a:pPr>
            <a:r>
              <a:rPr altLang="zh-CN" dirty="0" lang="en-US">
                <a:solidFill>
                  <a:schemeClr val="dk1">
                    <a:lumMod val="80000"/>
                    <a:lumOff val="20000"/>
                  </a:schemeClr>
                </a:solidFill>
                <a:latin typeface="+mn-ea"/>
                <a:sym typeface="+mn-ea"/>
              </a:rPr>
              <a:t>人工智能、大数据、云计算等新技术的应用将进一步提升电商行业的运营效率和用户体验。</a:t>
            </a:r>
            <a:endParaRPr altLang="zh-CN" dirty="0" lang="en-US">
              <a:solidFill>
                <a:schemeClr val="dk1">
                  <a:lumMod val="80000"/>
                  <a:lumOff val="20000"/>
                </a:schemeClr>
              </a:solidFill>
              <a:latin typeface="+mn-ea"/>
              <a:sym typeface="+mn-ea"/>
            </a:endParaRPr>
          </a:p>
        </p:txBody>
      </p:sp>
      <p:sp>
        <p:nvSpPr>
          <p:cNvPr id="1048998" name="对角圆角矩形 52"/>
          <p:cNvSpPr/>
          <p:nvPr>
            <p:custDataLst>
              <p:tags r:id="rId5"/>
            </p:custDataLst>
          </p:nvPr>
        </p:nvSpPr>
        <p:spPr>
          <a:xfrm>
            <a:off x="1993288" y="1838814"/>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0" name="对角圆角矩形 53"/>
          <p:cNvSpPr/>
          <p:nvPr>
            <p:custDataLst>
              <p:tags r:id="rId6"/>
            </p:custDataLst>
          </p:nvPr>
        </p:nvSpPr>
        <p:spPr>
          <a:xfrm>
            <a:off x="1993288" y="1712686"/>
            <a:ext cx="499219" cy="47636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2" name="直角三角形 54"/>
          <p:cNvSpPr/>
          <p:nvPr>
            <p:custDataLst>
              <p:tags r:id="rId7"/>
            </p:custDataLst>
          </p:nvPr>
        </p:nvSpPr>
        <p:spPr>
          <a:xfrm>
            <a:off x="2492618" y="1713262"/>
            <a:ext cx="75215" cy="12535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4" name="文本框 56"/>
          <p:cNvSpPr txBox="1"/>
          <p:nvPr>
            <p:custDataLst>
              <p:tags r:id="rId8"/>
            </p:custDataLst>
          </p:nvPr>
        </p:nvSpPr>
        <p:spPr>
          <a:xfrm>
            <a:off x="2524870" y="1841694"/>
            <a:ext cx="7411205" cy="679444"/>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电子商务与在线零售行业将继续保持增长趋势，市场规模不断扩大。</a:t>
            </a:r>
            <a:endParaRPr altLang="en-US" dirty="0" sz="1400" lang="zh-CN">
              <a:solidFill>
                <a:schemeClr val="dk1">
                  <a:lumMod val="80000"/>
                  <a:lumOff val="20000"/>
                </a:schemeClr>
              </a:solidFill>
              <a:latin typeface="+mn-ea"/>
              <a:sym typeface="+mn-ea"/>
            </a:endParaRPr>
          </a:p>
        </p:txBody>
      </p:sp>
      <p:sp>
        <p:nvSpPr>
          <p:cNvPr id="1049006" name="对角圆角矩形 5"/>
          <p:cNvSpPr/>
          <p:nvPr>
            <p:custDataLst>
              <p:tags r:id="rId9"/>
            </p:custDataLst>
          </p:nvPr>
        </p:nvSpPr>
        <p:spPr>
          <a:xfrm>
            <a:off x="1993288" y="2982609"/>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8" name="对角圆角矩形 6"/>
          <p:cNvSpPr/>
          <p:nvPr>
            <p:custDataLst>
              <p:tags r:id="rId10"/>
            </p:custDataLst>
          </p:nvPr>
        </p:nvSpPr>
        <p:spPr>
          <a:xfrm>
            <a:off x="1993288" y="2856480"/>
            <a:ext cx="499219" cy="47636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0" name="直角三角形 7"/>
          <p:cNvSpPr/>
          <p:nvPr>
            <p:custDataLst>
              <p:tags r:id="rId11"/>
            </p:custDataLst>
          </p:nvPr>
        </p:nvSpPr>
        <p:spPr>
          <a:xfrm>
            <a:off x="2492618" y="2857632"/>
            <a:ext cx="75215" cy="12535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2" name="文本框 8"/>
          <p:cNvSpPr txBox="1"/>
          <p:nvPr>
            <p:custDataLst>
              <p:tags r:id="rId12"/>
            </p:custDataLst>
          </p:nvPr>
        </p:nvSpPr>
        <p:spPr>
          <a:xfrm>
            <a:off x="2524870" y="2992400"/>
            <a:ext cx="7411205" cy="679444"/>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移动电商和社交电商将成为行业增长的重要驱动力。</a:t>
            </a:r>
            <a:endParaRPr altLang="en-US" dirty="0" sz="1400" lang="zh-CN">
              <a:solidFill>
                <a:schemeClr val="dk1">
                  <a:lumMod val="80000"/>
                  <a:lumOff val="20000"/>
                </a:schemeClr>
              </a:solidFill>
              <a:latin typeface="+mn-ea"/>
              <a:sym typeface="+mn-ea"/>
            </a:endParaRPr>
          </a:p>
        </p:txBody>
      </p:sp>
      <p:sp>
        <p:nvSpPr>
          <p:cNvPr id="1049014" name="对角圆角矩形 9"/>
          <p:cNvSpPr/>
          <p:nvPr>
            <p:custDataLst>
              <p:tags r:id="rId13"/>
            </p:custDataLst>
          </p:nvPr>
        </p:nvSpPr>
        <p:spPr>
          <a:xfrm>
            <a:off x="1993288" y="5270773"/>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6" name="对角圆角矩形 10"/>
          <p:cNvSpPr/>
          <p:nvPr>
            <p:custDataLst>
              <p:tags r:id="rId14"/>
            </p:custDataLst>
          </p:nvPr>
        </p:nvSpPr>
        <p:spPr>
          <a:xfrm>
            <a:off x="1993288" y="5144645"/>
            <a:ext cx="499219" cy="47636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8" name="直角三角形 11"/>
          <p:cNvSpPr/>
          <p:nvPr>
            <p:custDataLst>
              <p:tags r:id="rId15"/>
            </p:custDataLst>
          </p:nvPr>
        </p:nvSpPr>
        <p:spPr>
          <a:xfrm>
            <a:off x="2492618" y="5145221"/>
            <a:ext cx="75215" cy="12535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0" name="文本框 12"/>
          <p:cNvSpPr txBox="1"/>
          <p:nvPr>
            <p:custDataLst>
              <p:tags r:id="rId16"/>
            </p:custDataLst>
          </p:nvPr>
        </p:nvSpPr>
        <p:spPr>
          <a:xfrm>
            <a:off x="2524870" y="5279988"/>
            <a:ext cx="7411205" cy="679444"/>
          </a:xfrm>
          <a:prstGeom prst="rect"/>
          <a:noFill/>
        </p:spPr>
        <p:txBody>
          <a:bodyPr anchor="ctr" anchorCtr="0" bIns="107950" rtlCol="0" tIns="0" wrap="square">
            <a:normAutofit/>
          </a:bodyPr>
          <a:p>
            <a:pPr>
              <a:lnSpc>
                <a:spcPct val="150000"/>
              </a:lnSpc>
            </a:pPr>
            <a:r>
              <a:rPr altLang="zh-CN" dirty="0" sz="1400" lang="en-US">
                <a:solidFill>
                  <a:schemeClr val="dk1">
                    <a:lumMod val="80000"/>
                    <a:lumOff val="20000"/>
                  </a:schemeClr>
                </a:solidFill>
                <a:latin typeface="+mn-ea"/>
                <a:sym typeface="+mn-ea"/>
              </a:rPr>
              <a:t>跨境电商和农村电商将成为行业发展的新蓝海。</a:t>
            </a:r>
            <a:endParaRPr altLang="zh-CN" dirty="0" sz="140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54" name="标题"/>
          <p:cNvSpPr>
            <a:spLocks noGrp="1"/>
          </p:cNvSpPr>
          <p:nvPr>
            <p:ph type="title"/>
            <p:custDataLst>
              <p:tags r:id="rId1"/>
            </p:custDataLst>
          </p:nvPr>
        </p:nvSpPr>
        <p:spPr>
          <a:xfrm>
            <a:off x="5449824" y="3685032"/>
            <a:ext cx="6263640" cy="1399032"/>
          </a:xfrm>
          <a:noFill/>
        </p:spPr>
        <p:txBody>
          <a:bodyPr anchor="t" wrap="square">
            <a:normAutofit fontScale="90909"/>
          </a:bodyPr>
          <a:p>
            <a:r>
              <a:rPr altLang="en-US" dirty="0" lang="zh-CN"/>
              <a:t>2024年电子商务与在线零售行业市场分析</a:t>
            </a:r>
            <a:endParaRPr altLang="en-US" dirty="0" lang="zh-CN"/>
          </a:p>
        </p:txBody>
      </p:sp>
      <p:sp>
        <p:nvSpPr>
          <p:cNvPr id="1049056" name="节编号"/>
          <p:cNvSpPr>
            <a:spLocks noGrp="1"/>
          </p:cNvSpPr>
          <p:nvPr>
            <p:ph type="body" sz="quarter" idx="13"/>
            <p:custDataLst>
              <p:tags r:id="rId2"/>
            </p:custDataLst>
          </p:nvPr>
        </p:nvSpPr>
        <p:spPr>
          <a:xfrm>
            <a:off x="5458968" y="1843314"/>
            <a:ext cx="6254496" cy="1585686"/>
          </a:xfrm>
          <a:noFill/>
        </p:spPr>
        <p:txBody>
          <a:bodyPr anchor="b" wrap="square">
            <a:normAutofit fontScale="94595" lnSpcReduction="20000"/>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90" name="标题 1"/>
          <p:cNvSpPr>
            <a:spLocks noGrp="1"/>
          </p:cNvSpPr>
          <p:nvPr>
            <p:ph type="title"/>
          </p:nvPr>
        </p:nvSpPr>
        <p:spPr/>
        <p:txBody>
          <a:bodyPr/>
          <a:p>
            <a:r>
              <a:rPr altLang="en-US" lang="zh-CN"/>
              <a:t>行业市场现状</a:t>
            </a:r>
            <a:endParaRPr altLang="en-US" lang="zh-CN"/>
          </a:p>
        </p:txBody>
      </p:sp>
      <p:sp>
        <p:nvSpPr>
          <p:cNvPr id="1049092" name="对角圆角矩形 15"/>
          <p:cNvSpPr/>
          <p:nvPr>
            <p:custDataLst>
              <p:tags r:id="rId1"/>
            </p:custDataLst>
          </p:nvPr>
        </p:nvSpPr>
        <p:spPr>
          <a:xfrm>
            <a:off x="1993288" y="4126403"/>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4" name="对角圆角矩形 16"/>
          <p:cNvSpPr/>
          <p:nvPr>
            <p:custDataLst>
              <p:tags r:id="rId2"/>
            </p:custDataLst>
          </p:nvPr>
        </p:nvSpPr>
        <p:spPr>
          <a:xfrm>
            <a:off x="1993288" y="4000851"/>
            <a:ext cx="499219" cy="47636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6" name="直角三角形 17"/>
          <p:cNvSpPr/>
          <p:nvPr>
            <p:custDataLst>
              <p:tags r:id="rId3"/>
            </p:custDataLst>
          </p:nvPr>
        </p:nvSpPr>
        <p:spPr>
          <a:xfrm>
            <a:off x="2492618" y="4001427"/>
            <a:ext cx="75215" cy="12535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8" name="文本框 27"/>
          <p:cNvSpPr txBox="1"/>
          <p:nvPr>
            <p:custDataLst>
              <p:tags r:id="rId4"/>
            </p:custDataLst>
          </p:nvPr>
        </p:nvSpPr>
        <p:spPr>
          <a:xfrm>
            <a:off x="2524870" y="4136194"/>
            <a:ext cx="7411205" cy="679444"/>
          </a:xfrm>
          <a:prstGeom prst="rect"/>
          <a:noFill/>
        </p:spPr>
        <p:txBody>
          <a:bodyPr anchor="ctr" anchorCtr="0" bIns="107950" rtlCol="0" tIns="0" wrap="square">
            <a:normAutofit/>
          </a:bodyPr>
          <a:p>
            <a:pPr>
              <a:lnSpc>
                <a:spcPct val="150000"/>
              </a:lnSpc>
            </a:pPr>
            <a:r>
              <a:rPr altLang="zh-CN" dirty="0" sz="1100" lang="en-US">
                <a:solidFill>
                  <a:schemeClr val="dk1">
                    <a:lumMod val="80000"/>
                    <a:lumOff val="20000"/>
                  </a:schemeClr>
                </a:solidFill>
                <a:latin typeface="+mn-ea"/>
                <a:sym typeface="+mn-ea"/>
              </a:rPr>
              <a:t>移动端交易占比：移动端交易规模达到33.7万亿元人民币，占比超过70%。</a:t>
            </a:r>
            <a:endParaRPr altLang="zh-CN" dirty="0" sz="1100" lang="en-US">
              <a:solidFill>
                <a:schemeClr val="dk1">
                  <a:lumMod val="80000"/>
                  <a:lumOff val="20000"/>
                </a:schemeClr>
              </a:solidFill>
              <a:latin typeface="+mn-ea"/>
              <a:sym typeface="+mn-ea"/>
            </a:endParaRPr>
          </a:p>
        </p:txBody>
      </p:sp>
      <p:sp>
        <p:nvSpPr>
          <p:cNvPr id="1049100" name="对角圆角矩形 52"/>
          <p:cNvSpPr/>
          <p:nvPr>
            <p:custDataLst>
              <p:tags r:id="rId5"/>
            </p:custDataLst>
          </p:nvPr>
        </p:nvSpPr>
        <p:spPr>
          <a:xfrm>
            <a:off x="1993288" y="1838814"/>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2" name="对角圆角矩形 53"/>
          <p:cNvSpPr/>
          <p:nvPr>
            <p:custDataLst>
              <p:tags r:id="rId6"/>
            </p:custDataLst>
          </p:nvPr>
        </p:nvSpPr>
        <p:spPr>
          <a:xfrm>
            <a:off x="1993288" y="1712686"/>
            <a:ext cx="499219" cy="47636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4" name="直角三角形 54"/>
          <p:cNvSpPr/>
          <p:nvPr>
            <p:custDataLst>
              <p:tags r:id="rId7"/>
            </p:custDataLst>
          </p:nvPr>
        </p:nvSpPr>
        <p:spPr>
          <a:xfrm>
            <a:off x="2492618" y="1713262"/>
            <a:ext cx="75215" cy="12535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6" name="文本框 56"/>
          <p:cNvSpPr txBox="1"/>
          <p:nvPr>
            <p:custDataLst>
              <p:tags r:id="rId8"/>
            </p:custDataLst>
          </p:nvPr>
        </p:nvSpPr>
        <p:spPr>
          <a:xfrm>
            <a:off x="2524870" y="1841694"/>
            <a:ext cx="7411205" cy="679444"/>
          </a:xfrm>
          <a:prstGeom prst="rect"/>
          <a:noFill/>
        </p:spPr>
        <p:txBody>
          <a:bodyPr anchor="ctr" anchorCtr="0" bIns="107950" rtlCol="0" tIns="0" wrap="square">
            <a:normAutofit/>
          </a:bodyPr>
          <a:p>
            <a:pPr>
              <a:lnSpc>
                <a:spcPct val="150000"/>
              </a:lnSpc>
            </a:pPr>
            <a:r>
              <a:rPr altLang="en-US" dirty="0" sz="1100" lang="zh-CN">
                <a:solidFill>
                  <a:schemeClr val="dk1">
                    <a:lumMod val="80000"/>
                    <a:lumOff val="20000"/>
                  </a:schemeClr>
                </a:solidFill>
                <a:latin typeface="+mn-ea"/>
                <a:sym typeface="+mn-ea"/>
              </a:rPr>
              <a:t>用户规模：截至2024年底，中国电子商务用户规模已达9亿人，占全国总人口的65%以上。</a:t>
            </a:r>
            <a:endParaRPr altLang="en-US" dirty="0" sz="1100" lang="zh-CN">
              <a:solidFill>
                <a:schemeClr val="dk1">
                  <a:lumMod val="80000"/>
                  <a:lumOff val="20000"/>
                </a:schemeClr>
              </a:solidFill>
              <a:latin typeface="+mn-ea"/>
              <a:sym typeface="+mn-ea"/>
            </a:endParaRPr>
          </a:p>
        </p:txBody>
      </p:sp>
      <p:sp>
        <p:nvSpPr>
          <p:cNvPr id="1049108" name="对角圆角矩形 5"/>
          <p:cNvSpPr/>
          <p:nvPr>
            <p:custDataLst>
              <p:tags r:id="rId9"/>
            </p:custDataLst>
          </p:nvPr>
        </p:nvSpPr>
        <p:spPr>
          <a:xfrm>
            <a:off x="1993288" y="2982609"/>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0" name="对角圆角矩形 6"/>
          <p:cNvSpPr/>
          <p:nvPr>
            <p:custDataLst>
              <p:tags r:id="rId10"/>
            </p:custDataLst>
          </p:nvPr>
        </p:nvSpPr>
        <p:spPr>
          <a:xfrm>
            <a:off x="1993288" y="2856480"/>
            <a:ext cx="499219" cy="47636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2" name="直角三角形 7"/>
          <p:cNvSpPr/>
          <p:nvPr>
            <p:custDataLst>
              <p:tags r:id="rId11"/>
            </p:custDataLst>
          </p:nvPr>
        </p:nvSpPr>
        <p:spPr>
          <a:xfrm>
            <a:off x="2492618" y="2857632"/>
            <a:ext cx="75215" cy="12535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4" name="文本框 8"/>
          <p:cNvSpPr txBox="1"/>
          <p:nvPr>
            <p:custDataLst>
              <p:tags r:id="rId12"/>
            </p:custDataLst>
          </p:nvPr>
        </p:nvSpPr>
        <p:spPr>
          <a:xfrm>
            <a:off x="2524870" y="2992400"/>
            <a:ext cx="7411205" cy="679444"/>
          </a:xfrm>
          <a:prstGeom prst="rect"/>
          <a:noFill/>
        </p:spPr>
        <p:txBody>
          <a:bodyPr anchor="ctr" anchorCtr="0" bIns="107950" rtlCol="0" tIns="0" wrap="square">
            <a:normAutofit/>
          </a:bodyPr>
          <a:p>
            <a:pPr>
              <a:lnSpc>
                <a:spcPct val="150000"/>
              </a:lnSpc>
            </a:pPr>
            <a:r>
              <a:rPr altLang="en-US" dirty="0" sz="1100" lang="zh-CN">
                <a:solidFill>
                  <a:schemeClr val="dk1">
                    <a:lumMod val="80000"/>
                    <a:lumOff val="20000"/>
                  </a:schemeClr>
                </a:solidFill>
                <a:latin typeface="+mn-ea"/>
                <a:sym typeface="+mn-ea"/>
              </a:rPr>
              <a:t>交易规模：2024年中国电子商务市场交易规模达到48.8万亿元人民币，同比增长19.1%。</a:t>
            </a:r>
            <a:endParaRPr altLang="en-US" dirty="0" sz="1100" lang="zh-CN">
              <a:solidFill>
                <a:schemeClr val="dk1">
                  <a:lumMod val="80000"/>
                  <a:lumOff val="20000"/>
                </a:schemeClr>
              </a:solidFill>
              <a:latin typeface="+mn-ea"/>
              <a:sym typeface="+mn-ea"/>
            </a:endParaRPr>
          </a:p>
        </p:txBody>
      </p:sp>
      <p:sp>
        <p:nvSpPr>
          <p:cNvPr id="1049116" name="对角圆角矩形 9"/>
          <p:cNvSpPr/>
          <p:nvPr>
            <p:custDataLst>
              <p:tags r:id="rId13"/>
            </p:custDataLst>
          </p:nvPr>
        </p:nvSpPr>
        <p:spPr>
          <a:xfrm>
            <a:off x="1993288" y="5270773"/>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8" name="对角圆角矩形 10"/>
          <p:cNvSpPr/>
          <p:nvPr>
            <p:custDataLst>
              <p:tags r:id="rId14"/>
            </p:custDataLst>
          </p:nvPr>
        </p:nvSpPr>
        <p:spPr>
          <a:xfrm>
            <a:off x="1993288" y="5144645"/>
            <a:ext cx="499219" cy="47636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0" name="直角三角形 11"/>
          <p:cNvSpPr/>
          <p:nvPr>
            <p:custDataLst>
              <p:tags r:id="rId15"/>
            </p:custDataLst>
          </p:nvPr>
        </p:nvSpPr>
        <p:spPr>
          <a:xfrm>
            <a:off x="2492618" y="5145221"/>
            <a:ext cx="75215" cy="12535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2" name="文本框 12"/>
          <p:cNvSpPr txBox="1"/>
          <p:nvPr>
            <p:custDataLst>
              <p:tags r:id="rId16"/>
            </p:custDataLst>
          </p:nvPr>
        </p:nvSpPr>
        <p:spPr>
          <a:xfrm>
            <a:off x="2524870" y="5279988"/>
            <a:ext cx="7411205" cy="679444"/>
          </a:xfrm>
          <a:prstGeom prst="rect"/>
          <a:noFill/>
        </p:spPr>
        <p:txBody>
          <a:bodyPr anchor="ctr" anchorCtr="0" bIns="107950" rtlCol="0" tIns="0" wrap="square">
            <a:normAutofit fontScale="54444"/>
          </a:bodyPr>
          <a:p>
            <a:pPr>
              <a:lnSpc>
                <a:spcPct val="150000"/>
              </a:lnSpc>
            </a:pPr>
            <a:r>
              <a:rPr altLang="zh-CN" dirty="0" lang="en-US">
                <a:solidFill>
                  <a:schemeClr val="dk1">
                    <a:lumMod val="80000"/>
                    <a:lumOff val="20000"/>
                  </a:schemeClr>
                </a:solidFill>
                <a:latin typeface="+mn-ea"/>
                <a:sym typeface="+mn-ea"/>
              </a:rPr>
              <a:t>跨境电商发展：随着一带一路倡议的深入推进，中国跨境电商市场规模持续扩大，2024年跨境电商市场规模将达到15.7万亿元人民币，同比增长28.6%。</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56" name="标题 1"/>
          <p:cNvSpPr>
            <a:spLocks noGrp="1"/>
          </p:cNvSpPr>
          <p:nvPr>
            <p:ph type="title"/>
          </p:nvPr>
        </p:nvSpPr>
        <p:spPr/>
        <p:txBody>
          <a:bodyPr/>
          <a:p>
            <a:r>
              <a:rPr altLang="en-US" lang="zh-CN"/>
              <a:t>行业市场竞争格局</a:t>
            </a:r>
            <a:endParaRPr altLang="en-US" lang="zh-CN"/>
          </a:p>
        </p:txBody>
      </p:sp>
      <p:sp>
        <p:nvSpPr>
          <p:cNvPr id="1049158" name="弧形 58"/>
          <p:cNvSpPr/>
          <p:nvPr>
            <p:custDataLst>
              <p:tags r:id="rId1"/>
            </p:custDataLst>
          </p:nvPr>
        </p:nvSpPr>
        <p:spPr>
          <a:xfrm>
            <a:off x="7960385" y="2230496"/>
            <a:ext cx="3214326" cy="3214326"/>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60" name="弧形 57"/>
          <p:cNvSpPr/>
          <p:nvPr>
            <p:custDataLst>
              <p:tags r:id="rId2"/>
            </p:custDataLst>
          </p:nvPr>
        </p:nvSpPr>
        <p:spPr>
          <a:xfrm>
            <a:off x="1014984" y="2230496"/>
            <a:ext cx="3214326" cy="3214326"/>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62" name="椭圆 22"/>
          <p:cNvSpPr/>
          <p:nvPr>
            <p:custDataLst>
              <p:tags r:id="rId3"/>
            </p:custDataLst>
          </p:nvPr>
        </p:nvSpPr>
        <p:spPr>
          <a:xfrm>
            <a:off x="8276361" y="2485707"/>
            <a:ext cx="2703159" cy="2703159"/>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4" name="椭圆 23"/>
          <p:cNvSpPr/>
          <p:nvPr>
            <p:custDataLst>
              <p:tags r:id="rId4"/>
            </p:custDataLst>
          </p:nvPr>
        </p:nvSpPr>
        <p:spPr>
          <a:xfrm>
            <a:off x="8634005" y="2539527"/>
            <a:ext cx="364920" cy="36492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6" name="正文"/>
          <p:cNvSpPr txBox="1"/>
          <p:nvPr>
            <p:custDataLst>
              <p:tags r:id="rId5"/>
            </p:custDataLst>
          </p:nvPr>
        </p:nvSpPr>
        <p:spPr>
          <a:xfrm>
            <a:off x="8695638" y="3266099"/>
            <a:ext cx="1864444" cy="1282464"/>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行业发展趋势与投资前景</a:t>
            </a:r>
            <a:endParaRPr altLang="en-US" dirty="0" sz="1200" lang="zh-CN" spc="150">
              <a:solidFill>
                <a:srgbClr val="FFFFFF"/>
              </a:solidFill>
              <a:latin typeface="+mn-ea"/>
              <a:sym typeface="+mn-ea"/>
            </a:endParaRPr>
          </a:p>
        </p:txBody>
      </p:sp>
      <p:sp>
        <p:nvSpPr>
          <p:cNvPr id="1049168" name="椭圆 24"/>
          <p:cNvSpPr/>
          <p:nvPr>
            <p:custDataLst>
              <p:tags r:id="rId6"/>
            </p:custDataLst>
          </p:nvPr>
        </p:nvSpPr>
        <p:spPr>
          <a:xfrm>
            <a:off x="6023728" y="2485707"/>
            <a:ext cx="2703159" cy="2703159"/>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0" name="椭圆 25"/>
          <p:cNvSpPr/>
          <p:nvPr>
            <p:custDataLst>
              <p:tags r:id="rId7"/>
            </p:custDataLst>
          </p:nvPr>
        </p:nvSpPr>
        <p:spPr>
          <a:xfrm>
            <a:off x="6380504" y="2539527"/>
            <a:ext cx="364920" cy="36492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2" name="正文"/>
          <p:cNvSpPr txBox="1"/>
          <p:nvPr>
            <p:custDataLst>
              <p:tags r:id="rId8"/>
            </p:custDataLst>
          </p:nvPr>
        </p:nvSpPr>
        <p:spPr>
          <a:xfrm>
            <a:off x="6443005" y="3266099"/>
            <a:ext cx="1864444" cy="1282464"/>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主要竞争者分析</a:t>
            </a:r>
            <a:endParaRPr altLang="en-US" dirty="0" sz="1200" lang="zh-CN" spc="150">
              <a:solidFill>
                <a:schemeClr val="tx1">
                  <a:lumMod val="65000"/>
                  <a:lumOff val="35000"/>
                </a:schemeClr>
              </a:solidFill>
              <a:latin typeface="+mn-ea"/>
              <a:sym typeface="+mn-ea"/>
            </a:endParaRPr>
          </a:p>
        </p:txBody>
      </p:sp>
      <p:sp>
        <p:nvSpPr>
          <p:cNvPr id="1049174" name="椭圆 7"/>
          <p:cNvSpPr/>
          <p:nvPr>
            <p:custDataLst>
              <p:tags r:id="rId9"/>
            </p:custDataLst>
          </p:nvPr>
        </p:nvSpPr>
        <p:spPr>
          <a:xfrm>
            <a:off x="3771096" y="2485707"/>
            <a:ext cx="2703159" cy="2703159"/>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6" name="椭圆 9"/>
          <p:cNvSpPr/>
          <p:nvPr>
            <p:custDataLst>
              <p:tags r:id="rId10"/>
            </p:custDataLst>
          </p:nvPr>
        </p:nvSpPr>
        <p:spPr>
          <a:xfrm>
            <a:off x="4127871" y="2539527"/>
            <a:ext cx="364920" cy="36492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8" name="正文"/>
          <p:cNvSpPr txBox="1"/>
          <p:nvPr>
            <p:custDataLst>
              <p:tags r:id="rId11"/>
            </p:custDataLst>
          </p:nvPr>
        </p:nvSpPr>
        <p:spPr>
          <a:xfrm>
            <a:off x="4190372" y="3266099"/>
            <a:ext cx="1864444" cy="1282464"/>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行业市场规模与增长趋势</a:t>
            </a:r>
            <a:endParaRPr altLang="en-US" dirty="0" sz="1200" lang="zh-CN" spc="150">
              <a:solidFill>
                <a:srgbClr val="FFFFFF"/>
              </a:solidFill>
              <a:latin typeface="+mn-ea"/>
              <a:sym typeface="+mn-ea"/>
            </a:endParaRPr>
          </a:p>
        </p:txBody>
      </p:sp>
      <p:sp>
        <p:nvSpPr>
          <p:cNvPr id="1049180" name="椭圆 5"/>
          <p:cNvSpPr/>
          <p:nvPr>
            <p:custDataLst>
              <p:tags r:id="rId12"/>
            </p:custDataLst>
          </p:nvPr>
        </p:nvSpPr>
        <p:spPr>
          <a:xfrm>
            <a:off x="1262383" y="2485707"/>
            <a:ext cx="2703159" cy="2703159"/>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2" name="椭圆 4"/>
          <p:cNvSpPr/>
          <p:nvPr>
            <p:custDataLst>
              <p:tags r:id="rId13"/>
            </p:custDataLst>
          </p:nvPr>
        </p:nvSpPr>
        <p:spPr>
          <a:xfrm>
            <a:off x="1619158" y="2539527"/>
            <a:ext cx="364920" cy="36492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4" name="正文"/>
          <p:cNvSpPr txBox="1"/>
          <p:nvPr>
            <p:custDataLst>
              <p:tags r:id="rId14"/>
            </p:custDataLst>
          </p:nvPr>
        </p:nvSpPr>
        <p:spPr>
          <a:xfrm>
            <a:off x="1681659" y="3266099"/>
            <a:ext cx="1864444" cy="1282464"/>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电子商务与在线零售行业概述</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18" name="标题 1"/>
          <p:cNvSpPr>
            <a:spLocks noGrp="1"/>
          </p:cNvSpPr>
          <p:nvPr>
            <p:ph type="title"/>
          </p:nvPr>
        </p:nvSpPr>
        <p:spPr/>
        <p:txBody>
          <a:bodyPr/>
          <a:p>
            <a:r>
              <a:rPr altLang="en-US" lang="zh-CN"/>
              <a:t>行业市场消费群体分析</a:t>
            </a:r>
            <a:endParaRPr altLang="en-US" lang="zh-CN"/>
          </a:p>
        </p:txBody>
      </p:sp>
      <p:sp>
        <p:nvSpPr>
          <p:cNvPr id="1049220" name="任意多边形 20"/>
          <p:cNvSpPr/>
          <p:nvPr>
            <p:custDataLst>
              <p:tags r:id="rId1"/>
            </p:custDataLst>
          </p:nvPr>
        </p:nvSpPr>
        <p:spPr>
          <a:xfrm rot="2700000">
            <a:off x="2192384" y="1712686"/>
            <a:ext cx="1140256" cy="114223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22" name="文本框 24"/>
          <p:cNvSpPr txBox="1"/>
          <p:nvPr>
            <p:custDataLst>
              <p:tags r:id="rId2"/>
            </p:custDataLst>
          </p:nvPr>
        </p:nvSpPr>
        <p:spPr bwMode="auto">
          <a:xfrm>
            <a:off x="1875935" y="3256746"/>
            <a:ext cx="1773570" cy="270505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400" lang="zh-CN" spc="150">
                <a:solidFill>
                  <a:schemeClr val="tx1">
                    <a:lumMod val="75000"/>
                    <a:lumOff val="25000"/>
                  </a:schemeClr>
                </a:solidFill>
                <a:latin typeface="+mn-ea"/>
                <a:sym typeface="+mn-ea"/>
              </a:rPr>
              <a:t>年轻人：消费能力强，追求个性化与时尚，是电商购物的主力军。</a:t>
            </a:r>
            <a:endParaRPr altLang="en-US" dirty="0" sz="1400" lang="zh-CN" spc="150">
              <a:solidFill>
                <a:schemeClr val="tx1">
                  <a:lumMod val="75000"/>
                  <a:lumOff val="25000"/>
                </a:schemeClr>
              </a:solidFill>
              <a:latin typeface="+mn-ea"/>
              <a:sym typeface="+mn-ea"/>
            </a:endParaRPr>
          </a:p>
        </p:txBody>
      </p:sp>
      <p:sp>
        <p:nvSpPr>
          <p:cNvPr id="1049224" name="矩形 42"/>
          <p:cNvSpPr/>
          <p:nvPr>
            <p:custDataLst>
              <p:tags r:id="rId3"/>
            </p:custDataLst>
          </p:nvPr>
        </p:nvSpPr>
        <p:spPr>
          <a:xfrm>
            <a:off x="1993374" y="2921206"/>
            <a:ext cx="1538389" cy="10894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26" name="任意多边形 18"/>
          <p:cNvSpPr/>
          <p:nvPr>
            <p:custDataLst>
              <p:tags r:id="rId4"/>
            </p:custDataLst>
          </p:nvPr>
        </p:nvSpPr>
        <p:spPr>
          <a:xfrm rot="5400000">
            <a:off x="4413886" y="1712686"/>
            <a:ext cx="1140256" cy="114223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28" name="文本框 27"/>
          <p:cNvSpPr txBox="1"/>
          <p:nvPr>
            <p:custDataLst>
              <p:tags r:id="rId5"/>
            </p:custDataLst>
          </p:nvPr>
        </p:nvSpPr>
        <p:spPr bwMode="auto">
          <a:xfrm>
            <a:off x="4096859" y="3256746"/>
            <a:ext cx="1773570" cy="270505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400" lang="zh-CN" spc="150">
                <a:solidFill>
                  <a:schemeClr val="tx1">
                    <a:lumMod val="75000"/>
                    <a:lumOff val="25000"/>
                  </a:schemeClr>
                </a:solidFill>
                <a:latin typeface="+mn-ea"/>
                <a:sym typeface="+mn-ea"/>
              </a:rPr>
              <a:t>中老年人：随着互联网普及率的提高，中老年人逐渐成为电商购物的潜力股，对品质和便利性有较高要求。</a:t>
            </a:r>
            <a:endParaRPr altLang="en-US" dirty="0" sz="1400" lang="zh-CN" spc="150">
              <a:solidFill>
                <a:schemeClr val="tx1">
                  <a:lumMod val="75000"/>
                  <a:lumOff val="25000"/>
                </a:schemeClr>
              </a:solidFill>
              <a:latin typeface="+mn-ea"/>
              <a:sym typeface="+mn-ea"/>
            </a:endParaRPr>
          </a:p>
        </p:txBody>
      </p:sp>
      <p:sp>
        <p:nvSpPr>
          <p:cNvPr id="1049230" name="矩形 43"/>
          <p:cNvSpPr/>
          <p:nvPr>
            <p:custDataLst>
              <p:tags r:id="rId6"/>
            </p:custDataLst>
          </p:nvPr>
        </p:nvSpPr>
        <p:spPr>
          <a:xfrm>
            <a:off x="4214877" y="2921206"/>
            <a:ext cx="1538389" cy="10894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32" name="任意多边形 21"/>
          <p:cNvSpPr/>
          <p:nvPr>
            <p:custDataLst>
              <p:tags r:id="rId7"/>
            </p:custDataLst>
          </p:nvPr>
        </p:nvSpPr>
        <p:spPr>
          <a:xfrm rot="18900000" flipH="1">
            <a:off x="6634810" y="1712686"/>
            <a:ext cx="1140256" cy="114223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34" name="文本框 30"/>
          <p:cNvSpPr txBox="1"/>
          <p:nvPr>
            <p:custDataLst>
              <p:tags r:id="rId8"/>
            </p:custDataLst>
          </p:nvPr>
        </p:nvSpPr>
        <p:spPr bwMode="auto">
          <a:xfrm>
            <a:off x="6318362" y="3256746"/>
            <a:ext cx="1773570" cy="2705055"/>
          </a:xfrm>
          <a:prstGeom prst="rect"/>
          <a:noFill/>
        </p:spPr>
        <p:txBody>
          <a:bodyPr anchor="t" anchorCtr="0" bIns="45720" lIns="91440" rIns="91440" rtlCol="0" tIns="45720" vert="horz" wrap="square">
            <a:normAutofit fontScale="7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农村地区用户：随着农村电商的发展，农村地区用户成为电商购物的重要增长点，对价格敏感，追求实用性和性价比。</a:t>
            </a:r>
            <a:endParaRPr altLang="en-US" dirty="0" sz="2000" lang="zh-CN" spc="150">
              <a:solidFill>
                <a:schemeClr val="tx1">
                  <a:lumMod val="75000"/>
                  <a:lumOff val="25000"/>
                </a:schemeClr>
              </a:solidFill>
              <a:latin typeface="+mn-ea"/>
              <a:sym typeface="+mn-ea"/>
            </a:endParaRPr>
          </a:p>
        </p:txBody>
      </p:sp>
      <p:sp>
        <p:nvSpPr>
          <p:cNvPr id="1049236" name="矩形 44"/>
          <p:cNvSpPr/>
          <p:nvPr>
            <p:custDataLst>
              <p:tags r:id="rId9"/>
            </p:custDataLst>
          </p:nvPr>
        </p:nvSpPr>
        <p:spPr>
          <a:xfrm>
            <a:off x="6435222" y="2921206"/>
            <a:ext cx="1538389" cy="10894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38" name="任意多边形 22"/>
          <p:cNvSpPr/>
          <p:nvPr>
            <p:custDataLst>
              <p:tags r:id="rId10"/>
            </p:custDataLst>
          </p:nvPr>
        </p:nvSpPr>
        <p:spPr>
          <a:xfrm rot="2700000" flipH="1" flipV="1">
            <a:off x="8855734" y="1712686"/>
            <a:ext cx="1140256" cy="114223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0" name="文本框 33"/>
          <p:cNvSpPr txBox="1"/>
          <p:nvPr>
            <p:custDataLst>
              <p:tags r:id="rId11"/>
            </p:custDataLst>
          </p:nvPr>
        </p:nvSpPr>
        <p:spPr bwMode="auto">
          <a:xfrm>
            <a:off x="8539286" y="3256746"/>
            <a:ext cx="1773570" cy="270505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400" lang="zh-CN" spc="150">
                <a:solidFill>
                  <a:schemeClr val="tx1">
                    <a:lumMod val="75000"/>
                    <a:lumOff val="25000"/>
                  </a:schemeClr>
                </a:solidFill>
                <a:latin typeface="+mn-ea"/>
                <a:sym typeface="+mn-ea"/>
              </a:rPr>
              <a:t>跨境电商用户：随着全球化的发展，跨境电商用户逐渐增多，对海外品牌和商品有较高需求。</a:t>
            </a:r>
            <a:endParaRPr altLang="en-US" dirty="0" sz="1400" lang="zh-CN" spc="150">
              <a:solidFill>
                <a:schemeClr val="tx1">
                  <a:lumMod val="75000"/>
                  <a:lumOff val="25000"/>
                </a:schemeClr>
              </a:solidFill>
              <a:latin typeface="+mn-ea"/>
              <a:sym typeface="+mn-ea"/>
            </a:endParaRPr>
          </a:p>
        </p:txBody>
      </p:sp>
      <p:sp>
        <p:nvSpPr>
          <p:cNvPr id="1049242" name="矩形 45"/>
          <p:cNvSpPr/>
          <p:nvPr>
            <p:custDataLst>
              <p:tags r:id="rId12"/>
            </p:custDataLst>
          </p:nvPr>
        </p:nvSpPr>
        <p:spPr>
          <a:xfrm>
            <a:off x="8656724" y="2921206"/>
            <a:ext cx="1538389" cy="10894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76" name="标题 1"/>
          <p:cNvSpPr>
            <a:spLocks noGrp="1"/>
          </p:cNvSpPr>
          <p:nvPr>
            <p:ph type="title"/>
          </p:nvPr>
        </p:nvSpPr>
        <p:spPr/>
        <p:txBody>
          <a:bodyPr/>
          <a:p>
            <a:r>
              <a:rPr altLang="en-US" lang="zh-CN"/>
              <a:t>行业市场发展瓶颈与机遇</a:t>
            </a:r>
            <a:endParaRPr altLang="en-US" lang="zh-CN"/>
          </a:p>
        </p:txBody>
      </p:sp>
      <p:sp>
        <p:nvSpPr>
          <p:cNvPr id="1049278" name="五边形 16"/>
          <p:cNvSpPr/>
          <p:nvPr>
            <p:custDataLst>
              <p:tags r:id="rId1"/>
            </p:custDataLst>
          </p:nvPr>
        </p:nvSpPr>
        <p:spPr>
          <a:xfrm rot="16200000" flipH="1">
            <a:off x="7053873" y="1749642"/>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0" name="五边形 17"/>
          <p:cNvSpPr/>
          <p:nvPr>
            <p:custDataLst>
              <p:tags r:id="rId2"/>
            </p:custDataLst>
          </p:nvPr>
        </p:nvSpPr>
        <p:spPr>
          <a:xfrm rot="16200000" flipH="1">
            <a:off x="7073458" y="431832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2" name="任意多边形 18"/>
          <p:cNvSpPr/>
          <p:nvPr>
            <p:custDataLst>
              <p:tags r:id="rId3"/>
            </p:custDataLst>
          </p:nvPr>
        </p:nvSpPr>
        <p:spPr>
          <a:xfrm>
            <a:off x="6415264" y="2503390"/>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4" name="任意多边形 19"/>
          <p:cNvSpPr/>
          <p:nvPr>
            <p:custDataLst>
              <p:tags r:id="rId4"/>
            </p:custDataLst>
          </p:nvPr>
        </p:nvSpPr>
        <p:spPr>
          <a:xfrm flipV="1">
            <a:off x="6297157" y="1911074"/>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6" name="五边形 2"/>
          <p:cNvSpPr/>
          <p:nvPr>
            <p:custDataLst>
              <p:tags r:id="rId5"/>
            </p:custDataLst>
          </p:nvPr>
        </p:nvSpPr>
        <p:spPr>
          <a:xfrm rot="16200000" flipH="1">
            <a:off x="1771106" y="1750235"/>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8" name="五边形 3"/>
          <p:cNvSpPr/>
          <p:nvPr>
            <p:custDataLst>
              <p:tags r:id="rId6"/>
            </p:custDataLst>
          </p:nvPr>
        </p:nvSpPr>
        <p:spPr>
          <a:xfrm rot="16200000" flipH="1">
            <a:off x="1791879" y="431832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0" name="任意多边形 4"/>
          <p:cNvSpPr/>
          <p:nvPr>
            <p:custDataLst>
              <p:tags r:id="rId7"/>
            </p:custDataLst>
          </p:nvPr>
        </p:nvSpPr>
        <p:spPr>
          <a:xfrm>
            <a:off x="1133684" y="2503390"/>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2" name="任意多边形 5"/>
          <p:cNvSpPr/>
          <p:nvPr>
            <p:custDataLst>
              <p:tags r:id="rId8"/>
            </p:custDataLst>
          </p:nvPr>
        </p:nvSpPr>
        <p:spPr>
          <a:xfrm flipV="1">
            <a:off x="1014984" y="1911074"/>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60397"/>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瓶颈：数据安全和隐私保护问题</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60397"/>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机遇：数字化转型和创新驱动</a:t>
            </a:r>
            <a:endParaRPr dirty="0" sz="2000" err="1">
              <a:solidFill>
                <a:schemeClr val="tx1">
                  <a:lumMod val="75000"/>
                  <a:lumOff val="25000"/>
                </a:schemeClr>
              </a:solidFill>
              <a:latin typeface="+mn-ea"/>
              <a:ea typeface="+mn-ea"/>
              <a:cs typeface="+mn-ea"/>
              <a:sym typeface="+mn-lt"/>
            </a:endParaRPr>
          </a:p>
        </p:txBody>
      </p:sp>
      <p:sp>
        <p:nvSpPr>
          <p:cNvPr id="1049298" name="五边形 9"/>
          <p:cNvSpPr/>
          <p:nvPr>
            <p:custDataLst>
              <p:tags r:id="rId11"/>
            </p:custDataLst>
          </p:nvPr>
        </p:nvSpPr>
        <p:spPr>
          <a:xfrm rot="16200000" flipH="1">
            <a:off x="4480446" y="1762105"/>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0" name="五边形 10"/>
          <p:cNvSpPr/>
          <p:nvPr>
            <p:custDataLst>
              <p:tags r:id="rId12"/>
            </p:custDataLst>
          </p:nvPr>
        </p:nvSpPr>
        <p:spPr>
          <a:xfrm rot="16200000" flipH="1">
            <a:off x="4500625" y="433019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2" name="任意多边形 11"/>
          <p:cNvSpPr/>
          <p:nvPr>
            <p:custDataLst>
              <p:tags r:id="rId13"/>
            </p:custDataLst>
          </p:nvPr>
        </p:nvSpPr>
        <p:spPr>
          <a:xfrm>
            <a:off x="3842430" y="2514666"/>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04" name="任意多边形 12"/>
          <p:cNvSpPr/>
          <p:nvPr>
            <p:custDataLst>
              <p:tags r:id="rId14"/>
            </p:custDataLst>
          </p:nvPr>
        </p:nvSpPr>
        <p:spPr>
          <a:xfrm flipV="1">
            <a:off x="3724323" y="1923538"/>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6" name="五边形 23"/>
          <p:cNvSpPr/>
          <p:nvPr>
            <p:custDataLst>
              <p:tags r:id="rId15"/>
            </p:custDataLst>
          </p:nvPr>
        </p:nvSpPr>
        <p:spPr>
          <a:xfrm rot="16200000" flipH="1">
            <a:off x="9626113" y="1785252"/>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8" name="五边形 24"/>
          <p:cNvSpPr/>
          <p:nvPr>
            <p:custDataLst>
              <p:tags r:id="rId16"/>
            </p:custDataLst>
          </p:nvPr>
        </p:nvSpPr>
        <p:spPr>
          <a:xfrm rot="16200000" flipH="1">
            <a:off x="9646292" y="4352150"/>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0" name="任意多边形 25"/>
          <p:cNvSpPr/>
          <p:nvPr>
            <p:custDataLst>
              <p:tags r:id="rId17"/>
            </p:custDataLst>
          </p:nvPr>
        </p:nvSpPr>
        <p:spPr>
          <a:xfrm>
            <a:off x="8987504" y="2537813"/>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2" name="任意多边形 26"/>
          <p:cNvSpPr/>
          <p:nvPr>
            <p:custDataLst>
              <p:tags r:id="rId18"/>
            </p:custDataLst>
          </p:nvPr>
        </p:nvSpPr>
        <p:spPr>
          <a:xfrm flipV="1">
            <a:off x="8869991" y="1946684"/>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194820"/>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机遇：新兴技术的应用和推广</a:t>
            </a:r>
            <a:endParaRPr dirty="0" sz="2000" err="1">
              <a:solidFill>
                <a:schemeClr val="tx1">
                  <a:lumMod val="75000"/>
                  <a:lumOff val="25000"/>
                </a:schemeClr>
              </a:solidFill>
              <a:latin typeface="+mn-ea"/>
              <a:ea typeface="+mn-ea"/>
              <a:cs typeface="+mn-ea"/>
              <a:sym typeface="+mn-lt"/>
            </a:endParaRPr>
          </a:p>
        </p:txBody>
      </p:sp>
      <p:sp>
        <p:nvSpPr>
          <p:cNvPr id="10493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171674"/>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瓶颈：物流配送效率和成本问题</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50" name="标题"/>
          <p:cNvSpPr>
            <a:spLocks noGrp="1"/>
          </p:cNvSpPr>
          <p:nvPr>
            <p:ph type="title"/>
            <p:custDataLst>
              <p:tags r:id="rId1"/>
            </p:custDataLst>
          </p:nvPr>
        </p:nvSpPr>
        <p:spPr>
          <a:xfrm>
            <a:off x="5449824" y="3685032"/>
            <a:ext cx="6263640" cy="1399032"/>
          </a:xfrm>
          <a:noFill/>
        </p:spPr>
        <p:txBody>
          <a:bodyPr anchor="t" wrap="square">
            <a:normAutofit/>
          </a:bodyPr>
          <a:p>
            <a:r>
              <a:rPr altLang="en-US" dirty="0" lang="zh-CN"/>
              <a:t>投资前景预测</a:t>
            </a:r>
            <a:endParaRPr altLang="en-US" dirty="0" lang="zh-CN"/>
          </a:p>
        </p:txBody>
      </p:sp>
      <p:sp>
        <p:nvSpPr>
          <p:cNvPr id="1049352" name="节编号"/>
          <p:cNvSpPr>
            <a:spLocks noGrp="1"/>
          </p:cNvSpPr>
          <p:nvPr>
            <p:ph type="body" sz="quarter" idx="13"/>
            <p:custDataLst>
              <p:tags r:id="rId2"/>
            </p:custDataLst>
          </p:nvPr>
        </p:nvSpPr>
        <p:spPr>
          <a:xfrm>
            <a:off x="5458968" y="1843314"/>
            <a:ext cx="6254496" cy="1585686"/>
          </a:xfrm>
          <a:noFill/>
        </p:spPr>
        <p:txBody>
          <a:bodyPr anchor="b" wrap="square">
            <a:normAutofit fontScale="94595" lnSpcReduction="20000"/>
          </a:bodyPr>
          <a:p>
            <a:r>
              <a:rPr altLang="zh-CN" dirty="0" lang="en-US"/>
              <a:t>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86" name="标题 1"/>
          <p:cNvSpPr>
            <a:spLocks noGrp="1"/>
          </p:cNvSpPr>
          <p:nvPr>
            <p:ph type="title"/>
          </p:nvPr>
        </p:nvSpPr>
        <p:spPr/>
        <p:txBody>
          <a:bodyPr/>
          <a:p>
            <a:r>
              <a:rPr altLang="en-US" lang="zh-CN"/>
              <a:t>投资环境分析</a:t>
            </a:r>
            <a:endParaRPr altLang="en-US" lang="zh-CN"/>
          </a:p>
        </p:txBody>
      </p:sp>
      <p:sp>
        <p:nvSpPr>
          <p:cNvPr id="1049388" name="矩形 31"/>
          <p:cNvSpPr/>
          <p:nvPr>
            <p:custDataLst>
              <p:tags r:id="rId1"/>
            </p:custDataLst>
          </p:nvPr>
        </p:nvSpPr>
        <p:spPr>
          <a:xfrm>
            <a:off x="3044869" y="1712686"/>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政策环境：政府对电子商务与在线零售行业的支持政策及监管措施</a:t>
            </a:r>
            <a:endParaRPr altLang="en-US" dirty="0" sz="1200" lang="zh-CN" spc="150">
              <a:solidFill>
                <a:schemeClr val="tx1">
                  <a:lumMod val="65000"/>
                  <a:lumOff val="35000"/>
                </a:schemeClr>
              </a:solidFill>
              <a:latin typeface="+mn-ea"/>
              <a:sym typeface="+mn-ea"/>
            </a:endParaRPr>
          </a:p>
        </p:txBody>
      </p:sp>
      <p:sp>
        <p:nvSpPr>
          <p:cNvPr id="1049390" name="矩形 4"/>
          <p:cNvSpPr/>
          <p:nvPr>
            <p:custDataLst>
              <p:tags r:id="rId2"/>
            </p:custDataLst>
          </p:nvPr>
        </p:nvSpPr>
        <p:spPr>
          <a:xfrm>
            <a:off x="3044869" y="2815525"/>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经济环境：行业经济增长趋势及未来市场容量</a:t>
            </a:r>
            <a:endParaRPr altLang="en-US" dirty="0" sz="1200" lang="zh-CN" spc="150">
              <a:solidFill>
                <a:schemeClr val="tx1">
                  <a:lumMod val="65000"/>
                  <a:lumOff val="35000"/>
                </a:schemeClr>
              </a:solidFill>
              <a:latin typeface="+mn-ea"/>
              <a:sym typeface="+mn-ea"/>
            </a:endParaRPr>
          </a:p>
        </p:txBody>
      </p:sp>
      <p:sp>
        <p:nvSpPr>
          <p:cNvPr id="1049392" name="矩形 5"/>
          <p:cNvSpPr/>
          <p:nvPr>
            <p:custDataLst>
              <p:tags r:id="rId3"/>
            </p:custDataLst>
          </p:nvPr>
        </p:nvSpPr>
        <p:spPr>
          <a:xfrm>
            <a:off x="3044869" y="3918365"/>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社会环境：消费者对电子商务与在线零售的接受程度及消费习惯</a:t>
            </a:r>
            <a:endParaRPr altLang="en-US" dirty="0" sz="1200" lang="zh-CN" spc="150">
              <a:solidFill>
                <a:schemeClr val="tx1">
                  <a:lumMod val="65000"/>
                  <a:lumOff val="35000"/>
                </a:schemeClr>
              </a:solidFill>
              <a:latin typeface="+mn-ea"/>
              <a:sym typeface="+mn-ea"/>
            </a:endParaRPr>
          </a:p>
        </p:txBody>
      </p:sp>
      <p:sp>
        <p:nvSpPr>
          <p:cNvPr id="1049394" name="矩形 7"/>
          <p:cNvSpPr/>
          <p:nvPr>
            <p:custDataLst>
              <p:tags r:id="rId4"/>
            </p:custDataLst>
          </p:nvPr>
        </p:nvSpPr>
        <p:spPr>
          <a:xfrm>
            <a:off x="3044869" y="5021204"/>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技术环境：新兴技术对行业发展的影响及创新点</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8" name="标题 1"/>
          <p:cNvSpPr>
            <a:spLocks noGrp="1"/>
          </p:cNvSpPr>
          <p:nvPr>
            <p:ph type="title"/>
          </p:nvPr>
        </p:nvSpPr>
        <p:spPr/>
        <p:txBody>
          <a:bodyPr/>
          <a:p>
            <a:r>
              <a:rPr altLang="en-US" lang="zh-CN"/>
              <a:t>投资风险评估</a:t>
            </a:r>
            <a:endParaRPr altLang="en-US" lang="zh-CN"/>
          </a:p>
        </p:txBody>
      </p:sp>
      <p:sp>
        <p:nvSpPr>
          <p:cNvPr id="1049430" name="正文"/>
          <p:cNvSpPr txBox="1"/>
          <p:nvPr>
            <p:custDataLst>
              <p:tags r:id="rId1"/>
            </p:custDataLst>
          </p:nvPr>
        </p:nvSpPr>
        <p:spPr>
          <a:xfrm>
            <a:off x="2816711" y="1712686"/>
            <a:ext cx="6555529" cy="866638"/>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市场不确定性：政策、法规、技术等因素的变化可能影响投资回报。</a:t>
            </a:r>
            <a:endParaRPr altLang="en-US" dirty="0" sz="1200" lang="zh-CN" spc="150">
              <a:solidFill>
                <a:schemeClr val="tx1">
                  <a:lumMod val="65000"/>
                  <a:lumOff val="35000"/>
                </a:schemeClr>
              </a:solidFill>
              <a:latin typeface="+mn-ea"/>
              <a:sym typeface="+mn-ea"/>
            </a:endParaRPr>
          </a:p>
        </p:txBody>
      </p:sp>
      <p:sp>
        <p:nvSpPr>
          <p:cNvPr id="1049432" name="正文"/>
          <p:cNvSpPr txBox="1"/>
          <p:nvPr>
            <p:custDataLst>
              <p:tags r:id="rId2"/>
            </p:custDataLst>
          </p:nvPr>
        </p:nvSpPr>
        <p:spPr>
          <a:xfrm>
            <a:off x="2816711" y="2840207"/>
            <a:ext cx="6555529" cy="866638"/>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竞争激烈：众多企业竞争可能导致利润下降或亏损。</a:t>
            </a:r>
            <a:endParaRPr altLang="en-US" dirty="0" sz="1200" lang="zh-CN" spc="150">
              <a:solidFill>
                <a:schemeClr val="tx1">
                  <a:lumMod val="65000"/>
                  <a:lumOff val="35000"/>
                </a:schemeClr>
              </a:solidFill>
              <a:latin typeface="+mn-ea"/>
              <a:sym typeface="+mn-ea"/>
            </a:endParaRPr>
          </a:p>
        </p:txBody>
      </p:sp>
      <p:sp>
        <p:nvSpPr>
          <p:cNvPr id="1049434" name="正文"/>
          <p:cNvSpPr txBox="1"/>
          <p:nvPr>
            <p:custDataLst>
              <p:tags r:id="rId3"/>
            </p:custDataLst>
          </p:nvPr>
        </p:nvSpPr>
        <p:spPr>
          <a:xfrm>
            <a:off x="2816711" y="3967729"/>
            <a:ext cx="6555529" cy="866638"/>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消费者行为变化：消费者对电子商务和在线零售的需求和期望不断变化，需要持续关注市场动态。</a:t>
            </a:r>
            <a:endParaRPr altLang="en-US" dirty="0" sz="1200" lang="zh-CN" spc="150">
              <a:solidFill>
                <a:schemeClr val="tx1">
                  <a:lumMod val="65000"/>
                  <a:lumOff val="35000"/>
                </a:schemeClr>
              </a:solidFill>
              <a:latin typeface="+mn-ea"/>
              <a:sym typeface="+mn-ea"/>
            </a:endParaRPr>
          </a:p>
        </p:txBody>
      </p:sp>
      <p:sp>
        <p:nvSpPr>
          <p:cNvPr id="1049436" name="正文"/>
          <p:cNvSpPr txBox="1"/>
          <p:nvPr>
            <p:custDataLst>
              <p:tags r:id="rId4"/>
            </p:custDataLst>
          </p:nvPr>
        </p:nvSpPr>
        <p:spPr>
          <a:xfrm>
            <a:off x="2816711" y="5095250"/>
            <a:ext cx="6555529" cy="866638"/>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数据安全和隐私保护：电子商务和在线零售行业涉及大量用户数据，需要加强数据安全和隐私保护措施，以避免数据泄露和法律风险。</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70" name="标题 1"/>
          <p:cNvSpPr>
            <a:spLocks noGrp="1"/>
          </p:cNvSpPr>
          <p:nvPr>
            <p:ph type="title"/>
          </p:nvPr>
        </p:nvSpPr>
        <p:spPr/>
        <p:txBody>
          <a:bodyPr/>
          <a:p>
            <a:r>
              <a:rPr altLang="en-US" lang="zh-CN"/>
              <a:t>投资机会与潜力分析</a:t>
            </a:r>
            <a:endParaRPr altLang="en-US" lang="zh-CN"/>
          </a:p>
        </p:txBody>
      </p:sp>
      <p:sp>
        <p:nvSpPr>
          <p:cNvPr id="1049472" name="圆角矩形 3"/>
          <p:cNvSpPr/>
          <p:nvPr>
            <p:custDataLst>
              <p:tags r:id="rId1"/>
            </p:custDataLst>
          </p:nvPr>
        </p:nvSpPr>
        <p:spPr>
          <a:xfrm rot="16200000">
            <a:off x="5662672" y="-2749289"/>
            <a:ext cx="862343" cy="978670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74" name="圆角矩形 4"/>
          <p:cNvSpPr/>
          <p:nvPr>
            <p:custDataLst>
              <p:tags r:id="rId2"/>
            </p:custDataLst>
          </p:nvPr>
        </p:nvSpPr>
        <p:spPr>
          <a:xfrm rot="16200000">
            <a:off x="834318" y="2079065"/>
            <a:ext cx="860923" cy="1291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76" name="圆角矩形 5"/>
          <p:cNvSpPr/>
          <p:nvPr>
            <p:custDataLst>
              <p:tags r:id="rId3"/>
            </p:custDataLst>
          </p:nvPr>
        </p:nvSpPr>
        <p:spPr>
          <a:xfrm rot="16200000">
            <a:off x="5663810" y="-1613172"/>
            <a:ext cx="862343" cy="978741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78" name="圆角矩形 6"/>
          <p:cNvSpPr/>
          <p:nvPr>
            <p:custDataLst>
              <p:tags r:id="rId4"/>
            </p:custDataLst>
          </p:nvPr>
        </p:nvSpPr>
        <p:spPr>
          <a:xfrm rot="16200000">
            <a:off x="835456" y="3215751"/>
            <a:ext cx="860923" cy="1291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80" name="圆角矩形 9"/>
          <p:cNvSpPr/>
          <p:nvPr>
            <p:custDataLst>
              <p:tags r:id="rId5"/>
            </p:custDataLst>
          </p:nvPr>
        </p:nvSpPr>
        <p:spPr>
          <a:xfrm rot="16200000">
            <a:off x="5662672" y="-498674"/>
            <a:ext cx="862343" cy="978670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82" name="圆角矩形 10"/>
          <p:cNvSpPr/>
          <p:nvPr>
            <p:custDataLst>
              <p:tags r:id="rId6"/>
            </p:custDataLst>
          </p:nvPr>
        </p:nvSpPr>
        <p:spPr>
          <a:xfrm rot="16200000">
            <a:off x="834318" y="4329680"/>
            <a:ext cx="860923" cy="1291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84" name="圆角矩形 11"/>
          <p:cNvSpPr/>
          <p:nvPr>
            <p:custDataLst>
              <p:tags r:id="rId7"/>
            </p:custDataLst>
          </p:nvPr>
        </p:nvSpPr>
        <p:spPr>
          <a:xfrm rot="16200000">
            <a:off x="5663810" y="636874"/>
            <a:ext cx="862343" cy="978741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86" name="圆角矩形 12"/>
          <p:cNvSpPr/>
          <p:nvPr>
            <p:custDataLst>
              <p:tags r:id="rId8"/>
            </p:custDataLst>
          </p:nvPr>
        </p:nvSpPr>
        <p:spPr>
          <a:xfrm rot="16200000">
            <a:off x="835456" y="5465797"/>
            <a:ext cx="860923" cy="1291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88" name="文本框 7"/>
          <p:cNvSpPr txBox="1"/>
          <p:nvPr>
            <p:custDataLst>
              <p:tags r:id="rId9"/>
            </p:custDataLst>
          </p:nvPr>
        </p:nvSpPr>
        <p:spPr>
          <a:xfrm>
            <a:off x="1611451" y="3963301"/>
            <a:ext cx="9375757" cy="862343"/>
          </a:xfrm>
          <a:prstGeom prst="rect"/>
        </p:spPr>
        <p:txBody>
          <a:bodyPr anchor="ctr" anchorCtr="0" bIns="46800" lIns="90000" rIns="0" rtlCol="0" tIns="46800" vert="horz" wrap="square">
            <a:normAutofit fontScale="79167"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消费者行为变化为电商行业带来新的增长点，例如直播带货、社交电商等新型业态，具有较大的投资潜力。</a:t>
            </a:r>
            <a:endParaRPr altLang="en-US" dirty="0" sz="2400" lang="zh-CN">
              <a:latin typeface="+mn-ea"/>
              <a:ea typeface="+mn-ea"/>
            </a:endParaRPr>
          </a:p>
        </p:txBody>
      </p:sp>
      <p:sp>
        <p:nvSpPr>
          <p:cNvPr id="1049490" name="文本框 8"/>
          <p:cNvSpPr txBox="1"/>
          <p:nvPr>
            <p:custDataLst>
              <p:tags r:id="rId10"/>
            </p:custDataLst>
          </p:nvPr>
        </p:nvSpPr>
        <p:spPr>
          <a:xfrm>
            <a:off x="1611451" y="5099987"/>
            <a:ext cx="9375757" cy="861633"/>
          </a:xfrm>
          <a:prstGeom prst="rect"/>
        </p:spPr>
        <p:txBody>
          <a:bodyPr anchor="ctr" anchorCtr="0" bIns="46800" lIns="90000" rIns="90000" rtlCol="0" tIns="46800" vert="horz" wrap="square">
            <a:normAutofit fontScale="91667"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跨境电商发展迅速，为投资者提供了更广阔的市场空间和投资机会。</a:t>
            </a:r>
            <a:endParaRPr altLang="en-US" dirty="0" sz="2400" lang="zh-CN">
              <a:latin typeface="+mn-ea"/>
              <a:ea typeface="+mn-ea"/>
            </a:endParaRPr>
          </a:p>
        </p:txBody>
      </p:sp>
      <p:sp>
        <p:nvSpPr>
          <p:cNvPr id="1049492" name="文本框 13"/>
          <p:cNvSpPr txBox="1"/>
          <p:nvPr>
            <p:custDataLst>
              <p:tags r:id="rId11"/>
            </p:custDataLst>
          </p:nvPr>
        </p:nvSpPr>
        <p:spPr>
          <a:xfrm>
            <a:off x="1611451" y="1712686"/>
            <a:ext cx="9375757" cy="8623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电子商务与在线零售行业市场规模持续增长，带来更多投资机会。</a:t>
            </a:r>
            <a:endParaRPr altLang="en-US" dirty="0" sz="2400" lang="zh-CN">
              <a:latin typeface="+mn-ea"/>
              <a:ea typeface="+mn-ea"/>
            </a:endParaRPr>
          </a:p>
        </p:txBody>
      </p:sp>
      <p:sp>
        <p:nvSpPr>
          <p:cNvPr id="1049494" name="文本框 14"/>
          <p:cNvSpPr txBox="1"/>
          <p:nvPr>
            <p:custDataLst>
              <p:tags r:id="rId12"/>
            </p:custDataLst>
          </p:nvPr>
        </p:nvSpPr>
        <p:spPr>
          <a:xfrm>
            <a:off x="1611451" y="2850509"/>
            <a:ext cx="9375757" cy="861633"/>
          </a:xfrm>
          <a:prstGeom prst="rect"/>
        </p:spPr>
        <p:txBody>
          <a:bodyPr anchor="ctr" anchorCtr="0" bIns="46800" lIns="90000" rIns="90000" rtlCol="0" tIns="46800" vert="horz" wrap="square">
            <a:normAutofit fontScale="79167"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技术创新推动行业升级，例如人工智能、大数据等技术在电商领域的应用，为投资者带来新的投资潜力。</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28" name="标题 1"/>
          <p:cNvSpPr>
            <a:spLocks noGrp="1"/>
          </p:cNvSpPr>
          <p:nvPr>
            <p:ph type="title"/>
          </p:nvPr>
        </p:nvSpPr>
        <p:spPr/>
        <p:txBody>
          <a:bodyPr/>
          <a:p>
            <a:r>
              <a:rPr altLang="en-US" lang="zh-CN"/>
              <a:t>投资策略建议</a:t>
            </a:r>
            <a:endParaRPr altLang="en-US" lang="zh-CN"/>
          </a:p>
        </p:txBody>
      </p:sp>
      <p:sp>
        <p:nvSpPr>
          <p:cNvPr id="1049530" name="任意多边形 20"/>
          <p:cNvSpPr/>
          <p:nvPr>
            <p:custDataLst>
              <p:tags r:id="rId1"/>
            </p:custDataLst>
          </p:nvPr>
        </p:nvSpPr>
        <p:spPr>
          <a:xfrm rot="2700000">
            <a:off x="2192384" y="1712686"/>
            <a:ext cx="1140256" cy="114223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2" name="文本框 24"/>
          <p:cNvSpPr txBox="1"/>
          <p:nvPr>
            <p:custDataLst>
              <p:tags r:id="rId2"/>
            </p:custDataLst>
          </p:nvPr>
        </p:nvSpPr>
        <p:spPr bwMode="auto">
          <a:xfrm>
            <a:off x="1875935" y="3256746"/>
            <a:ext cx="1773570" cy="270505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关注行业趋势和政策动向，把握市场变化和机遇</a:t>
            </a:r>
            <a:endParaRPr altLang="en-US" dirty="0" sz="2000" lang="zh-CN" spc="150">
              <a:solidFill>
                <a:schemeClr val="tx1">
                  <a:lumMod val="75000"/>
                  <a:lumOff val="25000"/>
                </a:schemeClr>
              </a:solidFill>
              <a:latin typeface="+mn-ea"/>
              <a:sym typeface="+mn-ea"/>
            </a:endParaRPr>
          </a:p>
        </p:txBody>
      </p:sp>
      <p:sp>
        <p:nvSpPr>
          <p:cNvPr id="1049534" name="矩形 42"/>
          <p:cNvSpPr/>
          <p:nvPr>
            <p:custDataLst>
              <p:tags r:id="rId3"/>
            </p:custDataLst>
          </p:nvPr>
        </p:nvSpPr>
        <p:spPr>
          <a:xfrm>
            <a:off x="1993374" y="2921206"/>
            <a:ext cx="1538389" cy="10894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36" name="任意多边形 18"/>
          <p:cNvSpPr/>
          <p:nvPr>
            <p:custDataLst>
              <p:tags r:id="rId4"/>
            </p:custDataLst>
          </p:nvPr>
        </p:nvSpPr>
        <p:spPr>
          <a:xfrm rot="5400000">
            <a:off x="4413886" y="1712686"/>
            <a:ext cx="1140256" cy="114223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8" name="文本框 27"/>
          <p:cNvSpPr txBox="1"/>
          <p:nvPr>
            <p:custDataLst>
              <p:tags r:id="rId5"/>
            </p:custDataLst>
          </p:nvPr>
        </p:nvSpPr>
        <p:spPr bwMode="auto">
          <a:xfrm>
            <a:off x="4096859" y="3256746"/>
            <a:ext cx="1773570" cy="270505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深入研究公司基本面，选择具有潜力和竞争优势的企业</a:t>
            </a:r>
            <a:endParaRPr altLang="en-US" dirty="0" sz="2000" lang="zh-CN" spc="150">
              <a:solidFill>
                <a:schemeClr val="tx1">
                  <a:lumMod val="75000"/>
                  <a:lumOff val="25000"/>
                </a:schemeClr>
              </a:solidFill>
              <a:latin typeface="+mn-ea"/>
              <a:sym typeface="+mn-ea"/>
            </a:endParaRPr>
          </a:p>
        </p:txBody>
      </p:sp>
      <p:sp>
        <p:nvSpPr>
          <p:cNvPr id="1049540" name="矩形 43"/>
          <p:cNvSpPr/>
          <p:nvPr>
            <p:custDataLst>
              <p:tags r:id="rId6"/>
            </p:custDataLst>
          </p:nvPr>
        </p:nvSpPr>
        <p:spPr>
          <a:xfrm>
            <a:off x="4214877" y="2921206"/>
            <a:ext cx="1538389" cy="10894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42" name="任意多边形 21"/>
          <p:cNvSpPr/>
          <p:nvPr>
            <p:custDataLst>
              <p:tags r:id="rId7"/>
            </p:custDataLst>
          </p:nvPr>
        </p:nvSpPr>
        <p:spPr>
          <a:xfrm rot="18900000" flipH="1">
            <a:off x="6634810" y="1712686"/>
            <a:ext cx="1140256" cy="114223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44" name="文本框 30"/>
          <p:cNvSpPr txBox="1"/>
          <p:nvPr>
            <p:custDataLst>
              <p:tags r:id="rId8"/>
            </p:custDataLst>
          </p:nvPr>
        </p:nvSpPr>
        <p:spPr bwMode="auto">
          <a:xfrm>
            <a:off x="6318362" y="3256746"/>
            <a:ext cx="1773570" cy="270505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分散投资，降低风险，避免过度集中于某个领域或某个企业</a:t>
            </a:r>
            <a:endParaRPr altLang="en-US" dirty="0" sz="2000" lang="zh-CN" spc="150">
              <a:solidFill>
                <a:schemeClr val="tx1">
                  <a:lumMod val="75000"/>
                  <a:lumOff val="25000"/>
                </a:schemeClr>
              </a:solidFill>
              <a:latin typeface="+mn-ea"/>
              <a:sym typeface="+mn-ea"/>
            </a:endParaRPr>
          </a:p>
        </p:txBody>
      </p:sp>
      <p:sp>
        <p:nvSpPr>
          <p:cNvPr id="1049546" name="矩形 44"/>
          <p:cNvSpPr/>
          <p:nvPr>
            <p:custDataLst>
              <p:tags r:id="rId9"/>
            </p:custDataLst>
          </p:nvPr>
        </p:nvSpPr>
        <p:spPr>
          <a:xfrm>
            <a:off x="6435222" y="2921206"/>
            <a:ext cx="1538389" cy="10894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48" name="任意多边形 22"/>
          <p:cNvSpPr/>
          <p:nvPr>
            <p:custDataLst>
              <p:tags r:id="rId10"/>
            </p:custDataLst>
          </p:nvPr>
        </p:nvSpPr>
        <p:spPr>
          <a:xfrm rot="2700000" flipH="1" flipV="1">
            <a:off x="8855734" y="1712686"/>
            <a:ext cx="1140256" cy="114223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50" name="文本框 33"/>
          <p:cNvSpPr txBox="1"/>
          <p:nvPr>
            <p:custDataLst>
              <p:tags r:id="rId11"/>
            </p:custDataLst>
          </p:nvPr>
        </p:nvSpPr>
        <p:spPr bwMode="auto">
          <a:xfrm>
            <a:off x="8539286" y="3256746"/>
            <a:ext cx="1773570" cy="270505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保持理性投资心态，不盲目跟风，不追求短期暴利</a:t>
            </a:r>
            <a:endParaRPr altLang="en-US" dirty="0" sz="2000" lang="zh-CN" spc="150">
              <a:solidFill>
                <a:schemeClr val="tx1">
                  <a:lumMod val="75000"/>
                  <a:lumOff val="25000"/>
                </a:schemeClr>
              </a:solidFill>
              <a:latin typeface="+mn-ea"/>
              <a:sym typeface="+mn-ea"/>
            </a:endParaRPr>
          </a:p>
        </p:txBody>
      </p:sp>
      <p:sp>
        <p:nvSpPr>
          <p:cNvPr id="1049552" name="矩形 45"/>
          <p:cNvSpPr/>
          <p:nvPr>
            <p:custDataLst>
              <p:tags r:id="rId12"/>
            </p:custDataLst>
          </p:nvPr>
        </p:nvSpPr>
        <p:spPr>
          <a:xfrm>
            <a:off x="8656724" y="2921206"/>
            <a:ext cx="1538389" cy="10894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86" name="标题"/>
          <p:cNvSpPr>
            <a:spLocks noGrp="1"/>
          </p:cNvSpPr>
          <p:nvPr>
            <p:ph type="title"/>
            <p:custDataLst>
              <p:tags r:id="rId1"/>
            </p:custDataLst>
          </p:nvPr>
        </p:nvSpPr>
        <p:spPr>
          <a:xfrm>
            <a:off x="5449824" y="3685032"/>
            <a:ext cx="6263640" cy="1399032"/>
          </a:xfrm>
          <a:noFill/>
        </p:spPr>
        <p:txBody>
          <a:bodyPr anchor="t" wrap="square">
            <a:normAutofit/>
          </a:bodyPr>
          <a:p>
            <a:r>
              <a:rPr altLang="en-US" dirty="0" lang="zh-CN"/>
              <a:t>未来发展趋势与展望</a:t>
            </a:r>
            <a:endParaRPr altLang="en-US" dirty="0" lang="zh-CN"/>
          </a:p>
        </p:txBody>
      </p:sp>
      <p:sp>
        <p:nvSpPr>
          <p:cNvPr id="1049588" name="节编号"/>
          <p:cNvSpPr>
            <a:spLocks noGrp="1"/>
          </p:cNvSpPr>
          <p:nvPr>
            <p:ph type="body" sz="quarter" idx="13"/>
            <p:custDataLst>
              <p:tags r:id="rId2"/>
            </p:custDataLst>
          </p:nvPr>
        </p:nvSpPr>
        <p:spPr>
          <a:xfrm>
            <a:off x="5458968" y="1843314"/>
            <a:ext cx="6254496" cy="1585686"/>
          </a:xfrm>
          <a:noFill/>
        </p:spPr>
        <p:txBody>
          <a:bodyPr anchor="b" wrap="square">
            <a:normAutofit fontScale="94595" lnSpcReduction="20000"/>
          </a:bodyPr>
          <a:p>
            <a:r>
              <a:rPr altLang="zh-CN" dirty="0" lang="en-US"/>
              <a:t>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22" name="标题 1"/>
          <p:cNvSpPr>
            <a:spLocks noGrp="1"/>
          </p:cNvSpPr>
          <p:nvPr>
            <p:ph type="title"/>
          </p:nvPr>
        </p:nvSpPr>
        <p:spPr/>
        <p:txBody>
          <a:bodyPr/>
          <a:p>
            <a:r>
              <a:rPr altLang="en-US" lang="zh-CN"/>
              <a:t>技术创新驱动行业发展</a:t>
            </a:r>
            <a:endParaRPr altLang="en-US" lang="zh-CN"/>
          </a:p>
        </p:txBody>
      </p:sp>
      <p:sp>
        <p:nvSpPr>
          <p:cNvPr id="1049624" name="五边形 16"/>
          <p:cNvSpPr/>
          <p:nvPr>
            <p:custDataLst>
              <p:tags r:id="rId1"/>
            </p:custDataLst>
          </p:nvPr>
        </p:nvSpPr>
        <p:spPr>
          <a:xfrm rot="16200000" flipH="1">
            <a:off x="7053873" y="1749642"/>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6" name="五边形 17"/>
          <p:cNvSpPr/>
          <p:nvPr>
            <p:custDataLst>
              <p:tags r:id="rId2"/>
            </p:custDataLst>
          </p:nvPr>
        </p:nvSpPr>
        <p:spPr>
          <a:xfrm rot="16200000" flipH="1">
            <a:off x="7073458" y="431832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8" name="任意多边形 18"/>
          <p:cNvSpPr/>
          <p:nvPr>
            <p:custDataLst>
              <p:tags r:id="rId3"/>
            </p:custDataLst>
          </p:nvPr>
        </p:nvSpPr>
        <p:spPr>
          <a:xfrm>
            <a:off x="6415264" y="2503390"/>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0" name="任意多边形 19"/>
          <p:cNvSpPr/>
          <p:nvPr>
            <p:custDataLst>
              <p:tags r:id="rId4"/>
            </p:custDataLst>
          </p:nvPr>
        </p:nvSpPr>
        <p:spPr>
          <a:xfrm flipV="1">
            <a:off x="6297157" y="1911074"/>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2" name="五边形 2"/>
          <p:cNvSpPr/>
          <p:nvPr>
            <p:custDataLst>
              <p:tags r:id="rId5"/>
            </p:custDataLst>
          </p:nvPr>
        </p:nvSpPr>
        <p:spPr>
          <a:xfrm rot="16200000" flipH="1">
            <a:off x="1771106" y="1750235"/>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4" name="五边形 3"/>
          <p:cNvSpPr/>
          <p:nvPr>
            <p:custDataLst>
              <p:tags r:id="rId6"/>
            </p:custDataLst>
          </p:nvPr>
        </p:nvSpPr>
        <p:spPr>
          <a:xfrm rot="16200000" flipH="1">
            <a:off x="1791879" y="431832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6" name="任意多边形 4"/>
          <p:cNvSpPr/>
          <p:nvPr>
            <p:custDataLst>
              <p:tags r:id="rId7"/>
            </p:custDataLst>
          </p:nvPr>
        </p:nvSpPr>
        <p:spPr>
          <a:xfrm>
            <a:off x="1133684" y="2503390"/>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8" name="任意多边形 5"/>
          <p:cNvSpPr/>
          <p:nvPr>
            <p:custDataLst>
              <p:tags r:id="rId8"/>
            </p:custDataLst>
          </p:nvPr>
        </p:nvSpPr>
        <p:spPr>
          <a:xfrm flipV="1">
            <a:off x="1014984" y="1911074"/>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60397"/>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人工智能技术：提升电商平台的智能化水平，提高用户体验和购物效率</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60397"/>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物联网技术：实现智能物流，提高物流效率，降低物流成本</a:t>
            </a:r>
            <a:endParaRPr dirty="0" err="1">
              <a:solidFill>
                <a:schemeClr val="tx1">
                  <a:lumMod val="75000"/>
                  <a:lumOff val="25000"/>
                </a:schemeClr>
              </a:solidFill>
              <a:latin typeface="+mn-ea"/>
              <a:ea typeface="+mn-ea"/>
              <a:cs typeface="+mn-ea"/>
              <a:sym typeface="+mn-lt"/>
            </a:endParaRPr>
          </a:p>
        </p:txBody>
      </p:sp>
      <p:sp>
        <p:nvSpPr>
          <p:cNvPr id="1049644" name="五边形 9"/>
          <p:cNvSpPr/>
          <p:nvPr>
            <p:custDataLst>
              <p:tags r:id="rId11"/>
            </p:custDataLst>
          </p:nvPr>
        </p:nvSpPr>
        <p:spPr>
          <a:xfrm rot="16200000" flipH="1">
            <a:off x="4480446" y="1762105"/>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6" name="五边形 10"/>
          <p:cNvSpPr/>
          <p:nvPr>
            <p:custDataLst>
              <p:tags r:id="rId12"/>
            </p:custDataLst>
          </p:nvPr>
        </p:nvSpPr>
        <p:spPr>
          <a:xfrm rot="16200000" flipH="1">
            <a:off x="4500625" y="433019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8" name="任意多边形 11"/>
          <p:cNvSpPr/>
          <p:nvPr>
            <p:custDataLst>
              <p:tags r:id="rId13"/>
            </p:custDataLst>
          </p:nvPr>
        </p:nvSpPr>
        <p:spPr>
          <a:xfrm>
            <a:off x="3842430" y="2514666"/>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50" name="任意多边形 12"/>
          <p:cNvSpPr/>
          <p:nvPr>
            <p:custDataLst>
              <p:tags r:id="rId14"/>
            </p:custDataLst>
          </p:nvPr>
        </p:nvSpPr>
        <p:spPr>
          <a:xfrm flipV="1">
            <a:off x="3724323" y="1923538"/>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2" name="五边形 23"/>
          <p:cNvSpPr/>
          <p:nvPr>
            <p:custDataLst>
              <p:tags r:id="rId15"/>
            </p:custDataLst>
          </p:nvPr>
        </p:nvSpPr>
        <p:spPr>
          <a:xfrm rot="16200000" flipH="1">
            <a:off x="9626113" y="1785252"/>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4" name="五边形 24"/>
          <p:cNvSpPr/>
          <p:nvPr>
            <p:custDataLst>
              <p:tags r:id="rId16"/>
            </p:custDataLst>
          </p:nvPr>
        </p:nvSpPr>
        <p:spPr>
          <a:xfrm rot="16200000" flipH="1">
            <a:off x="9646292" y="4352150"/>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6" name="任意多边形 25"/>
          <p:cNvSpPr/>
          <p:nvPr>
            <p:custDataLst>
              <p:tags r:id="rId17"/>
            </p:custDataLst>
          </p:nvPr>
        </p:nvSpPr>
        <p:spPr>
          <a:xfrm>
            <a:off x="8987504" y="2537813"/>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8" name="任意多边形 26"/>
          <p:cNvSpPr/>
          <p:nvPr>
            <p:custDataLst>
              <p:tags r:id="rId18"/>
            </p:custDataLst>
          </p:nvPr>
        </p:nvSpPr>
        <p:spPr>
          <a:xfrm flipV="1">
            <a:off x="8869991" y="1946684"/>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194820"/>
            <a:ext cx="2069057" cy="1864189"/>
          </a:xfrm>
          <a:prstGeom prst="rect"/>
          <a:noFill/>
          <a:ln>
            <a:noFill/>
          </a:ln>
        </p:spPr>
        <p:txBody>
          <a:bodyPr wrap="square">
            <a:normAutofit fontScale="7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云计算技术：提供高效、稳定、安全的数据存储和计算服务，支持电商业务的快速发展</a:t>
            </a:r>
            <a:endParaRPr dirty="0" sz="2000" err="1">
              <a:solidFill>
                <a:schemeClr val="tx1">
                  <a:lumMod val="75000"/>
                  <a:lumOff val="25000"/>
                </a:schemeClr>
              </a:solidFill>
              <a:latin typeface="+mn-ea"/>
              <a:ea typeface="+mn-ea"/>
              <a:cs typeface="+mn-ea"/>
              <a:sym typeface="+mn-lt"/>
            </a:endParaRPr>
          </a:p>
        </p:txBody>
      </p:sp>
      <p:sp>
        <p:nvSpPr>
          <p:cNvPr id="10496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171674"/>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区块链技术：保障交易安全，提高数据可信度，降低交易成本</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96" name="标题 1"/>
          <p:cNvSpPr>
            <a:spLocks noGrp="1"/>
          </p:cNvSpPr>
          <p:nvPr>
            <p:ph type="title"/>
          </p:nvPr>
        </p:nvSpPr>
        <p:spPr/>
        <p:txBody>
          <a:bodyPr/>
          <a:p>
            <a:r>
              <a:rPr altLang="en-US" lang="zh-CN"/>
              <a:t>消费升级引领市场变革</a:t>
            </a:r>
            <a:endParaRPr altLang="en-US" lang="zh-CN"/>
          </a:p>
        </p:txBody>
      </p:sp>
      <p:sp>
        <p:nvSpPr>
          <p:cNvPr id="1049698" name="椭圆 262"/>
          <p:cNvSpPr/>
          <p:nvPr>
            <p:custDataLst>
              <p:tags r:id="rId1"/>
            </p:custDataLst>
          </p:nvPr>
        </p:nvSpPr>
        <p:spPr>
          <a:xfrm>
            <a:off x="2687367" y="4070924"/>
            <a:ext cx="6813746" cy="178263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00" name="椭圆 263"/>
          <p:cNvSpPr/>
          <p:nvPr>
            <p:custDataLst>
              <p:tags r:id="rId2"/>
            </p:custDataLst>
          </p:nvPr>
        </p:nvSpPr>
        <p:spPr>
          <a:xfrm>
            <a:off x="3476649" y="4145373"/>
            <a:ext cx="5166079" cy="153086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02" name="椭圆 264"/>
          <p:cNvSpPr/>
          <p:nvPr>
            <p:custDataLst>
              <p:tags r:id="rId3"/>
            </p:custDataLst>
          </p:nvPr>
        </p:nvSpPr>
        <p:spPr>
          <a:xfrm>
            <a:off x="4215693" y="4364484"/>
            <a:ext cx="3687157" cy="109261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04" name="椭圆 265"/>
          <p:cNvSpPr/>
          <p:nvPr>
            <p:custDataLst>
              <p:tags r:id="rId4"/>
            </p:custDataLst>
          </p:nvPr>
        </p:nvSpPr>
        <p:spPr>
          <a:xfrm>
            <a:off x="4840340" y="4549699"/>
            <a:ext cx="2437632" cy="72234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06" name="椭圆 266"/>
          <p:cNvSpPr/>
          <p:nvPr>
            <p:custDataLst>
              <p:tags r:id="rId5"/>
            </p:custDataLst>
          </p:nvPr>
        </p:nvSpPr>
        <p:spPr>
          <a:xfrm>
            <a:off x="5480724" y="4739151"/>
            <a:ext cx="1402138" cy="415495"/>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109245" y="4670149"/>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08" name="椭圆 268"/>
          <p:cNvSpPr/>
          <p:nvPr>
            <p:custDataLst>
              <p:tags r:id="rId7"/>
            </p:custDataLst>
          </p:nvPr>
        </p:nvSpPr>
        <p:spPr>
          <a:xfrm flipV="1">
            <a:off x="3024507" y="4497645"/>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10" name="椭圆 269"/>
          <p:cNvSpPr/>
          <p:nvPr>
            <p:custDataLst>
              <p:tags r:id="rId8"/>
            </p:custDataLst>
          </p:nvPr>
        </p:nvSpPr>
        <p:spPr>
          <a:xfrm flipV="1">
            <a:off x="3063244" y="4536988"/>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12" name="椭圆 270"/>
          <p:cNvSpPr/>
          <p:nvPr>
            <p:custDataLst>
              <p:tags r:id="rId9"/>
            </p:custDataLst>
          </p:nvPr>
        </p:nvSpPr>
        <p:spPr>
          <a:xfrm flipV="1">
            <a:off x="7663356" y="3743469"/>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12384" y="3849998"/>
            <a:ext cx="0" cy="178263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14" name="椭圆 272"/>
          <p:cNvSpPr/>
          <p:nvPr>
            <p:custDataLst>
              <p:tags r:id="rId11"/>
            </p:custDataLst>
          </p:nvPr>
        </p:nvSpPr>
        <p:spPr>
          <a:xfrm flipV="1">
            <a:off x="4165455" y="3627255"/>
            <a:ext cx="358997" cy="35898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344012" y="4015844"/>
            <a:ext cx="0" cy="94193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55657" y="3726521"/>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16" name="椭圆 275"/>
          <p:cNvSpPr/>
          <p:nvPr>
            <p:custDataLst>
              <p:tags r:id="rId14"/>
            </p:custDataLst>
          </p:nvPr>
        </p:nvSpPr>
        <p:spPr>
          <a:xfrm flipV="1">
            <a:off x="6970918" y="3554017"/>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18" name="椭圆 276"/>
          <p:cNvSpPr/>
          <p:nvPr>
            <p:custDataLst>
              <p:tags r:id="rId15"/>
            </p:custDataLst>
          </p:nvPr>
        </p:nvSpPr>
        <p:spPr>
          <a:xfrm flipV="1">
            <a:off x="7009656" y="3593360"/>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20" name="椭圆 277"/>
          <p:cNvSpPr/>
          <p:nvPr>
            <p:custDataLst>
              <p:tags r:id="rId16"/>
            </p:custDataLst>
          </p:nvPr>
        </p:nvSpPr>
        <p:spPr>
          <a:xfrm flipV="1">
            <a:off x="3932423" y="4351168"/>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81451" y="4457697"/>
            <a:ext cx="0" cy="10307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22" name="椭圆 279"/>
          <p:cNvSpPr/>
          <p:nvPr>
            <p:custDataLst>
              <p:tags r:id="rId18"/>
            </p:custDataLst>
          </p:nvPr>
        </p:nvSpPr>
        <p:spPr>
          <a:xfrm flipV="1">
            <a:off x="8350952" y="4569673"/>
            <a:ext cx="244537" cy="24452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472007" y="4840838"/>
            <a:ext cx="0" cy="3824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24" name="椭圆 281"/>
          <p:cNvSpPr/>
          <p:nvPr>
            <p:custDataLst>
              <p:tags r:id="rId20"/>
            </p:custDataLst>
          </p:nvPr>
        </p:nvSpPr>
        <p:spPr>
          <a:xfrm flipV="1">
            <a:off x="5035240" y="4858391"/>
            <a:ext cx="302904" cy="30289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84138" y="5209452"/>
            <a:ext cx="0" cy="6691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26" name="图形 15"/>
          <p:cNvSpPr/>
          <p:nvPr>
            <p:custDataLst>
              <p:tags r:id="rId22"/>
            </p:custDataLst>
          </p:nvPr>
        </p:nvSpPr>
        <p:spPr>
          <a:xfrm>
            <a:off x="5097583" y="4923155"/>
            <a:ext cx="173201" cy="168767"/>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28" name="图形 19"/>
          <p:cNvSpPr/>
          <p:nvPr>
            <p:custDataLst>
              <p:tags r:id="rId23"/>
            </p:custDataLst>
          </p:nvPr>
        </p:nvSpPr>
        <p:spPr>
          <a:xfrm>
            <a:off x="8413901" y="4638070"/>
            <a:ext cx="118617" cy="106816"/>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30" name="图形 27"/>
          <p:cNvSpPr/>
          <p:nvPr>
            <p:custDataLst>
              <p:tags r:id="rId24"/>
            </p:custDataLst>
          </p:nvPr>
        </p:nvSpPr>
        <p:spPr>
          <a:xfrm>
            <a:off x="4261089" y="3742258"/>
            <a:ext cx="167743" cy="129013"/>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32" name="任意多边形: 形状 286"/>
          <p:cNvSpPr/>
          <p:nvPr>
            <p:custDataLst>
              <p:tags r:id="rId25"/>
            </p:custDataLst>
          </p:nvPr>
        </p:nvSpPr>
        <p:spPr>
          <a:xfrm>
            <a:off x="5472250" y="3695047"/>
            <a:ext cx="1243945" cy="124395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34" name="正文"/>
          <p:cNvSpPr txBox="1"/>
          <p:nvPr>
            <p:custDataLst>
              <p:tags r:id="rId26"/>
            </p:custDataLst>
          </p:nvPr>
        </p:nvSpPr>
        <p:spPr>
          <a:xfrm>
            <a:off x="1014984" y="3762232"/>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消费者行为变化：对品质、体验和服务的需求增加</a:t>
            </a:r>
            <a:endParaRPr altLang="en-US" dirty="0" sz="1200" lang="zh-CN" spc="150">
              <a:solidFill>
                <a:schemeClr val="tx1">
                  <a:lumMod val="65000"/>
                  <a:lumOff val="35000"/>
                </a:schemeClr>
              </a:solidFill>
              <a:latin typeface="+mn-ea"/>
              <a:sym typeface="+mn-ea"/>
            </a:endParaRPr>
          </a:p>
        </p:txBody>
      </p:sp>
      <p:sp>
        <p:nvSpPr>
          <p:cNvPr id="1049736" name="正文"/>
          <p:cNvSpPr txBox="1"/>
          <p:nvPr>
            <p:custDataLst>
              <p:tags r:id="rId27"/>
            </p:custDataLst>
          </p:nvPr>
        </p:nvSpPr>
        <p:spPr>
          <a:xfrm>
            <a:off x="9175340" y="3762232"/>
            <a:ext cx="1998694" cy="749131"/>
          </a:xfrm>
          <a:prstGeom prst="rect"/>
          <a:noFill/>
        </p:spPr>
        <p:txBody>
          <a:bodyPr anchor="t" anchorCtr="0" bIns="0" lIns="0" rIns="0" rtlCol="0" tIns="0" wrap="square">
            <a:normAutofit fontScale="83333"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技术驱动：人工智能、大数据、物联网等新技术推动行业创新</a:t>
            </a:r>
            <a:endParaRPr altLang="en-US" dirty="0" sz="1200" lang="zh-CN" spc="150">
              <a:solidFill>
                <a:schemeClr val="tx1">
                  <a:lumMod val="65000"/>
                  <a:lumOff val="35000"/>
                </a:schemeClr>
              </a:solidFill>
              <a:latin typeface="+mn-ea"/>
              <a:sym typeface="+mn-ea"/>
            </a:endParaRPr>
          </a:p>
        </p:txBody>
      </p:sp>
      <p:sp>
        <p:nvSpPr>
          <p:cNvPr id="1049738" name="正文"/>
          <p:cNvSpPr txBox="1"/>
          <p:nvPr>
            <p:custDataLst>
              <p:tags r:id="rId28"/>
            </p:custDataLst>
          </p:nvPr>
        </p:nvSpPr>
        <p:spPr>
          <a:xfrm>
            <a:off x="6993314" y="1795685"/>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线上线下融合：全渠道营销和服务成为必备能力</a:t>
            </a:r>
            <a:endParaRPr altLang="en-US" dirty="0" sz="1200" lang="zh-CN" spc="150">
              <a:solidFill>
                <a:schemeClr val="tx1">
                  <a:lumMod val="65000"/>
                  <a:lumOff val="35000"/>
                </a:schemeClr>
              </a:solidFill>
              <a:latin typeface="+mn-ea"/>
              <a:sym typeface="+mn-ea"/>
            </a:endParaRPr>
          </a:p>
        </p:txBody>
      </p:sp>
      <p:sp>
        <p:nvSpPr>
          <p:cNvPr id="1049740" name="正文"/>
          <p:cNvSpPr txBox="1"/>
          <p:nvPr>
            <p:custDataLst>
              <p:tags r:id="rId29"/>
            </p:custDataLst>
          </p:nvPr>
        </p:nvSpPr>
        <p:spPr>
          <a:xfrm>
            <a:off x="3197011" y="1795685"/>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品牌升级：个性化、定制化、高端化成为趋势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74" name="标题 1"/>
          <p:cNvSpPr>
            <a:spLocks noGrp="1"/>
          </p:cNvSpPr>
          <p:nvPr>
            <p:ph type="title"/>
          </p:nvPr>
        </p:nvSpPr>
        <p:spPr/>
        <p:txBody>
          <a:bodyPr/>
          <a:p>
            <a:r>
              <a:rPr altLang="en-US" lang="zh-CN"/>
              <a:t>政策环境对行业发展的影响</a:t>
            </a:r>
            <a:endParaRPr altLang="en-US" lang="zh-CN"/>
          </a:p>
        </p:txBody>
      </p:sp>
      <p:sp>
        <p:nvSpPr>
          <p:cNvPr id="1049776" name="五边形 30"/>
          <p:cNvSpPr/>
          <p:nvPr>
            <p:custDataLst>
              <p:tags r:id="rId1"/>
            </p:custDataLst>
          </p:nvPr>
        </p:nvSpPr>
        <p:spPr>
          <a:xfrm>
            <a:off x="1014984" y="3303098"/>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8" name="燕尾形 36"/>
          <p:cNvSpPr/>
          <p:nvPr>
            <p:custDataLst>
              <p:tags r:id="rId2"/>
            </p:custDataLst>
          </p:nvPr>
        </p:nvSpPr>
        <p:spPr>
          <a:xfrm>
            <a:off x="3434139" y="3303098"/>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80" name="燕尾形 37"/>
          <p:cNvSpPr/>
          <p:nvPr>
            <p:custDataLst>
              <p:tags r:id="rId3"/>
            </p:custDataLst>
          </p:nvPr>
        </p:nvSpPr>
        <p:spPr>
          <a:xfrm>
            <a:off x="8272450" y="3303098"/>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82" name="燕尾形 38"/>
          <p:cNvSpPr/>
          <p:nvPr>
            <p:custDataLst>
              <p:tags r:id="rId4"/>
            </p:custDataLst>
          </p:nvPr>
        </p:nvSpPr>
        <p:spPr>
          <a:xfrm>
            <a:off x="5853295" y="3303098"/>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84" name="文本框 3"/>
          <p:cNvSpPr txBox="1"/>
          <p:nvPr>
            <p:custDataLst>
              <p:tags r:id="rId5"/>
            </p:custDataLst>
          </p:nvPr>
        </p:nvSpPr>
        <p:spPr>
          <a:xfrm>
            <a:off x="3377823" y="4631021"/>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监管加强：政府加强对行业的监管，确保行业的规范发展，为行业的健康发展提供保障。</a:t>
            </a:r>
            <a:endParaRPr altLang="en-US" sz="1400" lang="zh-CN" spc="150">
              <a:solidFill>
                <a:schemeClr val="tx1"/>
              </a:solidFill>
              <a:effectLst/>
              <a:latin typeface="+mn-ea"/>
              <a:sym typeface="+mn-ea"/>
            </a:endParaRPr>
          </a:p>
        </p:txBody>
      </p:sp>
      <p:sp>
        <p:nvSpPr>
          <p:cNvPr id="1049786" name="文本框 6"/>
          <p:cNvSpPr txBox="1"/>
          <p:nvPr>
            <p:custDataLst>
              <p:tags r:id="rId6"/>
            </p:custDataLst>
          </p:nvPr>
        </p:nvSpPr>
        <p:spPr>
          <a:xfrm>
            <a:off x="1014984" y="1771945"/>
            <a:ext cx="2903966" cy="1309968"/>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政策支持：政府出台相关政策，鼓励电子商务与在线零售行业的发展，为行业提供良好的政策环境。</a:t>
            </a:r>
            <a:endParaRPr altLang="en-US" dirty="0" sz="1400" lang="zh-CN" spc="150">
              <a:solidFill>
                <a:schemeClr val="tx1"/>
              </a:solidFill>
              <a:effectLst/>
              <a:latin typeface="+mn-ea"/>
              <a:sym typeface="+mn-ea"/>
            </a:endParaRPr>
          </a:p>
        </p:txBody>
      </p:sp>
      <p:sp>
        <p:nvSpPr>
          <p:cNvPr id="1049788" name="文本框 7"/>
          <p:cNvSpPr txBox="1"/>
          <p:nvPr>
            <p:custDataLst>
              <p:tags r:id="rId7"/>
            </p:custDataLst>
          </p:nvPr>
        </p:nvSpPr>
        <p:spPr>
          <a:xfrm>
            <a:off x="5851663" y="1771945"/>
            <a:ext cx="2903966" cy="1309968"/>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竞争格局变化：政策环境的变化将导致行业竞争格局的变化，企业需要积极应对，提升自身竞争力。</a:t>
            </a:r>
            <a:endParaRPr altLang="en-US" sz="1400" lang="zh-CN" spc="150">
              <a:solidFill>
                <a:schemeClr val="tx1"/>
              </a:solidFill>
              <a:effectLst/>
              <a:latin typeface="+mn-ea"/>
              <a:sym typeface="+mn-ea"/>
            </a:endParaRPr>
          </a:p>
        </p:txBody>
      </p:sp>
      <p:sp>
        <p:nvSpPr>
          <p:cNvPr id="1049790" name="文本框 8"/>
          <p:cNvSpPr txBox="1"/>
          <p:nvPr>
            <p:custDataLst>
              <p:tags r:id="rId8"/>
            </p:custDataLst>
          </p:nvPr>
        </p:nvSpPr>
        <p:spPr>
          <a:xfrm>
            <a:off x="8270002" y="4631021"/>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投资机会：政策环境的改善将为投资者提供更多的投资机会，吸引更多资本进入行业。</a:t>
            </a:r>
            <a:endParaRPr altLang="en-US" sz="1400" lang="zh-CN" spc="150">
              <a:solidFill>
                <a:schemeClr val="tx1"/>
              </a:solidFill>
              <a:effectLst/>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24" name="标题 1"/>
          <p:cNvSpPr>
            <a:spLocks noGrp="1"/>
          </p:cNvSpPr>
          <p:nvPr>
            <p:ph type="title"/>
          </p:nvPr>
        </p:nvSpPr>
        <p:spPr/>
        <p:txBody>
          <a:bodyPr/>
          <a:p>
            <a:r>
              <a:rPr altLang="en-US" lang="zh-CN"/>
              <a:t>全球电子商务与在线零售行业的融合发展</a:t>
            </a:r>
            <a:endParaRPr altLang="en-US" lang="zh-CN"/>
          </a:p>
        </p:txBody>
      </p:sp>
      <p:sp>
        <p:nvSpPr>
          <p:cNvPr id="1049826" name="矩形 5"/>
          <p:cNvSpPr/>
          <p:nvPr>
            <p:custDataLst>
              <p:tags r:id="rId1"/>
            </p:custDataLst>
          </p:nvPr>
        </p:nvSpPr>
        <p:spPr>
          <a:xfrm>
            <a:off x="1014984" y="2627884"/>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28" name="矩形 10"/>
          <p:cNvSpPr/>
          <p:nvPr>
            <p:custDataLst>
              <p:tags r:id="rId2"/>
            </p:custDataLst>
          </p:nvPr>
        </p:nvSpPr>
        <p:spPr>
          <a:xfrm>
            <a:off x="1343398" y="2622568"/>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830" name="TextBox 2"/>
          <p:cNvSpPr txBox="1"/>
          <p:nvPr>
            <p:custDataLst>
              <p:tags r:id="rId3"/>
            </p:custDataLst>
          </p:nvPr>
        </p:nvSpPr>
        <p:spPr>
          <a:xfrm>
            <a:off x="1158517" y="3158899"/>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全球电子商务市场持续增长，在线零售成为主流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32" name="矩形 6"/>
          <p:cNvSpPr/>
          <p:nvPr>
            <p:custDataLst>
              <p:tags r:id="rId4"/>
            </p:custDataLst>
          </p:nvPr>
        </p:nvSpPr>
        <p:spPr>
          <a:xfrm>
            <a:off x="3606857" y="2627884"/>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34" name="矩形 11"/>
          <p:cNvSpPr/>
          <p:nvPr>
            <p:custDataLst>
              <p:tags r:id="rId5"/>
            </p:custDataLst>
          </p:nvPr>
        </p:nvSpPr>
        <p:spPr>
          <a:xfrm>
            <a:off x="3952991" y="2622568"/>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836" name="TextBox 2"/>
          <p:cNvSpPr txBox="1"/>
          <p:nvPr>
            <p:custDataLst>
              <p:tags r:id="rId6"/>
            </p:custDataLst>
          </p:nvPr>
        </p:nvSpPr>
        <p:spPr>
          <a:xfrm>
            <a:off x="3749800" y="3158899"/>
            <a:ext cx="2110622" cy="1704310"/>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数字化、智能化技术推动行业变革，线上线下融合成为趋势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38" name="矩形 33"/>
          <p:cNvSpPr/>
          <p:nvPr>
            <p:custDataLst>
              <p:tags r:id="rId7"/>
            </p:custDataLst>
          </p:nvPr>
        </p:nvSpPr>
        <p:spPr>
          <a:xfrm>
            <a:off x="6194595" y="2627884"/>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40" name="矩形 37"/>
          <p:cNvSpPr/>
          <p:nvPr>
            <p:custDataLst>
              <p:tags r:id="rId8"/>
            </p:custDataLst>
          </p:nvPr>
        </p:nvSpPr>
        <p:spPr>
          <a:xfrm>
            <a:off x="6523009" y="2622568"/>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842" name="TextBox 2"/>
          <p:cNvSpPr txBox="1"/>
          <p:nvPr>
            <p:custDataLst>
              <p:tags r:id="rId9"/>
            </p:custDataLst>
          </p:nvPr>
        </p:nvSpPr>
        <p:spPr>
          <a:xfrm>
            <a:off x="6338128" y="3158899"/>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跨境电商蓬勃发展，全球供应链加速整合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44" name="矩形 34"/>
          <p:cNvSpPr/>
          <p:nvPr>
            <p:custDataLst>
              <p:tags r:id="rId10"/>
            </p:custDataLst>
          </p:nvPr>
        </p:nvSpPr>
        <p:spPr>
          <a:xfrm>
            <a:off x="8777017" y="2627884"/>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46" name="矩形 38"/>
          <p:cNvSpPr/>
          <p:nvPr>
            <p:custDataLst>
              <p:tags r:id="rId11"/>
            </p:custDataLst>
          </p:nvPr>
        </p:nvSpPr>
        <p:spPr>
          <a:xfrm>
            <a:off x="9123151" y="2622568"/>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848" name="TextBox 2"/>
          <p:cNvSpPr txBox="1"/>
          <p:nvPr>
            <p:custDataLst>
              <p:tags r:id="rId12"/>
            </p:custDataLst>
          </p:nvPr>
        </p:nvSpPr>
        <p:spPr>
          <a:xfrm>
            <a:off x="8920551" y="3158899"/>
            <a:ext cx="2110622" cy="1704310"/>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消费者行为变化驱动行业创新，个性化、定制化需求崛起</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82" name="标题"/>
          <p:cNvSpPr>
            <a:spLocks noGrp="1"/>
          </p:cNvSpPr>
          <p:nvPr>
            <p:ph type="title"/>
            <p:custDataLst>
              <p:tags r:id="rId1"/>
            </p:custDataLst>
          </p:nvPr>
        </p:nvSpPr>
        <p:spPr>
          <a:xfrm>
            <a:off x="5449824" y="3685032"/>
            <a:ext cx="6263640" cy="1399032"/>
          </a:xfrm>
          <a:noFill/>
        </p:spPr>
        <p:txBody>
          <a:bodyPr anchor="t" wrap="square">
            <a:normAutofit/>
          </a:bodyPr>
          <a:p>
            <a:r>
              <a:rPr altLang="en-US" dirty="0" lang="zh-CN"/>
              <a:t>案例分析</a:t>
            </a:r>
            <a:endParaRPr altLang="en-US" dirty="0" lang="zh-CN"/>
          </a:p>
        </p:txBody>
      </p:sp>
      <p:sp>
        <p:nvSpPr>
          <p:cNvPr id="1049884" name="节编号"/>
          <p:cNvSpPr>
            <a:spLocks noGrp="1"/>
          </p:cNvSpPr>
          <p:nvPr>
            <p:ph type="body" sz="quarter" idx="13"/>
            <p:custDataLst>
              <p:tags r:id="rId2"/>
            </p:custDataLst>
          </p:nvPr>
        </p:nvSpPr>
        <p:spPr>
          <a:xfrm>
            <a:off x="5458968" y="1843314"/>
            <a:ext cx="6254496" cy="1585686"/>
          </a:xfrm>
          <a:noFill/>
        </p:spPr>
        <p:txBody>
          <a:bodyPr anchor="b" wrap="square">
            <a:normAutofit fontScale="94595" lnSpcReduction="20000"/>
          </a:bodyPr>
          <a:p>
            <a:r>
              <a:rPr altLang="zh-CN" dirty="0" lang="en-US"/>
              <a:t>05</a:t>
            </a:r>
            <a:endParaRPr altLang="zh-CN" dirty="0"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18" name="标题 1"/>
          <p:cNvSpPr>
            <a:spLocks noGrp="1"/>
          </p:cNvSpPr>
          <p:nvPr>
            <p:ph type="title"/>
          </p:nvPr>
        </p:nvSpPr>
        <p:spPr/>
        <p:txBody>
          <a:bodyPr/>
          <a:p>
            <a:r>
              <a:rPr altLang="en-US" lang="zh-CN"/>
              <a:t>成功企业经验分享</a:t>
            </a:r>
            <a:endParaRPr altLang="en-US" lang="zh-CN"/>
          </a:p>
        </p:txBody>
      </p:sp>
      <p:sp>
        <p:nvSpPr>
          <p:cNvPr id="1049920" name="对角圆角矩形 15"/>
          <p:cNvSpPr/>
          <p:nvPr>
            <p:custDataLst>
              <p:tags r:id="rId1"/>
            </p:custDataLst>
          </p:nvPr>
        </p:nvSpPr>
        <p:spPr>
          <a:xfrm>
            <a:off x="1993288" y="4126403"/>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2" name="对角圆角矩形 16"/>
          <p:cNvSpPr/>
          <p:nvPr>
            <p:custDataLst>
              <p:tags r:id="rId2"/>
            </p:custDataLst>
          </p:nvPr>
        </p:nvSpPr>
        <p:spPr>
          <a:xfrm>
            <a:off x="1993288" y="4000851"/>
            <a:ext cx="499219" cy="47636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4" name="直角三角形 17"/>
          <p:cNvSpPr/>
          <p:nvPr>
            <p:custDataLst>
              <p:tags r:id="rId3"/>
            </p:custDataLst>
          </p:nvPr>
        </p:nvSpPr>
        <p:spPr>
          <a:xfrm>
            <a:off x="2492618" y="4001427"/>
            <a:ext cx="75215" cy="12535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6" name="文本框 27"/>
          <p:cNvSpPr txBox="1"/>
          <p:nvPr>
            <p:custDataLst>
              <p:tags r:id="rId4"/>
            </p:custDataLst>
          </p:nvPr>
        </p:nvSpPr>
        <p:spPr>
          <a:xfrm>
            <a:off x="2524870" y="4136194"/>
            <a:ext cx="7411205" cy="679444"/>
          </a:xfrm>
          <a:prstGeom prst="rect"/>
          <a:noFill/>
        </p:spPr>
        <p:txBody>
          <a:bodyPr anchor="ctr" anchorCtr="0" bIns="107950" rtlCol="0" tIns="0" wrap="square">
            <a:normAutofit fontScale="65556"/>
          </a:bodyPr>
          <a:p>
            <a:pPr>
              <a:lnSpc>
                <a:spcPct val="150000"/>
              </a:lnSpc>
            </a:pPr>
            <a:r>
              <a:rPr altLang="zh-CN" dirty="0" lang="en-US">
                <a:solidFill>
                  <a:schemeClr val="dk1">
                    <a:lumMod val="80000"/>
                    <a:lumOff val="20000"/>
                  </a:schemeClr>
                </a:solidFill>
                <a:latin typeface="+mn-ea"/>
                <a:sym typeface="+mn-ea"/>
              </a:rPr>
              <a:t>京东：凭借高效的物流配送和优质的售后服务，打造了良好的用户体验，成为国内最大的自营式电商平台。</a:t>
            </a:r>
            <a:endParaRPr altLang="zh-CN" dirty="0" lang="en-US">
              <a:solidFill>
                <a:schemeClr val="dk1">
                  <a:lumMod val="80000"/>
                  <a:lumOff val="20000"/>
                </a:schemeClr>
              </a:solidFill>
              <a:latin typeface="+mn-ea"/>
              <a:sym typeface="+mn-ea"/>
            </a:endParaRPr>
          </a:p>
        </p:txBody>
      </p:sp>
      <p:sp>
        <p:nvSpPr>
          <p:cNvPr id="1049928" name="对角圆角矩形 52"/>
          <p:cNvSpPr/>
          <p:nvPr>
            <p:custDataLst>
              <p:tags r:id="rId5"/>
            </p:custDataLst>
          </p:nvPr>
        </p:nvSpPr>
        <p:spPr>
          <a:xfrm>
            <a:off x="1993288" y="1838814"/>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对角圆角矩形 53"/>
          <p:cNvSpPr/>
          <p:nvPr>
            <p:custDataLst>
              <p:tags r:id="rId6"/>
            </p:custDataLst>
          </p:nvPr>
        </p:nvSpPr>
        <p:spPr>
          <a:xfrm>
            <a:off x="1993288" y="1712686"/>
            <a:ext cx="499219" cy="47636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2" name="直角三角形 54"/>
          <p:cNvSpPr/>
          <p:nvPr>
            <p:custDataLst>
              <p:tags r:id="rId7"/>
            </p:custDataLst>
          </p:nvPr>
        </p:nvSpPr>
        <p:spPr>
          <a:xfrm>
            <a:off x="2492618" y="1713262"/>
            <a:ext cx="75215" cy="12535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4" name="文本框 56"/>
          <p:cNvSpPr txBox="1"/>
          <p:nvPr>
            <p:custDataLst>
              <p:tags r:id="rId8"/>
            </p:custDataLst>
          </p:nvPr>
        </p:nvSpPr>
        <p:spPr>
          <a:xfrm>
            <a:off x="2524870" y="1841694"/>
            <a:ext cx="7411205" cy="679444"/>
          </a:xfrm>
          <a:prstGeom prst="rect"/>
          <a:noFill/>
        </p:spPr>
        <p:txBody>
          <a:bodyPr anchor="ctr" anchorCtr="0" bIns="107950" rtlCol="0" tIns="0" wrap="square">
            <a:normAutofit/>
          </a:bodyPr>
          <a:p>
            <a:pPr>
              <a:lnSpc>
                <a:spcPct val="150000"/>
              </a:lnSpc>
            </a:pPr>
            <a:r>
              <a:rPr altLang="en-US" dirty="0" sz="1100" lang="zh-CN">
                <a:solidFill>
                  <a:schemeClr val="dk1">
                    <a:lumMod val="80000"/>
                    <a:lumOff val="20000"/>
                  </a:schemeClr>
                </a:solidFill>
                <a:latin typeface="+mn-ea"/>
                <a:sym typeface="+mn-ea"/>
              </a:rPr>
              <a:t>亚马逊：通过技术创新和数据分析，实现个性化推荐和物流优化，提高客户满意度和忠诚度。</a:t>
            </a:r>
            <a:endParaRPr altLang="en-US" dirty="0" sz="1100" lang="zh-CN">
              <a:solidFill>
                <a:schemeClr val="dk1">
                  <a:lumMod val="80000"/>
                  <a:lumOff val="20000"/>
                </a:schemeClr>
              </a:solidFill>
              <a:latin typeface="+mn-ea"/>
              <a:sym typeface="+mn-ea"/>
            </a:endParaRPr>
          </a:p>
        </p:txBody>
      </p:sp>
      <p:sp>
        <p:nvSpPr>
          <p:cNvPr id="1049936" name="对角圆角矩形 5"/>
          <p:cNvSpPr/>
          <p:nvPr>
            <p:custDataLst>
              <p:tags r:id="rId9"/>
            </p:custDataLst>
          </p:nvPr>
        </p:nvSpPr>
        <p:spPr>
          <a:xfrm>
            <a:off x="1993288" y="2982609"/>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对角圆角矩形 6"/>
          <p:cNvSpPr/>
          <p:nvPr>
            <p:custDataLst>
              <p:tags r:id="rId10"/>
            </p:custDataLst>
          </p:nvPr>
        </p:nvSpPr>
        <p:spPr>
          <a:xfrm>
            <a:off x="1993288" y="2856480"/>
            <a:ext cx="499219" cy="47636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0" name="直角三角形 7"/>
          <p:cNvSpPr/>
          <p:nvPr>
            <p:custDataLst>
              <p:tags r:id="rId11"/>
            </p:custDataLst>
          </p:nvPr>
        </p:nvSpPr>
        <p:spPr>
          <a:xfrm>
            <a:off x="2492618" y="2857632"/>
            <a:ext cx="75215" cy="12535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2" name="文本框 8"/>
          <p:cNvSpPr txBox="1"/>
          <p:nvPr>
            <p:custDataLst>
              <p:tags r:id="rId12"/>
            </p:custDataLst>
          </p:nvPr>
        </p:nvSpPr>
        <p:spPr>
          <a:xfrm>
            <a:off x="2524870" y="2992400"/>
            <a:ext cx="7411205" cy="679444"/>
          </a:xfrm>
          <a:prstGeom prst="rect"/>
          <a:noFill/>
        </p:spPr>
        <p:txBody>
          <a:bodyPr anchor="ctr" anchorCtr="0" bIns="107950" rtlCol="0" tIns="0" wrap="square">
            <a:normAutofit fontScale="65556"/>
          </a:bodyPr>
          <a:p>
            <a:pPr>
              <a:lnSpc>
                <a:spcPct val="150000"/>
              </a:lnSpc>
            </a:pPr>
            <a:r>
              <a:rPr altLang="en-US" dirty="0" lang="zh-CN">
                <a:solidFill>
                  <a:schemeClr val="dk1">
                    <a:lumMod val="80000"/>
                    <a:lumOff val="20000"/>
                  </a:schemeClr>
                </a:solidFill>
                <a:latin typeface="+mn-ea"/>
                <a:sym typeface="+mn-ea"/>
              </a:rPr>
              <a:t>阿里巴巴：通过建立完善的供应链体系和电商平台，打造了全球最大的B2B、B2C电子商务平台之一。</a:t>
            </a:r>
            <a:endParaRPr altLang="en-US" dirty="0" lang="zh-CN">
              <a:solidFill>
                <a:schemeClr val="dk1">
                  <a:lumMod val="80000"/>
                  <a:lumOff val="20000"/>
                </a:schemeClr>
              </a:solidFill>
              <a:latin typeface="+mn-ea"/>
              <a:sym typeface="+mn-ea"/>
            </a:endParaRPr>
          </a:p>
        </p:txBody>
      </p:sp>
      <p:sp>
        <p:nvSpPr>
          <p:cNvPr id="1049944" name="对角圆角矩形 9"/>
          <p:cNvSpPr/>
          <p:nvPr>
            <p:custDataLst>
              <p:tags r:id="rId13"/>
            </p:custDataLst>
          </p:nvPr>
        </p:nvSpPr>
        <p:spPr>
          <a:xfrm>
            <a:off x="1993288" y="5270773"/>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6" name="对角圆角矩形 10"/>
          <p:cNvSpPr/>
          <p:nvPr>
            <p:custDataLst>
              <p:tags r:id="rId14"/>
            </p:custDataLst>
          </p:nvPr>
        </p:nvSpPr>
        <p:spPr>
          <a:xfrm>
            <a:off x="1993288" y="5144645"/>
            <a:ext cx="499219" cy="47636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8" name="直角三角形 11"/>
          <p:cNvSpPr/>
          <p:nvPr>
            <p:custDataLst>
              <p:tags r:id="rId15"/>
            </p:custDataLst>
          </p:nvPr>
        </p:nvSpPr>
        <p:spPr>
          <a:xfrm>
            <a:off x="2492618" y="5145221"/>
            <a:ext cx="75215" cy="12535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0" name="文本框 12"/>
          <p:cNvSpPr txBox="1"/>
          <p:nvPr>
            <p:custDataLst>
              <p:tags r:id="rId16"/>
            </p:custDataLst>
          </p:nvPr>
        </p:nvSpPr>
        <p:spPr>
          <a:xfrm>
            <a:off x="2524870" y="5279988"/>
            <a:ext cx="7411205" cy="679444"/>
          </a:xfrm>
          <a:prstGeom prst="rect"/>
          <a:noFill/>
        </p:spPr>
        <p:txBody>
          <a:bodyPr anchor="ctr" anchorCtr="0" bIns="107950" rtlCol="0" tIns="0" wrap="square">
            <a:normAutofit/>
          </a:bodyPr>
          <a:p>
            <a:pPr>
              <a:lnSpc>
                <a:spcPct val="150000"/>
              </a:lnSpc>
            </a:pPr>
            <a:r>
              <a:rPr altLang="zh-CN" dirty="0" sz="1100" lang="en-US">
                <a:solidFill>
                  <a:schemeClr val="dk1">
                    <a:lumMod val="80000"/>
                    <a:lumOff val="20000"/>
                  </a:schemeClr>
                </a:solidFill>
                <a:latin typeface="+mn-ea"/>
                <a:sym typeface="+mn-ea"/>
              </a:rPr>
              <a:t>拼多多：通过社交电商模式和低价策略，吸引了大量下沉市场用户，实现了快速崛起。</a:t>
            </a:r>
            <a:endParaRPr altLang="zh-CN" dirty="0" sz="1100" lang="en-US">
              <a:solidFill>
                <a:schemeClr val="dk1">
                  <a:lumMod val="80000"/>
                  <a:lumOff val="20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84" name="标题 1"/>
          <p:cNvSpPr>
            <a:spLocks noGrp="1"/>
          </p:cNvSpPr>
          <p:nvPr>
            <p:ph type="title"/>
          </p:nvPr>
        </p:nvSpPr>
        <p:spPr/>
        <p:txBody>
          <a:bodyPr/>
          <a:p>
            <a:r>
              <a:rPr altLang="en-US" lang="zh-CN"/>
              <a:t>失败企业教训总结</a:t>
            </a:r>
            <a:endParaRPr altLang="en-US" lang="zh-CN"/>
          </a:p>
        </p:txBody>
      </p:sp>
      <p:sp>
        <p:nvSpPr>
          <p:cNvPr id="1049986" name="矩形 3"/>
          <p:cNvSpPr/>
          <p:nvPr>
            <p:custDataLst>
              <p:tags r:id="rId1"/>
            </p:custDataLst>
          </p:nvPr>
        </p:nvSpPr>
        <p:spPr>
          <a:xfrm>
            <a:off x="2093560" y="1712686"/>
            <a:ext cx="8473515" cy="931639"/>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8" name="矩形 13"/>
          <p:cNvSpPr/>
          <p:nvPr>
            <p:custDataLst>
              <p:tags r:id="rId2"/>
            </p:custDataLst>
          </p:nvPr>
        </p:nvSpPr>
        <p:spPr>
          <a:xfrm>
            <a:off x="1621930" y="1712686"/>
            <a:ext cx="229799" cy="931639"/>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0" name="文本框 4"/>
          <p:cNvSpPr txBox="1"/>
          <p:nvPr>
            <p:custDataLst>
              <p:tags r:id="rId3"/>
            </p:custDataLst>
          </p:nvPr>
        </p:nvSpPr>
        <p:spPr>
          <a:xfrm>
            <a:off x="2336177" y="1793180"/>
            <a:ext cx="8107663" cy="7706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缺乏创新：未能及时适应市场变化和用户需求，导致竞争力下降。</a:t>
            </a:r>
            <a:endParaRPr altLang="en-US" dirty="0" sz="2000" lang="zh-CN" spc="150">
              <a:solidFill>
                <a:schemeClr val="tx1">
                  <a:lumMod val="85000"/>
                  <a:lumOff val="15000"/>
                </a:schemeClr>
              </a:solidFill>
              <a:latin typeface="+mn-ea"/>
              <a:sym typeface="+mn-ea"/>
            </a:endParaRPr>
          </a:p>
        </p:txBody>
      </p:sp>
      <p:sp>
        <p:nvSpPr>
          <p:cNvPr id="1049992" name="矩形 39"/>
          <p:cNvSpPr/>
          <p:nvPr>
            <p:custDataLst>
              <p:tags r:id="rId4"/>
            </p:custDataLst>
          </p:nvPr>
        </p:nvSpPr>
        <p:spPr>
          <a:xfrm>
            <a:off x="2093560" y="2818635"/>
            <a:ext cx="8473515" cy="931639"/>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4" name="矩形 5"/>
          <p:cNvSpPr/>
          <p:nvPr>
            <p:custDataLst>
              <p:tags r:id="rId5"/>
            </p:custDataLst>
          </p:nvPr>
        </p:nvSpPr>
        <p:spPr>
          <a:xfrm>
            <a:off x="1621930" y="2818635"/>
            <a:ext cx="229799" cy="931639"/>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6" name="文本框 41"/>
          <p:cNvSpPr txBox="1"/>
          <p:nvPr>
            <p:custDataLst>
              <p:tags r:id="rId6"/>
            </p:custDataLst>
          </p:nvPr>
        </p:nvSpPr>
        <p:spPr>
          <a:xfrm>
            <a:off x="2336177" y="2899129"/>
            <a:ext cx="8107663" cy="7706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忽视产品质量：产品质量不过关，导致用户流失和口碑下降。</a:t>
            </a:r>
            <a:endParaRPr altLang="en-US" dirty="0" sz="2000" lang="zh-CN" spc="150">
              <a:solidFill>
                <a:schemeClr val="tx1">
                  <a:lumMod val="85000"/>
                  <a:lumOff val="15000"/>
                </a:schemeClr>
              </a:solidFill>
              <a:latin typeface="+mn-ea"/>
              <a:sym typeface="+mn-ea"/>
            </a:endParaRPr>
          </a:p>
        </p:txBody>
      </p:sp>
      <p:sp>
        <p:nvSpPr>
          <p:cNvPr id="1049998" name="矩形 12"/>
          <p:cNvSpPr/>
          <p:nvPr>
            <p:custDataLst>
              <p:tags r:id="rId7"/>
            </p:custDataLst>
          </p:nvPr>
        </p:nvSpPr>
        <p:spPr>
          <a:xfrm>
            <a:off x="2093560" y="3924584"/>
            <a:ext cx="8473515" cy="931639"/>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0" name="矩形 17"/>
          <p:cNvSpPr/>
          <p:nvPr>
            <p:custDataLst>
              <p:tags r:id="rId8"/>
            </p:custDataLst>
          </p:nvPr>
        </p:nvSpPr>
        <p:spPr>
          <a:xfrm>
            <a:off x="1621930" y="3924584"/>
            <a:ext cx="229799" cy="931639"/>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2" name="文本框 19"/>
          <p:cNvSpPr txBox="1"/>
          <p:nvPr>
            <p:custDataLst>
              <p:tags r:id="rId9"/>
            </p:custDataLst>
          </p:nvPr>
        </p:nvSpPr>
        <p:spPr>
          <a:xfrm>
            <a:off x="2336177" y="4005078"/>
            <a:ext cx="8107663" cy="7706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盲目扩张：过度扩张导致资金链断裂，企业陷入困境。</a:t>
            </a:r>
            <a:endParaRPr altLang="en-US" dirty="0" sz="2000" lang="zh-CN" spc="150">
              <a:solidFill>
                <a:schemeClr val="tx1">
                  <a:lumMod val="85000"/>
                  <a:lumOff val="15000"/>
                </a:schemeClr>
              </a:solidFill>
              <a:latin typeface="+mn-ea"/>
              <a:sym typeface="+mn-ea"/>
            </a:endParaRPr>
          </a:p>
        </p:txBody>
      </p:sp>
      <p:sp>
        <p:nvSpPr>
          <p:cNvPr id="1050004" name="矩形 49"/>
          <p:cNvSpPr/>
          <p:nvPr>
            <p:custDataLst>
              <p:tags r:id="rId10"/>
            </p:custDataLst>
          </p:nvPr>
        </p:nvSpPr>
        <p:spPr>
          <a:xfrm>
            <a:off x="2093560" y="5029966"/>
            <a:ext cx="8473515" cy="931639"/>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6" name="矩形 26"/>
          <p:cNvSpPr/>
          <p:nvPr>
            <p:custDataLst>
              <p:tags r:id="rId11"/>
            </p:custDataLst>
          </p:nvPr>
        </p:nvSpPr>
        <p:spPr>
          <a:xfrm>
            <a:off x="1621930" y="5029966"/>
            <a:ext cx="229799" cy="931639"/>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8" name="文本框 27"/>
          <p:cNvSpPr txBox="1"/>
          <p:nvPr>
            <p:custDataLst>
              <p:tags r:id="rId12"/>
            </p:custDataLst>
          </p:nvPr>
        </p:nvSpPr>
        <p:spPr>
          <a:xfrm>
            <a:off x="2336177" y="5110460"/>
            <a:ext cx="8107663" cy="770697"/>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缺乏有效的营销策略：未能有效推广品牌和产品，导致市场占有率低下。</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42" name="标题 1"/>
          <p:cNvSpPr>
            <a:spLocks noGrp="1"/>
          </p:cNvSpPr>
          <p:nvPr>
            <p:ph type="title"/>
          </p:nvPr>
        </p:nvSpPr>
        <p:spPr/>
        <p:txBody>
          <a:bodyPr/>
          <a:p>
            <a:r>
              <a:rPr altLang="en-US" lang="zh-CN"/>
              <a:t>行业典型案例分析</a:t>
            </a:r>
            <a:endParaRPr altLang="en-US" lang="zh-CN"/>
          </a:p>
        </p:txBody>
      </p:sp>
      <p:sp>
        <p:nvSpPr>
          <p:cNvPr id="1050044" name="五边形 16"/>
          <p:cNvSpPr/>
          <p:nvPr>
            <p:custDataLst>
              <p:tags r:id="rId1"/>
            </p:custDataLst>
          </p:nvPr>
        </p:nvSpPr>
        <p:spPr>
          <a:xfrm rot="16200000" flipH="1">
            <a:off x="7053873" y="1749642"/>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6" name="五边形 17"/>
          <p:cNvSpPr/>
          <p:nvPr>
            <p:custDataLst>
              <p:tags r:id="rId2"/>
            </p:custDataLst>
          </p:nvPr>
        </p:nvSpPr>
        <p:spPr>
          <a:xfrm rot="16200000" flipH="1">
            <a:off x="7073458" y="431832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8" name="任意多边形 18"/>
          <p:cNvSpPr/>
          <p:nvPr>
            <p:custDataLst>
              <p:tags r:id="rId3"/>
            </p:custDataLst>
          </p:nvPr>
        </p:nvSpPr>
        <p:spPr>
          <a:xfrm>
            <a:off x="6415264" y="2503390"/>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0" name="任意多边形 19"/>
          <p:cNvSpPr/>
          <p:nvPr>
            <p:custDataLst>
              <p:tags r:id="rId4"/>
            </p:custDataLst>
          </p:nvPr>
        </p:nvSpPr>
        <p:spPr>
          <a:xfrm flipV="1">
            <a:off x="6297157" y="1911074"/>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2" name="五边形 2"/>
          <p:cNvSpPr/>
          <p:nvPr>
            <p:custDataLst>
              <p:tags r:id="rId5"/>
            </p:custDataLst>
          </p:nvPr>
        </p:nvSpPr>
        <p:spPr>
          <a:xfrm rot="16200000" flipH="1">
            <a:off x="1771106" y="1750235"/>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4" name="五边形 3"/>
          <p:cNvSpPr/>
          <p:nvPr>
            <p:custDataLst>
              <p:tags r:id="rId6"/>
            </p:custDataLst>
          </p:nvPr>
        </p:nvSpPr>
        <p:spPr>
          <a:xfrm rot="16200000" flipH="1">
            <a:off x="1791879" y="431832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6" name="任意多边形 4"/>
          <p:cNvSpPr/>
          <p:nvPr>
            <p:custDataLst>
              <p:tags r:id="rId7"/>
            </p:custDataLst>
          </p:nvPr>
        </p:nvSpPr>
        <p:spPr>
          <a:xfrm>
            <a:off x="1133684" y="2503390"/>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8" name="任意多边形 5"/>
          <p:cNvSpPr/>
          <p:nvPr>
            <p:custDataLst>
              <p:tags r:id="rId8"/>
            </p:custDataLst>
          </p:nvPr>
        </p:nvSpPr>
        <p:spPr>
          <a:xfrm flipV="1">
            <a:off x="1014984" y="1911074"/>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60397"/>
            <a:ext cx="2069057" cy="1864189"/>
          </a:xfrm>
          <a:prstGeom prst="rect"/>
          <a:noFill/>
          <a:ln>
            <a:noFill/>
          </a:ln>
        </p:spPr>
        <p:txBody>
          <a:bodyPr wrap="square">
            <a:normAutofit fontScale="7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京东商城：作为中国最大的自营式电商平台，京东商城在2024年的市场表现和投资前景分析。</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60397"/>
            <a:ext cx="2069057" cy="1864189"/>
          </a:xfrm>
          <a:prstGeom prst="rect"/>
          <a:noFill/>
          <a:ln>
            <a:noFill/>
          </a:ln>
        </p:spPr>
        <p:txBody>
          <a:bodyPr wrap="square">
            <a:normAutofit fontScale="875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拼多多：作为中国新兴的社交电商平台，拼多多在2024年的市场潜力和投资机会分析。</a:t>
            </a:r>
            <a:endParaRPr dirty="0" sz="1600" err="1">
              <a:solidFill>
                <a:schemeClr val="tx1">
                  <a:lumMod val="75000"/>
                  <a:lumOff val="25000"/>
                </a:schemeClr>
              </a:solidFill>
              <a:latin typeface="+mn-ea"/>
              <a:ea typeface="+mn-ea"/>
              <a:cs typeface="+mn-ea"/>
              <a:sym typeface="+mn-lt"/>
            </a:endParaRPr>
          </a:p>
        </p:txBody>
      </p:sp>
      <p:sp>
        <p:nvSpPr>
          <p:cNvPr id="1050064" name="五边形 9"/>
          <p:cNvSpPr/>
          <p:nvPr>
            <p:custDataLst>
              <p:tags r:id="rId11"/>
            </p:custDataLst>
          </p:nvPr>
        </p:nvSpPr>
        <p:spPr>
          <a:xfrm rot="16200000" flipH="1">
            <a:off x="4480446" y="1762105"/>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6" name="五边形 10"/>
          <p:cNvSpPr/>
          <p:nvPr>
            <p:custDataLst>
              <p:tags r:id="rId12"/>
            </p:custDataLst>
          </p:nvPr>
        </p:nvSpPr>
        <p:spPr>
          <a:xfrm rot="16200000" flipH="1">
            <a:off x="4500625" y="433019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8" name="任意多边形 11"/>
          <p:cNvSpPr/>
          <p:nvPr>
            <p:custDataLst>
              <p:tags r:id="rId13"/>
            </p:custDataLst>
          </p:nvPr>
        </p:nvSpPr>
        <p:spPr>
          <a:xfrm>
            <a:off x="3842430" y="2514666"/>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70" name="任意多边形 12"/>
          <p:cNvSpPr/>
          <p:nvPr>
            <p:custDataLst>
              <p:tags r:id="rId14"/>
            </p:custDataLst>
          </p:nvPr>
        </p:nvSpPr>
        <p:spPr>
          <a:xfrm flipV="1">
            <a:off x="3724323" y="1923538"/>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2" name="五边形 23"/>
          <p:cNvSpPr/>
          <p:nvPr>
            <p:custDataLst>
              <p:tags r:id="rId15"/>
            </p:custDataLst>
          </p:nvPr>
        </p:nvSpPr>
        <p:spPr>
          <a:xfrm rot="16200000" flipH="1">
            <a:off x="9626113" y="1785252"/>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4" name="五边形 24"/>
          <p:cNvSpPr/>
          <p:nvPr>
            <p:custDataLst>
              <p:tags r:id="rId16"/>
            </p:custDataLst>
          </p:nvPr>
        </p:nvSpPr>
        <p:spPr>
          <a:xfrm rot="16200000" flipH="1">
            <a:off x="9646292" y="4352150"/>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6" name="任意多边形 25"/>
          <p:cNvSpPr/>
          <p:nvPr>
            <p:custDataLst>
              <p:tags r:id="rId17"/>
            </p:custDataLst>
          </p:nvPr>
        </p:nvSpPr>
        <p:spPr>
          <a:xfrm>
            <a:off x="8987504" y="2537813"/>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8" name="任意多边形 26"/>
          <p:cNvSpPr/>
          <p:nvPr>
            <p:custDataLst>
              <p:tags r:id="rId18"/>
            </p:custDataLst>
          </p:nvPr>
        </p:nvSpPr>
        <p:spPr>
          <a:xfrm flipV="1">
            <a:off x="8869991" y="1946684"/>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194820"/>
            <a:ext cx="2069057" cy="1864189"/>
          </a:xfrm>
          <a:prstGeom prst="rect"/>
          <a:noFill/>
          <a:ln>
            <a:noFill/>
          </a:ln>
        </p:spPr>
        <p:txBody>
          <a:bodyPr wrap="square">
            <a:normAutofit fontScale="875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唯品会：作为中国知名的特卖电商平台，唯品会在2024年的市场表现和投资前景分析。</a:t>
            </a:r>
            <a:endParaRPr dirty="0" sz="1600" err="1">
              <a:solidFill>
                <a:schemeClr val="tx1">
                  <a:lumMod val="75000"/>
                  <a:lumOff val="25000"/>
                </a:schemeClr>
              </a:solidFill>
              <a:latin typeface="+mn-ea"/>
              <a:ea typeface="+mn-ea"/>
              <a:cs typeface="+mn-ea"/>
              <a:sym typeface="+mn-lt"/>
            </a:endParaRPr>
          </a:p>
        </p:txBody>
      </p:sp>
      <p:sp>
        <p:nvSpPr>
          <p:cNvPr id="10500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171674"/>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600" lang="zh-CN">
                <a:solidFill>
                  <a:schemeClr val="tx1">
                    <a:lumMod val="75000"/>
                    <a:lumOff val="25000"/>
                  </a:schemeClr>
                </a:solidFill>
                <a:latin typeface="+mn-ea"/>
                <a:ea typeface="+mn-ea"/>
                <a:cs typeface="+mn-ea"/>
                <a:sym typeface="+mn-lt"/>
              </a:rPr>
              <a:t>阿里巴巴：作为中国电商巨头之一，阿里巴巴在2024年的电商业务和投资策略分析。</a:t>
            </a:r>
            <a:endParaRPr altLang="en-US" dirty="0" sz="16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16" name="标题"/>
          <p:cNvSpPr>
            <a:spLocks noGrp="1"/>
          </p:cNvSpPr>
          <p:nvPr>
            <p:ph type="title"/>
            <p:custDataLst>
              <p:tags r:id="rId1"/>
            </p:custDataLst>
          </p:nvPr>
        </p:nvSpPr>
        <p:spPr>
          <a:xfrm>
            <a:off x="5449824" y="3685032"/>
            <a:ext cx="6263640" cy="1399032"/>
          </a:xfrm>
          <a:noFill/>
        </p:spPr>
        <p:txBody>
          <a:bodyPr anchor="t" wrap="square">
            <a:normAutofit/>
          </a:bodyPr>
          <a:p>
            <a:r>
              <a:rPr altLang="en-US" dirty="0" lang="zh-CN"/>
              <a:t>结论与建议</a:t>
            </a:r>
            <a:endParaRPr altLang="en-US" dirty="0" lang="zh-CN"/>
          </a:p>
        </p:txBody>
      </p:sp>
      <p:sp>
        <p:nvSpPr>
          <p:cNvPr id="1050118" name="节编号"/>
          <p:cNvSpPr>
            <a:spLocks noGrp="1"/>
          </p:cNvSpPr>
          <p:nvPr>
            <p:ph type="body" sz="quarter" idx="13"/>
            <p:custDataLst>
              <p:tags r:id="rId2"/>
            </p:custDataLst>
          </p:nvPr>
        </p:nvSpPr>
        <p:spPr>
          <a:xfrm>
            <a:off x="5458968" y="1843314"/>
            <a:ext cx="6254496" cy="1585686"/>
          </a:xfrm>
          <a:noFill/>
        </p:spPr>
        <p:txBody>
          <a:bodyPr anchor="b" wrap="square">
            <a:normAutofit fontScale="94595" lnSpcReduction="20000"/>
          </a:bodyPr>
          <a:p>
            <a:r>
              <a:rPr altLang="zh-CN" dirty="0" lang="en-US"/>
              <a:t>06</a:t>
            </a:r>
            <a:endParaRPr altLang="zh-CN" dirty="0" lang="en-US"/>
          </a:p>
        </p:txBody>
      </p:sp>
    </p:spTree>
    <p:custDataLst>
      <p:tags r:id="rId3"/>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52" name="标题 1"/>
          <p:cNvSpPr>
            <a:spLocks noGrp="1"/>
          </p:cNvSpPr>
          <p:nvPr>
            <p:ph type="title"/>
          </p:nvPr>
        </p:nvSpPr>
        <p:spPr/>
        <p:txBody>
          <a:bodyPr/>
          <a:p>
            <a:r>
              <a:rPr altLang="en-US" lang="zh-CN"/>
              <a:t>对行业的总结与评价</a:t>
            </a:r>
            <a:endParaRPr altLang="en-US" lang="zh-CN"/>
          </a:p>
        </p:txBody>
      </p:sp>
      <p:sp>
        <p:nvSpPr>
          <p:cNvPr id="1050154" name="矩形 15"/>
          <p:cNvSpPr/>
          <p:nvPr>
            <p:custDataLst>
              <p:tags r:id="rId1"/>
            </p:custDataLst>
          </p:nvPr>
        </p:nvSpPr>
        <p:spPr>
          <a:xfrm>
            <a:off x="2818123" y="1784830"/>
            <a:ext cx="6555620" cy="57642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电子商务与在线零售行业在2024年呈现出稳步增长的趋势，市场规模不断扩大。</a:t>
            </a:r>
            <a:endParaRPr altLang="en-US" dirty="0" sz="1200" lang="zh-CN" spc="150">
              <a:solidFill>
                <a:schemeClr val="tx1">
                  <a:lumMod val="85000"/>
                  <a:lumOff val="15000"/>
                </a:schemeClr>
              </a:solidFill>
              <a:latin typeface="+mn-ea"/>
              <a:sym typeface="+mn-ea"/>
            </a:endParaRPr>
          </a:p>
        </p:txBody>
      </p:sp>
      <p:sp>
        <p:nvSpPr>
          <p:cNvPr id="1050156" name="任意多边形 17"/>
          <p:cNvSpPr/>
          <p:nvPr>
            <p:custDataLst>
              <p:tags r:id="rId2"/>
            </p:custDataLst>
          </p:nvPr>
        </p:nvSpPr>
        <p:spPr>
          <a:xfrm flipV="1">
            <a:off x="2748166" y="1712686"/>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8" name="任意多边形 18"/>
          <p:cNvSpPr/>
          <p:nvPr>
            <p:custDataLst>
              <p:tags r:id="rId3"/>
            </p:custDataLst>
          </p:nvPr>
        </p:nvSpPr>
        <p:spPr>
          <a:xfrm flipH="1">
            <a:off x="8268995" y="2213321"/>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0" name="矩形 27"/>
          <p:cNvSpPr/>
          <p:nvPr>
            <p:custDataLst>
              <p:tags r:id="rId4"/>
            </p:custDataLst>
          </p:nvPr>
        </p:nvSpPr>
        <p:spPr>
          <a:xfrm>
            <a:off x="2818123" y="2960994"/>
            <a:ext cx="6555620" cy="57642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随着技术的不断创新和应用，行业的发展前景看好，未来仍有较大的发展空间。</a:t>
            </a:r>
            <a:endParaRPr altLang="en-US" dirty="0" sz="1200" lang="zh-CN" spc="150">
              <a:solidFill>
                <a:schemeClr val="tx1">
                  <a:lumMod val="85000"/>
                  <a:lumOff val="15000"/>
                </a:schemeClr>
              </a:solidFill>
              <a:latin typeface="+mn-ea"/>
              <a:sym typeface="+mn-ea"/>
            </a:endParaRPr>
          </a:p>
        </p:txBody>
      </p:sp>
      <p:sp>
        <p:nvSpPr>
          <p:cNvPr id="1050162" name="任意多边形 29"/>
          <p:cNvSpPr/>
          <p:nvPr>
            <p:custDataLst>
              <p:tags r:id="rId5"/>
            </p:custDataLst>
          </p:nvPr>
        </p:nvSpPr>
        <p:spPr>
          <a:xfrm flipV="1">
            <a:off x="2748166" y="2888850"/>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4" name="任意多边形 30"/>
          <p:cNvSpPr/>
          <p:nvPr>
            <p:custDataLst>
              <p:tags r:id="rId6"/>
            </p:custDataLst>
          </p:nvPr>
        </p:nvSpPr>
        <p:spPr>
          <a:xfrm flipH="1">
            <a:off x="8268995" y="3389485"/>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6" name="矩形 5"/>
          <p:cNvSpPr/>
          <p:nvPr>
            <p:custDataLst>
              <p:tags r:id="rId7"/>
            </p:custDataLst>
          </p:nvPr>
        </p:nvSpPr>
        <p:spPr>
          <a:xfrm>
            <a:off x="2818123" y="4137158"/>
            <a:ext cx="6555620" cy="57642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行业内的竞争格局正在发生变化，新兴业态和商业模式不断涌现，为投资者提供了更多的机会和选择。</a:t>
            </a:r>
            <a:endParaRPr altLang="en-US" dirty="0" sz="1200" lang="zh-CN" spc="150">
              <a:solidFill>
                <a:schemeClr val="tx1">
                  <a:lumMod val="85000"/>
                  <a:lumOff val="15000"/>
                </a:schemeClr>
              </a:solidFill>
              <a:latin typeface="+mn-ea"/>
              <a:sym typeface="+mn-ea"/>
            </a:endParaRPr>
          </a:p>
        </p:txBody>
      </p:sp>
      <p:sp>
        <p:nvSpPr>
          <p:cNvPr id="1050168" name="任意多边形 7"/>
          <p:cNvSpPr/>
          <p:nvPr>
            <p:custDataLst>
              <p:tags r:id="rId8"/>
            </p:custDataLst>
          </p:nvPr>
        </p:nvSpPr>
        <p:spPr>
          <a:xfrm flipV="1">
            <a:off x="2748166" y="4065014"/>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0" name="任意多边形 8"/>
          <p:cNvSpPr/>
          <p:nvPr>
            <p:custDataLst>
              <p:tags r:id="rId9"/>
            </p:custDataLst>
          </p:nvPr>
        </p:nvSpPr>
        <p:spPr>
          <a:xfrm flipH="1">
            <a:off x="8268995" y="4565649"/>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2" name="矩形 10"/>
          <p:cNvSpPr/>
          <p:nvPr>
            <p:custDataLst>
              <p:tags r:id="rId10"/>
            </p:custDataLst>
          </p:nvPr>
        </p:nvSpPr>
        <p:spPr>
          <a:xfrm>
            <a:off x="2818123" y="5313322"/>
            <a:ext cx="6555620" cy="57642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行业的发展需要不断加强监管和规范，保障消费者的权益和利益，促进市场的健康发展。</a:t>
            </a:r>
            <a:endParaRPr altLang="en-US" dirty="0" sz="1200" lang="zh-CN" spc="150">
              <a:solidFill>
                <a:schemeClr val="tx1">
                  <a:lumMod val="85000"/>
                  <a:lumOff val="15000"/>
                </a:schemeClr>
              </a:solidFill>
              <a:latin typeface="+mn-ea"/>
              <a:sym typeface="+mn-ea"/>
            </a:endParaRPr>
          </a:p>
        </p:txBody>
      </p:sp>
      <p:sp>
        <p:nvSpPr>
          <p:cNvPr id="1050174" name="任意多边形 12"/>
          <p:cNvSpPr/>
          <p:nvPr>
            <p:custDataLst>
              <p:tags r:id="rId11"/>
            </p:custDataLst>
          </p:nvPr>
        </p:nvSpPr>
        <p:spPr>
          <a:xfrm flipV="1">
            <a:off x="2748166" y="5241178"/>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6" name="任意多边形 13"/>
          <p:cNvSpPr/>
          <p:nvPr>
            <p:custDataLst>
              <p:tags r:id="rId12"/>
            </p:custDataLst>
          </p:nvPr>
        </p:nvSpPr>
        <p:spPr>
          <a:xfrm flipH="1">
            <a:off x="8268995" y="5741813"/>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10" name="标题 1"/>
          <p:cNvSpPr>
            <a:spLocks noGrp="1"/>
          </p:cNvSpPr>
          <p:nvPr>
            <p:ph type="title"/>
          </p:nvPr>
        </p:nvSpPr>
        <p:spPr/>
        <p:txBody>
          <a:bodyPr/>
          <a:p>
            <a:r>
              <a:rPr altLang="en-US" lang="zh-CN"/>
              <a:t>对投资者的建议与提示</a:t>
            </a:r>
            <a:endParaRPr altLang="en-US" lang="zh-CN"/>
          </a:p>
        </p:txBody>
      </p:sp>
      <p:sp>
        <p:nvSpPr>
          <p:cNvPr id="1050212" name="矩形 3"/>
          <p:cNvSpPr/>
          <p:nvPr>
            <p:custDataLst>
              <p:tags r:id="rId1"/>
            </p:custDataLst>
          </p:nvPr>
        </p:nvSpPr>
        <p:spPr>
          <a:xfrm>
            <a:off x="2093560" y="1712686"/>
            <a:ext cx="8473515" cy="931639"/>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4" name="矩形 13"/>
          <p:cNvSpPr/>
          <p:nvPr>
            <p:custDataLst>
              <p:tags r:id="rId2"/>
            </p:custDataLst>
          </p:nvPr>
        </p:nvSpPr>
        <p:spPr>
          <a:xfrm>
            <a:off x="1621930" y="1712686"/>
            <a:ext cx="229799" cy="931639"/>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16" name="文本框 4"/>
          <p:cNvSpPr txBox="1"/>
          <p:nvPr>
            <p:custDataLst>
              <p:tags r:id="rId3"/>
            </p:custDataLst>
          </p:nvPr>
        </p:nvSpPr>
        <p:spPr>
          <a:xfrm>
            <a:off x="2336177" y="1793180"/>
            <a:ext cx="8107663" cy="7706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关注行业发展趋势，及时调整投资策略</a:t>
            </a:r>
            <a:endParaRPr altLang="en-US" dirty="0" sz="2000" lang="zh-CN" spc="150">
              <a:solidFill>
                <a:schemeClr val="tx1">
                  <a:lumMod val="85000"/>
                  <a:lumOff val="15000"/>
                </a:schemeClr>
              </a:solidFill>
              <a:latin typeface="+mn-ea"/>
              <a:sym typeface="+mn-ea"/>
            </a:endParaRPr>
          </a:p>
        </p:txBody>
      </p:sp>
      <p:sp>
        <p:nvSpPr>
          <p:cNvPr id="1050218" name="矩形 39"/>
          <p:cNvSpPr/>
          <p:nvPr>
            <p:custDataLst>
              <p:tags r:id="rId4"/>
            </p:custDataLst>
          </p:nvPr>
        </p:nvSpPr>
        <p:spPr>
          <a:xfrm>
            <a:off x="2093560" y="2818635"/>
            <a:ext cx="8473515" cy="931639"/>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0" name="矩形 5"/>
          <p:cNvSpPr/>
          <p:nvPr>
            <p:custDataLst>
              <p:tags r:id="rId5"/>
            </p:custDataLst>
          </p:nvPr>
        </p:nvSpPr>
        <p:spPr>
          <a:xfrm>
            <a:off x="1621930" y="2818635"/>
            <a:ext cx="229799" cy="931639"/>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2" name="文本框 41"/>
          <p:cNvSpPr txBox="1"/>
          <p:nvPr>
            <p:custDataLst>
              <p:tags r:id="rId6"/>
            </p:custDataLst>
          </p:nvPr>
        </p:nvSpPr>
        <p:spPr>
          <a:xfrm>
            <a:off x="2336177" y="2899129"/>
            <a:ext cx="8107663" cy="7706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深入研究目标公司，谨慎评估风险与收益</a:t>
            </a:r>
            <a:endParaRPr altLang="en-US" dirty="0" sz="2000" lang="zh-CN" spc="150">
              <a:solidFill>
                <a:schemeClr val="tx1">
                  <a:lumMod val="85000"/>
                  <a:lumOff val="15000"/>
                </a:schemeClr>
              </a:solidFill>
              <a:latin typeface="+mn-ea"/>
              <a:sym typeface="+mn-ea"/>
            </a:endParaRPr>
          </a:p>
        </p:txBody>
      </p:sp>
      <p:sp>
        <p:nvSpPr>
          <p:cNvPr id="1050224" name="矩形 12"/>
          <p:cNvSpPr/>
          <p:nvPr>
            <p:custDataLst>
              <p:tags r:id="rId7"/>
            </p:custDataLst>
          </p:nvPr>
        </p:nvSpPr>
        <p:spPr>
          <a:xfrm>
            <a:off x="2093560" y="3924584"/>
            <a:ext cx="8473515" cy="931639"/>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6" name="矩形 17"/>
          <p:cNvSpPr/>
          <p:nvPr>
            <p:custDataLst>
              <p:tags r:id="rId8"/>
            </p:custDataLst>
          </p:nvPr>
        </p:nvSpPr>
        <p:spPr>
          <a:xfrm>
            <a:off x="1621930" y="3924584"/>
            <a:ext cx="229799" cy="931639"/>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8" name="文本框 19"/>
          <p:cNvSpPr txBox="1"/>
          <p:nvPr>
            <p:custDataLst>
              <p:tags r:id="rId9"/>
            </p:custDataLst>
          </p:nvPr>
        </p:nvSpPr>
        <p:spPr>
          <a:xfrm>
            <a:off x="2336177" y="4005078"/>
            <a:ext cx="8107663" cy="7706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多元化投资组合，降低单一资产风险</a:t>
            </a:r>
            <a:endParaRPr altLang="en-US" dirty="0" sz="2000" lang="zh-CN" spc="150">
              <a:solidFill>
                <a:schemeClr val="tx1">
                  <a:lumMod val="85000"/>
                  <a:lumOff val="15000"/>
                </a:schemeClr>
              </a:solidFill>
              <a:latin typeface="+mn-ea"/>
              <a:sym typeface="+mn-ea"/>
            </a:endParaRPr>
          </a:p>
        </p:txBody>
      </p:sp>
      <p:sp>
        <p:nvSpPr>
          <p:cNvPr id="1050230" name="矩形 49"/>
          <p:cNvSpPr/>
          <p:nvPr>
            <p:custDataLst>
              <p:tags r:id="rId10"/>
            </p:custDataLst>
          </p:nvPr>
        </p:nvSpPr>
        <p:spPr>
          <a:xfrm>
            <a:off x="2093560" y="5029966"/>
            <a:ext cx="8473515" cy="931639"/>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2" name="矩形 26"/>
          <p:cNvSpPr/>
          <p:nvPr>
            <p:custDataLst>
              <p:tags r:id="rId11"/>
            </p:custDataLst>
          </p:nvPr>
        </p:nvSpPr>
        <p:spPr>
          <a:xfrm>
            <a:off x="1621930" y="5029966"/>
            <a:ext cx="229799" cy="931639"/>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4" name="文本框 27"/>
          <p:cNvSpPr txBox="1"/>
          <p:nvPr>
            <p:custDataLst>
              <p:tags r:id="rId12"/>
            </p:custDataLst>
          </p:nvPr>
        </p:nvSpPr>
        <p:spPr>
          <a:xfrm>
            <a:off x="2336177" y="5110460"/>
            <a:ext cx="8107663" cy="7706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保持理性投资心态，不盲目跟风</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68" name="标题"/>
          <p:cNvSpPr>
            <a:spLocks noGrp="1"/>
          </p:cNvSpPr>
          <p:nvPr>
            <p:ph type="ctrTitle"/>
            <p:custDataLst>
              <p:tags r:id="rId1"/>
            </p:custDataLst>
          </p:nvPr>
        </p:nvSpPr>
        <p:spPr>
          <a:xfrm>
            <a:off x="1691640" y="1627505"/>
            <a:ext cx="4965192" cy="1847215"/>
          </a:xfrm>
          <a:noFill/>
        </p:spPr>
        <p:txBody>
          <a:bodyPr anchor="b" wrap="square">
            <a:normAutofit/>
          </a:bodyPr>
          <a:p>
            <a:r>
              <a:rPr altLang="en-US" dirty="0" lang="zh-CN"/>
              <a:t>感谢您的观看</a:t>
            </a:r>
            <a:endParaRPr altLang="en-US" dirty="0" lang="zh-CN"/>
          </a:p>
        </p:txBody>
      </p:sp>
      <p:sp>
        <p:nvSpPr>
          <p:cNvPr id="1050270" name="署名"/>
          <p:cNvSpPr>
            <a:spLocks noGrp="1"/>
          </p:cNvSpPr>
          <p:nvPr>
            <p:ph type="body" sz="quarter" idx="17"/>
            <p:custDataLst>
              <p:tags r:id="rId2"/>
            </p:custDataLst>
          </p:nvPr>
        </p:nvSpPr>
        <p:spPr>
          <a:xfrm>
            <a:off x="1691640" y="3730751"/>
            <a:ext cx="4965192" cy="1499743"/>
          </a:xfrm>
          <a:noFill/>
        </p:spPr>
        <p:txBody>
          <a:bodyPr anchor="t" wrap="square">
            <a:normAutofit/>
          </a:bodyPr>
          <a:p>
            <a:r>
              <a:rPr altLang="en-US" dirty="0" lang="zh-CN"/>
              <a:t>汇报人：XX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BEAUTIFY_FLAG" val="#wm#"/>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TYPE" val="i"/>
  <p:tag name="KSO_WM_UNIT_INDEX" val="2"/>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1425"/>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142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425"/>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425_1*a*1"/>
  <p:tag name="KSO_WM_TEMPLATE_CATEGORY" val="custom"/>
  <p:tag name="KSO_WM_TEMPLATE_INDEX" val="20231425"/>
  <p:tag name="KSO_WM_UNIT_LAYERLEVEL" val="1"/>
  <p:tag name="KSO_WM_TAG_VERSION" val="1.0"/>
  <p:tag name="KSO_WM_BEAUTIFY_FLAG" val="#wm#"/>
  <p:tag name="KSO_WM_UNIT_PRESET_TEXT" val="单击此处 添加文档标题"/>
</p:tagLst>
</file>

<file path=ppt/tags/tag80.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425_1*f*4"/>
  <p:tag name="KSO_WM_TEMPLATE_CATEGORY" val="custom"/>
  <p:tag name="KSO_WM_TEMPLATE_INDEX" val="20231425"/>
  <p:tag name="KSO_WM_UNIT_LAYERLEVEL" val="1"/>
  <p:tag name="KSO_WM_TAG_VERSION" val="1.0"/>
  <p:tag name="KSO_WM_BEAUTIFY_FLAG" val="#wm#"/>
  <p:tag name="KSO_WM_UNIT_PRESET_TEXT" val="汇报人：WPS"/>
</p:tagLst>
</file>

<file path=ppt/tags/tag81.xml><?xml version="1.0" encoding="utf-8"?>
<p:tagLst xmlns:p="http://schemas.openxmlformats.org/presentationml/2006/main">
  <p:tag name="KSO_WM_SLIDE_ID" val="custom2023142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425"/>
  <p:tag name="KSO_WM_SLIDE_LAYOUT" val="a_f"/>
  <p:tag name="KSO_WM_SLIDE_LAYOUT_CNT" val="1_1"/>
  <p:tag name="KSO_WM_SLIDE_TYPE" val="title"/>
  <p:tag name="KSO_WM_SLIDE_SUBTYPE" val="pureTxt"/>
  <p:tag name="KSO_WM_TEMPLATE_THUMBS_INDEX" val="1、9"/>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6*a*1"/>
  <p:tag name="KSO_WM_TEMPLATE_CATEGORY" val="custom"/>
  <p:tag name="KSO_WM_TEMPLATE_INDEX" val="20231425"/>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425_6*l_h_i*1_3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425_6*l_h_a*1_3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425_6*l_h_i*1_2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425_6*l_h_a*1_2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425_6*l_h_i*1_1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425_6*l_h_a*1_1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425_6*l_h_i*1_4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425_6*l_h_a*1_4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425_6*l_h_i*1_5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425_6*l_h_a*1_5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425_6*l_h_i*1_6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425_6*l_h_a*1_6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SLIDE_ID" val="custom20231425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425"/>
  <p:tag name="KSO_WM_SLIDE_LAYOUT" val="a_l"/>
  <p:tag name="KSO_WM_SLIDE_LAYOUT_CNT" val="1_1"/>
  <p:tag name="KSO_WM_SLIDE_TYPE" val="contents"/>
  <p:tag name="KSO_WM_SLIDE_SUBTYPE" val="diag"/>
  <p:tag name="KSO_WM_DIAGRAM_GROUP_CODE" val="l1-1"/>
  <p:tag name="KSO_WM_SLIDE_DIAGTYPE" val="l"/>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7*a*1"/>
  <p:tag name="KSO_WM_TEMPLATE_CATEGORY" val="custom"/>
  <p:tag name="KSO_WM_TEMPLATE_INDEX" val="2023142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5_7*e*1"/>
  <p:tag name="KSO_WM_TEMPLATE_CATEGORY" val="custom"/>
  <p:tag name="KSO_WM_TEMPLATE_INDEX" val="20231425"/>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8.xml><?xml version="1.0" encoding="utf-8"?>
<p:tagLst xmlns:p="http://schemas.openxmlformats.org/presentationml/2006/main">
  <p:tag name="KSO_WM_SLIDE_ID" val="custom2023142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5"/>
  <p:tag name="KSO_WM_SLIDE_TYPE" val="sectionTitle"/>
  <p:tag name="KSO_WM_SLIDE_SUBTYPE" val="pureTxt"/>
  <p:tag name="KSO_WM_SLIDE_LAYOUT" val="a_e"/>
  <p:tag name="KSO_WM_SLIDE_LAYOUT_CNT" val="1_1"/>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7*a*1"/>
  <p:tag name="KSO_WM_TEMPLATE_CATEGORY" val="custom"/>
  <p:tag name="KSO_WM_TEMPLATE_INDEX" val="2023142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4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5_7*e*1"/>
  <p:tag name="KSO_WM_TEMPLATE_CATEGORY" val="custom"/>
  <p:tag name="KSO_WM_TEMPLATE_INDEX" val="20231425"/>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41.xml><?xml version="1.0" encoding="utf-8"?>
<p:tagLst xmlns:p="http://schemas.openxmlformats.org/presentationml/2006/main">
  <p:tag name="KSO_WM_SLIDE_ID" val="custom2023142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5"/>
  <p:tag name="KSO_WM_SLIDE_TYPE" val="sectionTitle"/>
  <p:tag name="KSO_WM_SLIDE_SUBTYPE" val="pureTxt"/>
  <p:tag name="KSO_WM_SLIDE_LAYOUT" val="a_e"/>
  <p:tag name="KSO_WM_SLIDE_LAYOUT_CNT" val="1_1"/>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7*a*1"/>
  <p:tag name="KSO_WM_TEMPLATE_CATEGORY" val="custom"/>
  <p:tag name="KSO_WM_TEMPLATE_INDEX" val="2023142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0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5_7*e*1"/>
  <p:tag name="KSO_WM_TEMPLATE_CATEGORY" val="custom"/>
  <p:tag name="KSO_WM_TEMPLATE_INDEX" val="20231425"/>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206.xml><?xml version="1.0" encoding="utf-8"?>
<p:tagLst xmlns:p="http://schemas.openxmlformats.org/presentationml/2006/main">
  <p:tag name="KSO_WM_SLIDE_ID" val="custom2023142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5"/>
  <p:tag name="KSO_WM_SLIDE_TYPE" val="sectionTitle"/>
  <p:tag name="KSO_WM_SLIDE_SUBTYPE" val="pureTxt"/>
  <p:tag name="KSO_WM_SLIDE_LAYOUT" val="a_e"/>
  <p:tag name="KSO_WM_SLIDE_LAYOUT_CNT" val="1_1"/>
</p:tagLst>
</file>

<file path=ppt/tags/tag2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7*a*1"/>
  <p:tag name="KSO_WM_TEMPLATE_CATEGORY" val="custom"/>
  <p:tag name="KSO_WM_TEMPLATE_INDEX" val="2023142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4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5_7*e*1"/>
  <p:tag name="KSO_WM_TEMPLATE_CATEGORY" val="custom"/>
  <p:tag name="KSO_WM_TEMPLATE_INDEX" val="20231425"/>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41.xml><?xml version="1.0" encoding="utf-8"?>
<p:tagLst xmlns:p="http://schemas.openxmlformats.org/presentationml/2006/main">
  <p:tag name="KSO_WM_SLIDE_ID" val="custom2023142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5"/>
  <p:tag name="KSO_WM_SLIDE_TYPE" val="sectionTitle"/>
  <p:tag name="KSO_WM_SLIDE_SUBTYPE" val="pureTxt"/>
  <p:tag name="KSO_WM_SLIDE_LAYOUT" val="a_e"/>
  <p:tag name="KSO_WM_SLIDE_LAYOUT_CNT" val="1_1"/>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7*a*1"/>
  <p:tag name="KSO_WM_TEMPLATE_CATEGORY" val="custom"/>
  <p:tag name="KSO_WM_TEMPLATE_INDEX" val="2023142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5_7*e*1"/>
  <p:tag name="KSO_WM_TEMPLATE_CATEGORY" val="custom"/>
  <p:tag name="KSO_WM_TEMPLATE_INDEX" val="20231425"/>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13.xml><?xml version="1.0" encoding="utf-8"?>
<p:tagLst xmlns:p="http://schemas.openxmlformats.org/presentationml/2006/main">
  <p:tag name="KSO_WM_SLIDE_ID" val="custom2023142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5"/>
  <p:tag name="KSO_WM_SLIDE_TYPE" val="sectionTitle"/>
  <p:tag name="KSO_WM_SLIDE_SUBTYPE" val="pureTxt"/>
  <p:tag name="KSO_WM_SLIDE_LAYOUT" val="a_e"/>
  <p:tag name="KSO_WM_SLIDE_LAYOUT_CNT" val="1_1"/>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7*a*1"/>
  <p:tag name="KSO_WM_TEMPLATE_CATEGORY" val="custom"/>
  <p:tag name="KSO_WM_TEMPLATE_INDEX" val="2023142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6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5_7*e*1"/>
  <p:tag name="KSO_WM_TEMPLATE_CATEGORY" val="custom"/>
  <p:tag name="KSO_WM_TEMPLATE_INDEX" val="20231425"/>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64.xml><?xml version="1.0" encoding="utf-8"?>
<p:tagLst xmlns:p="http://schemas.openxmlformats.org/presentationml/2006/main">
  <p:tag name="KSO_WM_SLIDE_ID" val="custom2023142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5"/>
  <p:tag name="KSO_WM_SLIDE_TYPE" val="sectionTitle"/>
  <p:tag name="KSO_WM_SLIDE_SUBTYPE" val="pureTxt"/>
  <p:tag name="KSO_WM_SLIDE_LAYOUT" val="a_e"/>
  <p:tag name="KSO_WM_SLIDE_LAYOUT_CNT" val="1_1"/>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9*a*1"/>
  <p:tag name="KSO_WM_TEMPLATE_CATEGORY" val="custom"/>
  <p:tag name="KSO_WM_TEMPLATE_INDEX" val="2023142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9*f*4"/>
  <p:tag name="KSO_WM_TEMPLATE_CATEGORY" val="custom"/>
  <p:tag name="KSO_WM_TEMPLATE_INDEX" val="20231425"/>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391.xml><?xml version="1.0" encoding="utf-8"?>
<p:tagLst xmlns:p="http://schemas.openxmlformats.org/presentationml/2006/main">
  <p:tag name="KSO_WM_SLIDE_ID" val="custom2023142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425"/>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2">
      <a:dk1>
        <a:sysClr lastClr="000000" val="windowText"/>
      </a:dk1>
      <a:lt1>
        <a:sysClr lastClr="FFFFFF" val="window"/>
      </a:lt1>
      <a:dk2>
        <a:srgbClr val="303E5A"/>
      </a:dk2>
      <a:lt2>
        <a:srgbClr val="E3ECF7"/>
      </a:lt2>
      <a:accent1>
        <a:srgbClr val="FF6752"/>
      </a:accent1>
      <a:accent2>
        <a:srgbClr val="246EFD"/>
      </a:accent2>
      <a:accent3>
        <a:srgbClr val="F8CF41"/>
      </a:accent3>
      <a:accent4>
        <a:srgbClr val="FF8C4E"/>
      </a:accent4>
      <a:accent5>
        <a:srgbClr val="2BA7A7"/>
      </a:accent5>
      <a:accent6>
        <a:srgbClr val="61C7FF"/>
      </a:accent6>
      <a:hlink>
        <a:srgbClr val="658BD5"/>
      </a:hlink>
      <a:folHlink>
        <a:srgbClr val="A16AA5"/>
      </a:folHlink>
    </a:clrScheme>
    <a:fontScheme name="自定义 9">
      <a:majorFont>
        <a:latin typeface="MiSans Bold"/>
        <a:ea typeface="MiSans Bold"/>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2024-01-06T09:01:22Z</dcterms:created>
  <dcterms:modified xsi:type="dcterms:W3CDTF">2024-01-06T09:01:22Z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d06c601e8faa4e06bd09290839846234_21</vt:lpwstr>
  </property>
</Properties>
</file>