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562" r:id="rId1"/>
    <p:sldMasterId id="2147484599" r:id="rId2"/>
  </p:sldMasterIdLst>
  <p:notesMasterIdLst>
    <p:notesMasterId r:id="rId3"/>
  </p:notesMasterIdLst>
  <p:sldIdLst>
    <p:sldId id="672" r:id="rId4"/>
    <p:sldId id="676" r:id="rId5"/>
    <p:sldId id="679" r:id="rId6"/>
    <p:sldId id="682" r:id="rId7"/>
    <p:sldId id="685" r:id="rId8"/>
    <p:sldId id="688" r:id="rId9"/>
    <p:sldId id="691" r:id="rId10"/>
    <p:sldId id="694" r:id="rId11"/>
    <p:sldId id="697" r:id="rId12"/>
    <p:sldId id="700" r:id="rId13"/>
    <p:sldId id="703" r:id="rId14"/>
    <p:sldId id="706" r:id="rId15"/>
    <p:sldId id="709" r:id="rId16"/>
    <p:sldId id="712" r:id="rId17"/>
    <p:sldId id="715" r:id="rId18"/>
    <p:sldId id="718" r:id="rId19"/>
    <p:sldId id="721" r:id="rId20"/>
    <p:sldId id="724" r:id="rId21"/>
    <p:sldId id="727" r:id="rId22"/>
    <p:sldId id="730" r:id="rId23"/>
    <p:sldId id="733" r:id="rId24"/>
    <p:sldId id="736" r:id="rId25"/>
    <p:sldId id="739" r:id="rId26"/>
    <p:sldId id="742" r:id="rId27"/>
    <p:sldId id="745" r:id="rId28"/>
    <p:sldId id="748" r:id="rId29"/>
    <p:sldId id="751" r:id="rId30"/>
    <p:sldId id="75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563" r:id="rId1"/>
    <p:sldLayoutId id="2147484564" r:id="rId2"/>
    <p:sldLayoutId id="2147484565" r:id="rId3"/>
    <p:sldLayoutId id="2147484566" r:id="rId4"/>
    <p:sldLayoutId id="2147484567" r:id="rId5"/>
    <p:sldLayoutId id="2147484568" r:id="rId6"/>
    <p:sldLayoutId id="2147484569" r:id="rId7"/>
    <p:sldLayoutId id="2147484570" r:id="rId8"/>
    <p:sldLayoutId id="2147484571" r:id="rId9"/>
    <p:sldLayoutId id="2147484572" r:id="rId10"/>
    <p:sldLayoutId id="214748457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4600" r:id="rId1"/>
    <p:sldLayoutId id="2147484601" r:id="rId2"/>
    <p:sldLayoutId id="2147484602" r:id="rId3"/>
    <p:sldLayoutId id="2147484603" r:id="rId4"/>
    <p:sldLayoutId id="2147484604" r:id="rId5"/>
    <p:sldLayoutId id="2147484605" r:id="rId6"/>
    <p:sldLayoutId id="2147484606" r:id="rId7"/>
    <p:sldLayoutId id="2147484607" r:id="rId8"/>
    <p:sldLayoutId id="2147484608" r:id="rId9"/>
    <p:sldLayoutId id="2147484609" r:id="rId10"/>
    <p:sldLayoutId id="21474846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tags" Target="../tags/tag161.xml"/><Relationship Id="rId18" Type="http://schemas.openxmlformats.org/officeDocument/2006/relationships/tags" Target="../tags/tag162.xml"/><Relationship Id="rId19" Type="http://schemas.openxmlformats.org/officeDocument/2006/relationships/tags" Target="../tags/tag163.xml"/><Relationship Id="rId20" Type="http://schemas.openxmlformats.org/officeDocument/2006/relationships/tags" Target="../tags/tag164.xml"/><Relationship Id="rId21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slideLayout" Target="../slideLayouts/slideLayout1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tags" Target="../tags/tag241.xml"/><Relationship Id="rId18" Type="http://schemas.openxmlformats.org/officeDocument/2006/relationships/tags" Target="../tags/tag242.xml"/><Relationship Id="rId19" Type="http://schemas.openxmlformats.org/officeDocument/2006/relationships/tags" Target="../tags/tag243.xml"/><Relationship Id="rId20" Type="http://schemas.openxmlformats.org/officeDocument/2006/relationships/tags" Target="../tags/tag244.xml"/><Relationship Id="rId21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4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语音识别技术在智能车载系统中的应用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语音识别技术概述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智能车载系统的发展趋势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 fontScale="87143"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语音识别技术在智能车载系统中的应用场景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 fontScale="87143"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语音识别技术在智能车载系统中的优势与挑战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未来展望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语音识别技术概述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语音识别技术的定义</a:t>
            </a:r>
            <a:endParaRPr altLang="en-US" lang="zh-CN"/>
          </a:p>
        </p:txBody>
      </p:sp>
      <p:sp>
        <p:nvSpPr>
          <p:cNvPr id="1049080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2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4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6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8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通过麦克风等设备接收语音信号，经过预处理和特征提取后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0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语音识别技术是一种将人类语音信号转换为文本或命令的技术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2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利用模式匹配或深度学习算法对语音信号进行识别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4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最终输出识别的文本或命令，实现人机交互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语音识别技术的发展历程</a:t>
            </a:r>
            <a:endParaRPr altLang="en-US" lang="zh-CN"/>
          </a:p>
        </p:txBody>
      </p:sp>
      <p:sp>
        <p:nvSpPr>
          <p:cNvPr id="10491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早期阶段：基于规则和模式匹配的方法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成熟阶段：深度学习和神经网络的应用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未来趋势：多模态交互和个性化定制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发展阶段：基于统计和机器学习的技术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语音识别技术的应用领域</a:t>
            </a:r>
            <a:endParaRPr altLang="en-US" lang="zh-CN"/>
          </a:p>
        </p:txBody>
      </p:sp>
      <p:sp>
        <p:nvSpPr>
          <p:cNvPr id="1049228" name="圆角矩形 3"/>
          <p:cNvSpPr/>
          <p:nvPr>
            <p:custDataLst>
              <p:tags r:id="rId1"/>
            </p:custDataLst>
          </p:nvPr>
        </p:nvSpPr>
        <p:spPr>
          <a:xfrm rot="16200000">
            <a:off x="2756680" y="1283239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4"/>
          <p:cNvSpPr/>
          <p:nvPr>
            <p:custDataLst>
              <p:tags r:id="rId2"/>
            </p:custDataLst>
          </p:nvPr>
        </p:nvSpPr>
        <p:spPr>
          <a:xfrm rot="16200000">
            <a:off x="2756680" y="-12126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圆角矩形 11"/>
          <p:cNvSpPr/>
          <p:nvPr>
            <p:custDataLst>
              <p:tags r:id="rId3"/>
            </p:custDataLst>
          </p:nvPr>
        </p:nvSpPr>
        <p:spPr>
          <a:xfrm rot="16200000">
            <a:off x="8399843" y="-124490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10"/>
          <p:cNvSpPr/>
          <p:nvPr>
            <p:custDataLst>
              <p:tags r:id="rId4"/>
            </p:custDataLst>
          </p:nvPr>
        </p:nvSpPr>
        <p:spPr>
          <a:xfrm rot="16200000">
            <a:off x="2756680" y="268387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圆角矩形 31"/>
          <p:cNvSpPr/>
          <p:nvPr>
            <p:custDataLst>
              <p:tags r:id="rId5"/>
            </p:custDataLst>
          </p:nvPr>
        </p:nvSpPr>
        <p:spPr>
          <a:xfrm rot="16200000">
            <a:off x="8399843" y="1278727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圆角矩形 34"/>
          <p:cNvSpPr/>
          <p:nvPr>
            <p:custDataLst>
              <p:tags r:id="rId6"/>
            </p:custDataLst>
          </p:nvPr>
        </p:nvSpPr>
        <p:spPr>
          <a:xfrm rot="16200000">
            <a:off x="8399843" y="2681944"/>
            <a:ext cx="1122562" cy="53253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文本框 5"/>
          <p:cNvSpPr txBox="1"/>
          <p:nvPr>
            <p:custDataLst>
              <p:tags r:id="rId7"/>
            </p:custDataLst>
          </p:nvPr>
        </p:nvSpPr>
        <p:spPr>
          <a:xfrm>
            <a:off x="6492577" y="4784514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语音控制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42" name="文本框 6"/>
          <p:cNvSpPr txBox="1"/>
          <p:nvPr>
            <p:custDataLst>
              <p:tags r:id="rId8"/>
            </p:custDataLst>
          </p:nvPr>
        </p:nvSpPr>
        <p:spPr>
          <a:xfrm>
            <a:off x="6492577" y="3381296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语音翻译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44" name="文本框 13"/>
          <p:cNvSpPr txBox="1"/>
          <p:nvPr>
            <p:custDataLst>
              <p:tags r:id="rId9"/>
            </p:custDataLst>
          </p:nvPr>
        </p:nvSpPr>
        <p:spPr>
          <a:xfrm>
            <a:off x="849414" y="4785158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智能机器人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46" name="文本框 14"/>
          <p:cNvSpPr txBox="1"/>
          <p:nvPr>
            <p:custDataLst>
              <p:tags r:id="rId10"/>
            </p:custDataLst>
          </p:nvPr>
        </p:nvSpPr>
        <p:spPr>
          <a:xfrm>
            <a:off x="6492577" y="1978079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语音助手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48" name="文本框 15"/>
          <p:cNvSpPr txBox="1"/>
          <p:nvPr>
            <p:custDataLst>
              <p:tags r:id="rId11"/>
            </p:custDataLst>
          </p:nvPr>
        </p:nvSpPr>
        <p:spPr>
          <a:xfrm>
            <a:off x="849414" y="1980013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智能车载系统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50" name="文本框 16"/>
          <p:cNvSpPr txBox="1"/>
          <p:nvPr>
            <p:custDataLst>
              <p:tags r:id="rId12"/>
            </p:custDataLst>
          </p:nvPr>
        </p:nvSpPr>
        <p:spPr>
          <a:xfrm>
            <a:off x="849414" y="3385808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智能家居系统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52" name="圆角矩形 7"/>
          <p:cNvSpPr/>
          <p:nvPr>
            <p:custDataLst>
              <p:tags r:id="rId13"/>
            </p:custDataLst>
          </p:nvPr>
        </p:nvSpPr>
        <p:spPr>
          <a:xfrm rot="16200000">
            <a:off x="153284" y="388663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4" name="圆角矩形 8"/>
          <p:cNvSpPr/>
          <p:nvPr>
            <p:custDataLst>
              <p:tags r:id="rId14"/>
            </p:custDataLst>
          </p:nvPr>
        </p:nvSpPr>
        <p:spPr>
          <a:xfrm rot="16200000">
            <a:off x="153284" y="248212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6" name="圆角矩形 12"/>
          <p:cNvSpPr/>
          <p:nvPr>
            <p:custDataLst>
              <p:tags r:id="rId15"/>
            </p:custDataLst>
          </p:nvPr>
        </p:nvSpPr>
        <p:spPr>
          <a:xfrm rot="16200000">
            <a:off x="5796447" y="2479551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8" name="圆角矩形 27"/>
          <p:cNvSpPr/>
          <p:nvPr>
            <p:custDataLst>
              <p:tags r:id="rId16"/>
            </p:custDataLst>
          </p:nvPr>
        </p:nvSpPr>
        <p:spPr>
          <a:xfrm rot="16200000">
            <a:off x="153284" y="528662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0" name="圆角矩形 32"/>
          <p:cNvSpPr/>
          <p:nvPr>
            <p:custDataLst>
              <p:tags r:id="rId17"/>
            </p:custDataLst>
          </p:nvPr>
        </p:nvSpPr>
        <p:spPr>
          <a:xfrm rot="16200000">
            <a:off x="5796447" y="3882768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2" name="圆角矩形 35"/>
          <p:cNvSpPr/>
          <p:nvPr>
            <p:custDataLst>
              <p:tags r:id="rId18"/>
            </p:custDataLst>
          </p:nvPr>
        </p:nvSpPr>
        <p:spPr>
          <a:xfrm rot="16200000">
            <a:off x="5796447" y="528598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1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智能车载系统的发展趋势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智能车载系统的定义</a:t>
            </a:r>
            <a:endParaRPr altLang="en-US" lang="zh-CN"/>
          </a:p>
        </p:txBody>
      </p:sp>
      <p:sp>
        <p:nvSpPr>
          <p:cNvPr id="1049414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智能车载系统是一种集成了语音识别、导航、娱乐等多种功能的车载设备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2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智能车载系统能够通过语音识别技术实现人机交互，提高驾驶安全性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智能车载系统的发展趋势是向智能化、人性化、个性化方向发展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4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智能车载系统在未来的发展中将与人工智能技术相结合，实现更加智能化的驾驶体验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智能车载系统的发展历程</a:t>
            </a:r>
            <a:endParaRPr altLang="en-US" lang="zh-CN"/>
          </a:p>
        </p:txBody>
      </p:sp>
      <p:sp>
        <p:nvSpPr>
          <p:cNvPr id="1049484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6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8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0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2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智能车载系统：语音识别、导航、娱乐等多项功能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4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早期车载系统：简单的功能和操作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6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发展趋势：更加智能化、人性化、安全化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未来展望：与人工智能、物联网等技术深度融合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智能车载系统的应用领域</a:t>
            </a:r>
            <a:endParaRPr altLang="en-US" lang="zh-CN"/>
          </a:p>
        </p:txBody>
      </p:sp>
      <p:sp>
        <p:nvSpPr>
          <p:cNvPr id="1049546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8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50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语音识别技术：通过语音识别技术，智能车载系统可以识别驾驶员的语音指令，实现语音控制功能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4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6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智能导航：智能车载系统可以提供实时导航服务，帮助驾驶员规划最佳路线，避开拥堵路段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0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2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娱乐功能：智能车载系统可以提供音乐、电台、视频等娱乐功能，让驾驶员在驾驶过程中享受娱乐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6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8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车辆监控：智能车载系统可以实时监控车辆的状态，包括车速、油耗、胎压等信息，帮助驾驶员更好地了解车辆状况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1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语音识别技术在智能车载系统中的应用场景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语音控制车载设备</a:t>
            </a:r>
            <a:endParaRPr altLang="en-US" lang="zh-CN"/>
          </a:p>
        </p:txBody>
      </p:sp>
      <p:sp>
        <p:nvSpPr>
          <p:cNvPr id="1049720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语音识别技术应用于智能车载系统，可实现语音控制车载设备，如导航、音乐播放等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用户只需通过语音指令即可操作车载设备，无需手动操作，提高驾驶安全性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语音控制车载设备可减少驾驶员在驾驶过程中分心操作设备的情况，提高驾驶安全性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语音控制车载设备可提高驾驶员的驾驶体验，使驾驶更加便捷和舒适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语音导航</a:t>
            </a:r>
            <a:endParaRPr altLang="en-US" lang="zh-CN"/>
          </a:p>
        </p:txBody>
      </p:sp>
      <p:sp>
        <p:nvSpPr>
          <p:cNvPr id="10497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语音导航功能介绍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语音导航的优势和特点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语音导航的发展趋势和未来前景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语音导航在智能车载系统中的应用场景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语音识别驾驶员指令</a:t>
            </a:r>
            <a:endParaRPr altLang="en-US" lang="zh-CN"/>
          </a:p>
        </p:txBody>
      </p:sp>
      <p:sp>
        <p:nvSpPr>
          <p:cNvPr id="1049860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驾驶员通过语音控制车载系统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语音识别技术将驾驶员的语音转化为文字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车载系统根据指令执行相应的操作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提高驾驶安全性与便利性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语音识别乘客指令</a:t>
            </a:r>
            <a:endParaRPr altLang="en-US" lang="zh-CN"/>
          </a:p>
        </p:txBody>
      </p:sp>
      <p:sp>
        <p:nvSpPr>
          <p:cNvPr id="1049914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乘客通过语音指令控制车载系统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车载系统能够识别并执行乘客的语音指令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乘客可以通过语音指令进行导航、音乐播放等操作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语音识别技术提高了乘客的驾驶体验和安全性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6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语音识别技术在智能车载系统中的优势与挑战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优势</a:t>
            </a:r>
            <a:endParaRPr altLang="en-US" lang="zh-CN"/>
          </a:p>
        </p:txBody>
      </p:sp>
      <p:sp>
        <p:nvSpPr>
          <p:cNvPr id="1050072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6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0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4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8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适应不同场景：语音识别技术可以适应不同的驾驶场景，如嘈杂环境、方言等，提高识别准确率。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0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智能化服务：语音识别技术可以与车载系统中的其他功能相结合，如导航、娱乐等，提供更加智能化、个性化的服务。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2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提高驾驶安全性：通过语音识别技术，驾驶员可以更快速、准确地控制车载系统，避免分散注意力，提高驾驶安全性。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4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增强用户体验：语音识别技术可以识别驾驶员的语音指令，实现快速、准确的响应，提高驾驶员的使用体验。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挑战</a:t>
            </a:r>
            <a:endParaRPr altLang="en-US" lang="zh-CN"/>
          </a:p>
        </p:txBody>
      </p:sp>
      <p:sp>
        <p:nvSpPr>
          <p:cNvPr id="1050142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语音识别技术的不稳定性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语音识别技术在智能车载系统中的安全性问题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语音识别技术在智能车载系统中的隐私保护问题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语音识别技术在智能车载系统中的技术更新与升级问题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语音识别技术的进一步发展</a:t>
            </a:r>
            <a:endParaRPr altLang="en-US" lang="zh-CN"/>
          </a:p>
        </p:txBody>
      </p:sp>
      <p:sp>
        <p:nvSpPr>
          <p:cNvPr id="10503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深度学习技术的不断进步：提高语音识别的准确性和效率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多模态交互技术的应用：结合其他传感器和交互方式，提高用户体验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端到端语音识别系统的研究：减少对云端服务的依赖，提高响应速度和隐私保护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特定领域语音识别技术的研发：针对不同领域和场景，开发具有针对性的语音识别系统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智能车载系统的未来趋势</a:t>
            </a:r>
            <a:endParaRPr altLang="en-US" lang="zh-CN"/>
          </a:p>
        </p:txBody>
      </p:sp>
      <p:sp>
        <p:nvSpPr>
          <p:cNvPr id="1050370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语音识别技术的进一步发展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车载系统的智能化和人性化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车载系统的互联互通和车联网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车载系统的安全性和可靠性提升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4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5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0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55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74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29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93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2023-12-16T20:13:48Z</dcterms:created>
  <dcterms:modified xsi:type="dcterms:W3CDTF">2023-12-16T20:13:48Z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d553c967ba5d4675b0355f23b630b636_21</vt:lpwstr>
  </property>
</Properties>
</file>