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098" r:id="rId1"/>
    <p:sldMasterId id="2147496135" r:id="rId2"/>
  </p:sldMasterIdLst>
  <p:notesMasterIdLst>
    <p:notesMasterId r:id="rId3"/>
  </p:notesMasterIdLst>
  <p:sldIdLst>
    <p:sldId id="6110" r:id="rId4"/>
    <p:sldId id="6115" r:id="rId5"/>
    <p:sldId id="6119" r:id="rId6"/>
    <p:sldId id="6122" r:id="rId7"/>
    <p:sldId id="6128" r:id="rId9"/>
    <p:sldId id="6131" r:id="rId10"/>
    <p:sldId id="6134" r:id="rId11"/>
    <p:sldId id="6137" r:id="rId12"/>
    <p:sldId id="6143" r:id="rId14"/>
    <p:sldId id="6146" r:id="rId15"/>
    <p:sldId id="6149" r:id="rId16"/>
    <p:sldId id="6152" r:id="rId17"/>
    <p:sldId id="6158" r:id="rId19"/>
    <p:sldId id="6161" r:id="rId20"/>
    <p:sldId id="6164" r:id="rId21"/>
    <p:sldId id="6167" r:id="rId22"/>
    <p:sldId id="6173" r:id="rId24"/>
    <p:sldId id="6176" r:id="rId25"/>
    <p:sldId id="6179" r:id="rId26"/>
    <p:sldId id="6182" r:id="rId27"/>
    <p:sldId id="6185" r:id="rId28"/>
    <p:sldId id="6191" r:id="rId30"/>
    <p:sldId id="6194" r:id="rId31"/>
    <p:sldId id="619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99" r:id="rId1"/>
    <p:sldLayoutId id="2147496100" r:id="rId2"/>
    <p:sldLayoutId id="2147496101" r:id="rId3"/>
    <p:sldLayoutId id="2147496102" r:id="rId4"/>
    <p:sldLayoutId id="2147496103" r:id="rId5"/>
    <p:sldLayoutId id="2147496104" r:id="rId6"/>
    <p:sldLayoutId id="2147496105" r:id="rId7"/>
    <p:sldLayoutId id="2147496106" r:id="rId8"/>
    <p:sldLayoutId id="2147496107" r:id="rId9"/>
    <p:sldLayoutId id="2147496108" r:id="rId10"/>
    <p:sldLayoutId id="21474961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136" r:id="rId1"/>
    <p:sldLayoutId id="2147496137" r:id="rId2"/>
    <p:sldLayoutId id="2147496138" r:id="rId3"/>
    <p:sldLayoutId id="2147496139" r:id="rId4"/>
    <p:sldLayoutId id="2147496140" r:id="rId5"/>
    <p:sldLayoutId id="2147496141" r:id="rId6"/>
    <p:sldLayoutId id="2147496142" r:id="rId7"/>
    <p:sldLayoutId id="2147496143" r:id="rId8"/>
    <p:sldLayoutId id="2147496144" r:id="rId9"/>
    <p:sldLayoutId id="2147496145" r:id="rId10"/>
    <p:sldLayoutId id="21474961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tags" Target="../tags/tag263.xml"/><Relationship Id="rId26" Type="http://schemas.openxmlformats.org/officeDocument/2006/relationships/tags" Target="../tags/tag264.xml"/><Relationship Id="rId27" Type="http://schemas.openxmlformats.org/officeDocument/2006/relationships/tags" Target="../tags/tag265.xml"/><Relationship Id="rId28" Type="http://schemas.openxmlformats.org/officeDocument/2006/relationships/tags" Target="../tags/tag266.xml"/><Relationship Id="rId29" Type="http://schemas.openxmlformats.org/officeDocument/2006/relationships/tags" Target="../tags/tag267.xml"/><Relationship Id="rId30" Type="http://schemas.openxmlformats.org/officeDocument/2006/relationships/tags" Target="../tags/tag268.xml"/><Relationship Id="rId3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2024年市场推广与营销行业工作总结及展望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市场推广与营销行业概述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2024年市场推广与营销行业工作总结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市场推广与营销行业发展趋势分析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市场推广与营销行业展望与建议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市场推广与营销行业概述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市场推广与营销行业的定义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行业的发展历程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行业的主要特点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行业的前景展望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市场规模：介绍当前市场推广与营销行业的整体规模，包括行业总值、企业数量等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增长趋势：分析市场推广与营销行业的增长趋势，包括过去几年的增长率、未来几年的预测等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影响因素：探讨影响市场推广与营销行业增长的主要因素，如技术进步、消费者需求变化等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竞争格局：分析市场推广与营销行业的竞争格局，包括主要竞争者、市场份额等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0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行业规模：市场规模不断扩大，未来仍有较大的增长空间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发展趋势：数字化、智能化、个性化将成为市场推广与营销行业的重要趋势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主要参与者：互联网公司、广告公司、营销策划公司、公关公司等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竞争格局：市场推广与营销行业呈现出多元化、跨界融合的趋势，竞争日益激烈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2024年市场推广与营销行业工作总结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行业整体表现与成果</a:t>
            </a:r>
            <a:endParaRPr altLang="en-US" lang="zh-CN"/>
          </a:p>
        </p:txBody>
      </p:sp>
      <p:sp>
        <p:nvSpPr>
          <p:cNvPr id="10492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市场竞争激烈：各大品牌竞争激烈，市场份额争夺激烈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行业规模增长：市场规模不断扩大，企业数量增加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行业趋势分析：数字化、智能化、个性化成为行业趋势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行业创新成果：新技术、新模式、新业态不断涌现，推动行业创新发展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258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5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成功案例：介绍2024年市场推广与营销行业中的成功案例，包括推广策略、营销手段、目标客户群体等，以及取得的成果和影响。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55833" lnSpcReduction="1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经验教训：总结在2024年市场推广与营销行业中的经验教训，包括遇到的问题、解决方案、效果评估等，以及对于未来工作的启示和建议。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3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市场竞争激烈：竞争对手众多，市场份额争夺激烈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客户需求多样化：客户需求多样化，需要不断创新和改进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营销手段单一：传统营销手段单一，需要结合互联网等新兴渠道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人才短缺：市场推广与营销行业人才短缺，需要加强人才培养和引进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市场推广与营销行业发展趋势分析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技术创新驱动下的市场变化</a:t>
            </a:r>
            <a:endParaRPr altLang="en-US" lang="zh-CN"/>
          </a:p>
        </p:txBody>
      </p:sp>
      <p:sp>
        <p:nvSpPr>
          <p:cNvPr id="10494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数字化转型：随着互联网技术的发展，越来越多的企业开始将数字化转型作为市场推广与营销的重要手段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社交媒体崛起：社交媒体在市场推广与营销中的作用越来越重要，企业需要充分利用社交媒体平台进行品牌推广和产品营销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个性化定制：随着消费者需求的多样化，企业需要提供个性化定制服务，以满足消费者的个性化需求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跨界合作：企业需要与其他行业的企业进行跨界合作，以拓展市场和提升品牌影响力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消费者行为与需求变化趋势</a:t>
            </a:r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消费者行为变化：从被动接受到主动参与，追求个性化、定制化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需求变化趋势：从单一功能到多元化、智能化，注重品质、体验和情感共鸣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行业发展趋势：从传统营销到数字化、社交化，借助大数据、人工智能等技术手段精准定位目标受众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未来展望：关注消费者需求变化，加强品牌建设，提升产品品质和服务水平，实现可持续发展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行业未来发展方向预测</a:t>
            </a:r>
            <a:endParaRPr altLang="en-US" lang="zh-CN"/>
          </a:p>
        </p:txBody>
      </p:sp>
      <p:sp>
        <p:nvSpPr>
          <p:cNvPr id="1049530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线上线下融合：结合线上线下的优势，打造全方位的营销体验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绿色环保：注重环保和可持续发展，推广绿色消费和低碳生活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6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个性化营销：根据用户需求和偏好提供定制化的产品和服务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48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跨界合作：与其他行业进行合作，拓展业务范围和市场份额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50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数字化营销：利用大数据、人工智能等技术提高营销效率和精准度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52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社交媒体营销：借助社交媒体平台进行品牌推广和用户互动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54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市场推广与营销行业展望与建议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未来发展趋势预测与机遇</a:t>
            </a:r>
            <a:endParaRPr altLang="en-US" lang="zh-CN"/>
          </a:p>
        </p:txBody>
      </p:sp>
      <p:sp>
        <p:nvSpPr>
          <p:cNvPr id="10496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数字化转型：随着互联网技术的发展，数字化转型将成为市场推广与营销行业的重要趋势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个性化营销：根据消费者的个性化需求，制定个性化的营销策略，提高营销效果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社交媒体营销：社交媒体在营销中的作用越来越重要，未来将有更多的企业利用社交媒体进行营销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数据驱动营销：通过数据分析和挖掘，了解消费者的需求和行为，为营销策略的制定提供有力支持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行业政策环境分析与建议</a:t>
            </a:r>
            <a:endParaRPr altLang="en-US" lang="zh-CN"/>
          </a:p>
        </p:txBody>
      </p:sp>
      <p:sp>
        <p:nvSpPr>
          <p:cNvPr id="10497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政策环境分析：分析当前市场推广与营销行业的政策环境，包括政策法规、监管措施等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行业趋势分析：分析市场推广与营销行业的未来发展趋势，包括市场规模、增长速度等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行业挑战与机遇：分析市场推广与营销行业面临的挑战和机遇，包括市场竞争、技术创新等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政策建议：提出针对市场推广与营销行业的政策建议，包括政策调整、监管措施等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企业战略规划与实施建议</a:t>
            </a:r>
            <a:endParaRPr altLang="en-US" lang="zh-CN"/>
          </a:p>
        </p:txBody>
      </p:sp>
      <p:sp>
        <p:nvSpPr>
          <p:cNvPr id="104976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189436" y="226691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205311" y="423989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4"/>
          <p:cNvSpPr/>
          <p:nvPr>
            <p:custDataLst>
              <p:tags r:id="rId3"/>
            </p:custDataLst>
          </p:nvPr>
        </p:nvSpPr>
        <p:spPr>
          <a:xfrm>
            <a:off x="699207" y="284540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5"/>
          <p:cNvSpPr/>
          <p:nvPr>
            <p:custDataLst>
              <p:tags r:id="rId4"/>
            </p:custDataLst>
          </p:nvPr>
        </p:nvSpPr>
        <p:spPr>
          <a:xfrm flipV="1">
            <a:off x="608400" y="2390104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99207" y="3293091"/>
            <a:ext cx="1589759" cy="1554265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制定明确的市场定位和目标客户群体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33136" y="2266277"/>
            <a:ext cx="608705" cy="177148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847741" y="423989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8"/>
          <p:cNvSpPr/>
          <p:nvPr>
            <p:custDataLst>
              <p:tags r:id="rId8"/>
            </p:custDataLst>
          </p:nvPr>
        </p:nvSpPr>
        <p:spPr>
          <a:xfrm>
            <a:off x="4342907" y="2845408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9"/>
          <p:cNvSpPr/>
          <p:nvPr>
            <p:custDataLst>
              <p:tags r:id="rId9"/>
            </p:custDataLst>
          </p:nvPr>
        </p:nvSpPr>
        <p:spPr>
          <a:xfrm flipV="1">
            <a:off x="4251465" y="2390104"/>
            <a:ext cx="1771480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2272" y="3286106"/>
            <a:ext cx="1590352" cy="1567199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加强品牌建设和口碑营销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54351" y="229358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69591" y="426529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5"/>
          <p:cNvSpPr/>
          <p:nvPr>
            <p:custDataLst>
              <p:tags r:id="rId13"/>
            </p:custDataLst>
          </p:nvPr>
        </p:nvSpPr>
        <p:spPr>
          <a:xfrm>
            <a:off x="6163486" y="287144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6"/>
          <p:cNvSpPr/>
          <p:nvPr>
            <p:custDataLst>
              <p:tags r:id="rId14"/>
            </p:custDataLst>
          </p:nvPr>
        </p:nvSpPr>
        <p:spPr>
          <a:xfrm flipV="1">
            <a:off x="6073315" y="241677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21" y="3312142"/>
            <a:ext cx="1589759" cy="1567199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注重数字化转型和智能化升级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026526" y="4248785"/>
            <a:ext cx="579012" cy="158975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010651" y="227580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1"/>
          <p:cNvSpPr/>
          <p:nvPr>
            <p:custDataLst>
              <p:tags r:id="rId18"/>
            </p:custDataLst>
          </p:nvPr>
        </p:nvSpPr>
        <p:spPr>
          <a:xfrm>
            <a:off x="2521057" y="2853663"/>
            <a:ext cx="1589759" cy="239918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2"/>
          <p:cNvSpPr/>
          <p:nvPr>
            <p:custDataLst>
              <p:tags r:id="rId19"/>
            </p:custDataLst>
          </p:nvPr>
        </p:nvSpPr>
        <p:spPr>
          <a:xfrm flipV="1">
            <a:off x="2430250" y="2398994"/>
            <a:ext cx="1770292" cy="85159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521057" y="3289281"/>
            <a:ext cx="1589759" cy="1577259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建立有效的营销渠道和推广策略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475566" y="229358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490806" y="426529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5"/>
          <p:cNvSpPr/>
          <p:nvPr>
            <p:custDataLst>
              <p:tags r:id="rId23"/>
            </p:custDataLst>
          </p:nvPr>
        </p:nvSpPr>
        <p:spPr>
          <a:xfrm>
            <a:off x="7985336" y="287144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6"/>
          <p:cNvSpPr/>
          <p:nvPr>
            <p:custDataLst>
              <p:tags r:id="rId24"/>
            </p:custDataLst>
          </p:nvPr>
        </p:nvSpPr>
        <p:spPr>
          <a:xfrm flipV="1">
            <a:off x="7894530" y="241677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85336" y="3304522"/>
            <a:ext cx="1589759" cy="158228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加强团队建设和人才培养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387587" y="2293582"/>
            <a:ext cx="608705" cy="177029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403463" y="4265295"/>
            <a:ext cx="579012" cy="159035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5"/>
          <p:cNvSpPr/>
          <p:nvPr>
            <p:custDataLst>
              <p:tags r:id="rId28"/>
            </p:custDataLst>
          </p:nvPr>
        </p:nvSpPr>
        <p:spPr>
          <a:xfrm>
            <a:off x="9897358" y="2871443"/>
            <a:ext cx="1590352" cy="239859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26"/>
          <p:cNvSpPr/>
          <p:nvPr>
            <p:custDataLst>
              <p:tags r:id="rId29"/>
            </p:custDataLst>
          </p:nvPr>
        </p:nvSpPr>
        <p:spPr>
          <a:xfrm flipV="1">
            <a:off x="9807186" y="2416775"/>
            <a:ext cx="1770292" cy="85099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897993" y="3310237"/>
            <a:ext cx="1589759" cy="1570791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关注行业动态和政策变化，及时调整战略规划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人才培养与团队建设建议</a:t>
            </a:r>
            <a:endParaRPr altLang="en-US" lang="zh-CN"/>
          </a:p>
        </p:txBody>
      </p:sp>
      <p:sp>
        <p:nvSpPr>
          <p:cNvPr id="10498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培养专业人才：加强市场营销、品牌管理、数据分析等方面的培训，提高团队的专业素养。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建立激励机制：通过设立奖励制度、晋升机制等方式，激发团队成员的积极性和创造力。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加强团队沟通：定期组织团队会议、分享会等活动，促进团队成员之间的交流与合作。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注重文化建设：营造积极向上、团结协作的文化氛围，增强团队的凝聚力和向心力。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对市场推广与营销行业的总结评价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行业发展趋势：分析市场推广与营销行业的未来趋势和方向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行业挑战与机遇：总结当前市场推广与营销行业面临的挑战和机遇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行业成功案例：分享一些成功的市场推广与营销案例，分析其成功的原因和经验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行业未来展望：展望市场推广与营销行业的未来发展前景，提出一些建设性的建议和展望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对未来发展的展望与期待</a:t>
            </a:r>
            <a:endParaRPr altLang="en-US" lang="zh-CN"/>
          </a:p>
        </p:txBody>
      </p:sp>
      <p:sp>
        <p:nvSpPr>
          <p:cNvPr id="10500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行业趋势：分析市场推广与营销行业的未来发展趋势，包括新技术、新模式等。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企业发展：探讨企业在市场推广与营销方面的发展方向，包括品牌建设、产品创新等。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个人成长：分享个人在市场推广与营销领域的成长计划，包括技能提升、知识储备等。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社会价值：阐述市场推广与营销行业对社会的价值贡献，包括促进经济发展、推动文化交流等。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2023-12-17T23:13:55Z</dcterms:created>
  <dcterms:modified xsi:type="dcterms:W3CDTF">2023-12-17T23:13:55Z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1817ca2782aa4a2f9d80dd5f93451769_21</vt:lpwstr>
  </property>
</Properties>
</file>