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508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2.xml" /><Relationship Id="rId11" Type="http://schemas.openxmlformats.org/officeDocument/2006/relationships/tags" Target="../tags/tag73.xml" /><Relationship Id="rId12" Type="http://schemas.openxmlformats.org/officeDocument/2006/relationships/tags" Target="../tags/tag74.xml" /><Relationship Id="rId13" Type="http://schemas.openxmlformats.org/officeDocument/2006/relationships/tags" Target="../tags/tag75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10" Type="http://schemas.openxmlformats.org/officeDocument/2006/relationships/tags" Target="../tags/tag9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tags" Target="../tags/tag86.xml" /><Relationship Id="rId7" Type="http://schemas.openxmlformats.org/officeDocument/2006/relationships/tags" Target="../tags/tag87.xml" /><Relationship Id="rId8" Type="http://schemas.openxmlformats.org/officeDocument/2006/relationships/tags" Target="../tags/tag88.xml" /><Relationship Id="rId9" Type="http://schemas.openxmlformats.org/officeDocument/2006/relationships/tags" Target="../tags/tag89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1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5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Relationship Id="rId6" Type="http://schemas.openxmlformats.org/officeDocument/2006/relationships/tags" Target="../tags/tag110.xml" /><Relationship Id="rId7" Type="http://schemas.openxmlformats.org/officeDocument/2006/relationships/tags" Target="../tags/tag111.xml" /><Relationship Id="rId8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2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1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6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0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3.xml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tags" Target="../tags/tag147.xml" /><Relationship Id="rId6" Type="http://schemas.openxmlformats.org/officeDocument/2006/relationships/tags" Target="../tags/tag148.xml" /><Relationship Id="rId7" Type="http://schemas.openxmlformats.org/officeDocument/2006/relationships/tags" Target="../tags/tag149.xml" /><Relationship Id="rId8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0.xml" /><Relationship Id="rId10" Type="http://schemas.openxmlformats.org/officeDocument/2006/relationships/tags" Target="../tags/tag15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10" Type="http://schemas.openxmlformats.org/officeDocument/2006/relationships/tags" Target="../tags/tag16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0.xml" /><Relationship Id="rId10" Type="http://schemas.openxmlformats.org/officeDocument/2006/relationships/tags" Target="../tags/tag17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0.xml" /><Relationship Id="rId10" Type="http://schemas.openxmlformats.org/officeDocument/2006/relationships/tags" Target="../tags/tag18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81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Relationship Id="rId6" Type="http://schemas.openxmlformats.org/officeDocument/2006/relationships/tags" Target="../tags/tag185.xml" /><Relationship Id="rId7" Type="http://schemas.openxmlformats.org/officeDocument/2006/relationships/tags" Target="../tags/tag186.xml" /><Relationship Id="rId8" Type="http://schemas.openxmlformats.org/officeDocument/2006/relationships/tags" Target="../tags/tag187.xml" /><Relationship Id="rId9" Type="http://schemas.openxmlformats.org/officeDocument/2006/relationships/tags" Target="../tags/tag188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0.xml" /><Relationship Id="rId10" Type="http://schemas.openxmlformats.org/officeDocument/2006/relationships/tags" Target="../tags/tag199.xml" /><Relationship Id="rId11" Type="http://schemas.openxmlformats.org/officeDocument/2006/relationships/tags" Target="../tags/tag200.xml" /><Relationship Id="rId12" Type="http://schemas.openxmlformats.org/officeDocument/2006/relationships/tags" Target="../tags/tag201.xml" /><Relationship Id="rId13" Type="http://schemas.openxmlformats.org/officeDocument/2006/relationships/tags" Target="../tags/tag20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tags" Target="../tags/tag197.xml" /><Relationship Id="rId9" Type="http://schemas.openxmlformats.org/officeDocument/2006/relationships/tags" Target="../tags/tag198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3.xml" /><Relationship Id="rId10" Type="http://schemas.openxmlformats.org/officeDocument/2006/relationships/tags" Target="../tags/tag212.xml" /><Relationship Id="rId11" Type="http://schemas.openxmlformats.org/officeDocument/2006/relationships/tags" Target="../tags/tag213.xml" /><Relationship Id="rId12" Type="http://schemas.openxmlformats.org/officeDocument/2006/relationships/tags" Target="../tags/tag214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tags" Target="../tags/tag21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11"/>
          <p:cNvSpPr/>
          <p:nvPr userDrawn="1">
            <p:custDataLst>
              <p:tags r:id="rId1"/>
            </p:custDataLst>
          </p:nvPr>
        </p:nvSpPr>
        <p:spPr>
          <a:xfrm rot="7440000" flipH="1">
            <a:off x="8440420" y="-2009775"/>
            <a:ext cx="3221990" cy="4744085"/>
          </a:xfrm>
          <a:custGeom>
            <a:gdLst>
              <a:gd name="adj" fmla="val 1743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4231" h="6230">
                <a:moveTo>
                  <a:pt x="2694" y="0"/>
                </a:moveTo>
                <a:lnTo>
                  <a:pt x="4231" y="1036"/>
                </a:lnTo>
                <a:lnTo>
                  <a:pt x="4131" y="1185"/>
                </a:lnTo>
                <a:lnTo>
                  <a:pt x="4111" y="1185"/>
                </a:lnTo>
                <a:cubicBezTo>
                  <a:pt x="2636" y="1203"/>
                  <a:pt x="1446" y="2405"/>
                  <a:pt x="1446" y="3884"/>
                </a:cubicBezTo>
                <a:cubicBezTo>
                  <a:pt x="1446" y="4234"/>
                  <a:pt x="1512" y="4568"/>
                  <a:pt x="1633" y="4874"/>
                </a:cubicBezTo>
                <a:lnTo>
                  <a:pt x="1636" y="4882"/>
                </a:lnTo>
                <a:lnTo>
                  <a:pt x="727" y="6230"/>
                </a:lnTo>
                <a:lnTo>
                  <a:pt x="708" y="6202"/>
                </a:lnTo>
                <a:cubicBezTo>
                  <a:pt x="261" y="5540"/>
                  <a:pt x="0" y="4743"/>
                  <a:pt x="0" y="3884"/>
                </a:cubicBezTo>
                <a:cubicBezTo>
                  <a:pt x="0" y="2113"/>
                  <a:pt x="1110" y="602"/>
                  <a:pt x="2673" y="8"/>
                </a:cubicBezTo>
                <a:lnTo>
                  <a:pt x="2694" y="0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bg1"/>
            </a:bgClr>
          </a:pattFill>
          <a:ln w="15875" cap="rnd" cmpd="sng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9" name="任意多边形 21"/>
          <p:cNvSpPr/>
          <p:nvPr userDrawn="1">
            <p:custDataLst>
              <p:tags r:id="rId2"/>
            </p:custDataLst>
          </p:nvPr>
        </p:nvSpPr>
        <p:spPr>
          <a:xfrm rot="7440000" flipH="1">
            <a:off x="10419715" y="-662305"/>
            <a:ext cx="1408430" cy="3221990"/>
          </a:xfrm>
          <a:custGeom>
            <a:gdLst>
              <a:gd name="adj" fmla="val 1743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1914" h="4379">
                <a:moveTo>
                  <a:pt x="321" y="0"/>
                </a:moveTo>
                <a:lnTo>
                  <a:pt x="1557" y="833"/>
                </a:lnTo>
                <a:lnTo>
                  <a:pt x="1548" y="864"/>
                </a:lnTo>
                <a:cubicBezTo>
                  <a:pt x="1481" y="1099"/>
                  <a:pt x="1446" y="1347"/>
                  <a:pt x="1446" y="1603"/>
                </a:cubicBezTo>
                <a:cubicBezTo>
                  <a:pt x="1446" y="2162"/>
                  <a:pt x="1616" y="2682"/>
                  <a:pt x="1907" y="3112"/>
                </a:cubicBezTo>
                <a:lnTo>
                  <a:pt x="1914" y="3122"/>
                </a:lnTo>
                <a:lnTo>
                  <a:pt x="1066" y="4379"/>
                </a:lnTo>
                <a:lnTo>
                  <a:pt x="1044" y="4353"/>
                </a:lnTo>
                <a:cubicBezTo>
                  <a:pt x="394" y="3622"/>
                  <a:pt x="0" y="2658"/>
                  <a:pt x="0" y="1603"/>
                </a:cubicBezTo>
                <a:cubicBezTo>
                  <a:pt x="0" y="1048"/>
                  <a:pt x="109" y="519"/>
                  <a:pt x="306" y="36"/>
                </a:cubicBezTo>
                <a:lnTo>
                  <a:pt x="321" y="0"/>
                </a:lnTo>
                <a:close/>
              </a:path>
            </a:pathLst>
          </a:custGeom>
          <a:pattFill prst="solidDmnd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  <a:effectLst>
            <a:outerShdw blurRad="330200" dir="16980000" algn="l" rotWithShape="0">
              <a:schemeClr val="accent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3" name="任意多边形 9"/>
          <p:cNvSpPr/>
          <p:nvPr userDrawn="1">
            <p:custDataLst>
              <p:tags r:id="rId3"/>
            </p:custDataLst>
          </p:nvPr>
        </p:nvSpPr>
        <p:spPr>
          <a:xfrm rot="14160000">
            <a:off x="6916420" y="4490720"/>
            <a:ext cx="3405505" cy="4325620"/>
          </a:xfrm>
          <a:custGeom>
            <a:gdLst>
              <a:gd name="adj" fmla="val 1743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245" h="6662">
                <a:moveTo>
                  <a:pt x="4394" y="0"/>
                </a:moveTo>
                <a:lnTo>
                  <a:pt x="4422" y="36"/>
                </a:lnTo>
                <a:cubicBezTo>
                  <a:pt x="4939" y="728"/>
                  <a:pt x="5245" y="1586"/>
                  <a:pt x="5245" y="2517"/>
                </a:cubicBezTo>
                <a:cubicBezTo>
                  <a:pt x="5245" y="4806"/>
                  <a:pt x="3389" y="6662"/>
                  <a:pt x="1100" y="6662"/>
                </a:cubicBezTo>
                <a:cubicBezTo>
                  <a:pt x="724" y="6662"/>
                  <a:pt x="360" y="6612"/>
                  <a:pt x="14" y="6518"/>
                </a:cubicBezTo>
                <a:lnTo>
                  <a:pt x="0" y="6515"/>
                </a:lnTo>
                <a:lnTo>
                  <a:pt x="882" y="5208"/>
                </a:lnTo>
                <a:lnTo>
                  <a:pt x="892" y="5208"/>
                </a:lnTo>
                <a:cubicBezTo>
                  <a:pt x="960" y="5214"/>
                  <a:pt x="1030" y="5216"/>
                  <a:pt x="1100" y="5216"/>
                </a:cubicBezTo>
                <a:cubicBezTo>
                  <a:pt x="2591" y="5216"/>
                  <a:pt x="3799" y="4008"/>
                  <a:pt x="3799" y="2517"/>
                </a:cubicBezTo>
                <a:cubicBezTo>
                  <a:pt x="3799" y="2097"/>
                  <a:pt x="3704" y="1700"/>
                  <a:pt x="3533" y="1346"/>
                </a:cubicBezTo>
                <a:lnTo>
                  <a:pt x="3513" y="1306"/>
                </a:lnTo>
                <a:lnTo>
                  <a:pt x="4394" y="0"/>
                </a:lnTo>
                <a:close/>
              </a:path>
            </a:pathLst>
          </a:custGeom>
          <a:pattFill prst="zigZag">
            <a:fgClr>
              <a:schemeClr val="accent1"/>
            </a:fgClr>
            <a:bgClr>
              <a:schemeClr val="bg1"/>
            </a:bgClr>
          </a:pattFill>
          <a:ln w="15875" cap="rnd" cmpd="sng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4" name="任意多边形 3"/>
          <p:cNvSpPr/>
          <p:nvPr userDrawn="1">
            <p:custDataLst>
              <p:tags r:id="rId4"/>
            </p:custDataLst>
          </p:nvPr>
        </p:nvSpPr>
        <p:spPr>
          <a:xfrm rot="19440000">
            <a:off x="7723505" y="3901440"/>
            <a:ext cx="4767580" cy="2347595"/>
          </a:xfrm>
          <a:custGeom>
            <a:gdLst>
              <a:gd name="adj" fmla="val 1743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7574" h="3730">
                <a:moveTo>
                  <a:pt x="3863" y="0"/>
                </a:moveTo>
                <a:cubicBezTo>
                  <a:pt x="5473" y="0"/>
                  <a:pt x="6868" y="918"/>
                  <a:pt x="7555" y="2258"/>
                </a:cubicBezTo>
                <a:lnTo>
                  <a:pt x="7574" y="2295"/>
                </a:lnTo>
                <a:lnTo>
                  <a:pt x="6531" y="3730"/>
                </a:lnTo>
                <a:lnTo>
                  <a:pt x="6526" y="3701"/>
                </a:lnTo>
                <a:cubicBezTo>
                  <a:pt x="6314" y="2421"/>
                  <a:pt x="5203" y="1446"/>
                  <a:pt x="3863" y="1446"/>
                </a:cubicBezTo>
                <a:cubicBezTo>
                  <a:pt x="2593" y="1446"/>
                  <a:pt x="1528" y="2322"/>
                  <a:pt x="1240" y="3503"/>
                </a:cubicBezTo>
                <a:lnTo>
                  <a:pt x="1233" y="3534"/>
                </a:lnTo>
                <a:lnTo>
                  <a:pt x="0" y="2639"/>
                </a:lnTo>
                <a:lnTo>
                  <a:pt x="5" y="2625"/>
                </a:lnTo>
                <a:cubicBezTo>
                  <a:pt x="611" y="1088"/>
                  <a:pt x="2110" y="0"/>
                  <a:pt x="3863" y="0"/>
                </a:cubicBezTo>
                <a:close/>
              </a:path>
            </a:pathLst>
          </a:custGeom>
          <a:pattFill prst="wdDnDiag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  <a:effectLst>
            <a:outerShdw blurRad="330200" dir="16980000" algn="l" rotWithShape="0">
              <a:schemeClr val="accent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-14287" y="1270"/>
            <a:ext cx="735965" cy="6871970"/>
          </a:xfrm>
          <a:prstGeom prst="rect">
            <a:avLst/>
          </a:pr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流程图: 或者 15"/>
          <p:cNvSpPr/>
          <p:nvPr userDrawn="1">
            <p:custDataLst>
              <p:tags r:id="rId6"/>
            </p:custDataLst>
          </p:nvPr>
        </p:nvSpPr>
        <p:spPr>
          <a:xfrm>
            <a:off x="220980" y="311150"/>
            <a:ext cx="266700" cy="266700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流程图: 或者 16"/>
          <p:cNvSpPr/>
          <p:nvPr userDrawn="1">
            <p:custDataLst>
              <p:tags r:id="rId7"/>
            </p:custDataLst>
          </p:nvPr>
        </p:nvSpPr>
        <p:spPr>
          <a:xfrm>
            <a:off x="213360" y="6257290"/>
            <a:ext cx="281940" cy="281940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1328420" y="814705"/>
            <a:ext cx="6363335" cy="3218180"/>
          </a:xfrm>
        </p:spPr>
        <p:txBody>
          <a:bodyPr lIns="101600" tIns="38100" rIns="25400" bIns="38100" anchor="b" anchorCtr="0">
            <a:normAutofit/>
          </a:bodyPr>
          <a:lstStyle>
            <a:lvl1pPr algn="l">
              <a:defRPr sz="8000" spc="600">
                <a:gradFill flip="none" rotWithShape="1">
                  <a:gsLst>
                    <a:gs pos="3300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  <a:gs pos="4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1"/>
                </a:gradFill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9"/>
            </p:custDataLst>
          </p:nvPr>
        </p:nvSpPr>
        <p:spPr>
          <a:xfrm>
            <a:off x="1328420" y="4032250"/>
            <a:ext cx="6363335" cy="1012825"/>
          </a:xfrm>
        </p:spPr>
        <p:txBody>
          <a:bodyPr lIns="101600" tIns="38100" rIns="76200" bIns="38100">
            <a:normAutofit/>
          </a:bodyPr>
          <a:lstStyle>
            <a:lvl1pPr marL="0" indent="0" algn="dist" eaLnBrk="1" fontAlgn="auto" latinLnBrk="0" hangingPunct="1">
              <a:lnSpc>
                <a:spcPct val="100000"/>
              </a:lnSpc>
              <a:buNone/>
              <a:defRPr sz="1600" u="none" strike="noStrike" kern="1200" cap="none" spc="200" normalizeH="0" baseline="0">
                <a:gradFill>
                  <a:gsLst>
                    <a:gs pos="53000">
                      <a:srgbClr val="1543EF">
                        <a:alpha val="100000"/>
                      </a:srgbClr>
                    </a:gs>
                    <a:gs pos="87000">
                      <a:schemeClr val="accent1">
                        <a:lumMod val="75000"/>
                      </a:schemeClr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9" name="内容占位符 18"/>
          <p:cNvSpPr>
            <a:spLocks noGrp="1"/>
          </p:cNvSpPr>
          <p:nvPr>
            <p:ph sz="quarter" idx="13"/>
            <p:custDataLst>
              <p:tags r:id="rId13"/>
            </p:custDataLst>
          </p:nvPr>
        </p:nvSpPr>
        <p:spPr>
          <a:xfrm>
            <a:off x="1329055" y="5296535"/>
            <a:ext cx="4718050" cy="440690"/>
          </a:xfrm>
        </p:spPr>
        <p:txBody>
          <a:bodyPr anchor="ctr"/>
          <a:lstStyle>
            <a:lvl1pPr marL="0" indent="0">
              <a:lnSpc>
                <a:spcPct val="100000"/>
              </a:lnSpc>
              <a:spcAft>
                <a:spcPct val="0"/>
              </a:spcAft>
              <a:buNone/>
              <a:defRPr b="1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bg>
      <p:bgPr>
        <a:gradFill>
          <a:gsLst>
            <a:gs pos="100000">
              <a:schemeClr val="tx2">
                <a:lumMod val="50000"/>
                <a:alpha val="75000"/>
              </a:schemeClr>
            </a:gs>
            <a:gs pos="0">
              <a:schemeClr val="tx2">
                <a:lumMod val="50000"/>
              </a:schemeClr>
            </a:gs>
            <a:gs pos="41000">
              <a:schemeClr val="tx2">
                <a:lumMod val="50000"/>
              </a:scheme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椭圆 5"/>
          <p:cNvSpPr/>
          <p:nvPr>
            <p:custDataLst>
              <p:tags r:id="rId1"/>
            </p:custDataLst>
          </p:nvPr>
        </p:nvSpPr>
        <p:spPr>
          <a:xfrm>
            <a:off x="10991613" y="859790"/>
            <a:ext cx="126204" cy="1263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同心圆 83"/>
          <p:cNvSpPr/>
          <p:nvPr>
            <p:custDataLst>
              <p:tags r:id="rId2"/>
            </p:custDataLst>
          </p:nvPr>
        </p:nvSpPr>
        <p:spPr>
          <a:xfrm>
            <a:off x="10851515" y="859790"/>
            <a:ext cx="126204" cy="126365"/>
          </a:xfrm>
          <a:prstGeom prst="donut">
            <a:avLst>
              <a:gd name="adj" fmla="val 2041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同心圆 84"/>
          <p:cNvSpPr/>
          <p:nvPr>
            <p:custDataLst>
              <p:tags r:id="rId3"/>
            </p:custDataLst>
          </p:nvPr>
        </p:nvSpPr>
        <p:spPr>
          <a:xfrm>
            <a:off x="11131711" y="859790"/>
            <a:ext cx="126204" cy="126365"/>
          </a:xfrm>
          <a:prstGeom prst="donut">
            <a:avLst>
              <a:gd name="adj" fmla="val 2041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 userDrawn="1">
            <p:custDataLst>
              <p:tags r:id="rId4"/>
            </p:custDataLst>
          </p:nvPr>
        </p:nvSpPr>
        <p:spPr>
          <a:xfrm rot="16200000">
            <a:off x="5765800" y="431165"/>
            <a:ext cx="661035" cy="1219263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流程图: 或者 13"/>
          <p:cNvSpPr/>
          <p:nvPr userDrawn="1">
            <p:custDataLst>
              <p:tags r:id="rId5"/>
            </p:custDataLst>
          </p:nvPr>
        </p:nvSpPr>
        <p:spPr>
          <a:xfrm>
            <a:off x="265430" y="6394450"/>
            <a:ext cx="266700" cy="266700"/>
          </a:xfrm>
          <a:prstGeom prst="flowChartOr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流程图: 或者 14"/>
          <p:cNvSpPr/>
          <p:nvPr userDrawn="1">
            <p:custDataLst>
              <p:tags r:id="rId6"/>
            </p:custDataLst>
          </p:nvPr>
        </p:nvSpPr>
        <p:spPr>
          <a:xfrm>
            <a:off x="11664950" y="6394450"/>
            <a:ext cx="266700" cy="266700"/>
          </a:xfrm>
          <a:prstGeom prst="flowChartOr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7"/>
            </p:custDataLst>
          </p:nvPr>
        </p:nvSpPr>
        <p:spPr>
          <a:xfrm>
            <a:off x="5445760" y="2010410"/>
            <a:ext cx="5942330" cy="3315335"/>
          </a:xfrm>
        </p:spPr>
        <p:txBody>
          <a:bodyPr lIns="101600" tIns="38100" rIns="63500" bIns="38100" anchor="ctr" anchorCtr="0">
            <a:normAutofit/>
          </a:bodyPr>
          <a:lstStyle>
            <a:lvl1pPr algn="r">
              <a:defRPr sz="7200" u="none" strike="noStrike" kern="1200" cap="none" spc="300" normalizeH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编辑标题</a:t>
            </a:r>
          </a:p>
        </p:txBody>
      </p:sp>
      <p:sp>
        <p:nvSpPr>
          <p:cNvPr id="7" name="日期占位符 6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rmAutofit/>
          </a:bodyPr>
          <a:lstStyle>
            <a:lvl1pPr>
              <a:defRPr sz="1600">
                <a:latin typeface="微软雅黑" panose="020b0503020204020204" charset="-122"/>
                <a:ea typeface="微软雅黑"/>
              </a:defRPr>
            </a:lvl1pPr>
            <a:lvl2pPr>
              <a:defRPr sz="1600">
                <a:latin typeface="微软雅黑" panose="020b0503020204020204" charset="-122"/>
                <a:ea typeface="微软雅黑"/>
              </a:defRPr>
            </a:lvl2pPr>
            <a:lvl3pPr>
              <a:defRPr sz="1600">
                <a:latin typeface="微软雅黑" panose="020b0503020204020204" charset="-122"/>
                <a:ea typeface="微软雅黑"/>
              </a:defRPr>
            </a:lvl3pPr>
            <a:lvl4pPr>
              <a:defRPr sz="1600">
                <a:latin typeface="微软雅黑" panose="020b0503020204020204" charset="-122"/>
                <a:ea typeface="微软雅黑"/>
              </a:defRPr>
            </a:lvl4pPr>
            <a:lvl5pPr>
              <a:defRPr sz="1600"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 userDrawn="1">
            <p:custDataLst>
              <p:tags r:id="rId1"/>
            </p:custDataLst>
          </p:nvPr>
        </p:nvSpPr>
        <p:spPr>
          <a:xfrm>
            <a:off x="-13652" y="-13970"/>
            <a:ext cx="735965" cy="6871970"/>
          </a:xfrm>
          <a:prstGeom prst="rect">
            <a:avLst/>
          </a:pr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或者 3"/>
          <p:cNvSpPr/>
          <p:nvPr userDrawn="1">
            <p:custDataLst>
              <p:tags r:id="rId2"/>
            </p:custDataLst>
          </p:nvPr>
        </p:nvSpPr>
        <p:spPr>
          <a:xfrm>
            <a:off x="220980" y="311150"/>
            <a:ext cx="266700" cy="266700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或者 4"/>
          <p:cNvSpPr/>
          <p:nvPr userDrawn="1">
            <p:custDataLst>
              <p:tags r:id="rId3"/>
            </p:custDataLst>
          </p:nvPr>
        </p:nvSpPr>
        <p:spPr>
          <a:xfrm>
            <a:off x="213360" y="6257290"/>
            <a:ext cx="281940" cy="281940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5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6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任意多边形 9"/>
          <p:cNvSpPr/>
          <p:nvPr userDrawn="1">
            <p:custDataLst>
              <p:tags r:id="rId1"/>
            </p:custDataLst>
          </p:nvPr>
        </p:nvSpPr>
        <p:spPr>
          <a:xfrm>
            <a:off x="9102725" y="-40005"/>
            <a:ext cx="3121660" cy="33166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697" h="6053">
                <a:moveTo>
                  <a:pt x="524" y="0"/>
                </a:moveTo>
                <a:lnTo>
                  <a:pt x="2326" y="0"/>
                </a:lnTo>
                <a:lnTo>
                  <a:pt x="2314" y="10"/>
                </a:lnTo>
                <a:cubicBezTo>
                  <a:pt x="1328" y="875"/>
                  <a:pt x="1115" y="2357"/>
                  <a:pt x="1867" y="3472"/>
                </a:cubicBezTo>
                <a:cubicBezTo>
                  <a:pt x="2684" y="4682"/>
                  <a:pt x="4326" y="5002"/>
                  <a:pt x="5537" y="4185"/>
                </a:cubicBezTo>
                <a:cubicBezTo>
                  <a:pt x="5584" y="4154"/>
                  <a:pt x="5630" y="4120"/>
                  <a:pt x="5674" y="4086"/>
                </a:cubicBezTo>
                <a:lnTo>
                  <a:pt x="5696" y="4068"/>
                </a:lnTo>
                <a:lnTo>
                  <a:pt x="5697" y="5708"/>
                </a:lnTo>
                <a:lnTo>
                  <a:pt x="5651" y="5728"/>
                </a:lnTo>
                <a:cubicBezTo>
                  <a:pt x="3895" y="6479"/>
                  <a:pt x="1800" y="5904"/>
                  <a:pt x="694" y="4264"/>
                </a:cubicBezTo>
                <a:cubicBezTo>
                  <a:pt x="-187" y="2959"/>
                  <a:pt x="-206" y="1325"/>
                  <a:pt x="505" y="34"/>
                </a:cubicBezTo>
                <a:lnTo>
                  <a:pt x="524" y="0"/>
                </a:lnTo>
                <a:close/>
              </a:path>
            </a:pathLst>
          </a:custGeom>
          <a:pattFill prst="diagBrick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任意多边形 2"/>
          <p:cNvSpPr/>
          <p:nvPr userDrawn="1">
            <p:custDataLst>
              <p:tags r:id="rId2"/>
            </p:custDataLst>
          </p:nvPr>
        </p:nvSpPr>
        <p:spPr>
          <a:xfrm>
            <a:off x="2306524" y="4756993"/>
            <a:ext cx="4790757" cy="210100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44" h="3309">
                <a:moveTo>
                  <a:pt x="3785" y="0"/>
                </a:moveTo>
                <a:cubicBezTo>
                  <a:pt x="5460" y="4"/>
                  <a:pt x="6993" y="1124"/>
                  <a:pt x="7447" y="2821"/>
                </a:cubicBezTo>
                <a:cubicBezTo>
                  <a:pt x="7490" y="2980"/>
                  <a:pt x="7522" y="3140"/>
                  <a:pt x="7543" y="3299"/>
                </a:cubicBezTo>
                <a:lnTo>
                  <a:pt x="7544" y="3309"/>
                </a:lnTo>
                <a:lnTo>
                  <a:pt x="6200" y="3309"/>
                </a:lnTo>
                <a:lnTo>
                  <a:pt x="6194" y="3280"/>
                </a:lnTo>
                <a:cubicBezTo>
                  <a:pt x="6185" y="3241"/>
                  <a:pt x="6176" y="3203"/>
                  <a:pt x="6166" y="3164"/>
                </a:cubicBezTo>
                <a:cubicBezTo>
                  <a:pt x="5811" y="1843"/>
                  <a:pt x="4454" y="1058"/>
                  <a:pt x="3132" y="1412"/>
                </a:cubicBezTo>
                <a:cubicBezTo>
                  <a:pt x="2210" y="1659"/>
                  <a:pt x="1550" y="2394"/>
                  <a:pt x="1354" y="3264"/>
                </a:cubicBezTo>
                <a:lnTo>
                  <a:pt x="1345" y="3309"/>
                </a:lnTo>
                <a:lnTo>
                  <a:pt x="0" y="3309"/>
                </a:lnTo>
                <a:lnTo>
                  <a:pt x="2" y="3294"/>
                </a:lnTo>
                <a:cubicBezTo>
                  <a:pt x="202" y="1821"/>
                  <a:pt x="1262" y="540"/>
                  <a:pt x="2789" y="131"/>
                </a:cubicBezTo>
                <a:cubicBezTo>
                  <a:pt x="3122" y="41"/>
                  <a:pt x="3456" y="-1"/>
                  <a:pt x="3785" y="0"/>
                </a:cubicBezTo>
                <a:close/>
              </a:path>
            </a:pathLst>
          </a:custGeom>
          <a:pattFill prst="zigZag">
            <a:fgClr>
              <a:schemeClr val="accent1"/>
            </a:fgClr>
            <a:bgClr>
              <a:schemeClr val="bg1"/>
            </a:bgClr>
          </a:pattFill>
          <a:ln cap="rnd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 userDrawn="1">
            <p:custDataLst>
              <p:tags r:id="rId3"/>
            </p:custDataLst>
          </p:nvPr>
        </p:nvGrpSpPr>
        <p:grpSpPr>
          <a:xfrm>
            <a:off x="11132820" y="6174740"/>
            <a:ext cx="406400" cy="126365"/>
            <a:chOff x="11583" y="3035"/>
            <a:chExt cx="1404" cy="436"/>
          </a:xfrm>
        </p:grpSpPr>
        <p:sp>
          <p:nvSpPr>
            <p:cNvPr id="11" name="椭圆 10"/>
            <p:cNvSpPr/>
            <p:nvPr>
              <p:custDataLst>
                <p:tags r:id="rId4"/>
              </p:custDataLst>
            </p:nvPr>
          </p:nvSpPr>
          <p:spPr>
            <a:xfrm>
              <a:off x="12067" y="3035"/>
              <a:ext cx="436" cy="43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同心圆 83"/>
            <p:cNvSpPr/>
            <p:nvPr>
              <p:custDataLst>
                <p:tags r:id="rId5"/>
              </p:custDataLst>
            </p:nvPr>
          </p:nvSpPr>
          <p:spPr>
            <a:xfrm>
              <a:off x="11583" y="3035"/>
              <a:ext cx="436" cy="436"/>
            </a:xfrm>
            <a:prstGeom prst="donut">
              <a:avLst>
                <a:gd name="adj" fmla="val 2041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同心圆 84"/>
            <p:cNvSpPr/>
            <p:nvPr>
              <p:custDataLst>
                <p:tags r:id="rId6"/>
              </p:custDataLst>
            </p:nvPr>
          </p:nvSpPr>
          <p:spPr>
            <a:xfrm>
              <a:off x="12551" y="3035"/>
              <a:ext cx="436" cy="436"/>
            </a:xfrm>
            <a:prstGeom prst="donut">
              <a:avLst>
                <a:gd name="adj" fmla="val 2041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4" name="任意多边形 21"/>
          <p:cNvSpPr/>
          <p:nvPr userDrawn="1">
            <p:custDataLst>
              <p:tags r:id="rId7"/>
            </p:custDataLst>
          </p:nvPr>
        </p:nvSpPr>
        <p:spPr>
          <a:xfrm rot="14160000">
            <a:off x="932950" y="4346672"/>
            <a:ext cx="3532436" cy="4393246"/>
          </a:xfrm>
          <a:custGeom>
            <a:gdLst>
              <a:gd name="adj" fmla="val 1743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563" h="6918">
                <a:moveTo>
                  <a:pt x="4499" y="0"/>
                </a:moveTo>
                <a:lnTo>
                  <a:pt x="4519" y="23"/>
                </a:lnTo>
                <a:cubicBezTo>
                  <a:pt x="5169" y="754"/>
                  <a:pt x="5563" y="1718"/>
                  <a:pt x="5563" y="2773"/>
                </a:cubicBezTo>
                <a:cubicBezTo>
                  <a:pt x="5563" y="5062"/>
                  <a:pt x="3707" y="6918"/>
                  <a:pt x="1417" y="6918"/>
                </a:cubicBezTo>
                <a:cubicBezTo>
                  <a:pt x="934" y="6918"/>
                  <a:pt x="471" y="6836"/>
                  <a:pt x="40" y="6684"/>
                </a:cubicBezTo>
                <a:lnTo>
                  <a:pt x="0" y="6670"/>
                </a:lnTo>
                <a:lnTo>
                  <a:pt x="848" y="5413"/>
                </a:lnTo>
                <a:lnTo>
                  <a:pt x="873" y="5418"/>
                </a:lnTo>
                <a:cubicBezTo>
                  <a:pt x="1049" y="5454"/>
                  <a:pt x="1231" y="5473"/>
                  <a:pt x="1417" y="5473"/>
                </a:cubicBezTo>
                <a:cubicBezTo>
                  <a:pt x="2908" y="5473"/>
                  <a:pt x="4117" y="4264"/>
                  <a:pt x="4117" y="2773"/>
                </a:cubicBezTo>
                <a:cubicBezTo>
                  <a:pt x="4117" y="2214"/>
                  <a:pt x="3947" y="1694"/>
                  <a:pt x="3656" y="1264"/>
                </a:cubicBezTo>
                <a:lnTo>
                  <a:pt x="3651" y="1257"/>
                </a:lnTo>
                <a:lnTo>
                  <a:pt x="4499" y="0"/>
                </a:lnTo>
                <a:close/>
              </a:path>
            </a:pathLst>
          </a:custGeom>
          <a:pattFill prst="solidDmnd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  <a:effectLst>
            <a:outerShdw blurRad="330200" dir="16980000" algn="l" rotWithShape="0">
              <a:schemeClr val="accent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5" name="任意多边形 3"/>
          <p:cNvSpPr/>
          <p:nvPr userDrawn="1">
            <p:custDataLst>
              <p:tags r:id="rId8"/>
            </p:custDataLst>
          </p:nvPr>
        </p:nvSpPr>
        <p:spPr>
          <a:xfrm rot="19440000">
            <a:off x="7392383" y="-1503220"/>
            <a:ext cx="4316887" cy="3609719"/>
          </a:xfrm>
          <a:custGeom>
            <a:gdLst>
              <a:gd name="adj" fmla="val 1743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6798" h="5685">
                <a:moveTo>
                  <a:pt x="295" y="0"/>
                </a:moveTo>
                <a:lnTo>
                  <a:pt x="1524" y="893"/>
                </a:lnTo>
                <a:lnTo>
                  <a:pt x="1523" y="897"/>
                </a:lnTo>
                <a:cubicBezTo>
                  <a:pt x="1472" y="1103"/>
                  <a:pt x="1446" y="1318"/>
                  <a:pt x="1446" y="1539"/>
                </a:cubicBezTo>
                <a:cubicBezTo>
                  <a:pt x="1446" y="3030"/>
                  <a:pt x="2654" y="4239"/>
                  <a:pt x="4146" y="4239"/>
                </a:cubicBezTo>
                <a:cubicBezTo>
                  <a:pt x="4658" y="4239"/>
                  <a:pt x="5137" y="4096"/>
                  <a:pt x="5545" y="3848"/>
                </a:cubicBezTo>
                <a:lnTo>
                  <a:pt x="5570" y="3833"/>
                </a:lnTo>
                <a:lnTo>
                  <a:pt x="6798" y="4725"/>
                </a:lnTo>
                <a:lnTo>
                  <a:pt x="6782" y="4738"/>
                </a:lnTo>
                <a:cubicBezTo>
                  <a:pt x="6066" y="5329"/>
                  <a:pt x="5147" y="5685"/>
                  <a:pt x="4146" y="5685"/>
                </a:cubicBezTo>
                <a:cubicBezTo>
                  <a:pt x="1856" y="5685"/>
                  <a:pt x="0" y="3829"/>
                  <a:pt x="0" y="1539"/>
                </a:cubicBezTo>
                <a:cubicBezTo>
                  <a:pt x="0" y="1002"/>
                  <a:pt x="102" y="490"/>
                  <a:pt x="288" y="19"/>
                </a:cubicBezTo>
                <a:lnTo>
                  <a:pt x="295" y="0"/>
                </a:lnTo>
                <a:close/>
              </a:path>
            </a:pathLst>
          </a:custGeom>
          <a:pattFill prst="lgGrid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  <a:effectLst>
            <a:outerShdw blurRad="330200" dir="16980000" algn="l" rotWithShape="0">
              <a:schemeClr val="accent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847090" y="915670"/>
            <a:ext cx="7164705" cy="2270125"/>
          </a:xfrm>
        </p:spPr>
        <p:txBody>
          <a:bodyPr vert="horz" lIns="101600" tIns="38100" rIns="25400" bIns="3810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200" normalizeH="0" baseline="0" noProof="1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17" name="内容占位符 16"/>
          <p:cNvSpPr>
            <a:spLocks noGrp="1"/>
          </p:cNvSpPr>
          <p:nvPr>
            <p:ph sz="quarter" idx="13" hasCustomPrompt="1"/>
            <p:custDataLst>
              <p:tags r:id="rId13"/>
            </p:custDataLst>
          </p:nvPr>
        </p:nvSpPr>
        <p:spPr>
          <a:xfrm>
            <a:off x="854075" y="3278505"/>
            <a:ext cx="7158355" cy="7391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ct val="0"/>
              </a:spcAft>
              <a:buNone/>
              <a:defRPr sz="4000" b="1"/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/>
              <a:t>编辑文本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angle 27"/>
          <p:cNvSpPr/>
          <p:nvPr userDrawn="1">
            <p:custDataLst>
              <p:tags r:id="rId1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" name="流程图: 或者 3"/>
          <p:cNvSpPr/>
          <p:nvPr userDrawn="1">
            <p:custDataLst>
              <p:tags r:id="rId2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或者 4"/>
          <p:cNvSpPr/>
          <p:nvPr userDrawn="1">
            <p:custDataLst>
              <p:tags r:id="rId3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或者 2"/>
          <p:cNvSpPr/>
          <p:nvPr userDrawn="1">
            <p:custDataLst>
              <p:tags r:id="rId2"/>
            </p:custDataLst>
          </p:nvPr>
        </p:nvSpPr>
        <p:spPr>
          <a:xfrm>
            <a:off x="11522379" y="421322"/>
            <a:ext cx="266700" cy="266700"/>
          </a:xfrm>
          <a:prstGeom prst="flowChartOr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流程图: 或者 3"/>
          <p:cNvSpPr/>
          <p:nvPr userDrawn="1">
            <p:custDataLst>
              <p:tags r:id="rId3"/>
            </p:custDataLst>
          </p:nvPr>
        </p:nvSpPr>
        <p:spPr>
          <a:xfrm>
            <a:off x="11522379" y="6169977"/>
            <a:ext cx="266700" cy="266700"/>
          </a:xfrm>
          <a:prstGeom prst="flowChartOr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流程图: 或者 4"/>
          <p:cNvSpPr/>
          <p:nvPr userDrawn="1">
            <p:custDataLst>
              <p:tags r:id="rId4"/>
            </p:custDataLst>
          </p:nvPr>
        </p:nvSpPr>
        <p:spPr>
          <a:xfrm>
            <a:off x="402921" y="421322"/>
            <a:ext cx="266700" cy="266700"/>
          </a:xfrm>
          <a:prstGeom prst="flowChartOr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流程图: 或者 10"/>
          <p:cNvSpPr/>
          <p:nvPr userDrawn="1">
            <p:custDataLst>
              <p:tags r:id="rId5"/>
            </p:custDataLst>
          </p:nvPr>
        </p:nvSpPr>
        <p:spPr>
          <a:xfrm>
            <a:off x="402921" y="6169977"/>
            <a:ext cx="266700" cy="266700"/>
          </a:xfrm>
          <a:prstGeom prst="flowChartOr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Rectangle 27"/>
          <p:cNvSpPr/>
          <p:nvPr userDrawn="1">
            <p:custDataLst>
              <p:tags r:id="rId2"/>
            </p:custDataLst>
          </p:nvPr>
        </p:nvSpPr>
        <p:spPr>
          <a:xfrm>
            <a:off x="29" y="29"/>
            <a:ext cx="4823432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" name="流程图: 或者 3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或者 4"/>
          <p:cNvSpPr/>
          <p:nvPr userDrawn="1">
            <p:custDataLst>
              <p:tags r:id="rId4"/>
            </p:custDataLst>
          </p:nvPr>
        </p:nvSpPr>
        <p:spPr>
          <a:xfrm>
            <a:off x="4300745" y="57208"/>
            <a:ext cx="242455" cy="242455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" name="流程图: 或者 3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或者 4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13" name="Rectangle 27"/>
          <p:cNvSpPr/>
          <p:nvPr userDrawn="1">
            <p:custDataLst>
              <p:tags r:id="rId2"/>
            </p:custDataLst>
          </p:nvPr>
        </p:nvSpPr>
        <p:spPr>
          <a:xfrm>
            <a:off x="28" y="649226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4" name="流程图: 或者 13"/>
          <p:cNvSpPr/>
          <p:nvPr userDrawn="1">
            <p:custDataLst>
              <p:tags r:id="rId3"/>
            </p:custDataLst>
          </p:nvPr>
        </p:nvSpPr>
        <p:spPr>
          <a:xfrm>
            <a:off x="302953" y="6549448"/>
            <a:ext cx="242455" cy="242455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流程图: 或者 14"/>
          <p:cNvSpPr/>
          <p:nvPr userDrawn="1">
            <p:custDataLst>
              <p:tags r:id="rId4"/>
            </p:custDataLst>
          </p:nvPr>
        </p:nvSpPr>
        <p:spPr>
          <a:xfrm>
            <a:off x="11640878" y="6549448"/>
            <a:ext cx="242455" cy="242455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7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grpSp>
        <p:nvGrpSpPr>
          <p:cNvPr id="3" name="组合 2"/>
          <p:cNvGrpSpPr/>
          <p:nvPr userDrawn="1">
            <p:custDataLst>
              <p:tags r:id="rId10"/>
            </p:custDataLst>
          </p:nvPr>
        </p:nvGrpSpPr>
        <p:grpSpPr>
          <a:xfrm>
            <a:off x="11210800" y="6349833"/>
            <a:ext cx="406400" cy="126365"/>
            <a:chOff x="11583" y="3035"/>
            <a:chExt cx="1404" cy="436"/>
          </a:xfrm>
        </p:grpSpPr>
        <p:sp>
          <p:nvSpPr>
            <p:cNvPr id="4" name="椭圆 3"/>
            <p:cNvSpPr/>
            <p:nvPr userDrawn="1">
              <p:custDataLst>
                <p:tags r:id="rId11"/>
              </p:custDataLst>
            </p:nvPr>
          </p:nvSpPr>
          <p:spPr>
            <a:xfrm>
              <a:off x="12067" y="3035"/>
              <a:ext cx="436" cy="43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同心圆 83"/>
            <p:cNvSpPr/>
            <p:nvPr userDrawn="1">
              <p:custDataLst>
                <p:tags r:id="rId12"/>
              </p:custDataLst>
            </p:nvPr>
          </p:nvSpPr>
          <p:spPr>
            <a:xfrm>
              <a:off x="11583" y="3035"/>
              <a:ext cx="436" cy="436"/>
            </a:xfrm>
            <a:prstGeom prst="donut">
              <a:avLst>
                <a:gd name="adj" fmla="val 2041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同心圆 84"/>
            <p:cNvSpPr/>
            <p:nvPr userDrawn="1">
              <p:custDataLst>
                <p:tags r:id="rId13"/>
              </p:custDataLst>
            </p:nvPr>
          </p:nvSpPr>
          <p:spPr>
            <a:xfrm>
              <a:off x="12551" y="3035"/>
              <a:ext cx="436" cy="436"/>
            </a:xfrm>
            <a:prstGeom prst="donut">
              <a:avLst>
                <a:gd name="adj" fmla="val 2041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矩形 2"/>
          <p:cNvSpPr/>
          <p:nvPr userDrawn="1">
            <p:custDataLst>
              <p:tags r:id="rId7"/>
            </p:custDataLst>
          </p:nvPr>
        </p:nvSpPr>
        <p:spPr>
          <a:xfrm>
            <a:off x="-3174" y="959167"/>
            <a:ext cx="711835" cy="4939665"/>
          </a:xfrm>
          <a:prstGeom prst="rect">
            <a:avLst/>
          </a:pr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4" name="流程图: 或者 3"/>
          <p:cNvSpPr/>
          <p:nvPr userDrawn="1">
            <p:custDataLst>
              <p:tags r:id="rId8"/>
            </p:custDataLst>
          </p:nvPr>
        </p:nvSpPr>
        <p:spPr>
          <a:xfrm>
            <a:off x="225426" y="1218247"/>
            <a:ext cx="266700" cy="266700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流程图: 或者 4"/>
          <p:cNvSpPr/>
          <p:nvPr userDrawn="1">
            <p:custDataLst>
              <p:tags r:id="rId9"/>
            </p:custDataLst>
          </p:nvPr>
        </p:nvSpPr>
        <p:spPr>
          <a:xfrm>
            <a:off x="230506" y="5336222"/>
            <a:ext cx="266700" cy="266700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>
            <p:custDataLst>
              <p:tags r:id="rId10"/>
            </p:custDataLst>
          </p:nvPr>
        </p:nvSpPr>
        <p:spPr>
          <a:xfrm>
            <a:off x="11480165" y="959167"/>
            <a:ext cx="711835" cy="4939665"/>
          </a:xfrm>
          <a:prstGeom prst="rect">
            <a:avLst/>
          </a:pr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12" name="流程图: 或者 11"/>
          <p:cNvSpPr/>
          <p:nvPr userDrawn="1">
            <p:custDataLst>
              <p:tags r:id="rId11"/>
            </p:custDataLst>
          </p:nvPr>
        </p:nvSpPr>
        <p:spPr>
          <a:xfrm>
            <a:off x="11708765" y="1218247"/>
            <a:ext cx="266700" cy="266700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流程图: 或者 12"/>
          <p:cNvSpPr/>
          <p:nvPr userDrawn="1">
            <p:custDataLst>
              <p:tags r:id="rId12"/>
            </p:custDataLst>
          </p:nvPr>
        </p:nvSpPr>
        <p:spPr>
          <a:xfrm>
            <a:off x="11713845" y="5336222"/>
            <a:ext cx="266700" cy="266700"/>
          </a:xfrm>
          <a:prstGeom prst="flowChar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1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16.xml" /><Relationship Id="rId21" Type="http://schemas.openxmlformats.org/officeDocument/2006/relationships/tags" Target="../tags/tag217.xml" /><Relationship Id="rId22" Type="http://schemas.openxmlformats.org/officeDocument/2006/relationships/tags" Target="../tags/tag218.xml" /><Relationship Id="rId23" Type="http://schemas.openxmlformats.org/officeDocument/2006/relationships/tags" Target="../tags/tag219.xml" /><Relationship Id="rId24" Type="http://schemas.openxmlformats.org/officeDocument/2006/relationships/tags" Target="../tags/tag220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21.xml" /><Relationship Id="rId4" Type="http://schemas.openxmlformats.org/officeDocument/2006/relationships/tags" Target="../tags/tag222.xml" /><Relationship Id="rId5" Type="http://schemas.openxmlformats.org/officeDocument/2006/relationships/tags" Target="../tags/tag223.xml" /><Relationship Id="rId6" Type="http://schemas.openxmlformats.org/officeDocument/2006/relationships/tags" Target="../tags/tag2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33.xml" /><Relationship Id="rId11" Type="http://schemas.openxmlformats.org/officeDocument/2006/relationships/tags" Target="../tags/tag234.xml" /><Relationship Id="rId12" Type="http://schemas.openxmlformats.org/officeDocument/2006/relationships/tags" Target="../tags/tag235.xml" /><Relationship Id="rId13" Type="http://schemas.openxmlformats.org/officeDocument/2006/relationships/tags" Target="../tags/tag236.xml" /><Relationship Id="rId14" Type="http://schemas.openxmlformats.org/officeDocument/2006/relationships/tags" Target="../tags/tag237.xml" /><Relationship Id="rId15" Type="http://schemas.openxmlformats.org/officeDocument/2006/relationships/tags" Target="../tags/tag238.xml" /><Relationship Id="rId16" Type="http://schemas.openxmlformats.org/officeDocument/2006/relationships/tags" Target="../tags/tag239.xml" /><Relationship Id="rId17" Type="http://schemas.openxmlformats.org/officeDocument/2006/relationships/tags" Target="../tags/tag240.xml" /><Relationship Id="rId18" Type="http://schemas.openxmlformats.org/officeDocument/2006/relationships/tags" Target="../tags/tag241.xml" /><Relationship Id="rId19" Type="http://schemas.openxmlformats.org/officeDocument/2006/relationships/tags" Target="../tags/tag242.xml" /><Relationship Id="rId2" Type="http://schemas.openxmlformats.org/officeDocument/2006/relationships/tags" Target="../tags/tag225.xml" /><Relationship Id="rId20" Type="http://schemas.openxmlformats.org/officeDocument/2006/relationships/tags" Target="../tags/tag243.xml" /><Relationship Id="rId21" Type="http://schemas.openxmlformats.org/officeDocument/2006/relationships/tags" Target="../tags/tag244.xml" /><Relationship Id="rId22" Type="http://schemas.openxmlformats.org/officeDocument/2006/relationships/tags" Target="../tags/tag245.xml" /><Relationship Id="rId23" Type="http://schemas.openxmlformats.org/officeDocument/2006/relationships/tags" Target="../tags/tag246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Relationship Id="rId9" Type="http://schemas.openxmlformats.org/officeDocument/2006/relationships/tags" Target="../tags/tag23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47.xml" /><Relationship Id="rId4" Type="http://schemas.openxmlformats.org/officeDocument/2006/relationships/tags" Target="../tags/tag248.xml" /><Relationship Id="rId5" Type="http://schemas.openxmlformats.org/officeDocument/2006/relationships/tags" Target="../tags/tag24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8.xml" /><Relationship Id="rId11" Type="http://schemas.openxmlformats.org/officeDocument/2006/relationships/tags" Target="../tags/tag259.xml" /><Relationship Id="rId12" Type="http://schemas.openxmlformats.org/officeDocument/2006/relationships/tags" Target="../tags/tag260.xml" /><Relationship Id="rId13" Type="http://schemas.openxmlformats.org/officeDocument/2006/relationships/tags" Target="../tags/tag261.xml" /><Relationship Id="rId14" Type="http://schemas.openxmlformats.org/officeDocument/2006/relationships/tags" Target="../tags/tag262.xml" /><Relationship Id="rId15" Type="http://schemas.openxmlformats.org/officeDocument/2006/relationships/tags" Target="../tags/tag263.xml" /><Relationship Id="rId16" Type="http://schemas.openxmlformats.org/officeDocument/2006/relationships/tags" Target="../tags/tag264.xml" /><Relationship Id="rId17" Type="http://schemas.openxmlformats.org/officeDocument/2006/relationships/tags" Target="../tags/tag265.xml" /><Relationship Id="rId18" Type="http://schemas.openxmlformats.org/officeDocument/2006/relationships/tags" Target="../tags/tag266.xml" /><Relationship Id="rId19" Type="http://schemas.openxmlformats.org/officeDocument/2006/relationships/tags" Target="../tags/tag267.xml" /><Relationship Id="rId2" Type="http://schemas.openxmlformats.org/officeDocument/2006/relationships/tags" Target="../tags/tag250.xml" /><Relationship Id="rId3" Type="http://schemas.openxmlformats.org/officeDocument/2006/relationships/tags" Target="../tags/tag251.xml" /><Relationship Id="rId4" Type="http://schemas.openxmlformats.org/officeDocument/2006/relationships/tags" Target="../tags/tag252.xml" /><Relationship Id="rId5" Type="http://schemas.openxmlformats.org/officeDocument/2006/relationships/tags" Target="../tags/tag253.xml" /><Relationship Id="rId6" Type="http://schemas.openxmlformats.org/officeDocument/2006/relationships/tags" Target="../tags/tag254.xml" /><Relationship Id="rId7" Type="http://schemas.openxmlformats.org/officeDocument/2006/relationships/tags" Target="../tags/tag255.xml" /><Relationship Id="rId8" Type="http://schemas.openxmlformats.org/officeDocument/2006/relationships/tags" Target="../tags/tag256.xml" /><Relationship Id="rId9" Type="http://schemas.openxmlformats.org/officeDocument/2006/relationships/tags" Target="../tags/tag25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6.xml" /><Relationship Id="rId11" Type="http://schemas.openxmlformats.org/officeDocument/2006/relationships/tags" Target="../tags/tag277.xml" /><Relationship Id="rId12" Type="http://schemas.openxmlformats.org/officeDocument/2006/relationships/tags" Target="../tags/tag278.xml" /><Relationship Id="rId13" Type="http://schemas.openxmlformats.org/officeDocument/2006/relationships/tags" Target="../tags/tag279.xml" /><Relationship Id="rId14" Type="http://schemas.openxmlformats.org/officeDocument/2006/relationships/tags" Target="../tags/tag280.xml" /><Relationship Id="rId15" Type="http://schemas.openxmlformats.org/officeDocument/2006/relationships/tags" Target="../tags/tag281.xml" /><Relationship Id="rId16" Type="http://schemas.openxmlformats.org/officeDocument/2006/relationships/tags" Target="../tags/tag282.xml" /><Relationship Id="rId17" Type="http://schemas.openxmlformats.org/officeDocument/2006/relationships/tags" Target="../tags/tag283.xml" /><Relationship Id="rId18" Type="http://schemas.openxmlformats.org/officeDocument/2006/relationships/tags" Target="../tags/tag284.xml" /><Relationship Id="rId19" Type="http://schemas.openxmlformats.org/officeDocument/2006/relationships/tags" Target="../tags/tag285.xml" /><Relationship Id="rId2" Type="http://schemas.openxmlformats.org/officeDocument/2006/relationships/tags" Target="../tags/tag268.xml" /><Relationship Id="rId20" Type="http://schemas.openxmlformats.org/officeDocument/2006/relationships/tags" Target="../tags/tag286.xml" /><Relationship Id="rId21" Type="http://schemas.openxmlformats.org/officeDocument/2006/relationships/tags" Target="../tags/tag287.xml" /><Relationship Id="rId3" Type="http://schemas.openxmlformats.org/officeDocument/2006/relationships/tags" Target="../tags/tag269.xml" /><Relationship Id="rId4" Type="http://schemas.openxmlformats.org/officeDocument/2006/relationships/tags" Target="../tags/tag270.xml" /><Relationship Id="rId5" Type="http://schemas.openxmlformats.org/officeDocument/2006/relationships/tags" Target="../tags/tag271.xml" /><Relationship Id="rId6" Type="http://schemas.openxmlformats.org/officeDocument/2006/relationships/tags" Target="../tags/tag272.xml" /><Relationship Id="rId7" Type="http://schemas.openxmlformats.org/officeDocument/2006/relationships/tags" Target="../tags/tag273.xml" /><Relationship Id="rId8" Type="http://schemas.openxmlformats.org/officeDocument/2006/relationships/tags" Target="../tags/tag274.xml" /><Relationship Id="rId9" Type="http://schemas.openxmlformats.org/officeDocument/2006/relationships/tags" Target="../tags/tag27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6.xml" /><Relationship Id="rId11" Type="http://schemas.openxmlformats.org/officeDocument/2006/relationships/tags" Target="../tags/tag297.xml" /><Relationship Id="rId12" Type="http://schemas.openxmlformats.org/officeDocument/2006/relationships/tags" Target="../tags/tag298.xml" /><Relationship Id="rId13" Type="http://schemas.openxmlformats.org/officeDocument/2006/relationships/tags" Target="../tags/tag299.xml" /><Relationship Id="rId14" Type="http://schemas.openxmlformats.org/officeDocument/2006/relationships/tags" Target="../tags/tag300.xml" /><Relationship Id="rId15" Type="http://schemas.openxmlformats.org/officeDocument/2006/relationships/tags" Target="../tags/tag301.xml" /><Relationship Id="rId16" Type="http://schemas.openxmlformats.org/officeDocument/2006/relationships/tags" Target="../tags/tag302.xml" /><Relationship Id="rId17" Type="http://schemas.openxmlformats.org/officeDocument/2006/relationships/tags" Target="../tags/tag303.xml" /><Relationship Id="rId18" Type="http://schemas.openxmlformats.org/officeDocument/2006/relationships/tags" Target="../tags/tag304.xml" /><Relationship Id="rId19" Type="http://schemas.openxmlformats.org/officeDocument/2006/relationships/tags" Target="../tags/tag305.xml" /><Relationship Id="rId2" Type="http://schemas.openxmlformats.org/officeDocument/2006/relationships/tags" Target="../tags/tag288.xml" /><Relationship Id="rId20" Type="http://schemas.openxmlformats.org/officeDocument/2006/relationships/tags" Target="../tags/tag306.xml" /><Relationship Id="rId21" Type="http://schemas.openxmlformats.org/officeDocument/2006/relationships/tags" Target="../tags/tag307.xml" /><Relationship Id="rId22" Type="http://schemas.openxmlformats.org/officeDocument/2006/relationships/tags" Target="../tags/tag308.xml" /><Relationship Id="rId23" Type="http://schemas.openxmlformats.org/officeDocument/2006/relationships/tags" Target="../tags/tag309.xml" /><Relationship Id="rId3" Type="http://schemas.openxmlformats.org/officeDocument/2006/relationships/tags" Target="../tags/tag289.xml" /><Relationship Id="rId4" Type="http://schemas.openxmlformats.org/officeDocument/2006/relationships/tags" Target="../tags/tag290.xml" /><Relationship Id="rId5" Type="http://schemas.openxmlformats.org/officeDocument/2006/relationships/tags" Target="../tags/tag291.xml" /><Relationship Id="rId6" Type="http://schemas.openxmlformats.org/officeDocument/2006/relationships/tags" Target="../tags/tag292.xml" /><Relationship Id="rId7" Type="http://schemas.openxmlformats.org/officeDocument/2006/relationships/tags" Target="../tags/tag293.xml" /><Relationship Id="rId8" Type="http://schemas.openxmlformats.org/officeDocument/2006/relationships/tags" Target="../tags/tag294.xml" /><Relationship Id="rId9" Type="http://schemas.openxmlformats.org/officeDocument/2006/relationships/tags" Target="../tags/tag29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310.xml" /><Relationship Id="rId4" Type="http://schemas.openxmlformats.org/officeDocument/2006/relationships/tags" Target="../tags/tag311.xml" /><Relationship Id="rId5" Type="http://schemas.openxmlformats.org/officeDocument/2006/relationships/tags" Target="../tags/tag3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1.xml" /><Relationship Id="rId11" Type="http://schemas.openxmlformats.org/officeDocument/2006/relationships/tags" Target="../tags/tag322.xml" /><Relationship Id="rId12" Type="http://schemas.openxmlformats.org/officeDocument/2006/relationships/tags" Target="../tags/tag323.xml" /><Relationship Id="rId13" Type="http://schemas.openxmlformats.org/officeDocument/2006/relationships/tags" Target="../tags/tag324.xml" /><Relationship Id="rId14" Type="http://schemas.openxmlformats.org/officeDocument/2006/relationships/tags" Target="../tags/tag325.xml" /><Relationship Id="rId15" Type="http://schemas.openxmlformats.org/officeDocument/2006/relationships/tags" Target="../tags/tag326.xml" /><Relationship Id="rId16" Type="http://schemas.openxmlformats.org/officeDocument/2006/relationships/tags" Target="../tags/tag327.xml" /><Relationship Id="rId17" Type="http://schemas.openxmlformats.org/officeDocument/2006/relationships/tags" Target="../tags/tag328.xml" /><Relationship Id="rId18" Type="http://schemas.openxmlformats.org/officeDocument/2006/relationships/tags" Target="../tags/tag329.xml" /><Relationship Id="rId19" Type="http://schemas.openxmlformats.org/officeDocument/2006/relationships/tags" Target="../tags/tag330.xml" /><Relationship Id="rId2" Type="http://schemas.openxmlformats.org/officeDocument/2006/relationships/tags" Target="../tags/tag313.xml" /><Relationship Id="rId20" Type="http://schemas.openxmlformats.org/officeDocument/2006/relationships/tags" Target="../tags/tag331.xml" /><Relationship Id="rId21" Type="http://schemas.openxmlformats.org/officeDocument/2006/relationships/tags" Target="../tags/tag332.xml" /><Relationship Id="rId22" Type="http://schemas.openxmlformats.org/officeDocument/2006/relationships/tags" Target="../tags/tag333.xml" /><Relationship Id="rId23" Type="http://schemas.openxmlformats.org/officeDocument/2006/relationships/tags" Target="../tags/tag334.xml" /><Relationship Id="rId24" Type="http://schemas.openxmlformats.org/officeDocument/2006/relationships/tags" Target="../tags/tag335.xml" /><Relationship Id="rId25" Type="http://schemas.openxmlformats.org/officeDocument/2006/relationships/tags" Target="../tags/tag336.xml" /><Relationship Id="rId26" Type="http://schemas.openxmlformats.org/officeDocument/2006/relationships/tags" Target="../tags/tag337.xml" /><Relationship Id="rId3" Type="http://schemas.openxmlformats.org/officeDocument/2006/relationships/tags" Target="../tags/tag314.xml" /><Relationship Id="rId4" Type="http://schemas.openxmlformats.org/officeDocument/2006/relationships/tags" Target="../tags/tag315.xml" /><Relationship Id="rId5" Type="http://schemas.openxmlformats.org/officeDocument/2006/relationships/tags" Target="../tags/tag316.xml" /><Relationship Id="rId6" Type="http://schemas.openxmlformats.org/officeDocument/2006/relationships/tags" Target="../tags/tag317.xml" /><Relationship Id="rId7" Type="http://schemas.openxmlformats.org/officeDocument/2006/relationships/tags" Target="../tags/tag318.xml" /><Relationship Id="rId8" Type="http://schemas.openxmlformats.org/officeDocument/2006/relationships/tags" Target="../tags/tag319.xml" /><Relationship Id="rId9" Type="http://schemas.openxmlformats.org/officeDocument/2006/relationships/tags" Target="../tags/tag32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6.xml" /><Relationship Id="rId11" Type="http://schemas.openxmlformats.org/officeDocument/2006/relationships/tags" Target="../tags/tag347.xml" /><Relationship Id="rId12" Type="http://schemas.openxmlformats.org/officeDocument/2006/relationships/tags" Target="../tags/tag348.xml" /><Relationship Id="rId13" Type="http://schemas.openxmlformats.org/officeDocument/2006/relationships/tags" Target="../tags/tag349.xml" /><Relationship Id="rId14" Type="http://schemas.openxmlformats.org/officeDocument/2006/relationships/tags" Target="../tags/tag350.xml" /><Relationship Id="rId15" Type="http://schemas.openxmlformats.org/officeDocument/2006/relationships/tags" Target="../tags/tag351.xml" /><Relationship Id="rId16" Type="http://schemas.openxmlformats.org/officeDocument/2006/relationships/tags" Target="../tags/tag352.xml" /><Relationship Id="rId17" Type="http://schemas.openxmlformats.org/officeDocument/2006/relationships/tags" Target="../tags/tag353.xml" /><Relationship Id="rId18" Type="http://schemas.openxmlformats.org/officeDocument/2006/relationships/tags" Target="../tags/tag354.xml" /><Relationship Id="rId19" Type="http://schemas.openxmlformats.org/officeDocument/2006/relationships/tags" Target="../tags/tag355.xml" /><Relationship Id="rId2" Type="http://schemas.openxmlformats.org/officeDocument/2006/relationships/tags" Target="../tags/tag338.xml" /><Relationship Id="rId20" Type="http://schemas.openxmlformats.org/officeDocument/2006/relationships/tags" Target="../tags/tag356.xml" /><Relationship Id="rId21" Type="http://schemas.openxmlformats.org/officeDocument/2006/relationships/tags" Target="../tags/tag357.xml" /><Relationship Id="rId22" Type="http://schemas.openxmlformats.org/officeDocument/2006/relationships/tags" Target="../tags/tag358.xml" /><Relationship Id="rId23" Type="http://schemas.openxmlformats.org/officeDocument/2006/relationships/tags" Target="../tags/tag359.xml" /><Relationship Id="rId24" Type="http://schemas.openxmlformats.org/officeDocument/2006/relationships/tags" Target="../tags/tag360.xml" /><Relationship Id="rId25" Type="http://schemas.openxmlformats.org/officeDocument/2006/relationships/tags" Target="../tags/tag361.xml" /><Relationship Id="rId3" Type="http://schemas.openxmlformats.org/officeDocument/2006/relationships/tags" Target="../tags/tag339.xml" /><Relationship Id="rId4" Type="http://schemas.openxmlformats.org/officeDocument/2006/relationships/tags" Target="../tags/tag340.xml" /><Relationship Id="rId5" Type="http://schemas.openxmlformats.org/officeDocument/2006/relationships/tags" Target="../tags/tag341.xml" /><Relationship Id="rId6" Type="http://schemas.openxmlformats.org/officeDocument/2006/relationships/tags" Target="../tags/tag342.xml" /><Relationship Id="rId7" Type="http://schemas.openxmlformats.org/officeDocument/2006/relationships/tags" Target="../tags/tag343.xml" /><Relationship Id="rId8" Type="http://schemas.openxmlformats.org/officeDocument/2006/relationships/tags" Target="../tags/tag344.xml" /><Relationship Id="rId9" Type="http://schemas.openxmlformats.org/officeDocument/2006/relationships/tags" Target="../tags/tag34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0.xml" /><Relationship Id="rId11" Type="http://schemas.openxmlformats.org/officeDocument/2006/relationships/tags" Target="../tags/tag371.xml" /><Relationship Id="rId12" Type="http://schemas.openxmlformats.org/officeDocument/2006/relationships/tags" Target="../tags/tag372.xml" /><Relationship Id="rId13" Type="http://schemas.openxmlformats.org/officeDocument/2006/relationships/tags" Target="../tags/tag373.xml" /><Relationship Id="rId14" Type="http://schemas.openxmlformats.org/officeDocument/2006/relationships/tags" Target="../tags/tag374.xml" /><Relationship Id="rId15" Type="http://schemas.openxmlformats.org/officeDocument/2006/relationships/tags" Target="../tags/tag375.xml" /><Relationship Id="rId16" Type="http://schemas.openxmlformats.org/officeDocument/2006/relationships/tags" Target="../tags/tag376.xml" /><Relationship Id="rId17" Type="http://schemas.openxmlformats.org/officeDocument/2006/relationships/tags" Target="../tags/tag377.xml" /><Relationship Id="rId18" Type="http://schemas.openxmlformats.org/officeDocument/2006/relationships/tags" Target="../tags/tag378.xml" /><Relationship Id="rId19" Type="http://schemas.openxmlformats.org/officeDocument/2006/relationships/tags" Target="../tags/tag379.xml" /><Relationship Id="rId2" Type="http://schemas.openxmlformats.org/officeDocument/2006/relationships/tags" Target="../tags/tag362.xml" /><Relationship Id="rId20" Type="http://schemas.openxmlformats.org/officeDocument/2006/relationships/tags" Target="../tags/tag380.xml" /><Relationship Id="rId21" Type="http://schemas.openxmlformats.org/officeDocument/2006/relationships/tags" Target="../tags/tag381.xml" /><Relationship Id="rId22" Type="http://schemas.openxmlformats.org/officeDocument/2006/relationships/tags" Target="../tags/tag382.xml" /><Relationship Id="rId23" Type="http://schemas.openxmlformats.org/officeDocument/2006/relationships/tags" Target="../tags/tag383.xml" /><Relationship Id="rId3" Type="http://schemas.openxmlformats.org/officeDocument/2006/relationships/tags" Target="../tags/tag363.xml" /><Relationship Id="rId4" Type="http://schemas.openxmlformats.org/officeDocument/2006/relationships/tags" Target="../tags/tag364.xml" /><Relationship Id="rId5" Type="http://schemas.openxmlformats.org/officeDocument/2006/relationships/tags" Target="../tags/tag365.xml" /><Relationship Id="rId6" Type="http://schemas.openxmlformats.org/officeDocument/2006/relationships/tags" Target="../tags/tag366.xml" /><Relationship Id="rId7" Type="http://schemas.openxmlformats.org/officeDocument/2006/relationships/tags" Target="../tags/tag367.xml" /><Relationship Id="rId8" Type="http://schemas.openxmlformats.org/officeDocument/2006/relationships/tags" Target="../tags/tag368.xml" /><Relationship Id="rId9" Type="http://schemas.openxmlformats.org/officeDocument/2006/relationships/tags" Target="../tags/tag36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384.xml" /><Relationship Id="rId4" Type="http://schemas.openxmlformats.org/officeDocument/2006/relationships/tags" Target="../tags/tag385.xml" /><Relationship Id="rId5" Type="http://schemas.openxmlformats.org/officeDocument/2006/relationships/tags" Target="../tags/tag38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5.xml" /><Relationship Id="rId11" Type="http://schemas.openxmlformats.org/officeDocument/2006/relationships/tags" Target="../tags/tag396.xml" /><Relationship Id="rId12" Type="http://schemas.openxmlformats.org/officeDocument/2006/relationships/tags" Target="../tags/tag397.xml" /><Relationship Id="rId13" Type="http://schemas.openxmlformats.org/officeDocument/2006/relationships/tags" Target="../tags/tag398.xml" /><Relationship Id="rId14" Type="http://schemas.openxmlformats.org/officeDocument/2006/relationships/tags" Target="../tags/tag399.xml" /><Relationship Id="rId15" Type="http://schemas.openxmlformats.org/officeDocument/2006/relationships/tags" Target="../tags/tag400.xml" /><Relationship Id="rId16" Type="http://schemas.openxmlformats.org/officeDocument/2006/relationships/tags" Target="../tags/tag401.xml" /><Relationship Id="rId17" Type="http://schemas.openxmlformats.org/officeDocument/2006/relationships/tags" Target="../tags/tag402.xml" /><Relationship Id="rId18" Type="http://schemas.openxmlformats.org/officeDocument/2006/relationships/tags" Target="../tags/tag403.xml" /><Relationship Id="rId19" Type="http://schemas.openxmlformats.org/officeDocument/2006/relationships/tags" Target="../tags/tag404.xml" /><Relationship Id="rId2" Type="http://schemas.openxmlformats.org/officeDocument/2006/relationships/tags" Target="../tags/tag387.xml" /><Relationship Id="rId20" Type="http://schemas.openxmlformats.org/officeDocument/2006/relationships/tags" Target="../tags/tag405.xml" /><Relationship Id="rId21" Type="http://schemas.openxmlformats.org/officeDocument/2006/relationships/tags" Target="../tags/tag406.xml" /><Relationship Id="rId22" Type="http://schemas.openxmlformats.org/officeDocument/2006/relationships/tags" Target="../tags/tag407.xml" /><Relationship Id="rId3" Type="http://schemas.openxmlformats.org/officeDocument/2006/relationships/tags" Target="../tags/tag388.xml" /><Relationship Id="rId4" Type="http://schemas.openxmlformats.org/officeDocument/2006/relationships/tags" Target="../tags/tag389.xml" /><Relationship Id="rId5" Type="http://schemas.openxmlformats.org/officeDocument/2006/relationships/tags" Target="../tags/tag390.xml" /><Relationship Id="rId6" Type="http://schemas.openxmlformats.org/officeDocument/2006/relationships/tags" Target="../tags/tag391.xml" /><Relationship Id="rId7" Type="http://schemas.openxmlformats.org/officeDocument/2006/relationships/tags" Target="../tags/tag392.xml" /><Relationship Id="rId8" Type="http://schemas.openxmlformats.org/officeDocument/2006/relationships/tags" Target="../tags/tag393.xml" /><Relationship Id="rId9" Type="http://schemas.openxmlformats.org/officeDocument/2006/relationships/tags" Target="../tags/tag39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6.xml" /><Relationship Id="rId11" Type="http://schemas.openxmlformats.org/officeDocument/2006/relationships/tags" Target="../tags/tag417.xml" /><Relationship Id="rId12" Type="http://schemas.openxmlformats.org/officeDocument/2006/relationships/tags" Target="../tags/tag418.xml" /><Relationship Id="rId2" Type="http://schemas.openxmlformats.org/officeDocument/2006/relationships/tags" Target="../tags/tag408.xml" /><Relationship Id="rId3" Type="http://schemas.openxmlformats.org/officeDocument/2006/relationships/tags" Target="../tags/tag409.xml" /><Relationship Id="rId4" Type="http://schemas.openxmlformats.org/officeDocument/2006/relationships/tags" Target="../tags/tag410.xml" /><Relationship Id="rId5" Type="http://schemas.openxmlformats.org/officeDocument/2006/relationships/tags" Target="../tags/tag411.xml" /><Relationship Id="rId6" Type="http://schemas.openxmlformats.org/officeDocument/2006/relationships/tags" Target="../tags/tag412.xml" /><Relationship Id="rId7" Type="http://schemas.openxmlformats.org/officeDocument/2006/relationships/tags" Target="../tags/tag413.xml" /><Relationship Id="rId8" Type="http://schemas.openxmlformats.org/officeDocument/2006/relationships/tags" Target="../tags/tag414.xml" /><Relationship Id="rId9" Type="http://schemas.openxmlformats.org/officeDocument/2006/relationships/tags" Target="../tags/tag4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7.xml" /><Relationship Id="rId11" Type="http://schemas.openxmlformats.org/officeDocument/2006/relationships/tags" Target="../tags/tag428.xml" /><Relationship Id="rId12" Type="http://schemas.openxmlformats.org/officeDocument/2006/relationships/tags" Target="../tags/tag429.xml" /><Relationship Id="rId13" Type="http://schemas.openxmlformats.org/officeDocument/2006/relationships/tags" Target="../tags/tag430.xml" /><Relationship Id="rId14" Type="http://schemas.openxmlformats.org/officeDocument/2006/relationships/tags" Target="../tags/tag431.xml" /><Relationship Id="rId15" Type="http://schemas.openxmlformats.org/officeDocument/2006/relationships/tags" Target="../tags/tag432.xml" /><Relationship Id="rId16" Type="http://schemas.openxmlformats.org/officeDocument/2006/relationships/tags" Target="../tags/tag433.xml" /><Relationship Id="rId17" Type="http://schemas.openxmlformats.org/officeDocument/2006/relationships/tags" Target="../tags/tag434.xml" /><Relationship Id="rId18" Type="http://schemas.openxmlformats.org/officeDocument/2006/relationships/tags" Target="../tags/tag435.xml" /><Relationship Id="rId19" Type="http://schemas.openxmlformats.org/officeDocument/2006/relationships/tags" Target="../tags/tag436.xml" /><Relationship Id="rId2" Type="http://schemas.openxmlformats.org/officeDocument/2006/relationships/tags" Target="../tags/tag419.xml" /><Relationship Id="rId20" Type="http://schemas.openxmlformats.org/officeDocument/2006/relationships/tags" Target="../tags/tag437.xml" /><Relationship Id="rId21" Type="http://schemas.openxmlformats.org/officeDocument/2006/relationships/tags" Target="../tags/tag438.xml" /><Relationship Id="rId22" Type="http://schemas.openxmlformats.org/officeDocument/2006/relationships/tags" Target="../tags/tag439.xml" /><Relationship Id="rId23" Type="http://schemas.openxmlformats.org/officeDocument/2006/relationships/tags" Target="../tags/tag440.xml" /><Relationship Id="rId3" Type="http://schemas.openxmlformats.org/officeDocument/2006/relationships/tags" Target="../tags/tag420.xml" /><Relationship Id="rId4" Type="http://schemas.openxmlformats.org/officeDocument/2006/relationships/tags" Target="../tags/tag421.xml" /><Relationship Id="rId5" Type="http://schemas.openxmlformats.org/officeDocument/2006/relationships/tags" Target="../tags/tag422.xml" /><Relationship Id="rId6" Type="http://schemas.openxmlformats.org/officeDocument/2006/relationships/tags" Target="../tags/tag423.xml" /><Relationship Id="rId7" Type="http://schemas.openxmlformats.org/officeDocument/2006/relationships/tags" Target="../tags/tag424.xml" /><Relationship Id="rId8" Type="http://schemas.openxmlformats.org/officeDocument/2006/relationships/tags" Target="../tags/tag425.xml" /><Relationship Id="rId9" Type="http://schemas.openxmlformats.org/officeDocument/2006/relationships/tags" Target="../tags/tag42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441.xml" /><Relationship Id="rId4" Type="http://schemas.openxmlformats.org/officeDocument/2006/relationships/tags" Target="../tags/tag442.xml" /><Relationship Id="rId5" Type="http://schemas.openxmlformats.org/officeDocument/2006/relationships/tags" Target="../tags/tag44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2.xml" /><Relationship Id="rId11" Type="http://schemas.openxmlformats.org/officeDocument/2006/relationships/tags" Target="../tags/tag453.xml" /><Relationship Id="rId12" Type="http://schemas.openxmlformats.org/officeDocument/2006/relationships/tags" Target="../tags/tag454.xml" /><Relationship Id="rId13" Type="http://schemas.openxmlformats.org/officeDocument/2006/relationships/tags" Target="../tags/tag455.xml" /><Relationship Id="rId14" Type="http://schemas.openxmlformats.org/officeDocument/2006/relationships/tags" Target="../tags/tag456.xml" /><Relationship Id="rId15" Type="http://schemas.openxmlformats.org/officeDocument/2006/relationships/tags" Target="../tags/tag457.xml" /><Relationship Id="rId16" Type="http://schemas.openxmlformats.org/officeDocument/2006/relationships/tags" Target="../tags/tag458.xml" /><Relationship Id="rId17" Type="http://schemas.openxmlformats.org/officeDocument/2006/relationships/tags" Target="../tags/tag459.xml" /><Relationship Id="rId18" Type="http://schemas.openxmlformats.org/officeDocument/2006/relationships/tags" Target="../tags/tag460.xml" /><Relationship Id="rId19" Type="http://schemas.openxmlformats.org/officeDocument/2006/relationships/tags" Target="../tags/tag461.xml" /><Relationship Id="rId2" Type="http://schemas.openxmlformats.org/officeDocument/2006/relationships/tags" Target="../tags/tag444.xml" /><Relationship Id="rId20" Type="http://schemas.openxmlformats.org/officeDocument/2006/relationships/tags" Target="../tags/tag462.xml" /><Relationship Id="rId21" Type="http://schemas.openxmlformats.org/officeDocument/2006/relationships/tags" Target="../tags/tag463.xml" /><Relationship Id="rId22" Type="http://schemas.openxmlformats.org/officeDocument/2006/relationships/tags" Target="../tags/tag464.xml" /><Relationship Id="rId23" Type="http://schemas.openxmlformats.org/officeDocument/2006/relationships/tags" Target="../tags/tag465.xml" /><Relationship Id="rId24" Type="http://schemas.openxmlformats.org/officeDocument/2006/relationships/tags" Target="../tags/tag466.xml" /><Relationship Id="rId25" Type="http://schemas.openxmlformats.org/officeDocument/2006/relationships/tags" Target="../tags/tag467.xml" /><Relationship Id="rId26" Type="http://schemas.openxmlformats.org/officeDocument/2006/relationships/tags" Target="../tags/tag468.xml" /><Relationship Id="rId3" Type="http://schemas.openxmlformats.org/officeDocument/2006/relationships/tags" Target="../tags/tag445.xml" /><Relationship Id="rId4" Type="http://schemas.openxmlformats.org/officeDocument/2006/relationships/tags" Target="../tags/tag446.xml" /><Relationship Id="rId5" Type="http://schemas.openxmlformats.org/officeDocument/2006/relationships/tags" Target="../tags/tag447.xml" /><Relationship Id="rId6" Type="http://schemas.openxmlformats.org/officeDocument/2006/relationships/tags" Target="../tags/tag448.xml" /><Relationship Id="rId7" Type="http://schemas.openxmlformats.org/officeDocument/2006/relationships/tags" Target="../tags/tag449.xml" /><Relationship Id="rId8" Type="http://schemas.openxmlformats.org/officeDocument/2006/relationships/tags" Target="../tags/tag450.xml" /><Relationship Id="rId9" Type="http://schemas.openxmlformats.org/officeDocument/2006/relationships/tags" Target="../tags/tag45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7.xml" /><Relationship Id="rId11" Type="http://schemas.openxmlformats.org/officeDocument/2006/relationships/tags" Target="../tags/tag478.xml" /><Relationship Id="rId12" Type="http://schemas.openxmlformats.org/officeDocument/2006/relationships/tags" Target="../tags/tag479.xml" /><Relationship Id="rId13" Type="http://schemas.openxmlformats.org/officeDocument/2006/relationships/tags" Target="../tags/tag480.xml" /><Relationship Id="rId14" Type="http://schemas.openxmlformats.org/officeDocument/2006/relationships/tags" Target="../tags/tag481.xml" /><Relationship Id="rId15" Type="http://schemas.openxmlformats.org/officeDocument/2006/relationships/tags" Target="../tags/tag482.xml" /><Relationship Id="rId16" Type="http://schemas.openxmlformats.org/officeDocument/2006/relationships/tags" Target="../tags/tag483.xml" /><Relationship Id="rId17" Type="http://schemas.openxmlformats.org/officeDocument/2006/relationships/tags" Target="../tags/tag484.xml" /><Relationship Id="rId18" Type="http://schemas.openxmlformats.org/officeDocument/2006/relationships/tags" Target="../tags/tag485.xml" /><Relationship Id="rId19" Type="http://schemas.openxmlformats.org/officeDocument/2006/relationships/tags" Target="../tags/tag486.xml" /><Relationship Id="rId2" Type="http://schemas.openxmlformats.org/officeDocument/2006/relationships/tags" Target="../tags/tag469.xml" /><Relationship Id="rId3" Type="http://schemas.openxmlformats.org/officeDocument/2006/relationships/tags" Target="../tags/tag470.xml" /><Relationship Id="rId4" Type="http://schemas.openxmlformats.org/officeDocument/2006/relationships/tags" Target="../tags/tag471.xml" /><Relationship Id="rId5" Type="http://schemas.openxmlformats.org/officeDocument/2006/relationships/tags" Target="../tags/tag472.xml" /><Relationship Id="rId6" Type="http://schemas.openxmlformats.org/officeDocument/2006/relationships/tags" Target="../tags/tag473.xml" /><Relationship Id="rId7" Type="http://schemas.openxmlformats.org/officeDocument/2006/relationships/tags" Target="../tags/tag474.xml" /><Relationship Id="rId8" Type="http://schemas.openxmlformats.org/officeDocument/2006/relationships/tags" Target="../tags/tag475.xml" /><Relationship Id="rId9" Type="http://schemas.openxmlformats.org/officeDocument/2006/relationships/tags" Target="../tags/tag476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95.xml" /><Relationship Id="rId11" Type="http://schemas.openxmlformats.org/officeDocument/2006/relationships/tags" Target="../tags/tag496.xml" /><Relationship Id="rId12" Type="http://schemas.openxmlformats.org/officeDocument/2006/relationships/tags" Target="../tags/tag497.xml" /><Relationship Id="rId13" Type="http://schemas.openxmlformats.org/officeDocument/2006/relationships/tags" Target="../tags/tag498.xml" /><Relationship Id="rId14" Type="http://schemas.openxmlformats.org/officeDocument/2006/relationships/tags" Target="../tags/tag499.xml" /><Relationship Id="rId15" Type="http://schemas.openxmlformats.org/officeDocument/2006/relationships/tags" Target="../tags/tag500.xml" /><Relationship Id="rId16" Type="http://schemas.openxmlformats.org/officeDocument/2006/relationships/tags" Target="../tags/tag501.xml" /><Relationship Id="rId17" Type="http://schemas.openxmlformats.org/officeDocument/2006/relationships/tags" Target="../tags/tag502.xml" /><Relationship Id="rId18" Type="http://schemas.openxmlformats.org/officeDocument/2006/relationships/tags" Target="../tags/tag503.xml" /><Relationship Id="rId19" Type="http://schemas.openxmlformats.org/officeDocument/2006/relationships/tags" Target="../tags/tag504.xml" /><Relationship Id="rId2" Type="http://schemas.openxmlformats.org/officeDocument/2006/relationships/tags" Target="../tags/tag487.xml" /><Relationship Id="rId3" Type="http://schemas.openxmlformats.org/officeDocument/2006/relationships/tags" Target="../tags/tag488.xml" /><Relationship Id="rId4" Type="http://schemas.openxmlformats.org/officeDocument/2006/relationships/tags" Target="../tags/tag489.xml" /><Relationship Id="rId5" Type="http://schemas.openxmlformats.org/officeDocument/2006/relationships/tags" Target="../tags/tag490.xml" /><Relationship Id="rId6" Type="http://schemas.openxmlformats.org/officeDocument/2006/relationships/tags" Target="../tags/tag491.xml" /><Relationship Id="rId7" Type="http://schemas.openxmlformats.org/officeDocument/2006/relationships/tags" Target="../tags/tag492.xml" /><Relationship Id="rId8" Type="http://schemas.openxmlformats.org/officeDocument/2006/relationships/tags" Target="../tags/tag493.xml" /><Relationship Id="rId9" Type="http://schemas.openxmlformats.org/officeDocument/2006/relationships/tags" Target="../tags/tag494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05.xml" /><Relationship Id="rId3" Type="http://schemas.openxmlformats.org/officeDocument/2006/relationships/tags" Target="../tags/tag506.xml" /><Relationship Id="rId4" Type="http://schemas.openxmlformats.org/officeDocument/2006/relationships/tags" Target="../tags/tag50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1600">
                <a:gradFill flip="none" rotWithShape="1">
                  <a:gsLst>
                    <a:gs pos="3300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  <a:gs pos="4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骨科护理常规课件</a:t>
            </a:r>
          </a:p>
        </p:txBody>
      </p:sp>
      <p:sp>
        <p:nvSpPr>
          <p:cNvPr id="13" name="副标题 1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en-US" altLang="zh-CN">
                <a:gradFill>
                  <a:gsLst>
                    <a:gs pos="53000">
                      <a:schemeClr val="accent1"/>
                    </a:gs>
                    <a:gs pos="87000">
                      <a:schemeClr val="accent1">
                        <a:lumMod val="75000"/>
                      </a:schemeClr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Annual Work Summary Report</a:t>
            </a:r>
          </a:p>
        </p:txBody>
      </p:sp>
      <p:sp>
        <p:nvSpPr>
          <p:cNvPr id="14" name="内容占位符 13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演讲人</a:t>
            </a: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同心圆 13"/>
          <p:cNvSpPr/>
          <p:nvPr>
            <p:custDataLst>
              <p:tags r:id="rId2"/>
            </p:custDataLst>
          </p:nvPr>
        </p:nvSpPr>
        <p:spPr>
          <a:xfrm rot="19440000" flipH="1">
            <a:off x="4328795" y="4349449"/>
            <a:ext cx="337185" cy="337185"/>
          </a:xfrm>
          <a:prstGeom prst="donut">
            <a:avLst>
              <a:gd name="adj" fmla="val 27083"/>
            </a:avLst>
          </a:prstGeom>
          <a:solidFill>
            <a:schemeClr val="accent1"/>
          </a:solidFill>
          <a:ln>
            <a:noFill/>
          </a:ln>
          <a:effectLst>
            <a:outerShdw blurRad="50800" dist="50800" dir="5400000" algn="ctr" rotWithShape="0">
              <a:schemeClr val="accent1"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86" name="同心圆 85"/>
          <p:cNvSpPr/>
          <p:nvPr>
            <p:custDataLst>
              <p:tags r:id="rId3"/>
            </p:custDataLst>
          </p:nvPr>
        </p:nvSpPr>
        <p:spPr>
          <a:xfrm rot="19440000" flipH="1">
            <a:off x="8951689" y="2496185"/>
            <a:ext cx="337185" cy="337185"/>
          </a:xfrm>
          <a:prstGeom prst="donut">
            <a:avLst>
              <a:gd name="adj" fmla="val 27083"/>
            </a:avLst>
          </a:prstGeom>
          <a:solidFill>
            <a:schemeClr val="accent1"/>
          </a:solidFill>
          <a:ln>
            <a:noFill/>
          </a:ln>
          <a:effectLst>
            <a:outerShdw blurRad="50800" dist="50800" dir="5400000" algn="ctr" rotWithShape="0">
              <a:schemeClr val="accent1"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87" name="同心圆 86"/>
          <p:cNvSpPr/>
          <p:nvPr>
            <p:custDataLst>
              <p:tags r:id="rId4"/>
            </p:custDataLst>
          </p:nvPr>
        </p:nvSpPr>
        <p:spPr>
          <a:xfrm rot="19440000" flipH="1">
            <a:off x="4328795" y="2496185"/>
            <a:ext cx="337185" cy="337185"/>
          </a:xfrm>
          <a:prstGeom prst="donut">
            <a:avLst>
              <a:gd name="adj" fmla="val 27083"/>
            </a:avLst>
          </a:prstGeom>
          <a:solidFill>
            <a:schemeClr val="accent1"/>
          </a:solidFill>
          <a:ln>
            <a:noFill/>
          </a:ln>
          <a:effectLst>
            <a:outerShdw blurRad="50800" dist="50800" dir="5400000" algn="ctr" rotWithShape="0">
              <a:schemeClr val="accent1"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90" name="同心圆 89"/>
          <p:cNvSpPr/>
          <p:nvPr>
            <p:custDataLst>
              <p:tags r:id="rId5"/>
            </p:custDataLst>
          </p:nvPr>
        </p:nvSpPr>
        <p:spPr>
          <a:xfrm rot="19440000" flipH="1">
            <a:off x="8951689" y="4345305"/>
            <a:ext cx="337185" cy="337185"/>
          </a:xfrm>
          <a:prstGeom prst="donut">
            <a:avLst>
              <a:gd name="adj" fmla="val 27083"/>
            </a:avLst>
          </a:prstGeom>
          <a:solidFill>
            <a:schemeClr val="accent1"/>
          </a:solidFill>
          <a:ln>
            <a:noFill/>
          </a:ln>
          <a:effectLst>
            <a:outerShdw blurRad="50800" dist="50800" dir="5400000" algn="ctr" rotWithShape="0">
              <a:schemeClr val="accent1"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1397000" y="2656205"/>
            <a:ext cx="3120390" cy="1320800"/>
          </a:xfrm>
          <a:prstGeom prst="roundRect">
            <a:avLst>
              <a:gd name="adj" fmla="val 4398"/>
            </a:avLst>
          </a:prstGeom>
          <a:solidFill>
            <a:schemeClr val="lt1"/>
          </a:solidFill>
          <a:ln>
            <a:noFill/>
          </a:ln>
          <a:effectLst>
            <a:outerShdw blurRad="165100" dist="38100" dir="2760000" algn="l" rotWithShape="0">
              <a:schemeClr val="accent1">
                <a:lumMod val="50000"/>
                <a:alpha val="1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1938655" y="2784475"/>
            <a:ext cx="2377440" cy="419100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sz="2800" b="1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rPr>
              <a:t>01</a:t>
            </a:r>
          </a:p>
        </p:txBody>
      </p:sp>
      <p:sp>
        <p:nvSpPr>
          <p:cNvPr id="15" name="圆角矩形 14"/>
          <p:cNvSpPr/>
          <p:nvPr>
            <p:custDataLst>
              <p:tags r:id="rId8"/>
            </p:custDataLst>
          </p:nvPr>
        </p:nvSpPr>
        <p:spPr>
          <a:xfrm>
            <a:off x="1397000" y="2656205"/>
            <a:ext cx="353695" cy="1320800"/>
          </a:xfrm>
          <a:prstGeom prst="roundRect">
            <a:avLst>
              <a:gd name="adj" fmla="val 4398"/>
            </a:avLst>
          </a:prstGeom>
          <a:pattFill prst="wdDnDiag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1938655" y="3298825"/>
            <a:ext cx="2508885" cy="607060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/>
          <a:p>
            <a:pPr algn="l"/>
            <a:r>
              <a:rPr lang="zh-CN" altLang="en-US" sz="2200" b="1">
                <a:solidFill>
                  <a:schemeClr val="dk1"/>
                </a:solidFill>
                <a:latin typeface="Arial" panose="020b0604020202020204" pitchFamily="34" charset="0"/>
                <a:ea typeface="微软雅黑"/>
              </a:rPr>
              <a:t>骨科护理概述</a:t>
            </a:r>
          </a:p>
        </p:txBody>
      </p:sp>
      <p:sp>
        <p:nvSpPr>
          <p:cNvPr id="23" name="圆角矩形 22"/>
          <p:cNvSpPr/>
          <p:nvPr>
            <p:custDataLst>
              <p:tags r:id="rId10"/>
            </p:custDataLst>
          </p:nvPr>
        </p:nvSpPr>
        <p:spPr>
          <a:xfrm>
            <a:off x="5999574" y="2656205"/>
            <a:ext cx="3120390" cy="1320800"/>
          </a:xfrm>
          <a:prstGeom prst="roundRect">
            <a:avLst>
              <a:gd name="adj" fmla="val 4398"/>
            </a:avLst>
          </a:prstGeom>
          <a:solidFill>
            <a:schemeClr val="lt1"/>
          </a:solidFill>
          <a:ln>
            <a:noFill/>
          </a:ln>
          <a:effectLst>
            <a:outerShdw blurRad="165100" dist="38100" dir="2760000" algn="l" rotWithShape="0">
              <a:schemeClr val="accent1">
                <a:lumMod val="50000"/>
                <a:alpha val="1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5" name="文本框 24"/>
          <p:cNvSpPr txBox="1"/>
          <p:nvPr>
            <p:custDataLst>
              <p:tags r:id="rId11"/>
            </p:custDataLst>
          </p:nvPr>
        </p:nvSpPr>
        <p:spPr>
          <a:xfrm>
            <a:off x="6541135" y="2784475"/>
            <a:ext cx="2377440" cy="419100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sz="2800" b="1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rPr>
              <a:t>02</a:t>
            </a:r>
          </a:p>
        </p:txBody>
      </p:sp>
      <p:sp>
        <p:nvSpPr>
          <p:cNvPr id="26" name="圆角矩形 25"/>
          <p:cNvSpPr/>
          <p:nvPr>
            <p:custDataLst>
              <p:tags r:id="rId12"/>
            </p:custDataLst>
          </p:nvPr>
        </p:nvSpPr>
        <p:spPr>
          <a:xfrm>
            <a:off x="5999574" y="2656205"/>
            <a:ext cx="353695" cy="1320800"/>
          </a:xfrm>
          <a:prstGeom prst="roundRect">
            <a:avLst>
              <a:gd name="adj" fmla="val 4398"/>
            </a:avLst>
          </a:prstGeom>
          <a:pattFill prst="wdDnDiag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7" name="文本框 26"/>
          <p:cNvSpPr txBox="1"/>
          <p:nvPr>
            <p:custDataLst>
              <p:tags r:id="rId13"/>
            </p:custDataLst>
          </p:nvPr>
        </p:nvSpPr>
        <p:spPr>
          <a:xfrm>
            <a:off x="6541229" y="3298825"/>
            <a:ext cx="2508885" cy="607060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/>
          <a:p>
            <a:pPr algn="l"/>
            <a:r>
              <a:rPr lang="zh-CN" altLang="en-US" sz="2200" b="1">
                <a:solidFill>
                  <a:schemeClr val="dk1"/>
                </a:solidFill>
                <a:latin typeface="Arial" panose="020b0604020202020204" pitchFamily="34" charset="0"/>
                <a:ea typeface="微软雅黑"/>
              </a:rPr>
              <a:t>骨科护理操作</a:t>
            </a:r>
          </a:p>
        </p:txBody>
      </p:sp>
      <p:sp>
        <p:nvSpPr>
          <p:cNvPr id="35" name="圆角矩形 34"/>
          <p:cNvSpPr/>
          <p:nvPr>
            <p:custDataLst>
              <p:tags r:id="rId14"/>
            </p:custDataLst>
          </p:nvPr>
        </p:nvSpPr>
        <p:spPr>
          <a:xfrm>
            <a:off x="1397000" y="4509469"/>
            <a:ext cx="3120390" cy="1320800"/>
          </a:xfrm>
          <a:prstGeom prst="roundRect">
            <a:avLst>
              <a:gd name="adj" fmla="val 4398"/>
            </a:avLst>
          </a:prstGeom>
          <a:solidFill>
            <a:schemeClr val="lt1"/>
          </a:solidFill>
          <a:ln>
            <a:noFill/>
          </a:ln>
          <a:effectLst>
            <a:outerShdw blurRad="165100" dist="38100" dir="2760000" algn="l" rotWithShape="0">
              <a:schemeClr val="accent1">
                <a:lumMod val="50000"/>
                <a:alpha val="1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9" name="文本框 38"/>
          <p:cNvSpPr txBox="1"/>
          <p:nvPr>
            <p:custDataLst>
              <p:tags r:id="rId15"/>
            </p:custDataLst>
          </p:nvPr>
        </p:nvSpPr>
        <p:spPr>
          <a:xfrm>
            <a:off x="1938655" y="4638040"/>
            <a:ext cx="2377440" cy="419100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sz="2800" b="1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rPr>
              <a:t>03</a:t>
            </a:r>
          </a:p>
        </p:txBody>
      </p:sp>
      <p:sp>
        <p:nvSpPr>
          <p:cNvPr id="40" name="圆角矩形 39"/>
          <p:cNvSpPr/>
          <p:nvPr>
            <p:custDataLst>
              <p:tags r:id="rId16"/>
            </p:custDataLst>
          </p:nvPr>
        </p:nvSpPr>
        <p:spPr>
          <a:xfrm>
            <a:off x="1397000" y="4509469"/>
            <a:ext cx="353695" cy="1320800"/>
          </a:xfrm>
          <a:prstGeom prst="roundRect">
            <a:avLst>
              <a:gd name="adj" fmla="val 4398"/>
            </a:avLst>
          </a:prstGeom>
          <a:pattFill prst="wdDnDiag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1" name="文本框 40"/>
          <p:cNvSpPr txBox="1"/>
          <p:nvPr>
            <p:custDataLst>
              <p:tags r:id="rId17"/>
            </p:custDataLst>
          </p:nvPr>
        </p:nvSpPr>
        <p:spPr>
          <a:xfrm>
            <a:off x="1938655" y="5152089"/>
            <a:ext cx="2508885" cy="607060"/>
          </a:xfrm>
          <a:prstGeom prst="rect">
            <a:avLst/>
          </a:prstGeom>
          <a:noFill/>
          <a:effectLst/>
        </p:spPr>
        <p:txBody>
          <a:bodyPr wrap="square" rtlCol="0">
            <a:normAutofit fontScale="90000"/>
          </a:bodyPr>
          <a:lstStyle/>
          <a:p>
            <a:pPr algn="l"/>
            <a:r>
              <a:rPr lang="zh-CN" altLang="en-US" sz="2400" b="1">
                <a:solidFill>
                  <a:schemeClr val="dk1"/>
                </a:solidFill>
                <a:latin typeface="Arial" panose="020b0604020202020204" pitchFamily="34" charset="0"/>
                <a:ea typeface="微软雅黑"/>
              </a:rPr>
              <a:t>骨科护理注意事项</a:t>
            </a:r>
          </a:p>
        </p:txBody>
      </p:sp>
      <p:sp>
        <p:nvSpPr>
          <p:cNvPr id="63" name="圆角矩形 62"/>
          <p:cNvSpPr/>
          <p:nvPr>
            <p:custDataLst>
              <p:tags r:id="rId18"/>
            </p:custDataLst>
          </p:nvPr>
        </p:nvSpPr>
        <p:spPr>
          <a:xfrm>
            <a:off x="6019894" y="4480560"/>
            <a:ext cx="3120390" cy="1320800"/>
          </a:xfrm>
          <a:prstGeom prst="roundRect">
            <a:avLst>
              <a:gd name="adj" fmla="val 4398"/>
            </a:avLst>
          </a:prstGeom>
          <a:solidFill>
            <a:schemeClr val="lt1"/>
          </a:solidFill>
          <a:ln>
            <a:noFill/>
          </a:ln>
          <a:effectLst>
            <a:outerShdw blurRad="165100" dist="38100" dir="2760000" algn="l" rotWithShape="0">
              <a:schemeClr val="accent1">
                <a:lumMod val="50000"/>
                <a:alpha val="1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4" name="文本框 63"/>
          <p:cNvSpPr txBox="1"/>
          <p:nvPr>
            <p:custDataLst>
              <p:tags r:id="rId19"/>
            </p:custDataLst>
          </p:nvPr>
        </p:nvSpPr>
        <p:spPr>
          <a:xfrm>
            <a:off x="6561455" y="4608830"/>
            <a:ext cx="2377440" cy="419100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sz="2800" b="1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rPr>
              <a:t>04</a:t>
            </a:r>
          </a:p>
        </p:txBody>
      </p:sp>
      <p:sp>
        <p:nvSpPr>
          <p:cNvPr id="65" name="圆角矩形 64"/>
          <p:cNvSpPr/>
          <p:nvPr>
            <p:custDataLst>
              <p:tags r:id="rId20"/>
            </p:custDataLst>
          </p:nvPr>
        </p:nvSpPr>
        <p:spPr>
          <a:xfrm>
            <a:off x="6019894" y="4480560"/>
            <a:ext cx="353695" cy="1320800"/>
          </a:xfrm>
          <a:prstGeom prst="roundRect">
            <a:avLst>
              <a:gd name="adj" fmla="val 4398"/>
            </a:avLst>
          </a:prstGeom>
          <a:pattFill prst="wdDnDiag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6" name="文本框 65"/>
          <p:cNvSpPr txBox="1"/>
          <p:nvPr>
            <p:custDataLst>
              <p:tags r:id="rId21"/>
            </p:custDataLst>
          </p:nvPr>
        </p:nvSpPr>
        <p:spPr>
          <a:xfrm>
            <a:off x="6561549" y="5123180"/>
            <a:ext cx="2508885" cy="607060"/>
          </a:xfrm>
          <a:prstGeom prst="rect">
            <a:avLst/>
          </a:prstGeom>
          <a:noFill/>
          <a:effectLst/>
        </p:spPr>
        <p:txBody>
          <a:bodyPr wrap="square" rtlCol="0">
            <a:normAutofit fontScale="90000"/>
          </a:bodyPr>
          <a:lstStyle/>
          <a:p>
            <a:pPr algn="l"/>
            <a:r>
              <a:rPr lang="zh-CN" altLang="en-US" sz="2400" b="1">
                <a:solidFill>
                  <a:schemeClr val="dk1"/>
                </a:solidFill>
                <a:latin typeface="Arial" panose="020b0604020202020204" pitchFamily="34" charset="0"/>
                <a:ea typeface="微软雅黑"/>
              </a:rPr>
              <a:t>骨科护理案例分析</a:t>
            </a:r>
          </a:p>
        </p:txBody>
      </p:sp>
      <p:sp>
        <p:nvSpPr>
          <p:cNvPr id="77" name="文本框 76"/>
          <p:cNvSpPr txBox="1"/>
          <p:nvPr>
            <p:custDataLst>
              <p:tags r:id="rId22"/>
            </p:custDataLst>
          </p:nvPr>
        </p:nvSpPr>
        <p:spPr>
          <a:xfrm>
            <a:off x="1290320" y="998855"/>
            <a:ext cx="1874520" cy="962660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/>
          </a:bodyPr>
          <a:lstStyle/>
          <a:p>
            <a:pPr algn="di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6000" b="1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4000">
                      <a:schemeClr val="accent1">
                        <a:lumMod val="60000"/>
                        <a:lumOff val="40000"/>
                      </a:schemeClr>
                    </a:gs>
                    <a:gs pos="33000">
                      <a:schemeClr val="accent1"/>
                    </a:gs>
                  </a:gsLst>
                  <a:lin ang="2700000" scaled="0"/>
                </a:gradFill>
                <a:latin typeface="Arial" panose="020b0604020202020204" pitchFamily="34" charset="0"/>
                <a:ea typeface="微软雅黑"/>
              </a:rPr>
              <a:t>目录</a:t>
            </a: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100000">
              <a:schemeClr val="accent1">
                <a:lumMod val="85000"/>
                <a:lumOff val="15000"/>
              </a:schemeClr>
            </a:gs>
            <a:gs pos="0">
              <a:schemeClr val="accent1">
                <a:lumMod val="75000"/>
              </a:schemeClr>
            </a:gs>
            <a:gs pos="41000">
              <a:schemeClr val="accent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671195" y="1541145"/>
            <a:ext cx="4011930" cy="3333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/>
            <a:r>
              <a:rPr lang="en-US" altLang="zh-CN" sz="19900" b="1">
                <a:solidFill>
                  <a:schemeClr val="lt1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骨科护理概述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流程图: 或者 1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流程图: 或者 4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骨科护理的重要性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7"/>
            </p:custDataLst>
          </p:nvPr>
        </p:nvSpPr>
        <p:spPr>
          <a:xfrm>
            <a:off x="1306195" y="1668529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61"/>
          <p:cNvSpPr txBox="1"/>
          <p:nvPr>
            <p:custDataLst>
              <p:tags r:id="rId8"/>
            </p:custDataLst>
          </p:nvPr>
        </p:nvSpPr>
        <p:spPr>
          <a:xfrm>
            <a:off x="1499391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骨科护理是医疗护理的重要组成部分，对患者的康复和健康具有重要意义。</a:t>
            </a:r>
          </a:p>
        </p:txBody>
      </p:sp>
      <p:sp>
        <p:nvSpPr>
          <p:cNvPr id="7" name="文本框 58"/>
          <p:cNvSpPr txBox="1"/>
          <p:nvPr>
            <p:custDataLst>
              <p:tags r:id="rId9"/>
            </p:custDataLst>
          </p:nvPr>
        </p:nvSpPr>
        <p:spPr>
          <a:xfrm>
            <a:off x="1570659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1306195" y="3926776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61"/>
          <p:cNvSpPr txBox="1"/>
          <p:nvPr>
            <p:custDataLst>
              <p:tags r:id="rId11"/>
            </p:custDataLst>
          </p:nvPr>
        </p:nvSpPr>
        <p:spPr>
          <a:xfrm>
            <a:off x="1499391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骨科护理对患者的生活质量和功能恢复具有重要影响，良好的护理可以减轻患者的痛苦，提高生活质量。</a:t>
            </a:r>
          </a:p>
        </p:txBody>
      </p:sp>
      <p:sp>
        <p:nvSpPr>
          <p:cNvPr id="16" name="文本框 58"/>
          <p:cNvSpPr txBox="1"/>
          <p:nvPr>
            <p:custDataLst>
              <p:tags r:id="rId12"/>
            </p:custDataLst>
          </p:nvPr>
        </p:nvSpPr>
        <p:spPr>
          <a:xfrm>
            <a:off x="1570659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4" name="矩形 23"/>
          <p:cNvSpPr/>
          <p:nvPr>
            <p:custDataLst>
              <p:tags r:id="rId13"/>
            </p:custDataLst>
          </p:nvPr>
        </p:nvSpPr>
        <p:spPr>
          <a:xfrm>
            <a:off x="6231407" y="1668529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4"/>
            </p:custDataLst>
          </p:nvPr>
        </p:nvSpPr>
        <p:spPr>
          <a:xfrm>
            <a:off x="6424603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骨科护理涉及骨折、关节损伤、脊柱疾病等多种疾病，需要专业的护理知识和技能。</a:t>
            </a:r>
          </a:p>
        </p:txBody>
      </p:sp>
      <p:sp>
        <p:nvSpPr>
          <p:cNvPr id="26" name="文本框 58"/>
          <p:cNvSpPr txBox="1"/>
          <p:nvPr>
            <p:custDataLst>
              <p:tags r:id="rId15"/>
            </p:custDataLst>
          </p:nvPr>
        </p:nvSpPr>
        <p:spPr>
          <a:xfrm>
            <a:off x="6495871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1" name="矩形 20"/>
          <p:cNvSpPr/>
          <p:nvPr>
            <p:custDataLst>
              <p:tags r:id="rId16"/>
            </p:custDataLst>
          </p:nvPr>
        </p:nvSpPr>
        <p:spPr>
          <a:xfrm>
            <a:off x="6231407" y="3926776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61"/>
          <p:cNvSpPr txBox="1"/>
          <p:nvPr>
            <p:custDataLst>
              <p:tags r:id="rId17"/>
            </p:custDataLst>
          </p:nvPr>
        </p:nvSpPr>
        <p:spPr>
          <a:xfrm>
            <a:off x="6424603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骨科护理需要关注患者的心理需求，提供心理支持和关怀，帮助患者克服心理障碍，促进康复。</a:t>
            </a:r>
          </a:p>
        </p:txBody>
      </p:sp>
      <p:sp>
        <p:nvSpPr>
          <p:cNvPr id="23" name="文本框 58"/>
          <p:cNvSpPr txBox="1"/>
          <p:nvPr>
            <p:custDataLst>
              <p:tags r:id="rId18"/>
            </p:custDataLst>
          </p:nvPr>
        </p:nvSpPr>
        <p:spPr>
          <a:xfrm>
            <a:off x="6495871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流程图: 或者 3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流程图: 或者 1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骨科护理的基本原则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7"/>
            </p:custDataLst>
          </p:nvPr>
        </p:nvCxnSpPr>
        <p:spPr>
          <a:xfrm>
            <a:off x="1306321" y="3809791"/>
            <a:ext cx="9586210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8"/>
            </p:custDataLst>
          </p:nvPr>
        </p:nvCxnSpPr>
        <p:spPr>
          <a:xfrm rot="5400000">
            <a:off x="3344165" y="2652233"/>
            <a:ext cx="2315116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9"/>
            </p:custDataLst>
          </p:nvPr>
        </p:nvCxnSpPr>
        <p:spPr>
          <a:xfrm rot="5400000">
            <a:off x="6539568" y="2652233"/>
            <a:ext cx="2315116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10"/>
            </p:custDataLst>
          </p:nvPr>
        </p:nvSpPr>
        <p:spPr bwMode="auto">
          <a:xfrm>
            <a:off x="1548138" y="2289154"/>
            <a:ext cx="509904" cy="430017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2" name="标题 1"/>
          <p:cNvSpPr txBox="1"/>
          <p:nvPr>
            <p:custDataLst>
              <p:tags r:id="rId11"/>
            </p:custDataLst>
          </p:nvPr>
        </p:nvSpPr>
        <p:spPr>
          <a:xfrm>
            <a:off x="2243805" y="2049706"/>
            <a:ext cx="1923691" cy="15164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安全第一：确保患者安全，防止意外伤害</a:t>
            </a:r>
          </a:p>
        </p:txBody>
      </p:sp>
      <p:sp>
        <p:nvSpPr>
          <p:cNvPr id="54" name="标题 1"/>
          <p:cNvSpPr txBox="1"/>
          <p:nvPr>
            <p:custDataLst>
              <p:tags r:id="rId12"/>
            </p:custDataLst>
          </p:nvPr>
        </p:nvSpPr>
        <p:spPr>
          <a:xfrm>
            <a:off x="5491984" y="2049706"/>
            <a:ext cx="1923691" cy="15164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舒适护理：为患者提供舒适的环境，减轻疼痛和不适</a:t>
            </a:r>
          </a:p>
        </p:txBody>
      </p:sp>
      <p:sp>
        <p:nvSpPr>
          <p:cNvPr id="56" name="标题 1"/>
          <p:cNvSpPr txBox="1"/>
          <p:nvPr>
            <p:custDataLst>
              <p:tags r:id="rId13"/>
            </p:custDataLst>
          </p:nvPr>
        </p:nvSpPr>
        <p:spPr>
          <a:xfrm>
            <a:off x="8740162" y="2049706"/>
            <a:ext cx="1923691" cy="15164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康复护理：帮助患者恢复功能，提高生活质量</a:t>
            </a:r>
          </a:p>
        </p:txBody>
      </p:sp>
      <p:sp>
        <p:nvSpPr>
          <p:cNvPr id="57" name="KSO_Shape"/>
          <p:cNvSpPr/>
          <p:nvPr>
            <p:custDataLst>
              <p:tags r:id="rId14"/>
            </p:custDataLst>
          </p:nvPr>
        </p:nvSpPr>
        <p:spPr>
          <a:xfrm>
            <a:off x="4802716" y="2249862"/>
            <a:ext cx="545907" cy="508603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15"/>
            </p:custDataLst>
          </p:nvPr>
        </p:nvSpPr>
        <p:spPr bwMode="auto">
          <a:xfrm>
            <a:off x="8072251" y="2294081"/>
            <a:ext cx="511357" cy="420165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0" name="标题 1"/>
          <p:cNvSpPr txBox="1"/>
          <p:nvPr>
            <p:custDataLst>
              <p:tags r:id="rId16"/>
            </p:custDataLst>
          </p:nvPr>
        </p:nvSpPr>
        <p:spPr>
          <a:xfrm>
            <a:off x="3995668" y="4288673"/>
            <a:ext cx="1923691" cy="15164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心理护理：关注患者心理需求，提供心理支持和安慰</a:t>
            </a:r>
          </a:p>
        </p:txBody>
      </p:sp>
      <p:sp>
        <p:nvSpPr>
          <p:cNvPr id="61" name="标题 1"/>
          <p:cNvSpPr txBox="1"/>
          <p:nvPr>
            <p:custDataLst>
              <p:tags r:id="rId17"/>
            </p:custDataLst>
          </p:nvPr>
        </p:nvSpPr>
        <p:spPr>
          <a:xfrm>
            <a:off x="7511421" y="4288673"/>
            <a:ext cx="1923691" cy="15164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健康教育：向患者及家属普及骨科护理知识，提高自我管理能力</a:t>
            </a:r>
          </a:p>
        </p:txBody>
      </p:sp>
      <p:sp>
        <p:nvSpPr>
          <p:cNvPr id="65" name="KSO_Shape"/>
          <p:cNvSpPr/>
          <p:nvPr>
            <p:custDataLst>
              <p:tags r:id="rId18"/>
            </p:custDataLst>
          </p:nvPr>
        </p:nvSpPr>
        <p:spPr bwMode="auto">
          <a:xfrm>
            <a:off x="3232265" y="4562280"/>
            <a:ext cx="512302" cy="367150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6" name="KSO_Shape"/>
          <p:cNvSpPr/>
          <p:nvPr>
            <p:custDataLst>
              <p:tags r:id="rId19"/>
            </p:custDataLst>
          </p:nvPr>
        </p:nvSpPr>
        <p:spPr bwMode="auto">
          <a:xfrm>
            <a:off x="6768464" y="4565647"/>
            <a:ext cx="519832" cy="360415"/>
          </a:xfrm>
          <a:custGeom>
            <a:gdLst>
              <a:gd name="T0" fmla="*/ 1239327 w 6190"/>
              <a:gd name="T1" fmla="*/ 156252 h 4291"/>
              <a:gd name="T2" fmla="*/ 1294415 w 6190"/>
              <a:gd name="T3" fmla="*/ 211617 h 4291"/>
              <a:gd name="T4" fmla="*/ 1294415 w 6190"/>
              <a:gd name="T5" fmla="*/ 1106686 h 4291"/>
              <a:gd name="T6" fmla="*/ 790313 w 6190"/>
              <a:gd name="T7" fmla="*/ 1106686 h 4291"/>
              <a:gd name="T8" fmla="*/ 790313 w 6190"/>
              <a:gd name="T9" fmla="*/ 1144518 h 4291"/>
              <a:gd name="T10" fmla="*/ 830321 w 6190"/>
              <a:gd name="T11" fmla="*/ 1150362 h 4291"/>
              <a:gd name="T12" fmla="*/ 870637 w 6190"/>
              <a:gd name="T13" fmla="*/ 1158052 h 4291"/>
              <a:gd name="T14" fmla="*/ 911261 w 6190"/>
              <a:gd name="T15" fmla="*/ 1166972 h 4291"/>
              <a:gd name="T16" fmla="*/ 951577 w 6190"/>
              <a:gd name="T17" fmla="*/ 1177737 h 4291"/>
              <a:gd name="T18" fmla="*/ 991893 w 6190"/>
              <a:gd name="T19" fmla="*/ 1189733 h 4291"/>
              <a:gd name="T20" fmla="*/ 1032208 w 6190"/>
              <a:gd name="T21" fmla="*/ 1203882 h 4291"/>
              <a:gd name="T22" fmla="*/ 1072524 w 6190"/>
              <a:gd name="T23" fmla="*/ 1219569 h 4291"/>
              <a:gd name="T24" fmla="*/ 1112840 w 6190"/>
              <a:gd name="T25" fmla="*/ 1236793 h 4291"/>
              <a:gd name="T26" fmla="*/ 1112840 w 6190"/>
              <a:gd name="T27" fmla="*/ 1319841 h 4291"/>
              <a:gd name="T28" fmla="*/ 194501 w 6190"/>
              <a:gd name="T29" fmla="*/ 1319841 h 4291"/>
              <a:gd name="T30" fmla="*/ 194501 w 6190"/>
              <a:gd name="T31" fmla="*/ 1236793 h 4291"/>
              <a:gd name="T32" fmla="*/ 214197 w 6190"/>
              <a:gd name="T33" fmla="*/ 1228796 h 4291"/>
              <a:gd name="T34" fmla="*/ 252974 w 6190"/>
              <a:gd name="T35" fmla="*/ 1213725 h 4291"/>
              <a:gd name="T36" fmla="*/ 292059 w 6190"/>
              <a:gd name="T37" fmla="*/ 1199883 h 4291"/>
              <a:gd name="T38" fmla="*/ 330836 w 6190"/>
              <a:gd name="T39" fmla="*/ 1187580 h 4291"/>
              <a:gd name="T40" fmla="*/ 370229 w 6190"/>
              <a:gd name="T41" fmla="*/ 1176507 h 4291"/>
              <a:gd name="T42" fmla="*/ 409313 w 6190"/>
              <a:gd name="T43" fmla="*/ 1166664 h 4291"/>
              <a:gd name="T44" fmla="*/ 448090 w 6190"/>
              <a:gd name="T45" fmla="*/ 1158052 h 4291"/>
              <a:gd name="T46" fmla="*/ 487483 w 6190"/>
              <a:gd name="T47" fmla="*/ 1151285 h 4291"/>
              <a:gd name="T48" fmla="*/ 506872 w 6190"/>
              <a:gd name="T49" fmla="*/ 1106686 h 4291"/>
              <a:gd name="T50" fmla="*/ 0 w 6190"/>
              <a:gd name="T51" fmla="*/ 1106686 h 4291"/>
              <a:gd name="T52" fmla="*/ 0 w 6190"/>
              <a:gd name="T53" fmla="*/ 211617 h 4291"/>
              <a:gd name="T54" fmla="*/ 55088 w 6190"/>
              <a:gd name="T55" fmla="*/ 156252 h 4291"/>
              <a:gd name="T56" fmla="*/ 1365814 w 6190"/>
              <a:gd name="T57" fmla="*/ 1319841 h 4291"/>
              <a:gd name="T58" fmla="*/ 1905000 w 6190"/>
              <a:gd name="T59" fmla="*/ 0 h 4291"/>
              <a:gd name="T60" fmla="*/ 1365814 w 6190"/>
              <a:gd name="T61" fmla="*/ 1319841 h 4291"/>
              <a:gd name="T62" fmla="*/ 1433828 w 6190"/>
              <a:gd name="T63" fmla="*/ 115036 h 4291"/>
              <a:gd name="T64" fmla="*/ 1846527 w 6190"/>
              <a:gd name="T65" fmla="*/ 243299 h 4291"/>
              <a:gd name="T66" fmla="*/ 1433828 w 6190"/>
              <a:gd name="T67" fmla="*/ 115036 h 4291"/>
              <a:gd name="T68" fmla="*/ 1433828 w 6190"/>
              <a:gd name="T69" fmla="*/ 315273 h 4291"/>
              <a:gd name="T70" fmla="*/ 1846527 w 6190"/>
              <a:gd name="T71" fmla="*/ 444151 h 4291"/>
              <a:gd name="T72" fmla="*/ 1433828 w 6190"/>
              <a:gd name="T73" fmla="*/ 315273 h 4291"/>
              <a:gd name="T74" fmla="*/ 1431674 w 6190"/>
              <a:gd name="T75" fmla="*/ 553035 h 4291"/>
              <a:gd name="T76" fmla="*/ 1570163 w 6190"/>
              <a:gd name="T77" fmla="*/ 652385 h 4291"/>
              <a:gd name="T78" fmla="*/ 1431674 w 6190"/>
              <a:gd name="T79" fmla="*/ 553035 h 4291"/>
              <a:gd name="T80" fmla="*/ 1431674 w 6190"/>
              <a:gd name="T81" fmla="*/ 712671 h 4291"/>
              <a:gd name="T82" fmla="*/ 1570163 w 6190"/>
              <a:gd name="T83" fmla="*/ 812021 h 4291"/>
              <a:gd name="T84" fmla="*/ 1431674 w 6190"/>
              <a:gd name="T85" fmla="*/ 712671 h 4291"/>
              <a:gd name="T86" fmla="*/ 1183931 w 6190"/>
              <a:gd name="T87" fmla="*/ 266983 h 4291"/>
              <a:gd name="T88" fmla="*/ 110484 w 6190"/>
              <a:gd name="T89" fmla="*/ 995956 h 4291"/>
              <a:gd name="T90" fmla="*/ 1183931 w 6190"/>
              <a:gd name="T91" fmla="*/ 266983 h 429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190" h="4291">
                <a:moveTo>
                  <a:pt x="179" y="508"/>
                </a:moveTo>
                <a:lnTo>
                  <a:pt x="4027" y="508"/>
                </a:lnTo>
                <a:lnTo>
                  <a:pt x="4206" y="508"/>
                </a:lnTo>
                <a:lnTo>
                  <a:pt x="4206" y="688"/>
                </a:lnTo>
                <a:lnTo>
                  <a:pt x="4206" y="3418"/>
                </a:lnTo>
                <a:lnTo>
                  <a:pt x="4206" y="3598"/>
                </a:lnTo>
                <a:lnTo>
                  <a:pt x="4027" y="3598"/>
                </a:lnTo>
                <a:lnTo>
                  <a:pt x="2568" y="3598"/>
                </a:lnTo>
                <a:lnTo>
                  <a:pt x="2568" y="3721"/>
                </a:lnTo>
                <a:lnTo>
                  <a:pt x="2634" y="3731"/>
                </a:lnTo>
                <a:lnTo>
                  <a:pt x="2698" y="3740"/>
                </a:lnTo>
                <a:lnTo>
                  <a:pt x="2764" y="3752"/>
                </a:lnTo>
                <a:lnTo>
                  <a:pt x="2829" y="3765"/>
                </a:lnTo>
                <a:lnTo>
                  <a:pt x="2895" y="3779"/>
                </a:lnTo>
                <a:lnTo>
                  <a:pt x="2961" y="3794"/>
                </a:lnTo>
                <a:lnTo>
                  <a:pt x="3026" y="3811"/>
                </a:lnTo>
                <a:lnTo>
                  <a:pt x="3092" y="3829"/>
                </a:lnTo>
                <a:lnTo>
                  <a:pt x="3157" y="3848"/>
                </a:lnTo>
                <a:lnTo>
                  <a:pt x="3223" y="3868"/>
                </a:lnTo>
                <a:lnTo>
                  <a:pt x="3288" y="3891"/>
                </a:lnTo>
                <a:lnTo>
                  <a:pt x="3354" y="3914"/>
                </a:lnTo>
                <a:lnTo>
                  <a:pt x="3419" y="3938"/>
                </a:lnTo>
                <a:lnTo>
                  <a:pt x="3485" y="3965"/>
                </a:lnTo>
                <a:lnTo>
                  <a:pt x="3550" y="3993"/>
                </a:lnTo>
                <a:lnTo>
                  <a:pt x="3616" y="4021"/>
                </a:lnTo>
                <a:lnTo>
                  <a:pt x="3616" y="4291"/>
                </a:lnTo>
                <a:lnTo>
                  <a:pt x="632" y="4291"/>
                </a:lnTo>
                <a:lnTo>
                  <a:pt x="632" y="4021"/>
                </a:lnTo>
                <a:lnTo>
                  <a:pt x="696" y="3995"/>
                </a:lnTo>
                <a:lnTo>
                  <a:pt x="758" y="3970"/>
                </a:lnTo>
                <a:lnTo>
                  <a:pt x="822" y="3946"/>
                </a:lnTo>
                <a:lnTo>
                  <a:pt x="885" y="3924"/>
                </a:lnTo>
                <a:lnTo>
                  <a:pt x="949" y="3901"/>
                </a:lnTo>
                <a:lnTo>
                  <a:pt x="1013" y="3881"/>
                </a:lnTo>
                <a:lnTo>
                  <a:pt x="1075" y="3861"/>
                </a:lnTo>
                <a:lnTo>
                  <a:pt x="1139" y="3843"/>
                </a:lnTo>
                <a:lnTo>
                  <a:pt x="1203" y="3825"/>
                </a:lnTo>
                <a:lnTo>
                  <a:pt x="1266" y="3809"/>
                </a:lnTo>
                <a:lnTo>
                  <a:pt x="1330" y="3793"/>
                </a:lnTo>
                <a:lnTo>
                  <a:pt x="1394" y="3779"/>
                </a:lnTo>
                <a:lnTo>
                  <a:pt x="1456" y="3765"/>
                </a:lnTo>
                <a:lnTo>
                  <a:pt x="1520" y="3753"/>
                </a:lnTo>
                <a:lnTo>
                  <a:pt x="1584" y="3743"/>
                </a:lnTo>
                <a:lnTo>
                  <a:pt x="1647" y="3733"/>
                </a:lnTo>
                <a:lnTo>
                  <a:pt x="1647" y="3598"/>
                </a:lnTo>
                <a:lnTo>
                  <a:pt x="179" y="3598"/>
                </a:lnTo>
                <a:lnTo>
                  <a:pt x="0" y="3598"/>
                </a:lnTo>
                <a:lnTo>
                  <a:pt x="0" y="3418"/>
                </a:lnTo>
                <a:lnTo>
                  <a:pt x="0" y="688"/>
                </a:lnTo>
                <a:lnTo>
                  <a:pt x="0" y="508"/>
                </a:lnTo>
                <a:lnTo>
                  <a:pt x="179" y="508"/>
                </a:lnTo>
                <a:close/>
                <a:moveTo>
                  <a:pt x="4438" y="4291"/>
                </a:moveTo>
                <a:lnTo>
                  <a:pt x="6190" y="4291"/>
                </a:lnTo>
                <a:lnTo>
                  <a:pt x="6190" y="0"/>
                </a:lnTo>
                <a:lnTo>
                  <a:pt x="4438" y="0"/>
                </a:lnTo>
                <a:lnTo>
                  <a:pt x="4438" y="4291"/>
                </a:lnTo>
                <a:close/>
                <a:moveTo>
                  <a:pt x="4659" y="374"/>
                </a:moveTo>
                <a:lnTo>
                  <a:pt x="6000" y="374"/>
                </a:lnTo>
                <a:lnTo>
                  <a:pt x="6000" y="791"/>
                </a:lnTo>
                <a:lnTo>
                  <a:pt x="4659" y="791"/>
                </a:lnTo>
                <a:lnTo>
                  <a:pt x="4659" y="374"/>
                </a:lnTo>
                <a:close/>
                <a:moveTo>
                  <a:pt x="4659" y="1025"/>
                </a:moveTo>
                <a:lnTo>
                  <a:pt x="6000" y="1025"/>
                </a:lnTo>
                <a:lnTo>
                  <a:pt x="6000" y="1444"/>
                </a:lnTo>
                <a:lnTo>
                  <a:pt x="4659" y="1444"/>
                </a:lnTo>
                <a:lnTo>
                  <a:pt x="4659" y="1025"/>
                </a:lnTo>
                <a:close/>
                <a:moveTo>
                  <a:pt x="4652" y="1798"/>
                </a:moveTo>
                <a:lnTo>
                  <a:pt x="5102" y="1798"/>
                </a:lnTo>
                <a:lnTo>
                  <a:pt x="5102" y="2121"/>
                </a:lnTo>
                <a:lnTo>
                  <a:pt x="4652" y="2121"/>
                </a:lnTo>
                <a:lnTo>
                  <a:pt x="4652" y="1798"/>
                </a:lnTo>
                <a:close/>
                <a:moveTo>
                  <a:pt x="4652" y="2317"/>
                </a:moveTo>
                <a:lnTo>
                  <a:pt x="5102" y="2317"/>
                </a:lnTo>
                <a:lnTo>
                  <a:pt x="5102" y="2640"/>
                </a:lnTo>
                <a:lnTo>
                  <a:pt x="4652" y="2640"/>
                </a:lnTo>
                <a:lnTo>
                  <a:pt x="4652" y="2317"/>
                </a:lnTo>
                <a:close/>
                <a:moveTo>
                  <a:pt x="3847" y="868"/>
                </a:moveTo>
                <a:lnTo>
                  <a:pt x="359" y="868"/>
                </a:lnTo>
                <a:lnTo>
                  <a:pt x="359" y="3238"/>
                </a:lnTo>
                <a:lnTo>
                  <a:pt x="3847" y="3238"/>
                </a:lnTo>
                <a:lnTo>
                  <a:pt x="3847" y="86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20"/>
            </p:custDataLst>
          </p:nvPr>
        </p:nvCxnSpPr>
        <p:spPr>
          <a:xfrm rot="5400000">
            <a:off x="4937987" y="4967349"/>
            <a:ext cx="2315116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流程图: 或者 3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流程图: 或者 4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骨科护理的目标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17"/>
          <p:cNvSpPr txBox="1"/>
          <p:nvPr>
            <p:custDataLst>
              <p:tags r:id="rId7"/>
            </p:custDataLst>
          </p:nvPr>
        </p:nvSpPr>
        <p:spPr>
          <a:xfrm>
            <a:off x="1306091" y="41084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03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8"/>
            </p:custDataLst>
          </p:nvPr>
        </p:nvSpPr>
        <p:spPr>
          <a:xfrm>
            <a:off x="2840825" y="4014994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TextBox 48"/>
          <p:cNvSpPr txBox="1"/>
          <p:nvPr>
            <p:custDataLst>
              <p:tags r:id="rId9"/>
            </p:custDataLst>
          </p:nvPr>
        </p:nvSpPr>
        <p:spPr>
          <a:xfrm>
            <a:off x="3093312" y="4007253"/>
            <a:ext cx="7798947" cy="6175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预防并发症：通过护理措施，预防骨科患者可能出现的并发症，如感染、血栓等</a:t>
            </a:r>
          </a:p>
        </p:txBody>
      </p:sp>
      <p:cxnSp>
        <p:nvCxnSpPr>
          <p:cNvPr id="53" name="直接连接符 52"/>
          <p:cNvCxnSpPr/>
          <p:nvPr>
            <p:custDataLst>
              <p:tags r:id="rId10"/>
            </p:custDataLst>
          </p:nvPr>
        </p:nvCxnSpPr>
        <p:spPr>
          <a:xfrm flipH="1">
            <a:off x="2840826" y="4012612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4" name="矩形 53"/>
          <p:cNvSpPr/>
          <p:nvPr>
            <p:custDataLst>
              <p:tags r:id="rId11"/>
            </p:custDataLst>
          </p:nvPr>
        </p:nvSpPr>
        <p:spPr>
          <a:xfrm>
            <a:off x="2840825" y="2977111"/>
            <a:ext cx="8051435" cy="60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Text Placeholder 17"/>
          <p:cNvSpPr txBox="1"/>
          <p:nvPr>
            <p:custDataLst>
              <p:tags r:id="rId12"/>
            </p:custDataLst>
          </p:nvPr>
        </p:nvSpPr>
        <p:spPr>
          <a:xfrm>
            <a:off x="1318169" y="3076044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02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TextBox 48"/>
          <p:cNvSpPr txBox="1"/>
          <p:nvPr>
            <p:custDataLst>
              <p:tags r:id="rId13"/>
            </p:custDataLst>
          </p:nvPr>
        </p:nvSpPr>
        <p:spPr>
          <a:xfrm>
            <a:off x="3093312" y="2974812"/>
            <a:ext cx="7798947" cy="6175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促进骨折愈合：通过护理措施，促进骨折愈合，恢复患者正常功能</a:t>
            </a:r>
          </a:p>
        </p:txBody>
      </p:sp>
      <p:cxnSp>
        <p:nvCxnSpPr>
          <p:cNvPr id="57" name="直接连接符 56"/>
          <p:cNvCxnSpPr/>
          <p:nvPr>
            <p:custDataLst>
              <p:tags r:id="rId14"/>
            </p:custDataLst>
          </p:nvPr>
        </p:nvCxnSpPr>
        <p:spPr>
          <a:xfrm flipH="1">
            <a:off x="2840826" y="2979576"/>
            <a:ext cx="0" cy="60739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8" name="矩形 57"/>
          <p:cNvSpPr/>
          <p:nvPr>
            <p:custDataLst>
              <p:tags r:id="rId15"/>
            </p:custDataLst>
          </p:nvPr>
        </p:nvSpPr>
        <p:spPr>
          <a:xfrm>
            <a:off x="2840825" y="1957952"/>
            <a:ext cx="8051435" cy="6020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Text Placeholder 17"/>
          <p:cNvSpPr txBox="1"/>
          <p:nvPr>
            <p:custDataLst>
              <p:tags r:id="rId16"/>
            </p:custDataLst>
          </p:nvPr>
        </p:nvSpPr>
        <p:spPr>
          <a:xfrm>
            <a:off x="1318169" y="20568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spc="300">
                <a:solidFill>
                  <a:schemeClr val="accent5"/>
                </a:solidFill>
                <a:latin typeface="微软雅黑" panose="020b0503020204020204" charset="-122"/>
                <a:ea typeface="微软雅黑"/>
              </a:rPr>
              <a:t>01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TextBox 48"/>
          <p:cNvSpPr txBox="1"/>
          <p:nvPr>
            <p:custDataLst>
              <p:tags r:id="rId17"/>
            </p:custDataLst>
          </p:nvPr>
        </p:nvSpPr>
        <p:spPr>
          <a:xfrm>
            <a:off x="3093312" y="1947911"/>
            <a:ext cx="7798947" cy="6175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" lastClr="FFFFFF">
                    <a:lumMod val="65000"/>
                  </a:sys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减轻患者疼痛：通过药物、物理治疗等方式减轻患者的疼痛感</a:t>
            </a:r>
          </a:p>
        </p:txBody>
      </p:sp>
      <p:cxnSp>
        <p:nvCxnSpPr>
          <p:cNvPr id="61" name="直接连接符 60"/>
          <p:cNvCxnSpPr/>
          <p:nvPr>
            <p:custDataLst>
              <p:tags r:id="rId18"/>
            </p:custDataLst>
          </p:nvPr>
        </p:nvCxnSpPr>
        <p:spPr>
          <a:xfrm flipH="1">
            <a:off x="2840825" y="1952972"/>
            <a:ext cx="0" cy="60739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62" name="Text Placeholder 17"/>
          <p:cNvSpPr txBox="1"/>
          <p:nvPr>
            <p:custDataLst>
              <p:tags r:id="rId19"/>
            </p:custDataLst>
          </p:nvPr>
        </p:nvSpPr>
        <p:spPr>
          <a:xfrm>
            <a:off x="1306091" y="5156409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04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矩形 62"/>
          <p:cNvSpPr/>
          <p:nvPr>
            <p:custDataLst>
              <p:tags r:id="rId20"/>
            </p:custDataLst>
          </p:nvPr>
        </p:nvSpPr>
        <p:spPr>
          <a:xfrm>
            <a:off x="2840825" y="5062918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TextBox 48"/>
          <p:cNvSpPr txBox="1"/>
          <p:nvPr>
            <p:custDataLst>
              <p:tags r:id="rId21"/>
            </p:custDataLst>
          </p:nvPr>
        </p:nvSpPr>
        <p:spPr>
          <a:xfrm>
            <a:off x="3093312" y="5055177"/>
            <a:ext cx="7798947" cy="6175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提高生活质量：通过护理措施，提高患者的生活质量，使其能够正常生活</a:t>
            </a:r>
          </a:p>
        </p:txBody>
      </p:sp>
      <p:cxnSp>
        <p:nvCxnSpPr>
          <p:cNvPr id="65" name="直接连接符 64"/>
          <p:cNvCxnSpPr/>
          <p:nvPr>
            <p:custDataLst>
              <p:tags r:id="rId22"/>
            </p:custDataLst>
          </p:nvPr>
        </p:nvCxnSpPr>
        <p:spPr>
          <a:xfrm flipH="1">
            <a:off x="2840826" y="5060536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</p:spTree>
    <p:custDataLst>
      <p:tags r:id="rId23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100000">
              <a:schemeClr val="accent1">
                <a:lumMod val="85000"/>
                <a:lumOff val="15000"/>
              </a:schemeClr>
            </a:gs>
            <a:gs pos="0">
              <a:schemeClr val="accent1">
                <a:lumMod val="75000"/>
              </a:schemeClr>
            </a:gs>
            <a:gs pos="41000">
              <a:schemeClr val="accent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671195" y="1541145"/>
            <a:ext cx="4011930" cy="3333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/>
            <a:r>
              <a:rPr lang="en-US" altLang="zh-CN" sz="19900" b="1">
                <a:solidFill>
                  <a:schemeClr val="lt1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骨科护理操作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流程图: 或者 3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流程图: 或者 4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骨折护理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3975314" y="147828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骨折分类：根据骨折部位、骨折程度、骨折类型等进行分类</a:t>
            </a:r>
          </a:p>
        </p:txBody>
      </p:sp>
      <p:sp>
        <p:nvSpPr>
          <p:cNvPr id="36" name="Teardrop 19"/>
          <p:cNvSpPr/>
          <p:nvPr>
            <p:custDataLst>
              <p:tags r:id="rId8"/>
            </p:custDataLst>
          </p:nvPr>
        </p:nvSpPr>
        <p:spPr>
          <a:xfrm>
            <a:off x="3198760" y="175542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Teardrop 20"/>
          <p:cNvSpPr/>
          <p:nvPr>
            <p:custDataLst>
              <p:tags r:id="rId9"/>
            </p:custDataLst>
          </p:nvPr>
        </p:nvSpPr>
        <p:spPr>
          <a:xfrm>
            <a:off x="3667985" y="2042858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Teardrop 38"/>
          <p:cNvSpPr/>
          <p:nvPr>
            <p:custDataLst>
              <p:tags r:id="rId10"/>
            </p:custDataLst>
          </p:nvPr>
        </p:nvSpPr>
        <p:spPr>
          <a:xfrm>
            <a:off x="3198760" y="2971020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Teardrop 39"/>
          <p:cNvSpPr/>
          <p:nvPr>
            <p:custDataLst>
              <p:tags r:id="rId11"/>
            </p:custDataLst>
          </p:nvPr>
        </p:nvSpPr>
        <p:spPr>
          <a:xfrm>
            <a:off x="3667985" y="3258454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Teardrop 44"/>
          <p:cNvSpPr/>
          <p:nvPr>
            <p:custDataLst>
              <p:tags r:id="rId12"/>
            </p:custDataLst>
          </p:nvPr>
        </p:nvSpPr>
        <p:spPr>
          <a:xfrm>
            <a:off x="3198760" y="418661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Teardrop 45"/>
          <p:cNvSpPr/>
          <p:nvPr>
            <p:custDataLst>
              <p:tags r:id="rId13"/>
            </p:custDataLst>
          </p:nvPr>
        </p:nvSpPr>
        <p:spPr>
          <a:xfrm>
            <a:off x="3667985" y="4474049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4"/>
            </p:custDataLst>
          </p:nvPr>
        </p:nvSpPr>
        <p:spPr>
          <a:xfrm>
            <a:off x="3975314" y="269387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骨折处理：包括止血、包扎、固定等处理措施</a:t>
            </a:r>
          </a:p>
        </p:txBody>
      </p:sp>
      <p:sp>
        <p:nvSpPr>
          <p:cNvPr id="43" name="文本框 42"/>
          <p:cNvSpPr txBox="1"/>
          <p:nvPr>
            <p:custDataLst>
              <p:tags r:id="rId15"/>
            </p:custDataLst>
          </p:nvPr>
        </p:nvSpPr>
        <p:spPr>
          <a:xfrm>
            <a:off x="3975314" y="390947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骨折康复：包括康复计划、康复训练、康复注意事项等</a:t>
            </a:r>
          </a:p>
        </p:txBody>
      </p:sp>
      <p:sp>
        <p:nvSpPr>
          <p:cNvPr id="6" name="文本框 5"/>
          <p:cNvSpPr txBox="1"/>
          <p:nvPr>
            <p:custDataLst>
              <p:tags r:id="rId16"/>
            </p:custDataLst>
          </p:nvPr>
        </p:nvSpPr>
        <p:spPr>
          <a:xfrm>
            <a:off x="3975314" y="512506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骨折预防：包括预防措施、生活习惯、运动方式等方面的建议</a:t>
            </a:r>
          </a:p>
        </p:txBody>
      </p:sp>
      <p:sp>
        <p:nvSpPr>
          <p:cNvPr id="170" name="Teardrop 7"/>
          <p:cNvSpPr/>
          <p:nvPr>
            <p:custDataLst>
              <p:tags r:id="rId17"/>
            </p:custDataLst>
          </p:nvPr>
        </p:nvSpPr>
        <p:spPr>
          <a:xfrm>
            <a:off x="3198768" y="5402218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39 w 434340"/>
              <a:gd name="connsiteY2" fmla="*/ 434339 h 434340"/>
              <a:gd name="connsiteX3" fmla="*/ 217169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09" y="0"/>
                  <a:pt x="434339" y="97230"/>
                  <a:pt x="434340" y="217170"/>
                </a:cubicBezTo>
                <a:lnTo>
                  <a:pt x="434339" y="434339"/>
                </a:lnTo>
                <a:lnTo>
                  <a:pt x="217169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Teardrop 8"/>
          <p:cNvSpPr/>
          <p:nvPr>
            <p:custDataLst>
              <p:tags r:id="rId18"/>
            </p:custDataLst>
          </p:nvPr>
        </p:nvSpPr>
        <p:spPr>
          <a:xfrm>
            <a:off x="3667987" y="5689644"/>
            <a:ext cx="181790" cy="181792"/>
          </a:xfrm>
          <a:custGeom>
            <a:gdLst>
              <a:gd name="connsiteX0" fmla="*/ 84138 w 168275"/>
              <a:gd name="connsiteY0" fmla="*/ 0 h 168276"/>
              <a:gd name="connsiteX1" fmla="*/ 168275 w 168275"/>
              <a:gd name="connsiteY1" fmla="*/ 84138 h 168276"/>
              <a:gd name="connsiteX2" fmla="*/ 168274 w 168275"/>
              <a:gd name="connsiteY2" fmla="*/ 84138 h 168276"/>
              <a:gd name="connsiteX3" fmla="*/ 84137 w 168275"/>
              <a:gd name="connsiteY3" fmla="*/ 168276 h 168276"/>
              <a:gd name="connsiteX4" fmla="*/ 0 w 168275"/>
              <a:gd name="connsiteY4" fmla="*/ 168276 h 168276"/>
              <a:gd name="connsiteX5" fmla="*/ 0 w 168275"/>
              <a:gd name="connsiteY5" fmla="*/ 84138 h 168276"/>
              <a:gd name="connsiteX6" fmla="*/ 84138 w 168275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5" h="168276">
                <a:moveTo>
                  <a:pt x="84138" y="0"/>
                </a:moveTo>
                <a:cubicBezTo>
                  <a:pt x="130606" y="0"/>
                  <a:pt x="168276" y="37670"/>
                  <a:pt x="168275" y="84138"/>
                </a:cubicBezTo>
                <a:lnTo>
                  <a:pt x="168274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9"/>
            </p:custDataLst>
          </p:nvPr>
        </p:nvCxnSpPr>
        <p:spPr>
          <a:xfrm>
            <a:off x="3667985" y="2224650"/>
            <a:ext cx="4609" cy="107758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20"/>
            </p:custDataLst>
          </p:nvPr>
        </p:nvCxnSpPr>
        <p:spPr>
          <a:xfrm>
            <a:off x="3667985" y="3377133"/>
            <a:ext cx="4609" cy="107758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21"/>
            </p:custDataLst>
          </p:nvPr>
        </p:nvCxnSpPr>
        <p:spPr>
          <a:xfrm>
            <a:off x="3667985" y="4639376"/>
            <a:ext cx="4609" cy="1077580"/>
          </a:xfrm>
          <a:prstGeom prst="line">
            <a:avLst/>
          </a:prstGeom>
          <a:ln w="127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>
            <p:custDataLst>
              <p:tags r:id="rId22"/>
            </p:custDataLst>
          </p:nvPr>
        </p:nvSpPr>
        <p:spPr>
          <a:xfrm>
            <a:off x="3256729" y="180674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3" name="文本框 32"/>
          <p:cNvSpPr txBox="1"/>
          <p:nvPr>
            <p:custDataLst>
              <p:tags r:id="rId23"/>
            </p:custDataLst>
          </p:nvPr>
        </p:nvSpPr>
        <p:spPr>
          <a:xfrm>
            <a:off x="3260748" y="301972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24"/>
            </p:custDataLst>
          </p:nvPr>
        </p:nvSpPr>
        <p:spPr>
          <a:xfrm>
            <a:off x="3256729" y="4235319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5" name="文本框 34"/>
          <p:cNvSpPr txBox="1"/>
          <p:nvPr>
            <p:custDataLst>
              <p:tags r:id="rId25"/>
            </p:custDataLst>
          </p:nvPr>
        </p:nvSpPr>
        <p:spPr>
          <a:xfrm>
            <a:off x="3235464" y="5450913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流程图: 或者 3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流程图: 或者 4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关节置换护理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7"/>
            </p:custDataLst>
          </p:nvPr>
        </p:nvCxnSpPr>
        <p:spPr>
          <a:xfrm>
            <a:off x="2962731" y="3772554"/>
            <a:ext cx="6131747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8"/>
            </p:custDataLst>
          </p:nvPr>
        </p:nvSpPr>
        <p:spPr>
          <a:xfrm rot="5400000">
            <a:off x="9087276" y="3701983"/>
            <a:ext cx="155544" cy="141142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9"/>
            </p:custDataLst>
          </p:nvPr>
        </p:nvSpPr>
        <p:spPr>
          <a:xfrm>
            <a:off x="3644414" y="1478280"/>
            <a:ext cx="1716025" cy="1611609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术前准备：了解患者病情，做好心理疏导</a:t>
            </a:r>
          </a:p>
        </p:txBody>
      </p:sp>
      <p:sp>
        <p:nvSpPr>
          <p:cNvPr id="32" name="椭圆 31"/>
          <p:cNvSpPr/>
          <p:nvPr>
            <p:custDataLst>
              <p:tags r:id="rId10"/>
            </p:custDataLst>
          </p:nvPr>
        </p:nvSpPr>
        <p:spPr>
          <a:xfrm flipV="1">
            <a:off x="3775474" y="3714225"/>
            <a:ext cx="115218" cy="11521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sz="140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椭圆 32"/>
          <p:cNvSpPr/>
          <p:nvPr>
            <p:custDataLst>
              <p:tags r:id="rId11"/>
            </p:custDataLst>
          </p:nvPr>
        </p:nvSpPr>
        <p:spPr>
          <a:xfrm flipV="1">
            <a:off x="3740909" y="3679660"/>
            <a:ext cx="184348" cy="184348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sz="140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>
          <a:xfrm>
            <a:off x="3547199" y="3157579"/>
            <a:ext cx="598440" cy="523544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400" b="1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5928197" y="1478280"/>
            <a:ext cx="1716025" cy="1611609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术后护理：监测生命体征，预防并发症</a:t>
            </a:r>
          </a:p>
        </p:txBody>
      </p:sp>
      <p:sp>
        <p:nvSpPr>
          <p:cNvPr id="35" name="椭圆 34"/>
          <p:cNvSpPr/>
          <p:nvPr>
            <p:custDataLst>
              <p:tags r:id="rId14"/>
            </p:custDataLst>
          </p:nvPr>
        </p:nvSpPr>
        <p:spPr>
          <a:xfrm flipV="1">
            <a:off x="6112546" y="3714225"/>
            <a:ext cx="115218" cy="11521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sz="140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椭圆 35"/>
          <p:cNvSpPr/>
          <p:nvPr>
            <p:custDataLst>
              <p:tags r:id="rId15"/>
            </p:custDataLst>
          </p:nvPr>
        </p:nvSpPr>
        <p:spPr>
          <a:xfrm flipV="1">
            <a:off x="6077980" y="3679660"/>
            <a:ext cx="184348" cy="184348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sz="140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6"/>
            </p:custDataLst>
          </p:nvPr>
        </p:nvSpPr>
        <p:spPr>
          <a:xfrm>
            <a:off x="5884271" y="3157579"/>
            <a:ext cx="598440" cy="523544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400" b="1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8" name="文本框 7"/>
          <p:cNvSpPr txBox="1"/>
          <p:nvPr>
            <p:custDataLst>
              <p:tags r:id="rId17"/>
            </p:custDataLst>
          </p:nvPr>
        </p:nvSpPr>
        <p:spPr>
          <a:xfrm>
            <a:off x="4780080" y="4530111"/>
            <a:ext cx="1716025" cy="1611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术中配合：密切关注手术进展，确保手术顺利进行</a:t>
            </a:r>
          </a:p>
        </p:txBody>
      </p:sp>
      <p:sp>
        <p:nvSpPr>
          <p:cNvPr id="41" name="椭圆 40"/>
          <p:cNvSpPr/>
          <p:nvPr>
            <p:custDataLst>
              <p:tags r:id="rId18"/>
            </p:custDataLst>
          </p:nvPr>
        </p:nvSpPr>
        <p:spPr>
          <a:xfrm flipV="1">
            <a:off x="4947866" y="3714225"/>
            <a:ext cx="115218" cy="1152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sz="140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椭圆 41"/>
          <p:cNvSpPr/>
          <p:nvPr>
            <p:custDataLst>
              <p:tags r:id="rId19"/>
            </p:custDataLst>
          </p:nvPr>
        </p:nvSpPr>
        <p:spPr>
          <a:xfrm flipV="1">
            <a:off x="4913301" y="3679660"/>
            <a:ext cx="184348" cy="184348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sz="140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" name="文本框 42"/>
          <p:cNvSpPr txBox="1"/>
          <p:nvPr>
            <p:custDataLst>
              <p:tags r:id="rId20"/>
            </p:custDataLst>
          </p:nvPr>
        </p:nvSpPr>
        <p:spPr>
          <a:xfrm>
            <a:off x="4709510" y="3864008"/>
            <a:ext cx="598440" cy="523544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400" b="1">
                <a:solidFill>
                  <a:schemeClr val="accent2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21"/>
            </p:custDataLst>
          </p:nvPr>
        </p:nvSpPr>
        <p:spPr>
          <a:xfrm>
            <a:off x="7060675" y="4530111"/>
            <a:ext cx="1716025" cy="1611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康复指导：指导患者进行功能锻炼，促进关节功能恢复</a:t>
            </a:r>
          </a:p>
        </p:txBody>
      </p:sp>
      <p:sp>
        <p:nvSpPr>
          <p:cNvPr id="44" name="椭圆 43"/>
          <p:cNvSpPr/>
          <p:nvPr>
            <p:custDataLst>
              <p:tags r:id="rId22"/>
            </p:custDataLst>
          </p:nvPr>
        </p:nvSpPr>
        <p:spPr>
          <a:xfrm flipV="1">
            <a:off x="7281749" y="3714225"/>
            <a:ext cx="115218" cy="11521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sz="140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23"/>
            </p:custDataLst>
          </p:nvPr>
        </p:nvSpPr>
        <p:spPr>
          <a:xfrm flipV="1">
            <a:off x="7247184" y="3679660"/>
            <a:ext cx="184348" cy="184348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sz="140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45"/>
          <p:cNvSpPr txBox="1"/>
          <p:nvPr>
            <p:custDataLst>
              <p:tags r:id="rId24"/>
            </p:custDataLst>
          </p:nvPr>
        </p:nvSpPr>
        <p:spPr>
          <a:xfrm>
            <a:off x="7043392" y="3864008"/>
            <a:ext cx="598440" cy="523544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4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流程图: 或者 19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流程图: 或者 18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康复护理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1306008" y="2425016"/>
            <a:ext cx="2241016" cy="2241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椭圆 8"/>
          <p:cNvSpPr/>
          <p:nvPr>
            <p:custDataLst>
              <p:tags r:id="rId8"/>
            </p:custDataLst>
          </p:nvPr>
        </p:nvSpPr>
        <p:spPr>
          <a:xfrm>
            <a:off x="1973818" y="4326508"/>
            <a:ext cx="868474" cy="868473"/>
          </a:xfrm>
          <a:prstGeom prst="ellipse">
            <a:avLst/>
          </a:prstGeom>
          <a:solidFill>
            <a:schemeClr val="lt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1"/>
          <p:cNvSpPr txBox="1"/>
          <p:nvPr>
            <p:custDataLst>
              <p:tags r:id="rId9"/>
            </p:custDataLst>
          </p:nvPr>
        </p:nvSpPr>
        <p:spPr>
          <a:xfrm>
            <a:off x="1424802" y="2931492"/>
            <a:ext cx="1965705" cy="10851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康复目标：恢复患者功能，提高生活质量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985056" y="4338547"/>
            <a:ext cx="868474" cy="79623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36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2" name="矩形 1"/>
          <p:cNvSpPr/>
          <p:nvPr>
            <p:custDataLst>
              <p:tags r:id="rId11"/>
            </p:custDataLst>
          </p:nvPr>
        </p:nvSpPr>
        <p:spPr>
          <a:xfrm>
            <a:off x="3754448" y="2425016"/>
            <a:ext cx="2241016" cy="2241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>
            <p:custDataLst>
              <p:tags r:id="rId12"/>
            </p:custDataLst>
          </p:nvPr>
        </p:nvSpPr>
        <p:spPr>
          <a:xfrm>
            <a:off x="4422257" y="4326508"/>
            <a:ext cx="868474" cy="868473"/>
          </a:xfrm>
          <a:prstGeom prst="ellipse">
            <a:avLst/>
          </a:prstGeom>
          <a:solidFill>
            <a:schemeClr val="lt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11"/>
          <p:cNvSpPr txBox="1"/>
          <p:nvPr>
            <p:custDataLst>
              <p:tags r:id="rId13"/>
            </p:custDataLst>
          </p:nvPr>
        </p:nvSpPr>
        <p:spPr>
          <a:xfrm>
            <a:off x="3873241" y="2931492"/>
            <a:ext cx="1965705" cy="10851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康复计划：根据患者病情制定个性化康复计划</a:t>
            </a:r>
          </a:p>
        </p:txBody>
      </p:sp>
      <p:sp>
        <p:nvSpPr>
          <p:cNvPr id="6" name="标题 5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4433495" y="4338547"/>
            <a:ext cx="868474" cy="79623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36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8" name="矩形 7"/>
          <p:cNvSpPr/>
          <p:nvPr>
            <p:custDataLst>
              <p:tags r:id="rId15"/>
            </p:custDataLst>
          </p:nvPr>
        </p:nvSpPr>
        <p:spPr>
          <a:xfrm>
            <a:off x="6202886" y="2425016"/>
            <a:ext cx="2241016" cy="2241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椭圆 9"/>
          <p:cNvSpPr/>
          <p:nvPr>
            <p:custDataLst>
              <p:tags r:id="rId16"/>
            </p:custDataLst>
          </p:nvPr>
        </p:nvSpPr>
        <p:spPr>
          <a:xfrm>
            <a:off x="6870696" y="4326508"/>
            <a:ext cx="868474" cy="868473"/>
          </a:xfrm>
          <a:prstGeom prst="ellipse">
            <a:avLst/>
          </a:prstGeom>
          <a:solidFill>
            <a:schemeClr val="lt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1"/>
          <p:cNvSpPr txBox="1"/>
          <p:nvPr>
            <p:custDataLst>
              <p:tags r:id="rId17"/>
            </p:custDataLst>
          </p:nvPr>
        </p:nvSpPr>
        <p:spPr>
          <a:xfrm>
            <a:off x="6321679" y="2931492"/>
            <a:ext cx="1965705" cy="10851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康复方法：包括物理治疗、作业治疗、言语治疗等</a:t>
            </a:r>
          </a:p>
        </p:txBody>
      </p:sp>
      <p:sp>
        <p:nvSpPr>
          <p:cNvPr id="14" name="标题 5"/>
          <p:cNvSpPr>
            <a:spLocks noGrp="1"/>
          </p:cNvSpPr>
          <p:nvPr>
            <p:custDataLst>
              <p:tags r:id="rId18"/>
            </p:custDataLst>
          </p:nvPr>
        </p:nvSpPr>
        <p:spPr>
          <a:xfrm>
            <a:off x="6881935" y="4338547"/>
            <a:ext cx="868474" cy="79623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36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15" name="矩形 14"/>
          <p:cNvSpPr/>
          <p:nvPr>
            <p:custDataLst>
              <p:tags r:id="rId19"/>
            </p:custDataLst>
          </p:nvPr>
        </p:nvSpPr>
        <p:spPr>
          <a:xfrm>
            <a:off x="8651326" y="2425016"/>
            <a:ext cx="2241016" cy="2241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椭圆 15"/>
          <p:cNvSpPr/>
          <p:nvPr>
            <p:custDataLst>
              <p:tags r:id="rId20"/>
            </p:custDataLst>
          </p:nvPr>
        </p:nvSpPr>
        <p:spPr>
          <a:xfrm>
            <a:off x="9319135" y="4326508"/>
            <a:ext cx="868474" cy="868473"/>
          </a:xfrm>
          <a:prstGeom prst="ellipse">
            <a:avLst/>
          </a:prstGeom>
          <a:solidFill>
            <a:schemeClr val="lt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1"/>
          <p:cNvSpPr txBox="1"/>
          <p:nvPr>
            <p:custDataLst>
              <p:tags r:id="rId21"/>
            </p:custDataLst>
          </p:nvPr>
        </p:nvSpPr>
        <p:spPr>
          <a:xfrm>
            <a:off x="8770119" y="2931492"/>
            <a:ext cx="1965705" cy="10851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康复评估：定期评估患者康复进展，调整康复计划</a:t>
            </a:r>
          </a:p>
        </p:txBody>
      </p:sp>
      <p:sp>
        <p:nvSpPr>
          <p:cNvPr id="18" name="标题 5"/>
          <p:cNvSpPr>
            <a:spLocks noGrp="1"/>
          </p:cNvSpPr>
          <p:nvPr>
            <p:custDataLst>
              <p:tags r:id="rId22"/>
            </p:custDataLst>
          </p:nvPr>
        </p:nvSpPr>
        <p:spPr>
          <a:xfrm>
            <a:off x="9330373" y="4338547"/>
            <a:ext cx="868474" cy="79623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36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100000">
              <a:schemeClr val="accent1">
                <a:lumMod val="85000"/>
                <a:lumOff val="15000"/>
              </a:schemeClr>
            </a:gs>
            <a:gs pos="0">
              <a:schemeClr val="accent1">
                <a:lumMod val="75000"/>
              </a:schemeClr>
            </a:gs>
            <a:gs pos="41000">
              <a:schemeClr val="accent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671195" y="1541145"/>
            <a:ext cx="4011930" cy="3333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/>
            <a:r>
              <a:rPr lang="en-US" altLang="zh-CN" sz="19900" b="1">
                <a:solidFill>
                  <a:schemeClr val="lt1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骨科护理注意事项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流程图: 或者 16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流程图: 或者 15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预防感染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>
            <p:custDataLst>
              <p:tags r:id="rId7"/>
            </p:custDataLst>
          </p:nvPr>
        </p:nvSpPr>
        <p:spPr>
          <a:xfrm>
            <a:off x="2329711" y="1615930"/>
            <a:ext cx="3506044" cy="986001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任意多边形 19"/>
          <p:cNvSpPr/>
          <p:nvPr>
            <p:custDataLst>
              <p:tags r:id="rId8"/>
            </p:custDataLst>
          </p:nvPr>
        </p:nvSpPr>
        <p:spPr>
          <a:xfrm>
            <a:off x="2166912" y="1478349"/>
            <a:ext cx="746150" cy="1261164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A</a:t>
            </a: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3038306" y="1678378"/>
            <a:ext cx="2734751" cy="86110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保持伤口清洁：定期更换敷料，保持伤口干燥</a:t>
            </a:r>
          </a:p>
        </p:txBody>
      </p:sp>
      <p:sp>
        <p:nvSpPr>
          <p:cNvPr id="2" name="任意多边形 1"/>
          <p:cNvSpPr/>
          <p:nvPr>
            <p:custDataLst>
              <p:tags r:id="rId10"/>
            </p:custDataLst>
          </p:nvPr>
        </p:nvSpPr>
        <p:spPr>
          <a:xfrm>
            <a:off x="6525717" y="1615930"/>
            <a:ext cx="3506044" cy="986001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3"/>
          <p:cNvSpPr/>
          <p:nvPr>
            <p:custDataLst>
              <p:tags r:id="rId11"/>
            </p:custDataLst>
          </p:nvPr>
        </p:nvSpPr>
        <p:spPr>
          <a:xfrm>
            <a:off x="6362919" y="1478349"/>
            <a:ext cx="746150" cy="1261164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B</a:t>
            </a:r>
          </a:p>
        </p:txBody>
      </p:sp>
      <p:sp>
        <p:nvSpPr>
          <p:cNvPr id="5" name="文本框 4"/>
          <p:cNvSpPr txBox="1"/>
          <p:nvPr>
            <p:custDataLst>
              <p:tags r:id="rId12"/>
            </p:custDataLst>
          </p:nvPr>
        </p:nvSpPr>
        <p:spPr>
          <a:xfrm>
            <a:off x="7234314" y="1678378"/>
            <a:ext cx="2734751" cy="86110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避免伤口接触：避免伤口接触水、污物等</a:t>
            </a:r>
          </a:p>
        </p:txBody>
      </p:sp>
      <p:sp>
        <p:nvSpPr>
          <p:cNvPr id="6" name="任意多边形 5"/>
          <p:cNvSpPr/>
          <p:nvPr>
            <p:custDataLst>
              <p:tags r:id="rId13"/>
            </p:custDataLst>
          </p:nvPr>
        </p:nvSpPr>
        <p:spPr>
          <a:xfrm>
            <a:off x="2329711" y="3317034"/>
            <a:ext cx="3506044" cy="986001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任意多边形 7"/>
          <p:cNvSpPr/>
          <p:nvPr>
            <p:custDataLst>
              <p:tags r:id="rId14"/>
            </p:custDataLst>
          </p:nvPr>
        </p:nvSpPr>
        <p:spPr>
          <a:xfrm>
            <a:off x="2166912" y="3179453"/>
            <a:ext cx="746150" cy="1261164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C</a:t>
            </a:r>
          </a:p>
        </p:txBody>
      </p:sp>
      <p:sp>
        <p:nvSpPr>
          <p:cNvPr id="9" name="文本框 8"/>
          <p:cNvSpPr txBox="1"/>
          <p:nvPr>
            <p:custDataLst>
              <p:tags r:id="rId15"/>
            </p:custDataLst>
          </p:nvPr>
        </p:nvSpPr>
        <p:spPr>
          <a:xfrm>
            <a:off x="3038306" y="3379482"/>
            <a:ext cx="2734751" cy="86110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洗手：勤洗手，保持手部卫生</a:t>
            </a:r>
          </a:p>
        </p:txBody>
      </p:sp>
      <p:sp>
        <p:nvSpPr>
          <p:cNvPr id="10" name="任意多边形 9"/>
          <p:cNvSpPr/>
          <p:nvPr>
            <p:custDataLst>
              <p:tags r:id="rId16"/>
            </p:custDataLst>
          </p:nvPr>
        </p:nvSpPr>
        <p:spPr>
          <a:xfrm>
            <a:off x="6525717" y="3317034"/>
            <a:ext cx="3506044" cy="986001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任意多边形 10"/>
          <p:cNvSpPr/>
          <p:nvPr>
            <p:custDataLst>
              <p:tags r:id="rId17"/>
            </p:custDataLst>
          </p:nvPr>
        </p:nvSpPr>
        <p:spPr>
          <a:xfrm>
            <a:off x="6362919" y="3179453"/>
            <a:ext cx="746150" cy="1261164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D</a:t>
            </a:r>
          </a:p>
        </p:txBody>
      </p:sp>
      <p:sp>
        <p:nvSpPr>
          <p:cNvPr id="12" name="文本框 11"/>
          <p:cNvSpPr txBox="1"/>
          <p:nvPr>
            <p:custDataLst>
              <p:tags r:id="rId18"/>
            </p:custDataLst>
          </p:nvPr>
        </p:nvSpPr>
        <p:spPr>
          <a:xfrm>
            <a:off x="7234314" y="3379482"/>
            <a:ext cx="2734751" cy="86110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预防性抗生素：根据医生建议使用预防性抗生素</a:t>
            </a:r>
          </a:p>
        </p:txBody>
      </p:sp>
      <p:sp>
        <p:nvSpPr>
          <p:cNvPr id="13" name="任意多边形 12"/>
          <p:cNvSpPr/>
          <p:nvPr>
            <p:custDataLst>
              <p:tags r:id="rId19"/>
            </p:custDataLst>
          </p:nvPr>
        </p:nvSpPr>
        <p:spPr>
          <a:xfrm>
            <a:off x="2329711" y="5018138"/>
            <a:ext cx="3506044" cy="986001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任意多边形 13"/>
          <p:cNvSpPr/>
          <p:nvPr>
            <p:custDataLst>
              <p:tags r:id="rId20"/>
            </p:custDataLst>
          </p:nvPr>
        </p:nvSpPr>
        <p:spPr>
          <a:xfrm>
            <a:off x="2166912" y="4880556"/>
            <a:ext cx="746150" cy="1261164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E</a:t>
            </a:r>
          </a:p>
        </p:txBody>
      </p:sp>
      <p:sp>
        <p:nvSpPr>
          <p:cNvPr id="15" name="文本框 14"/>
          <p:cNvSpPr txBox="1"/>
          <p:nvPr>
            <p:custDataLst>
              <p:tags r:id="rId21"/>
            </p:custDataLst>
          </p:nvPr>
        </p:nvSpPr>
        <p:spPr>
          <a:xfrm>
            <a:off x="3038306" y="5080586"/>
            <a:ext cx="2734751" cy="86110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监测体温：定期监测体温，发现异常及时处理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流程图: 或者 8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流程图: 或者 7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预防并发症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 flipH="1">
            <a:off x="1305974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保持良好的生活习惯，避免吸烟、酗酒等不良行为</a:t>
            </a: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 flipH="1">
            <a:off x="4596270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保持良好的心理状态，避免焦虑、抑郁等负面情绪</a:t>
            </a: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 flipH="1">
            <a:off x="7886566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保持良好的饮食习惯，避免暴饮暴食、偏食等不良饮食习惯</a:t>
            </a:r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 flipH="1">
            <a:off x="1305974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保持良好的运动习惯，避免久坐、久站等不良运动习惯</a:t>
            </a:r>
          </a:p>
        </p:txBody>
      </p:sp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 flipH="1">
            <a:off x="4596270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定期进行身体检查，及时发现并治疗疾病，避免并发症的发生</a:t>
            </a:r>
          </a:p>
        </p:txBody>
      </p:sp>
    </p:spTree>
    <p:custDataLst>
      <p:tags r:id="rId12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流程图: 或者 7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流程图: 或者 1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心理护理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文本框 133"/>
          <p:cNvSpPr txBox="1"/>
          <p:nvPr>
            <p:custDataLst>
              <p:tags r:id="rId7"/>
            </p:custDataLst>
          </p:nvPr>
        </p:nvSpPr>
        <p:spPr>
          <a:xfrm>
            <a:off x="3526512" y="1478237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保持良好的心态：鼓励患者保持积极乐观的心态，树立战胜疾病的信心</a:t>
            </a:r>
          </a:p>
        </p:txBody>
      </p:sp>
      <p:sp>
        <p:nvSpPr>
          <p:cNvPr id="138" name="文本框 137"/>
          <p:cNvSpPr txBox="1"/>
          <p:nvPr>
            <p:custDataLst>
              <p:tags r:id="rId8"/>
            </p:custDataLst>
          </p:nvPr>
        </p:nvSpPr>
        <p:spPr>
          <a:xfrm>
            <a:off x="3543233" y="3853582"/>
            <a:ext cx="6167667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建立良好的护患关系：与患者建立良好的沟通和信任关系，提高护理服务质量</a:t>
            </a:r>
          </a:p>
        </p:txBody>
      </p:sp>
      <p:sp>
        <p:nvSpPr>
          <p:cNvPr id="144" name="文本框 143"/>
          <p:cNvSpPr txBox="1"/>
          <p:nvPr>
            <p:custDataLst>
              <p:tags r:id="rId9"/>
            </p:custDataLst>
          </p:nvPr>
        </p:nvSpPr>
        <p:spPr>
          <a:xfrm>
            <a:off x="3511518" y="2640283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提供心理支持：倾听患者的心声，给予关心和鼓励，帮助患者缓解心理压力</a:t>
            </a:r>
          </a:p>
        </p:txBody>
      </p:sp>
      <p:sp>
        <p:nvSpPr>
          <p:cNvPr id="148" name="文本框 147"/>
          <p:cNvSpPr txBox="1"/>
          <p:nvPr>
            <p:custDataLst>
              <p:tags r:id="rId10"/>
            </p:custDataLst>
          </p:nvPr>
        </p:nvSpPr>
        <p:spPr>
          <a:xfrm>
            <a:off x="3543233" y="5185149"/>
            <a:ext cx="6044211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关注患者的心理需求：关注患者的心理需求，提供个性化的心理护理服务，提高患者的满意度</a:t>
            </a:r>
          </a:p>
        </p:txBody>
      </p:sp>
      <p:grpSp>
        <p:nvGrpSpPr>
          <p:cNvPr id="4" name="组合 3"/>
          <p:cNvGrpSpPr/>
          <p:nvPr>
            <p:custDataLst>
              <p:tags r:id="rId11"/>
            </p:custDataLst>
          </p:nvPr>
        </p:nvGrpSpPr>
        <p:grpSpPr>
          <a:xfrm>
            <a:off x="2501923" y="1478237"/>
            <a:ext cx="837183" cy="837399"/>
            <a:chOff x="832178" y="1839820"/>
            <a:chExt cx="695056" cy="695236"/>
          </a:xfrm>
        </p:grpSpPr>
        <p:sp>
          <p:nvSpPr>
            <p:cNvPr id="129" name="Shape 1489"/>
            <p:cNvSpPr/>
            <p:nvPr>
              <p:custDataLst>
                <p:tags r:id="rId12"/>
              </p:custDataLst>
            </p:nvPr>
          </p:nvSpPr>
          <p:spPr>
            <a:xfrm>
              <a:off x="832178" y="1839820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5" name="任意形状 194"/>
            <p:cNvSpPr/>
            <p:nvPr>
              <p:custDataLst>
                <p:tags r:id="rId13"/>
              </p:custDataLst>
            </p:nvPr>
          </p:nvSpPr>
          <p:spPr>
            <a:xfrm>
              <a:off x="1052019" y="2007438"/>
              <a:ext cx="255937" cy="360000"/>
            </a:xfrm>
            <a:custGeom>
              <a:gdLst>
                <a:gd name="connsiteX0" fmla="*/ 220500 w 255937"/>
                <a:gd name="connsiteY0" fmla="*/ 226688 h 360000"/>
                <a:gd name="connsiteX1" fmla="*/ 232312 w 255937"/>
                <a:gd name="connsiteY1" fmla="*/ 226688 h 360000"/>
                <a:gd name="connsiteX2" fmla="*/ 232312 w 255937"/>
                <a:gd name="connsiteY2" fmla="*/ 238500 h 360000"/>
                <a:gd name="connsiteX3" fmla="*/ 220500 w 255937"/>
                <a:gd name="connsiteY3" fmla="*/ 238500 h 360000"/>
                <a:gd name="connsiteX4" fmla="*/ 162562 w 255937"/>
                <a:gd name="connsiteY4" fmla="*/ 226688 h 360000"/>
                <a:gd name="connsiteX5" fmla="*/ 209250 w 255937"/>
                <a:gd name="connsiteY5" fmla="*/ 226688 h 360000"/>
                <a:gd name="connsiteX6" fmla="*/ 209250 w 255937"/>
                <a:gd name="connsiteY6" fmla="*/ 238500 h 360000"/>
                <a:gd name="connsiteX7" fmla="*/ 162562 w 255937"/>
                <a:gd name="connsiteY7" fmla="*/ 238500 h 360000"/>
                <a:gd name="connsiteX8" fmla="*/ 81000 w 255937"/>
                <a:gd name="connsiteY8" fmla="*/ 226688 h 360000"/>
                <a:gd name="connsiteX9" fmla="*/ 92813 w 255937"/>
                <a:gd name="connsiteY9" fmla="*/ 226688 h 360000"/>
                <a:gd name="connsiteX10" fmla="*/ 92813 w 255937"/>
                <a:gd name="connsiteY10" fmla="*/ 238500 h 360000"/>
                <a:gd name="connsiteX11" fmla="*/ 81000 w 255937"/>
                <a:gd name="connsiteY11" fmla="*/ 238500 h 360000"/>
                <a:gd name="connsiteX12" fmla="*/ 23062 w 255937"/>
                <a:gd name="connsiteY12" fmla="*/ 226688 h 360000"/>
                <a:gd name="connsiteX13" fmla="*/ 69749 w 255937"/>
                <a:gd name="connsiteY13" fmla="*/ 226688 h 360000"/>
                <a:gd name="connsiteX14" fmla="*/ 69749 w 255937"/>
                <a:gd name="connsiteY14" fmla="*/ 238500 h 360000"/>
                <a:gd name="connsiteX15" fmla="*/ 23062 w 255937"/>
                <a:gd name="connsiteY15" fmla="*/ 238500 h 360000"/>
                <a:gd name="connsiteX16" fmla="*/ 197437 w 255937"/>
                <a:gd name="connsiteY16" fmla="*/ 156938 h 360000"/>
                <a:gd name="connsiteX17" fmla="*/ 174374 w 255937"/>
                <a:gd name="connsiteY17" fmla="*/ 180000 h 360000"/>
                <a:gd name="connsiteX18" fmla="*/ 197437 w 255937"/>
                <a:gd name="connsiteY18" fmla="*/ 203062 h 360000"/>
                <a:gd name="connsiteX19" fmla="*/ 220499 w 255937"/>
                <a:gd name="connsiteY19" fmla="*/ 180000 h 360000"/>
                <a:gd name="connsiteX20" fmla="*/ 197437 w 255937"/>
                <a:gd name="connsiteY20" fmla="*/ 156938 h 360000"/>
                <a:gd name="connsiteX21" fmla="*/ 57937 w 255937"/>
                <a:gd name="connsiteY21" fmla="*/ 156938 h 360000"/>
                <a:gd name="connsiteX22" fmla="*/ 34875 w 255937"/>
                <a:gd name="connsiteY22" fmla="*/ 180000 h 360000"/>
                <a:gd name="connsiteX23" fmla="*/ 57937 w 255937"/>
                <a:gd name="connsiteY23" fmla="*/ 203062 h 360000"/>
                <a:gd name="connsiteX24" fmla="*/ 81000 w 255937"/>
                <a:gd name="connsiteY24" fmla="*/ 180000 h 360000"/>
                <a:gd name="connsiteX25" fmla="*/ 57937 w 255937"/>
                <a:gd name="connsiteY25" fmla="*/ 156938 h 360000"/>
                <a:gd name="connsiteX26" fmla="*/ 197437 w 255937"/>
                <a:gd name="connsiteY26" fmla="*/ 145125 h 360000"/>
                <a:gd name="connsiteX27" fmla="*/ 232312 w 255937"/>
                <a:gd name="connsiteY27" fmla="*/ 180000 h 360000"/>
                <a:gd name="connsiteX28" fmla="*/ 197437 w 255937"/>
                <a:gd name="connsiteY28" fmla="*/ 214875 h 360000"/>
                <a:gd name="connsiteX29" fmla="*/ 162562 w 255937"/>
                <a:gd name="connsiteY29" fmla="*/ 180000 h 360000"/>
                <a:gd name="connsiteX30" fmla="*/ 197437 w 255937"/>
                <a:gd name="connsiteY30" fmla="*/ 145125 h 360000"/>
                <a:gd name="connsiteX31" fmla="*/ 57937 w 255937"/>
                <a:gd name="connsiteY31" fmla="*/ 145125 h 360000"/>
                <a:gd name="connsiteX32" fmla="*/ 92812 w 255937"/>
                <a:gd name="connsiteY32" fmla="*/ 180000 h 360000"/>
                <a:gd name="connsiteX33" fmla="*/ 57937 w 255937"/>
                <a:gd name="connsiteY33" fmla="*/ 214875 h 360000"/>
                <a:gd name="connsiteX34" fmla="*/ 23062 w 255937"/>
                <a:gd name="connsiteY34" fmla="*/ 180000 h 360000"/>
                <a:gd name="connsiteX35" fmla="*/ 57937 w 255937"/>
                <a:gd name="connsiteY35" fmla="*/ 145125 h 360000"/>
                <a:gd name="connsiteX36" fmla="*/ 151312 w 255937"/>
                <a:gd name="connsiteY36" fmla="*/ 116438 h 360000"/>
                <a:gd name="connsiteX37" fmla="*/ 151312 w 255937"/>
                <a:gd name="connsiteY37" fmla="*/ 278438 h 360000"/>
                <a:gd name="connsiteX38" fmla="*/ 161999 w 255937"/>
                <a:gd name="connsiteY38" fmla="*/ 348188 h 360000"/>
                <a:gd name="connsiteX39" fmla="*/ 233437 w 255937"/>
                <a:gd name="connsiteY39" fmla="*/ 348188 h 360000"/>
                <a:gd name="connsiteX40" fmla="*/ 244124 w 255937"/>
                <a:gd name="connsiteY40" fmla="*/ 277875 h 360000"/>
                <a:gd name="connsiteX41" fmla="*/ 244124 w 255937"/>
                <a:gd name="connsiteY41" fmla="*/ 116438 h 360000"/>
                <a:gd name="connsiteX42" fmla="*/ 11812 w 255937"/>
                <a:gd name="connsiteY42" fmla="*/ 116438 h 360000"/>
                <a:gd name="connsiteX43" fmla="*/ 11812 w 255937"/>
                <a:gd name="connsiteY43" fmla="*/ 277875 h 360000"/>
                <a:gd name="connsiteX44" fmla="*/ 22500 w 255937"/>
                <a:gd name="connsiteY44" fmla="*/ 348188 h 360000"/>
                <a:gd name="connsiteX45" fmla="*/ 93938 w 255937"/>
                <a:gd name="connsiteY45" fmla="*/ 348188 h 360000"/>
                <a:gd name="connsiteX46" fmla="*/ 104625 w 255937"/>
                <a:gd name="connsiteY46" fmla="*/ 277875 h 360000"/>
                <a:gd name="connsiteX47" fmla="*/ 104625 w 255937"/>
                <a:gd name="connsiteY47" fmla="*/ 116438 h 360000"/>
                <a:gd name="connsiteX48" fmla="*/ 185625 w 255937"/>
                <a:gd name="connsiteY48" fmla="*/ 52313 h 360000"/>
                <a:gd name="connsiteX49" fmla="*/ 197437 w 255937"/>
                <a:gd name="connsiteY49" fmla="*/ 52313 h 360000"/>
                <a:gd name="connsiteX50" fmla="*/ 197437 w 255937"/>
                <a:gd name="connsiteY50" fmla="*/ 64126 h 360000"/>
                <a:gd name="connsiteX51" fmla="*/ 185625 w 255937"/>
                <a:gd name="connsiteY51" fmla="*/ 64126 h 360000"/>
                <a:gd name="connsiteX52" fmla="*/ 47281 w 255937"/>
                <a:gd name="connsiteY52" fmla="*/ 52313 h 360000"/>
                <a:gd name="connsiteX53" fmla="*/ 41555 w 255937"/>
                <a:gd name="connsiteY53" fmla="*/ 76641 h 360000"/>
                <a:gd name="connsiteX54" fmla="*/ 18703 w 255937"/>
                <a:gd name="connsiteY54" fmla="*/ 104625 h 360000"/>
                <a:gd name="connsiteX55" fmla="*/ 97694 w 255937"/>
                <a:gd name="connsiteY55" fmla="*/ 104625 h 360000"/>
                <a:gd name="connsiteX56" fmla="*/ 74883 w 255937"/>
                <a:gd name="connsiteY56" fmla="*/ 76852 h 360000"/>
                <a:gd name="connsiteX57" fmla="*/ 69133 w 255937"/>
                <a:gd name="connsiteY57" fmla="*/ 52313 h 360000"/>
                <a:gd name="connsiteX58" fmla="*/ 162562 w 255937"/>
                <a:gd name="connsiteY58" fmla="*/ 42535 h 360000"/>
                <a:gd name="connsiteX59" fmla="*/ 152332 w 255937"/>
                <a:gd name="connsiteY59" fmla="*/ 104625 h 360000"/>
                <a:gd name="connsiteX60" fmla="*/ 243069 w 255937"/>
                <a:gd name="connsiteY60" fmla="*/ 104625 h 360000"/>
                <a:gd name="connsiteX61" fmla="*/ 232875 w 255937"/>
                <a:gd name="connsiteY61" fmla="*/ 44818 h 360000"/>
                <a:gd name="connsiteX62" fmla="*/ 232875 w 255937"/>
                <a:gd name="connsiteY62" fmla="*/ 46688 h 360000"/>
                <a:gd name="connsiteX63" fmla="*/ 191812 w 255937"/>
                <a:gd name="connsiteY63" fmla="*/ 87188 h 360000"/>
                <a:gd name="connsiteX64" fmla="*/ 162562 w 255937"/>
                <a:gd name="connsiteY64" fmla="*/ 87188 h 360000"/>
                <a:gd name="connsiteX65" fmla="*/ 174374 w 255937"/>
                <a:gd name="connsiteY65" fmla="*/ 11812 h 360000"/>
                <a:gd name="connsiteX66" fmla="*/ 174374 w 255937"/>
                <a:gd name="connsiteY66" fmla="*/ 75375 h 360000"/>
                <a:gd name="connsiteX67" fmla="*/ 191812 w 255937"/>
                <a:gd name="connsiteY67" fmla="*/ 75375 h 360000"/>
                <a:gd name="connsiteX68" fmla="*/ 221062 w 255937"/>
                <a:gd name="connsiteY68" fmla="*/ 46125 h 360000"/>
                <a:gd name="connsiteX69" fmla="*/ 221062 w 255937"/>
                <a:gd name="connsiteY69" fmla="*/ 11812 h 360000"/>
                <a:gd name="connsiteX70" fmla="*/ 197437 w 255937"/>
                <a:gd name="connsiteY70" fmla="*/ 11812 h 360000"/>
                <a:gd name="connsiteX71" fmla="*/ 197437 w 255937"/>
                <a:gd name="connsiteY71" fmla="*/ 40500 h 360000"/>
                <a:gd name="connsiteX72" fmla="*/ 185625 w 255937"/>
                <a:gd name="connsiteY72" fmla="*/ 40500 h 360000"/>
                <a:gd name="connsiteX73" fmla="*/ 185625 w 255937"/>
                <a:gd name="connsiteY73" fmla="*/ 11812 h 360000"/>
                <a:gd name="connsiteX74" fmla="*/ 52313 w 255937"/>
                <a:gd name="connsiteY74" fmla="*/ 11250 h 360000"/>
                <a:gd name="connsiteX75" fmla="*/ 52313 w 255937"/>
                <a:gd name="connsiteY75" fmla="*/ 30938 h 360000"/>
                <a:gd name="connsiteX76" fmla="*/ 50062 w 255937"/>
                <a:gd name="connsiteY76" fmla="*/ 40500 h 360000"/>
                <a:gd name="connsiteX77" fmla="*/ 66365 w 255937"/>
                <a:gd name="connsiteY77" fmla="*/ 40500 h 360000"/>
                <a:gd name="connsiteX78" fmla="*/ 64125 w 255937"/>
                <a:gd name="connsiteY78" fmla="*/ 30938 h 360000"/>
                <a:gd name="connsiteX79" fmla="*/ 64125 w 255937"/>
                <a:gd name="connsiteY79" fmla="*/ 19688 h 360000"/>
                <a:gd name="connsiteX80" fmla="*/ 55688 w 255937"/>
                <a:gd name="connsiteY80" fmla="*/ 11250 h 360000"/>
                <a:gd name="connsiteX81" fmla="*/ 157499 w 255937"/>
                <a:gd name="connsiteY81" fmla="*/ 0 h 360000"/>
                <a:gd name="connsiteX82" fmla="*/ 237374 w 255937"/>
                <a:gd name="connsiteY82" fmla="*/ 0 h 360000"/>
                <a:gd name="connsiteX83" fmla="*/ 255937 w 255937"/>
                <a:gd name="connsiteY83" fmla="*/ 110250 h 360000"/>
                <a:gd name="connsiteX84" fmla="*/ 255937 w 255937"/>
                <a:gd name="connsiteY84" fmla="*/ 279563 h 360000"/>
                <a:gd name="connsiteX85" fmla="*/ 242999 w 255937"/>
                <a:gd name="connsiteY85" fmla="*/ 360000 h 360000"/>
                <a:gd name="connsiteX86" fmla="*/ 151874 w 255937"/>
                <a:gd name="connsiteY86" fmla="*/ 360000 h 360000"/>
                <a:gd name="connsiteX87" fmla="*/ 139499 w 255937"/>
                <a:gd name="connsiteY87" fmla="*/ 278438 h 360000"/>
                <a:gd name="connsiteX88" fmla="*/ 139499 w 255937"/>
                <a:gd name="connsiteY88" fmla="*/ 109125 h 360000"/>
                <a:gd name="connsiteX89" fmla="*/ 40500 w 255937"/>
                <a:gd name="connsiteY89" fmla="*/ 0 h 360000"/>
                <a:gd name="connsiteX90" fmla="*/ 60188 w 255937"/>
                <a:gd name="connsiteY90" fmla="*/ 0 h 360000"/>
                <a:gd name="connsiteX91" fmla="*/ 75375 w 255937"/>
                <a:gd name="connsiteY91" fmla="*/ 15188 h 360000"/>
                <a:gd name="connsiteX92" fmla="*/ 75375 w 255937"/>
                <a:gd name="connsiteY92" fmla="*/ 31500 h 360000"/>
                <a:gd name="connsiteX93" fmla="*/ 113625 w 255937"/>
                <a:gd name="connsiteY93" fmla="*/ 105750 h 360000"/>
                <a:gd name="connsiteX94" fmla="*/ 115875 w 255937"/>
                <a:gd name="connsiteY94" fmla="*/ 107438 h 360000"/>
                <a:gd name="connsiteX95" fmla="*/ 115875 w 255937"/>
                <a:gd name="connsiteY95" fmla="*/ 279563 h 360000"/>
                <a:gd name="connsiteX96" fmla="*/ 103500 w 255937"/>
                <a:gd name="connsiteY96" fmla="*/ 360000 h 360000"/>
                <a:gd name="connsiteX97" fmla="*/ 12375 w 255937"/>
                <a:gd name="connsiteY97" fmla="*/ 360000 h 360000"/>
                <a:gd name="connsiteX98" fmla="*/ 0 w 255937"/>
                <a:gd name="connsiteY98" fmla="*/ 278438 h 360000"/>
                <a:gd name="connsiteX99" fmla="*/ 0 w 255937"/>
                <a:gd name="connsiteY99" fmla="*/ 107438 h 360000"/>
                <a:gd name="connsiteX100" fmla="*/ 2250 w 255937"/>
                <a:gd name="connsiteY100" fmla="*/ 105750 h 360000"/>
                <a:gd name="connsiteX101" fmla="*/ 40500 w 255937"/>
                <a:gd name="connsiteY101" fmla="*/ 315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55937" h="360000">
                  <a:moveTo>
                    <a:pt x="220500" y="226688"/>
                  </a:moveTo>
                  <a:lnTo>
                    <a:pt x="232312" y="226688"/>
                  </a:lnTo>
                  <a:lnTo>
                    <a:pt x="232312" y="238500"/>
                  </a:lnTo>
                  <a:lnTo>
                    <a:pt x="220500" y="238500"/>
                  </a:lnTo>
                  <a:close/>
                  <a:moveTo>
                    <a:pt x="162562" y="226688"/>
                  </a:moveTo>
                  <a:lnTo>
                    <a:pt x="209250" y="226688"/>
                  </a:lnTo>
                  <a:lnTo>
                    <a:pt x="209250" y="238500"/>
                  </a:lnTo>
                  <a:lnTo>
                    <a:pt x="162562" y="238500"/>
                  </a:lnTo>
                  <a:close/>
                  <a:moveTo>
                    <a:pt x="81000" y="226688"/>
                  </a:moveTo>
                  <a:lnTo>
                    <a:pt x="92813" y="226688"/>
                  </a:lnTo>
                  <a:lnTo>
                    <a:pt x="92813" y="238500"/>
                  </a:lnTo>
                  <a:lnTo>
                    <a:pt x="81000" y="238500"/>
                  </a:lnTo>
                  <a:close/>
                  <a:moveTo>
                    <a:pt x="23062" y="226688"/>
                  </a:moveTo>
                  <a:lnTo>
                    <a:pt x="69749" y="226688"/>
                  </a:lnTo>
                  <a:lnTo>
                    <a:pt x="69749" y="238500"/>
                  </a:lnTo>
                  <a:lnTo>
                    <a:pt x="23062" y="238500"/>
                  </a:lnTo>
                  <a:close/>
                  <a:moveTo>
                    <a:pt x="197437" y="156938"/>
                  </a:moveTo>
                  <a:cubicBezTo>
                    <a:pt x="184499" y="156938"/>
                    <a:pt x="174374" y="167063"/>
                    <a:pt x="174374" y="180000"/>
                  </a:cubicBezTo>
                  <a:cubicBezTo>
                    <a:pt x="174374" y="192938"/>
                    <a:pt x="184499" y="203062"/>
                    <a:pt x="197437" y="203062"/>
                  </a:cubicBezTo>
                  <a:cubicBezTo>
                    <a:pt x="210375" y="203062"/>
                    <a:pt x="220499" y="192938"/>
                    <a:pt x="220499" y="180000"/>
                  </a:cubicBezTo>
                  <a:cubicBezTo>
                    <a:pt x="220499" y="167063"/>
                    <a:pt x="210375" y="156938"/>
                    <a:pt x="197437" y="156938"/>
                  </a:cubicBezTo>
                  <a:close/>
                  <a:moveTo>
                    <a:pt x="57937" y="156938"/>
                  </a:moveTo>
                  <a:cubicBezTo>
                    <a:pt x="44999" y="156938"/>
                    <a:pt x="34875" y="167063"/>
                    <a:pt x="34875" y="180000"/>
                  </a:cubicBezTo>
                  <a:cubicBezTo>
                    <a:pt x="34875" y="192938"/>
                    <a:pt x="44999" y="203062"/>
                    <a:pt x="57937" y="203062"/>
                  </a:cubicBezTo>
                  <a:cubicBezTo>
                    <a:pt x="70875" y="203062"/>
                    <a:pt x="81000" y="192938"/>
                    <a:pt x="81000" y="180000"/>
                  </a:cubicBezTo>
                  <a:cubicBezTo>
                    <a:pt x="81000" y="167063"/>
                    <a:pt x="70875" y="156938"/>
                    <a:pt x="57937" y="156938"/>
                  </a:cubicBezTo>
                  <a:close/>
                  <a:moveTo>
                    <a:pt x="197437" y="145125"/>
                  </a:moveTo>
                  <a:cubicBezTo>
                    <a:pt x="216562" y="145125"/>
                    <a:pt x="232312" y="160875"/>
                    <a:pt x="232312" y="180000"/>
                  </a:cubicBezTo>
                  <a:cubicBezTo>
                    <a:pt x="232312" y="199125"/>
                    <a:pt x="216562" y="214875"/>
                    <a:pt x="197437" y="214875"/>
                  </a:cubicBezTo>
                  <a:cubicBezTo>
                    <a:pt x="178312" y="214875"/>
                    <a:pt x="162562" y="199125"/>
                    <a:pt x="162562" y="180000"/>
                  </a:cubicBezTo>
                  <a:cubicBezTo>
                    <a:pt x="162562" y="160875"/>
                    <a:pt x="178312" y="145125"/>
                    <a:pt x="197437" y="145125"/>
                  </a:cubicBezTo>
                  <a:close/>
                  <a:moveTo>
                    <a:pt x="57937" y="145125"/>
                  </a:moveTo>
                  <a:cubicBezTo>
                    <a:pt x="77062" y="145125"/>
                    <a:pt x="92812" y="160875"/>
                    <a:pt x="92812" y="180000"/>
                  </a:cubicBezTo>
                  <a:cubicBezTo>
                    <a:pt x="92812" y="199125"/>
                    <a:pt x="77062" y="214875"/>
                    <a:pt x="57937" y="214875"/>
                  </a:cubicBezTo>
                  <a:cubicBezTo>
                    <a:pt x="38812" y="214875"/>
                    <a:pt x="23062" y="199125"/>
                    <a:pt x="23062" y="180000"/>
                  </a:cubicBezTo>
                  <a:cubicBezTo>
                    <a:pt x="23062" y="160875"/>
                    <a:pt x="38812" y="145125"/>
                    <a:pt x="57937" y="145125"/>
                  </a:cubicBezTo>
                  <a:close/>
                  <a:moveTo>
                    <a:pt x="151312" y="116438"/>
                  </a:moveTo>
                  <a:lnTo>
                    <a:pt x="151312" y="278438"/>
                  </a:lnTo>
                  <a:lnTo>
                    <a:pt x="161999" y="348188"/>
                  </a:lnTo>
                  <a:lnTo>
                    <a:pt x="233437" y="348188"/>
                  </a:lnTo>
                  <a:lnTo>
                    <a:pt x="244124" y="277875"/>
                  </a:lnTo>
                  <a:lnTo>
                    <a:pt x="244124" y="116438"/>
                  </a:lnTo>
                  <a:close/>
                  <a:moveTo>
                    <a:pt x="11812" y="116438"/>
                  </a:moveTo>
                  <a:lnTo>
                    <a:pt x="11812" y="277875"/>
                  </a:lnTo>
                  <a:lnTo>
                    <a:pt x="22500" y="348188"/>
                  </a:lnTo>
                  <a:lnTo>
                    <a:pt x="93938" y="348188"/>
                  </a:lnTo>
                  <a:lnTo>
                    <a:pt x="104625" y="277875"/>
                  </a:lnTo>
                  <a:lnTo>
                    <a:pt x="104625" y="116438"/>
                  </a:lnTo>
                  <a:close/>
                  <a:moveTo>
                    <a:pt x="185625" y="52313"/>
                  </a:moveTo>
                  <a:lnTo>
                    <a:pt x="197437" y="52313"/>
                  </a:lnTo>
                  <a:lnTo>
                    <a:pt x="197437" y="64126"/>
                  </a:lnTo>
                  <a:lnTo>
                    <a:pt x="185625" y="64126"/>
                  </a:lnTo>
                  <a:close/>
                  <a:moveTo>
                    <a:pt x="47281" y="52313"/>
                  </a:moveTo>
                  <a:lnTo>
                    <a:pt x="41555" y="76641"/>
                  </a:lnTo>
                  <a:lnTo>
                    <a:pt x="18703" y="104625"/>
                  </a:lnTo>
                  <a:lnTo>
                    <a:pt x="97694" y="104625"/>
                  </a:lnTo>
                  <a:lnTo>
                    <a:pt x="74883" y="76852"/>
                  </a:lnTo>
                  <a:lnTo>
                    <a:pt x="69133" y="52313"/>
                  </a:lnTo>
                  <a:close/>
                  <a:moveTo>
                    <a:pt x="162562" y="42535"/>
                  </a:moveTo>
                  <a:lnTo>
                    <a:pt x="152332" y="104625"/>
                  </a:lnTo>
                  <a:lnTo>
                    <a:pt x="243069" y="104625"/>
                  </a:lnTo>
                  <a:lnTo>
                    <a:pt x="232875" y="44818"/>
                  </a:lnTo>
                  <a:lnTo>
                    <a:pt x="232875" y="46688"/>
                  </a:lnTo>
                  <a:cubicBezTo>
                    <a:pt x="232312" y="69188"/>
                    <a:pt x="214312" y="87188"/>
                    <a:pt x="191812" y="87188"/>
                  </a:cubicBezTo>
                  <a:lnTo>
                    <a:pt x="162562" y="87188"/>
                  </a:lnTo>
                  <a:close/>
                  <a:moveTo>
                    <a:pt x="174374" y="11812"/>
                  </a:moveTo>
                  <a:lnTo>
                    <a:pt x="174374" y="75375"/>
                  </a:lnTo>
                  <a:lnTo>
                    <a:pt x="191812" y="75375"/>
                  </a:lnTo>
                  <a:cubicBezTo>
                    <a:pt x="207562" y="75375"/>
                    <a:pt x="221062" y="62438"/>
                    <a:pt x="221062" y="46125"/>
                  </a:cubicBezTo>
                  <a:lnTo>
                    <a:pt x="221062" y="11812"/>
                  </a:lnTo>
                  <a:lnTo>
                    <a:pt x="197437" y="11812"/>
                  </a:lnTo>
                  <a:lnTo>
                    <a:pt x="197437" y="40500"/>
                  </a:lnTo>
                  <a:lnTo>
                    <a:pt x="185625" y="40500"/>
                  </a:lnTo>
                  <a:lnTo>
                    <a:pt x="185625" y="11812"/>
                  </a:lnTo>
                  <a:close/>
                  <a:moveTo>
                    <a:pt x="52313" y="11250"/>
                  </a:moveTo>
                  <a:lnTo>
                    <a:pt x="52313" y="30938"/>
                  </a:lnTo>
                  <a:lnTo>
                    <a:pt x="50062" y="40500"/>
                  </a:lnTo>
                  <a:lnTo>
                    <a:pt x="66365" y="40500"/>
                  </a:lnTo>
                  <a:lnTo>
                    <a:pt x="64125" y="30938"/>
                  </a:lnTo>
                  <a:lnTo>
                    <a:pt x="64125" y="19688"/>
                  </a:lnTo>
                  <a:lnTo>
                    <a:pt x="55688" y="11250"/>
                  </a:lnTo>
                  <a:close/>
                  <a:moveTo>
                    <a:pt x="157499" y="0"/>
                  </a:moveTo>
                  <a:lnTo>
                    <a:pt x="237374" y="0"/>
                  </a:lnTo>
                  <a:lnTo>
                    <a:pt x="255937" y="110250"/>
                  </a:lnTo>
                  <a:lnTo>
                    <a:pt x="255937" y="279563"/>
                  </a:lnTo>
                  <a:lnTo>
                    <a:pt x="242999" y="360000"/>
                  </a:lnTo>
                  <a:lnTo>
                    <a:pt x="151874" y="360000"/>
                  </a:lnTo>
                  <a:lnTo>
                    <a:pt x="139499" y="278438"/>
                  </a:lnTo>
                  <a:lnTo>
                    <a:pt x="139499" y="109125"/>
                  </a:lnTo>
                  <a:close/>
                  <a:moveTo>
                    <a:pt x="40500" y="0"/>
                  </a:moveTo>
                  <a:lnTo>
                    <a:pt x="60188" y="0"/>
                  </a:lnTo>
                  <a:lnTo>
                    <a:pt x="75375" y="15188"/>
                  </a:lnTo>
                  <a:lnTo>
                    <a:pt x="75375" y="31500"/>
                  </a:lnTo>
                  <a:cubicBezTo>
                    <a:pt x="75375" y="60750"/>
                    <a:pt x="89438" y="88875"/>
                    <a:pt x="113625" y="105750"/>
                  </a:cubicBezTo>
                  <a:lnTo>
                    <a:pt x="115875" y="107438"/>
                  </a:lnTo>
                  <a:lnTo>
                    <a:pt x="115875" y="279563"/>
                  </a:lnTo>
                  <a:lnTo>
                    <a:pt x="103500" y="360000"/>
                  </a:lnTo>
                  <a:lnTo>
                    <a:pt x="12375" y="360000"/>
                  </a:lnTo>
                  <a:lnTo>
                    <a:pt x="0" y="278438"/>
                  </a:lnTo>
                  <a:lnTo>
                    <a:pt x="0" y="107438"/>
                  </a:lnTo>
                  <a:lnTo>
                    <a:pt x="2250" y="105750"/>
                  </a:lnTo>
                  <a:cubicBezTo>
                    <a:pt x="26437" y="88875"/>
                    <a:pt x="40500" y="60750"/>
                    <a:pt x="40500" y="31500"/>
                  </a:cubicBez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14"/>
            </p:custDataLst>
          </p:nvPr>
        </p:nvGrpSpPr>
        <p:grpSpPr>
          <a:xfrm>
            <a:off x="2486930" y="2640283"/>
            <a:ext cx="837183" cy="837399"/>
            <a:chOff x="832178" y="2924805"/>
            <a:chExt cx="695056" cy="695236"/>
          </a:xfrm>
        </p:grpSpPr>
        <p:sp>
          <p:nvSpPr>
            <p:cNvPr id="140" name="Shape 1490"/>
            <p:cNvSpPr/>
            <p:nvPr>
              <p:custDataLst>
                <p:tags r:id="rId15"/>
              </p:custDataLst>
            </p:nvPr>
          </p:nvSpPr>
          <p:spPr>
            <a:xfrm>
              <a:off x="832178" y="292480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6" name="任意形状 195"/>
            <p:cNvSpPr/>
            <p:nvPr>
              <p:custDataLst>
                <p:tags r:id="rId16"/>
              </p:custDataLst>
            </p:nvPr>
          </p:nvSpPr>
          <p:spPr>
            <a:xfrm>
              <a:off x="999705" y="3092986"/>
              <a:ext cx="360000" cy="358874"/>
            </a:xfrm>
            <a:custGeom>
              <a:gdLst>
                <a:gd name="connsiteX0" fmla="*/ 185625 w 360000"/>
                <a:gd name="connsiteY0" fmla="*/ 331312 h 358874"/>
                <a:gd name="connsiteX1" fmla="*/ 196313 w 360000"/>
                <a:gd name="connsiteY1" fmla="*/ 331312 h 358874"/>
                <a:gd name="connsiteX2" fmla="*/ 196313 w 360000"/>
                <a:gd name="connsiteY2" fmla="*/ 342562 h 358874"/>
                <a:gd name="connsiteX3" fmla="*/ 185625 w 360000"/>
                <a:gd name="connsiteY3" fmla="*/ 342562 h 358874"/>
                <a:gd name="connsiteX4" fmla="*/ 136688 w 360000"/>
                <a:gd name="connsiteY4" fmla="*/ 331312 h 358874"/>
                <a:gd name="connsiteX5" fmla="*/ 174938 w 360000"/>
                <a:gd name="connsiteY5" fmla="*/ 331312 h 358874"/>
                <a:gd name="connsiteX6" fmla="*/ 174938 w 360000"/>
                <a:gd name="connsiteY6" fmla="*/ 342562 h 358874"/>
                <a:gd name="connsiteX7" fmla="*/ 136688 w 360000"/>
                <a:gd name="connsiteY7" fmla="*/ 342562 h 358874"/>
                <a:gd name="connsiteX8" fmla="*/ 131062 w 360000"/>
                <a:gd name="connsiteY8" fmla="*/ 326249 h 358874"/>
                <a:gd name="connsiteX9" fmla="*/ 131062 w 360000"/>
                <a:gd name="connsiteY9" fmla="*/ 347624 h 358874"/>
                <a:gd name="connsiteX10" fmla="*/ 228937 w 360000"/>
                <a:gd name="connsiteY10" fmla="*/ 347624 h 358874"/>
                <a:gd name="connsiteX11" fmla="*/ 228937 w 360000"/>
                <a:gd name="connsiteY11" fmla="*/ 326249 h 358874"/>
                <a:gd name="connsiteX12" fmla="*/ 180000 w 360000"/>
                <a:gd name="connsiteY12" fmla="*/ 206437 h 358874"/>
                <a:gd name="connsiteX13" fmla="*/ 163688 w 360000"/>
                <a:gd name="connsiteY13" fmla="*/ 222750 h 358874"/>
                <a:gd name="connsiteX14" fmla="*/ 180000 w 360000"/>
                <a:gd name="connsiteY14" fmla="*/ 239062 h 358874"/>
                <a:gd name="connsiteX15" fmla="*/ 196313 w 360000"/>
                <a:gd name="connsiteY15" fmla="*/ 222750 h 358874"/>
                <a:gd name="connsiteX16" fmla="*/ 180000 w 360000"/>
                <a:gd name="connsiteY16" fmla="*/ 206437 h 358874"/>
                <a:gd name="connsiteX17" fmla="*/ 316125 w 360000"/>
                <a:gd name="connsiteY17" fmla="*/ 163125 h 358874"/>
                <a:gd name="connsiteX18" fmla="*/ 316125 w 360000"/>
                <a:gd name="connsiteY18" fmla="*/ 195187 h 358874"/>
                <a:gd name="connsiteX19" fmla="*/ 316687 w 360000"/>
                <a:gd name="connsiteY19" fmla="*/ 195187 h 358874"/>
                <a:gd name="connsiteX20" fmla="*/ 348750 w 360000"/>
                <a:gd name="connsiteY20" fmla="*/ 195187 h 358874"/>
                <a:gd name="connsiteX21" fmla="*/ 348750 w 360000"/>
                <a:gd name="connsiteY21" fmla="*/ 163125 h 358874"/>
                <a:gd name="connsiteX22" fmla="*/ 11250 w 360000"/>
                <a:gd name="connsiteY22" fmla="*/ 163125 h 358874"/>
                <a:gd name="connsiteX23" fmla="*/ 11250 w 360000"/>
                <a:gd name="connsiteY23" fmla="*/ 195187 h 358874"/>
                <a:gd name="connsiteX24" fmla="*/ 43875 w 360000"/>
                <a:gd name="connsiteY24" fmla="*/ 195187 h 358874"/>
                <a:gd name="connsiteX25" fmla="*/ 43875 w 360000"/>
                <a:gd name="connsiteY25" fmla="*/ 163125 h 358874"/>
                <a:gd name="connsiteX26" fmla="*/ 172688 w 360000"/>
                <a:gd name="connsiteY26" fmla="*/ 75374 h 358874"/>
                <a:gd name="connsiteX27" fmla="*/ 104625 w 360000"/>
                <a:gd name="connsiteY27" fmla="*/ 222750 h 358874"/>
                <a:gd name="connsiteX28" fmla="*/ 136687 w 360000"/>
                <a:gd name="connsiteY28" fmla="*/ 297562 h 358874"/>
                <a:gd name="connsiteX29" fmla="*/ 136687 w 360000"/>
                <a:gd name="connsiteY29" fmla="*/ 314999 h 358874"/>
                <a:gd name="connsiteX30" fmla="*/ 223313 w 360000"/>
                <a:gd name="connsiteY30" fmla="*/ 314999 h 358874"/>
                <a:gd name="connsiteX31" fmla="*/ 223313 w 360000"/>
                <a:gd name="connsiteY31" fmla="*/ 297562 h 358874"/>
                <a:gd name="connsiteX32" fmla="*/ 255375 w 360000"/>
                <a:gd name="connsiteY32" fmla="*/ 222750 h 358874"/>
                <a:gd name="connsiteX33" fmla="*/ 187313 w 360000"/>
                <a:gd name="connsiteY33" fmla="*/ 75374 h 358874"/>
                <a:gd name="connsiteX34" fmla="*/ 185625 w 360000"/>
                <a:gd name="connsiteY34" fmla="*/ 75374 h 358874"/>
                <a:gd name="connsiteX35" fmla="*/ 185625 w 360000"/>
                <a:gd name="connsiteY35" fmla="*/ 196960 h 358874"/>
                <a:gd name="connsiteX36" fmla="*/ 199477 w 360000"/>
                <a:gd name="connsiteY36" fmla="*/ 202711 h 358874"/>
                <a:gd name="connsiteX37" fmla="*/ 207563 w 360000"/>
                <a:gd name="connsiteY37" fmla="*/ 222187 h 358874"/>
                <a:gd name="connsiteX38" fmla="*/ 180000 w 360000"/>
                <a:gd name="connsiteY38" fmla="*/ 249750 h 358874"/>
                <a:gd name="connsiteX39" fmla="*/ 152438 w 360000"/>
                <a:gd name="connsiteY39" fmla="*/ 222187 h 358874"/>
                <a:gd name="connsiteX40" fmla="*/ 160524 w 360000"/>
                <a:gd name="connsiteY40" fmla="*/ 202711 h 358874"/>
                <a:gd name="connsiteX41" fmla="*/ 174375 w 360000"/>
                <a:gd name="connsiteY41" fmla="*/ 196960 h 358874"/>
                <a:gd name="connsiteX42" fmla="*/ 174375 w 360000"/>
                <a:gd name="connsiteY42" fmla="*/ 75374 h 358874"/>
                <a:gd name="connsiteX43" fmla="*/ 165375 w 360000"/>
                <a:gd name="connsiteY43" fmla="*/ 64687 h 358874"/>
                <a:gd name="connsiteX44" fmla="*/ 194063 w 360000"/>
                <a:gd name="connsiteY44" fmla="*/ 64687 h 358874"/>
                <a:gd name="connsiteX45" fmla="*/ 267188 w 360000"/>
                <a:gd name="connsiteY45" fmla="*/ 222750 h 358874"/>
                <a:gd name="connsiteX46" fmla="*/ 234563 w 360000"/>
                <a:gd name="connsiteY46" fmla="*/ 300375 h 358874"/>
                <a:gd name="connsiteX47" fmla="*/ 234563 w 360000"/>
                <a:gd name="connsiteY47" fmla="*/ 314999 h 358874"/>
                <a:gd name="connsiteX48" fmla="*/ 240187 w 360000"/>
                <a:gd name="connsiteY48" fmla="*/ 314999 h 358874"/>
                <a:gd name="connsiteX49" fmla="*/ 240187 w 360000"/>
                <a:gd name="connsiteY49" fmla="*/ 358874 h 358874"/>
                <a:gd name="connsiteX50" fmla="*/ 119812 w 360000"/>
                <a:gd name="connsiteY50" fmla="*/ 358874 h 358874"/>
                <a:gd name="connsiteX51" fmla="*/ 119812 w 360000"/>
                <a:gd name="connsiteY51" fmla="*/ 314999 h 358874"/>
                <a:gd name="connsiteX52" fmla="*/ 125437 w 360000"/>
                <a:gd name="connsiteY52" fmla="*/ 314999 h 358874"/>
                <a:gd name="connsiteX53" fmla="*/ 125437 w 360000"/>
                <a:gd name="connsiteY53" fmla="*/ 300375 h 358874"/>
                <a:gd name="connsiteX54" fmla="*/ 92250 w 360000"/>
                <a:gd name="connsiteY54" fmla="*/ 222750 h 358874"/>
                <a:gd name="connsiteX55" fmla="*/ 338062 w 360000"/>
                <a:gd name="connsiteY55" fmla="*/ 15749 h 358874"/>
                <a:gd name="connsiteX56" fmla="*/ 327375 w 360000"/>
                <a:gd name="connsiteY56" fmla="*/ 26437 h 358874"/>
                <a:gd name="connsiteX57" fmla="*/ 338062 w 360000"/>
                <a:gd name="connsiteY57" fmla="*/ 37124 h 358874"/>
                <a:gd name="connsiteX58" fmla="*/ 348750 w 360000"/>
                <a:gd name="connsiteY58" fmla="*/ 26437 h 358874"/>
                <a:gd name="connsiteX59" fmla="*/ 338062 w 360000"/>
                <a:gd name="connsiteY59" fmla="*/ 15749 h 358874"/>
                <a:gd name="connsiteX60" fmla="*/ 21938 w 360000"/>
                <a:gd name="connsiteY60" fmla="*/ 15749 h 358874"/>
                <a:gd name="connsiteX61" fmla="*/ 11250 w 360000"/>
                <a:gd name="connsiteY61" fmla="*/ 26437 h 358874"/>
                <a:gd name="connsiteX62" fmla="*/ 21938 w 360000"/>
                <a:gd name="connsiteY62" fmla="*/ 37124 h 358874"/>
                <a:gd name="connsiteX63" fmla="*/ 32625 w 360000"/>
                <a:gd name="connsiteY63" fmla="*/ 26437 h 358874"/>
                <a:gd name="connsiteX64" fmla="*/ 21938 w 360000"/>
                <a:gd name="connsiteY64" fmla="*/ 15749 h 358874"/>
                <a:gd name="connsiteX65" fmla="*/ 163688 w 360000"/>
                <a:gd name="connsiteY65" fmla="*/ 11250 h 358874"/>
                <a:gd name="connsiteX66" fmla="*/ 163688 w 360000"/>
                <a:gd name="connsiteY66" fmla="*/ 43313 h 358874"/>
                <a:gd name="connsiteX67" fmla="*/ 196313 w 360000"/>
                <a:gd name="connsiteY67" fmla="*/ 43313 h 358874"/>
                <a:gd name="connsiteX68" fmla="*/ 196313 w 360000"/>
                <a:gd name="connsiteY68" fmla="*/ 11250 h 358874"/>
                <a:gd name="connsiteX69" fmla="*/ 152438 w 360000"/>
                <a:gd name="connsiteY69" fmla="*/ 0 h 358874"/>
                <a:gd name="connsiteX70" fmla="*/ 207000 w 360000"/>
                <a:gd name="connsiteY70" fmla="*/ 0 h 358874"/>
                <a:gd name="connsiteX71" fmla="*/ 207215 w 360000"/>
                <a:gd name="connsiteY71" fmla="*/ 20812 h 358874"/>
                <a:gd name="connsiteX72" fmla="*/ 318514 w 360000"/>
                <a:gd name="connsiteY72" fmla="*/ 20812 h 358874"/>
                <a:gd name="connsiteX73" fmla="*/ 322664 w 360000"/>
                <a:gd name="connsiteY73" fmla="*/ 11038 h 358874"/>
                <a:gd name="connsiteX74" fmla="*/ 338062 w 360000"/>
                <a:gd name="connsiteY74" fmla="*/ 4499 h 358874"/>
                <a:gd name="connsiteX75" fmla="*/ 360000 w 360000"/>
                <a:gd name="connsiteY75" fmla="*/ 26437 h 358874"/>
                <a:gd name="connsiteX76" fmla="*/ 338062 w 360000"/>
                <a:gd name="connsiteY76" fmla="*/ 48374 h 358874"/>
                <a:gd name="connsiteX77" fmla="*/ 322453 w 360000"/>
                <a:gd name="connsiteY77" fmla="*/ 41835 h 358874"/>
                <a:gd name="connsiteX78" fmla="*/ 318437 w 360000"/>
                <a:gd name="connsiteY78" fmla="*/ 32062 h 358874"/>
                <a:gd name="connsiteX79" fmla="*/ 232613 w 360000"/>
                <a:gd name="connsiteY79" fmla="*/ 32062 h 358874"/>
                <a:gd name="connsiteX80" fmla="*/ 251183 w 360000"/>
                <a:gd name="connsiteY80" fmla="*/ 37959 h 358874"/>
                <a:gd name="connsiteX81" fmla="*/ 320915 w 360000"/>
                <a:gd name="connsiteY81" fmla="*/ 107691 h 358874"/>
                <a:gd name="connsiteX82" fmla="*/ 334946 w 360000"/>
                <a:gd name="connsiteY82" fmla="*/ 151875 h 358874"/>
                <a:gd name="connsiteX83" fmla="*/ 360000 w 360000"/>
                <a:gd name="connsiteY83" fmla="*/ 151875 h 358874"/>
                <a:gd name="connsiteX84" fmla="*/ 360000 w 360000"/>
                <a:gd name="connsiteY84" fmla="*/ 206437 h 358874"/>
                <a:gd name="connsiteX85" fmla="*/ 304875 w 360000"/>
                <a:gd name="connsiteY85" fmla="*/ 206437 h 358874"/>
                <a:gd name="connsiteX86" fmla="*/ 304875 w 360000"/>
                <a:gd name="connsiteY86" fmla="*/ 151875 h 358874"/>
                <a:gd name="connsiteX87" fmla="*/ 323199 w 360000"/>
                <a:gd name="connsiteY87" fmla="*/ 151875 h 358874"/>
                <a:gd name="connsiteX88" fmla="*/ 311002 w 360000"/>
                <a:gd name="connsiteY88" fmla="*/ 112693 h 358874"/>
                <a:gd name="connsiteX89" fmla="*/ 246262 w 360000"/>
                <a:gd name="connsiteY89" fmla="*/ 48110 h 358874"/>
                <a:gd name="connsiteX90" fmla="*/ 207370 w 360000"/>
                <a:gd name="connsiteY90" fmla="*/ 35821 h 358874"/>
                <a:gd name="connsiteX91" fmla="*/ 207563 w 360000"/>
                <a:gd name="connsiteY91" fmla="*/ 54563 h 358874"/>
                <a:gd name="connsiteX92" fmla="*/ 152438 w 360000"/>
                <a:gd name="connsiteY92" fmla="*/ 54563 h 358874"/>
                <a:gd name="connsiteX93" fmla="*/ 152438 w 360000"/>
                <a:gd name="connsiteY93" fmla="*/ 35882 h 358874"/>
                <a:gd name="connsiteX94" fmla="*/ 113739 w 360000"/>
                <a:gd name="connsiteY94" fmla="*/ 48110 h 358874"/>
                <a:gd name="connsiteX95" fmla="*/ 48999 w 360000"/>
                <a:gd name="connsiteY95" fmla="*/ 112693 h 358874"/>
                <a:gd name="connsiteX96" fmla="*/ 36801 w 360000"/>
                <a:gd name="connsiteY96" fmla="*/ 151875 h 358874"/>
                <a:gd name="connsiteX97" fmla="*/ 55125 w 360000"/>
                <a:gd name="connsiteY97" fmla="*/ 151875 h 358874"/>
                <a:gd name="connsiteX98" fmla="*/ 55125 w 360000"/>
                <a:gd name="connsiteY98" fmla="*/ 206437 h 358874"/>
                <a:gd name="connsiteX99" fmla="*/ 0 w 360000"/>
                <a:gd name="connsiteY99" fmla="*/ 206437 h 358874"/>
                <a:gd name="connsiteX100" fmla="*/ 0 w 360000"/>
                <a:gd name="connsiteY100" fmla="*/ 151875 h 358874"/>
                <a:gd name="connsiteX101" fmla="*/ 25054 w 360000"/>
                <a:gd name="connsiteY101" fmla="*/ 151875 h 358874"/>
                <a:gd name="connsiteX102" fmla="*/ 39085 w 360000"/>
                <a:gd name="connsiteY102" fmla="*/ 107691 h 358874"/>
                <a:gd name="connsiteX103" fmla="*/ 108818 w 360000"/>
                <a:gd name="connsiteY103" fmla="*/ 37959 h 358874"/>
                <a:gd name="connsiteX104" fmla="*/ 127387 w 360000"/>
                <a:gd name="connsiteY104" fmla="*/ 32062 h 358874"/>
                <a:gd name="connsiteX105" fmla="*/ 41563 w 360000"/>
                <a:gd name="connsiteY105" fmla="*/ 32062 h 358874"/>
                <a:gd name="connsiteX106" fmla="*/ 37547 w 360000"/>
                <a:gd name="connsiteY106" fmla="*/ 41835 h 358874"/>
                <a:gd name="connsiteX107" fmla="*/ 21938 w 360000"/>
                <a:gd name="connsiteY107" fmla="*/ 48374 h 358874"/>
                <a:gd name="connsiteX108" fmla="*/ 0 w 360000"/>
                <a:gd name="connsiteY108" fmla="*/ 26437 h 358874"/>
                <a:gd name="connsiteX109" fmla="*/ 21938 w 360000"/>
                <a:gd name="connsiteY109" fmla="*/ 4499 h 358874"/>
                <a:gd name="connsiteX110" fmla="*/ 37547 w 360000"/>
                <a:gd name="connsiteY110" fmla="*/ 10827 h 358874"/>
                <a:gd name="connsiteX111" fmla="*/ 41595 w 360000"/>
                <a:gd name="connsiteY111" fmla="*/ 20812 h 358874"/>
                <a:gd name="connsiteX112" fmla="*/ 152438 w 360000"/>
                <a:gd name="connsiteY112" fmla="*/ 20812 h 35887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360000" h="358874">
                  <a:moveTo>
                    <a:pt x="185625" y="331312"/>
                  </a:moveTo>
                  <a:lnTo>
                    <a:pt x="196313" y="331312"/>
                  </a:lnTo>
                  <a:lnTo>
                    <a:pt x="196313" y="342562"/>
                  </a:lnTo>
                  <a:lnTo>
                    <a:pt x="185625" y="342562"/>
                  </a:lnTo>
                  <a:close/>
                  <a:moveTo>
                    <a:pt x="136688" y="331312"/>
                  </a:moveTo>
                  <a:lnTo>
                    <a:pt x="174938" y="331312"/>
                  </a:lnTo>
                  <a:lnTo>
                    <a:pt x="174938" y="342562"/>
                  </a:lnTo>
                  <a:lnTo>
                    <a:pt x="136688" y="342562"/>
                  </a:lnTo>
                  <a:close/>
                  <a:moveTo>
                    <a:pt x="131062" y="326249"/>
                  </a:moveTo>
                  <a:lnTo>
                    <a:pt x="131062" y="347624"/>
                  </a:lnTo>
                  <a:lnTo>
                    <a:pt x="228937" y="347624"/>
                  </a:lnTo>
                  <a:lnTo>
                    <a:pt x="228937" y="326249"/>
                  </a:lnTo>
                  <a:close/>
                  <a:moveTo>
                    <a:pt x="180000" y="206437"/>
                  </a:moveTo>
                  <a:cubicBezTo>
                    <a:pt x="171000" y="206437"/>
                    <a:pt x="163688" y="213750"/>
                    <a:pt x="163688" y="222750"/>
                  </a:cubicBezTo>
                  <a:cubicBezTo>
                    <a:pt x="163688" y="231750"/>
                    <a:pt x="171000" y="239062"/>
                    <a:pt x="180000" y="239062"/>
                  </a:cubicBezTo>
                  <a:cubicBezTo>
                    <a:pt x="189000" y="239062"/>
                    <a:pt x="196313" y="231750"/>
                    <a:pt x="196313" y="222750"/>
                  </a:cubicBezTo>
                  <a:cubicBezTo>
                    <a:pt x="196313" y="213750"/>
                    <a:pt x="189000" y="206437"/>
                    <a:pt x="180000" y="206437"/>
                  </a:cubicBezTo>
                  <a:close/>
                  <a:moveTo>
                    <a:pt x="316125" y="163125"/>
                  </a:moveTo>
                  <a:lnTo>
                    <a:pt x="316125" y="195187"/>
                  </a:lnTo>
                  <a:lnTo>
                    <a:pt x="316687" y="195187"/>
                  </a:lnTo>
                  <a:lnTo>
                    <a:pt x="348750" y="195187"/>
                  </a:lnTo>
                  <a:lnTo>
                    <a:pt x="348750" y="163125"/>
                  </a:lnTo>
                  <a:close/>
                  <a:moveTo>
                    <a:pt x="11250" y="163125"/>
                  </a:moveTo>
                  <a:lnTo>
                    <a:pt x="11250" y="195187"/>
                  </a:lnTo>
                  <a:lnTo>
                    <a:pt x="43875" y="195187"/>
                  </a:lnTo>
                  <a:lnTo>
                    <a:pt x="43875" y="163125"/>
                  </a:lnTo>
                  <a:close/>
                  <a:moveTo>
                    <a:pt x="172688" y="75374"/>
                  </a:moveTo>
                  <a:lnTo>
                    <a:pt x="104625" y="222750"/>
                  </a:lnTo>
                  <a:lnTo>
                    <a:pt x="136687" y="297562"/>
                  </a:lnTo>
                  <a:lnTo>
                    <a:pt x="136687" y="314999"/>
                  </a:lnTo>
                  <a:lnTo>
                    <a:pt x="223313" y="314999"/>
                  </a:lnTo>
                  <a:lnTo>
                    <a:pt x="223313" y="297562"/>
                  </a:lnTo>
                  <a:lnTo>
                    <a:pt x="255375" y="222750"/>
                  </a:lnTo>
                  <a:lnTo>
                    <a:pt x="187313" y="75374"/>
                  </a:lnTo>
                  <a:lnTo>
                    <a:pt x="185625" y="75374"/>
                  </a:lnTo>
                  <a:lnTo>
                    <a:pt x="185625" y="196960"/>
                  </a:lnTo>
                  <a:lnTo>
                    <a:pt x="199477" y="202711"/>
                  </a:lnTo>
                  <a:cubicBezTo>
                    <a:pt x="204469" y="207703"/>
                    <a:pt x="207563" y="214593"/>
                    <a:pt x="207563" y="222187"/>
                  </a:cubicBezTo>
                  <a:cubicBezTo>
                    <a:pt x="207563" y="237938"/>
                    <a:pt x="195188" y="249750"/>
                    <a:pt x="180000" y="249750"/>
                  </a:cubicBezTo>
                  <a:cubicBezTo>
                    <a:pt x="164813" y="249750"/>
                    <a:pt x="152438" y="237375"/>
                    <a:pt x="152438" y="222187"/>
                  </a:cubicBezTo>
                  <a:cubicBezTo>
                    <a:pt x="152438" y="214593"/>
                    <a:pt x="155532" y="207703"/>
                    <a:pt x="160524" y="202711"/>
                  </a:cubicBezTo>
                  <a:lnTo>
                    <a:pt x="174375" y="196960"/>
                  </a:lnTo>
                  <a:lnTo>
                    <a:pt x="174375" y="75374"/>
                  </a:lnTo>
                  <a:close/>
                  <a:moveTo>
                    <a:pt x="165375" y="64687"/>
                  </a:moveTo>
                  <a:lnTo>
                    <a:pt x="194063" y="64687"/>
                  </a:lnTo>
                  <a:lnTo>
                    <a:pt x="267188" y="222750"/>
                  </a:lnTo>
                  <a:lnTo>
                    <a:pt x="234563" y="300375"/>
                  </a:lnTo>
                  <a:lnTo>
                    <a:pt x="234563" y="314999"/>
                  </a:lnTo>
                  <a:lnTo>
                    <a:pt x="240187" y="314999"/>
                  </a:lnTo>
                  <a:lnTo>
                    <a:pt x="240187" y="358874"/>
                  </a:lnTo>
                  <a:lnTo>
                    <a:pt x="119812" y="358874"/>
                  </a:lnTo>
                  <a:lnTo>
                    <a:pt x="119812" y="314999"/>
                  </a:lnTo>
                  <a:lnTo>
                    <a:pt x="125437" y="314999"/>
                  </a:lnTo>
                  <a:lnTo>
                    <a:pt x="125437" y="300375"/>
                  </a:lnTo>
                  <a:lnTo>
                    <a:pt x="92250" y="222750"/>
                  </a:lnTo>
                  <a:close/>
                  <a:moveTo>
                    <a:pt x="338062" y="15749"/>
                  </a:moveTo>
                  <a:cubicBezTo>
                    <a:pt x="331875" y="15749"/>
                    <a:pt x="327375" y="20812"/>
                    <a:pt x="327375" y="26437"/>
                  </a:cubicBezTo>
                  <a:cubicBezTo>
                    <a:pt x="327375" y="32062"/>
                    <a:pt x="332437" y="37124"/>
                    <a:pt x="338062" y="37124"/>
                  </a:cubicBezTo>
                  <a:cubicBezTo>
                    <a:pt x="344250" y="37124"/>
                    <a:pt x="348750" y="32062"/>
                    <a:pt x="348750" y="26437"/>
                  </a:cubicBezTo>
                  <a:cubicBezTo>
                    <a:pt x="348750" y="20249"/>
                    <a:pt x="343687" y="15749"/>
                    <a:pt x="338062" y="15749"/>
                  </a:cubicBezTo>
                  <a:close/>
                  <a:moveTo>
                    <a:pt x="21938" y="15749"/>
                  </a:moveTo>
                  <a:cubicBezTo>
                    <a:pt x="16313" y="15749"/>
                    <a:pt x="11250" y="20249"/>
                    <a:pt x="11250" y="26437"/>
                  </a:cubicBezTo>
                  <a:cubicBezTo>
                    <a:pt x="11250" y="32624"/>
                    <a:pt x="15750" y="37124"/>
                    <a:pt x="21938" y="37124"/>
                  </a:cubicBezTo>
                  <a:cubicBezTo>
                    <a:pt x="28125" y="37124"/>
                    <a:pt x="32625" y="32624"/>
                    <a:pt x="32625" y="26437"/>
                  </a:cubicBezTo>
                  <a:cubicBezTo>
                    <a:pt x="32625" y="20249"/>
                    <a:pt x="28125" y="15749"/>
                    <a:pt x="21938" y="15749"/>
                  </a:cubicBezTo>
                  <a:close/>
                  <a:moveTo>
                    <a:pt x="163688" y="11250"/>
                  </a:moveTo>
                  <a:lnTo>
                    <a:pt x="163688" y="43313"/>
                  </a:lnTo>
                  <a:lnTo>
                    <a:pt x="196313" y="43313"/>
                  </a:lnTo>
                  <a:lnTo>
                    <a:pt x="196313" y="11250"/>
                  </a:lnTo>
                  <a:close/>
                  <a:moveTo>
                    <a:pt x="152438" y="0"/>
                  </a:moveTo>
                  <a:lnTo>
                    <a:pt x="207000" y="0"/>
                  </a:lnTo>
                  <a:lnTo>
                    <a:pt x="207215" y="20812"/>
                  </a:lnTo>
                  <a:lnTo>
                    <a:pt x="318514" y="20812"/>
                  </a:lnTo>
                  <a:lnTo>
                    <a:pt x="322664" y="11038"/>
                  </a:lnTo>
                  <a:cubicBezTo>
                    <a:pt x="326672" y="7030"/>
                    <a:pt x="332156" y="4499"/>
                    <a:pt x="338062" y="4499"/>
                  </a:cubicBezTo>
                  <a:cubicBezTo>
                    <a:pt x="350437" y="4499"/>
                    <a:pt x="360000" y="14624"/>
                    <a:pt x="360000" y="26437"/>
                  </a:cubicBezTo>
                  <a:cubicBezTo>
                    <a:pt x="360000" y="38249"/>
                    <a:pt x="349875" y="48374"/>
                    <a:pt x="338062" y="48374"/>
                  </a:cubicBezTo>
                  <a:cubicBezTo>
                    <a:pt x="331875" y="48374"/>
                    <a:pt x="326391" y="45843"/>
                    <a:pt x="322453" y="41835"/>
                  </a:cubicBezTo>
                  <a:lnTo>
                    <a:pt x="318437" y="32062"/>
                  </a:lnTo>
                  <a:lnTo>
                    <a:pt x="232613" y="32062"/>
                  </a:lnTo>
                  <a:lnTo>
                    <a:pt x="251183" y="37959"/>
                  </a:lnTo>
                  <a:cubicBezTo>
                    <a:pt x="281189" y="53199"/>
                    <a:pt x="305675" y="77686"/>
                    <a:pt x="320915" y="107691"/>
                  </a:cubicBezTo>
                  <a:lnTo>
                    <a:pt x="334946" y="151875"/>
                  </a:lnTo>
                  <a:lnTo>
                    <a:pt x="360000" y="151875"/>
                  </a:lnTo>
                  <a:lnTo>
                    <a:pt x="360000" y="206437"/>
                  </a:lnTo>
                  <a:lnTo>
                    <a:pt x="304875" y="206437"/>
                  </a:lnTo>
                  <a:lnTo>
                    <a:pt x="304875" y="151875"/>
                  </a:lnTo>
                  <a:lnTo>
                    <a:pt x="323199" y="151875"/>
                  </a:lnTo>
                  <a:lnTo>
                    <a:pt x="311002" y="112693"/>
                  </a:lnTo>
                  <a:cubicBezTo>
                    <a:pt x="296957" y="84814"/>
                    <a:pt x="274228" y="62208"/>
                    <a:pt x="246262" y="48110"/>
                  </a:cubicBezTo>
                  <a:lnTo>
                    <a:pt x="207370" y="35821"/>
                  </a:lnTo>
                  <a:lnTo>
                    <a:pt x="207563" y="54563"/>
                  </a:lnTo>
                  <a:lnTo>
                    <a:pt x="152438" y="54563"/>
                  </a:lnTo>
                  <a:lnTo>
                    <a:pt x="152438" y="35882"/>
                  </a:lnTo>
                  <a:lnTo>
                    <a:pt x="113739" y="48110"/>
                  </a:lnTo>
                  <a:cubicBezTo>
                    <a:pt x="85773" y="62208"/>
                    <a:pt x="63044" y="84814"/>
                    <a:pt x="48999" y="112693"/>
                  </a:cubicBezTo>
                  <a:lnTo>
                    <a:pt x="36801" y="151875"/>
                  </a:lnTo>
                  <a:lnTo>
                    <a:pt x="55125" y="151875"/>
                  </a:lnTo>
                  <a:lnTo>
                    <a:pt x="55125" y="206437"/>
                  </a:lnTo>
                  <a:lnTo>
                    <a:pt x="0" y="206437"/>
                  </a:lnTo>
                  <a:lnTo>
                    <a:pt x="0" y="151875"/>
                  </a:lnTo>
                  <a:lnTo>
                    <a:pt x="25054" y="151875"/>
                  </a:lnTo>
                  <a:lnTo>
                    <a:pt x="39085" y="107691"/>
                  </a:lnTo>
                  <a:cubicBezTo>
                    <a:pt x="54325" y="77686"/>
                    <a:pt x="78812" y="53199"/>
                    <a:pt x="108818" y="37959"/>
                  </a:cubicBezTo>
                  <a:lnTo>
                    <a:pt x="127387" y="32062"/>
                  </a:lnTo>
                  <a:lnTo>
                    <a:pt x="41563" y="32062"/>
                  </a:lnTo>
                  <a:lnTo>
                    <a:pt x="37547" y="41835"/>
                  </a:lnTo>
                  <a:cubicBezTo>
                    <a:pt x="33610" y="45843"/>
                    <a:pt x="28125" y="48374"/>
                    <a:pt x="21938" y="48374"/>
                  </a:cubicBezTo>
                  <a:cubicBezTo>
                    <a:pt x="10125" y="48374"/>
                    <a:pt x="0" y="38812"/>
                    <a:pt x="0" y="26437"/>
                  </a:cubicBezTo>
                  <a:cubicBezTo>
                    <a:pt x="0" y="14062"/>
                    <a:pt x="9563" y="4499"/>
                    <a:pt x="21938" y="4499"/>
                  </a:cubicBezTo>
                  <a:cubicBezTo>
                    <a:pt x="28125" y="4499"/>
                    <a:pt x="33610" y="6890"/>
                    <a:pt x="37547" y="10827"/>
                  </a:cubicBezTo>
                  <a:lnTo>
                    <a:pt x="41595" y="20812"/>
                  </a:lnTo>
                  <a:lnTo>
                    <a:pt x="152438" y="20812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17"/>
            </p:custDataLst>
          </p:nvPr>
        </p:nvGrpSpPr>
        <p:grpSpPr>
          <a:xfrm>
            <a:off x="2518646" y="3853582"/>
            <a:ext cx="837183" cy="837399"/>
            <a:chOff x="832178" y="4010634"/>
            <a:chExt cx="695056" cy="695236"/>
          </a:xfrm>
        </p:grpSpPr>
        <p:sp>
          <p:nvSpPr>
            <p:cNvPr id="136" name="Shape 1491"/>
            <p:cNvSpPr/>
            <p:nvPr>
              <p:custDataLst>
                <p:tags r:id="rId18"/>
              </p:custDataLst>
            </p:nvPr>
          </p:nvSpPr>
          <p:spPr>
            <a:xfrm>
              <a:off x="832178" y="4010634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7" name="任意形状 196"/>
            <p:cNvSpPr/>
            <p:nvPr>
              <p:custDataLst>
                <p:tags r:id="rId19"/>
              </p:custDataLst>
            </p:nvPr>
          </p:nvSpPr>
          <p:spPr>
            <a:xfrm>
              <a:off x="999706" y="4236619"/>
              <a:ext cx="360000" cy="360000"/>
            </a:xfrm>
            <a:custGeom>
              <a:gdLst>
                <a:gd name="connsiteX0" fmla="*/ 322594 w 360000"/>
                <a:gd name="connsiteY0" fmla="*/ 332775 h 360000"/>
                <a:gd name="connsiteX1" fmla="*/ 327206 w 360000"/>
                <a:gd name="connsiteY1" fmla="*/ 341944 h 360000"/>
                <a:gd name="connsiteX2" fmla="*/ 331875 w 360000"/>
                <a:gd name="connsiteY2" fmla="*/ 332775 h 360000"/>
                <a:gd name="connsiteX3" fmla="*/ 307631 w 360000"/>
                <a:gd name="connsiteY3" fmla="*/ 305212 h 360000"/>
                <a:gd name="connsiteX4" fmla="*/ 316631 w 360000"/>
                <a:gd name="connsiteY4" fmla="*/ 321525 h 360000"/>
                <a:gd name="connsiteX5" fmla="*/ 316688 w 360000"/>
                <a:gd name="connsiteY5" fmla="*/ 321525 h 360000"/>
                <a:gd name="connsiteX6" fmla="*/ 337500 w 360000"/>
                <a:gd name="connsiteY6" fmla="*/ 321525 h 360000"/>
                <a:gd name="connsiteX7" fmla="*/ 346500 w 360000"/>
                <a:gd name="connsiteY7" fmla="*/ 305212 h 360000"/>
                <a:gd name="connsiteX8" fmla="*/ 321525 w 360000"/>
                <a:gd name="connsiteY8" fmla="*/ 92813 h 360000"/>
                <a:gd name="connsiteX9" fmla="*/ 332775 w 360000"/>
                <a:gd name="connsiteY9" fmla="*/ 92813 h 360000"/>
                <a:gd name="connsiteX10" fmla="*/ 332775 w 360000"/>
                <a:gd name="connsiteY10" fmla="*/ 283557 h 360000"/>
                <a:gd name="connsiteX11" fmla="*/ 321525 w 360000"/>
                <a:gd name="connsiteY11" fmla="*/ 283557 h 360000"/>
                <a:gd name="connsiteX12" fmla="*/ 305494 w 360000"/>
                <a:gd name="connsiteY12" fmla="*/ 82069 h 360000"/>
                <a:gd name="connsiteX13" fmla="*/ 305494 w 360000"/>
                <a:gd name="connsiteY13" fmla="*/ 293907 h 360000"/>
                <a:gd name="connsiteX14" fmla="*/ 348750 w 360000"/>
                <a:gd name="connsiteY14" fmla="*/ 293907 h 360000"/>
                <a:gd name="connsiteX15" fmla="*/ 348750 w 360000"/>
                <a:gd name="connsiteY15" fmla="*/ 82069 h 360000"/>
                <a:gd name="connsiteX16" fmla="*/ 75263 w 360000"/>
                <a:gd name="connsiteY16" fmla="*/ 76668 h 360000"/>
                <a:gd name="connsiteX17" fmla="*/ 66375 w 360000"/>
                <a:gd name="connsiteY17" fmla="*/ 85556 h 360000"/>
                <a:gd name="connsiteX18" fmla="*/ 66375 w 360000"/>
                <a:gd name="connsiteY18" fmla="*/ 160087 h 360000"/>
                <a:gd name="connsiteX19" fmla="*/ 75263 w 360000"/>
                <a:gd name="connsiteY19" fmla="*/ 168750 h 360000"/>
                <a:gd name="connsiteX20" fmla="*/ 168750 w 360000"/>
                <a:gd name="connsiteY20" fmla="*/ 168750 h 360000"/>
                <a:gd name="connsiteX21" fmla="*/ 168750 w 360000"/>
                <a:gd name="connsiteY21" fmla="*/ 76668 h 360000"/>
                <a:gd name="connsiteX22" fmla="*/ 213750 w 360000"/>
                <a:gd name="connsiteY22" fmla="*/ 76613 h 360000"/>
                <a:gd name="connsiteX23" fmla="*/ 213750 w 360000"/>
                <a:gd name="connsiteY23" fmla="*/ 168750 h 360000"/>
                <a:gd name="connsiteX24" fmla="*/ 215437 w 360000"/>
                <a:gd name="connsiteY24" fmla="*/ 168750 h 360000"/>
                <a:gd name="connsiteX25" fmla="*/ 224325 w 360000"/>
                <a:gd name="connsiteY25" fmla="*/ 159863 h 360000"/>
                <a:gd name="connsiteX26" fmla="*/ 224325 w 360000"/>
                <a:gd name="connsiteY26" fmla="*/ 85500 h 360000"/>
                <a:gd name="connsiteX27" fmla="*/ 215437 w 360000"/>
                <a:gd name="connsiteY27" fmla="*/ 76613 h 360000"/>
                <a:gd name="connsiteX28" fmla="*/ 332381 w 360000"/>
                <a:gd name="connsiteY28" fmla="*/ 49219 h 360000"/>
                <a:gd name="connsiteX29" fmla="*/ 343631 w 360000"/>
                <a:gd name="connsiteY29" fmla="*/ 49219 h 360000"/>
                <a:gd name="connsiteX30" fmla="*/ 343631 w 360000"/>
                <a:gd name="connsiteY30" fmla="*/ 65588 h 360000"/>
                <a:gd name="connsiteX31" fmla="*/ 332381 w 360000"/>
                <a:gd name="connsiteY31" fmla="*/ 65588 h 360000"/>
                <a:gd name="connsiteX32" fmla="*/ 310613 w 360000"/>
                <a:gd name="connsiteY32" fmla="*/ 49219 h 360000"/>
                <a:gd name="connsiteX33" fmla="*/ 321863 w 360000"/>
                <a:gd name="connsiteY33" fmla="*/ 49219 h 360000"/>
                <a:gd name="connsiteX34" fmla="*/ 321863 w 360000"/>
                <a:gd name="connsiteY34" fmla="*/ 65588 h 360000"/>
                <a:gd name="connsiteX35" fmla="*/ 310613 w 360000"/>
                <a:gd name="connsiteY35" fmla="*/ 65588 h 360000"/>
                <a:gd name="connsiteX36" fmla="*/ 305494 w 360000"/>
                <a:gd name="connsiteY36" fmla="*/ 43931 h 360000"/>
                <a:gd name="connsiteX37" fmla="*/ 305494 w 360000"/>
                <a:gd name="connsiteY37" fmla="*/ 70819 h 360000"/>
                <a:gd name="connsiteX38" fmla="*/ 348750 w 360000"/>
                <a:gd name="connsiteY38" fmla="*/ 70819 h 360000"/>
                <a:gd name="connsiteX39" fmla="*/ 348750 w 360000"/>
                <a:gd name="connsiteY39" fmla="*/ 43931 h 360000"/>
                <a:gd name="connsiteX40" fmla="*/ 313425 w 360000"/>
                <a:gd name="connsiteY40" fmla="*/ 11250 h 360000"/>
                <a:gd name="connsiteX41" fmla="*/ 305494 w 360000"/>
                <a:gd name="connsiteY41" fmla="*/ 19181 h 360000"/>
                <a:gd name="connsiteX42" fmla="*/ 305494 w 360000"/>
                <a:gd name="connsiteY42" fmla="*/ 32681 h 360000"/>
                <a:gd name="connsiteX43" fmla="*/ 348750 w 360000"/>
                <a:gd name="connsiteY43" fmla="*/ 32681 h 360000"/>
                <a:gd name="connsiteX44" fmla="*/ 348750 w 360000"/>
                <a:gd name="connsiteY44" fmla="*/ 19181 h 360000"/>
                <a:gd name="connsiteX45" fmla="*/ 340819 w 360000"/>
                <a:gd name="connsiteY45" fmla="*/ 11250 h 360000"/>
                <a:gd name="connsiteX46" fmla="*/ 213525 w 360000"/>
                <a:gd name="connsiteY46" fmla="*/ 11250 h 360000"/>
                <a:gd name="connsiteX47" fmla="*/ 213525 w 360000"/>
                <a:gd name="connsiteY47" fmla="*/ 65419 h 360000"/>
                <a:gd name="connsiteX48" fmla="*/ 215437 w 360000"/>
                <a:gd name="connsiteY48" fmla="*/ 65419 h 360000"/>
                <a:gd name="connsiteX49" fmla="*/ 235575 w 360000"/>
                <a:gd name="connsiteY49" fmla="*/ 85557 h 360000"/>
                <a:gd name="connsiteX50" fmla="*/ 235575 w 360000"/>
                <a:gd name="connsiteY50" fmla="*/ 160088 h 360000"/>
                <a:gd name="connsiteX51" fmla="*/ 215215 w 360000"/>
                <a:gd name="connsiteY51" fmla="*/ 180000 h 360000"/>
                <a:gd name="connsiteX52" fmla="*/ 215213 w 360000"/>
                <a:gd name="connsiteY52" fmla="*/ 180000 h 360000"/>
                <a:gd name="connsiteX53" fmla="*/ 215212 w 360000"/>
                <a:gd name="connsiteY53" fmla="*/ 180000 h 360000"/>
                <a:gd name="connsiteX54" fmla="*/ 213525 w 360000"/>
                <a:gd name="connsiteY54" fmla="*/ 180000 h 360000"/>
                <a:gd name="connsiteX55" fmla="*/ 213525 w 360000"/>
                <a:gd name="connsiteY55" fmla="*/ 348750 h 360000"/>
                <a:gd name="connsiteX56" fmla="*/ 226519 w 360000"/>
                <a:gd name="connsiteY56" fmla="*/ 348750 h 360000"/>
                <a:gd name="connsiteX57" fmla="*/ 256163 w 360000"/>
                <a:gd name="connsiteY57" fmla="*/ 319106 h 360000"/>
                <a:gd name="connsiteX58" fmla="*/ 256163 w 360000"/>
                <a:gd name="connsiteY58" fmla="*/ 40894 h 360000"/>
                <a:gd name="connsiteX59" fmla="*/ 226519 w 360000"/>
                <a:gd name="connsiteY59" fmla="*/ 11250 h 360000"/>
                <a:gd name="connsiteX60" fmla="*/ 181069 w 360000"/>
                <a:gd name="connsiteY60" fmla="*/ 11250 h 360000"/>
                <a:gd name="connsiteX61" fmla="*/ 181069 w 360000"/>
                <a:gd name="connsiteY61" fmla="*/ 348750 h 360000"/>
                <a:gd name="connsiteX62" fmla="*/ 202275 w 360000"/>
                <a:gd name="connsiteY62" fmla="*/ 348750 h 360000"/>
                <a:gd name="connsiteX63" fmla="*/ 202275 w 360000"/>
                <a:gd name="connsiteY63" fmla="*/ 11250 h 360000"/>
                <a:gd name="connsiteX64" fmla="*/ 33075 w 360000"/>
                <a:gd name="connsiteY64" fmla="*/ 11250 h 360000"/>
                <a:gd name="connsiteX65" fmla="*/ 33075 w 360000"/>
                <a:gd name="connsiteY65" fmla="*/ 348750 h 360000"/>
                <a:gd name="connsiteX66" fmla="*/ 169819 w 360000"/>
                <a:gd name="connsiteY66" fmla="*/ 348750 h 360000"/>
                <a:gd name="connsiteX67" fmla="*/ 169819 w 360000"/>
                <a:gd name="connsiteY67" fmla="*/ 180000 h 360000"/>
                <a:gd name="connsiteX68" fmla="*/ 75263 w 360000"/>
                <a:gd name="connsiteY68" fmla="*/ 180000 h 360000"/>
                <a:gd name="connsiteX69" fmla="*/ 55125 w 360000"/>
                <a:gd name="connsiteY69" fmla="*/ 159862 h 360000"/>
                <a:gd name="connsiteX70" fmla="*/ 55125 w 360000"/>
                <a:gd name="connsiteY70" fmla="*/ 85500 h 360000"/>
                <a:gd name="connsiteX71" fmla="*/ 75263 w 360000"/>
                <a:gd name="connsiteY71" fmla="*/ 65362 h 360000"/>
                <a:gd name="connsiteX72" fmla="*/ 169819 w 360000"/>
                <a:gd name="connsiteY72" fmla="*/ 65362 h 360000"/>
                <a:gd name="connsiteX73" fmla="*/ 169819 w 360000"/>
                <a:gd name="connsiteY73" fmla="*/ 11250 h 360000"/>
                <a:gd name="connsiteX74" fmla="*/ 11250 w 360000"/>
                <a:gd name="connsiteY74" fmla="*/ 11250 h 360000"/>
                <a:gd name="connsiteX75" fmla="*/ 11250 w 360000"/>
                <a:gd name="connsiteY75" fmla="*/ 348750 h 360000"/>
                <a:gd name="connsiteX76" fmla="*/ 21825 w 360000"/>
                <a:gd name="connsiteY76" fmla="*/ 348750 h 360000"/>
                <a:gd name="connsiteX77" fmla="*/ 21825 w 360000"/>
                <a:gd name="connsiteY77" fmla="*/ 11250 h 360000"/>
                <a:gd name="connsiteX78" fmla="*/ 313425 w 360000"/>
                <a:gd name="connsiteY78" fmla="*/ 0 h 360000"/>
                <a:gd name="connsiteX79" fmla="*/ 340875 w 360000"/>
                <a:gd name="connsiteY79" fmla="*/ 0 h 360000"/>
                <a:gd name="connsiteX80" fmla="*/ 360000 w 360000"/>
                <a:gd name="connsiteY80" fmla="*/ 19181 h 360000"/>
                <a:gd name="connsiteX81" fmla="*/ 360000 w 360000"/>
                <a:gd name="connsiteY81" fmla="*/ 38306 h 360000"/>
                <a:gd name="connsiteX82" fmla="*/ 360000 w 360000"/>
                <a:gd name="connsiteY82" fmla="*/ 76444 h 360000"/>
                <a:gd name="connsiteX83" fmla="*/ 360000 w 360000"/>
                <a:gd name="connsiteY83" fmla="*/ 299532 h 360000"/>
                <a:gd name="connsiteX84" fmla="*/ 359973 w 360000"/>
                <a:gd name="connsiteY84" fmla="*/ 299560 h 360000"/>
                <a:gd name="connsiteX85" fmla="*/ 360000 w 360000"/>
                <a:gd name="connsiteY85" fmla="*/ 299587 h 360000"/>
                <a:gd name="connsiteX86" fmla="*/ 358200 w 360000"/>
                <a:gd name="connsiteY86" fmla="*/ 306815 h 360000"/>
                <a:gd name="connsiteX87" fmla="*/ 345886 w 360000"/>
                <a:gd name="connsiteY87" fmla="*/ 329547 h 360000"/>
                <a:gd name="connsiteX88" fmla="*/ 345881 w 360000"/>
                <a:gd name="connsiteY88" fmla="*/ 329569 h 360000"/>
                <a:gd name="connsiteX89" fmla="*/ 332100 w 360000"/>
                <a:gd name="connsiteY89" fmla="*/ 357019 h 360000"/>
                <a:gd name="connsiteX90" fmla="*/ 327150 w 360000"/>
                <a:gd name="connsiteY90" fmla="*/ 360000 h 360000"/>
                <a:gd name="connsiteX91" fmla="*/ 322144 w 360000"/>
                <a:gd name="connsiteY91" fmla="*/ 356906 h 360000"/>
                <a:gd name="connsiteX92" fmla="*/ 308684 w 360000"/>
                <a:gd name="connsiteY92" fmla="*/ 330098 h 360000"/>
                <a:gd name="connsiteX93" fmla="*/ 308644 w 360000"/>
                <a:gd name="connsiteY93" fmla="*/ 330075 h 360000"/>
                <a:gd name="connsiteX94" fmla="*/ 294244 w 360000"/>
                <a:gd name="connsiteY94" fmla="*/ 299925 h 360000"/>
                <a:gd name="connsiteX95" fmla="*/ 294244 w 360000"/>
                <a:gd name="connsiteY95" fmla="*/ 299587 h 360000"/>
                <a:gd name="connsiteX96" fmla="*/ 294271 w 360000"/>
                <a:gd name="connsiteY96" fmla="*/ 299560 h 360000"/>
                <a:gd name="connsiteX97" fmla="*/ 294244 w 360000"/>
                <a:gd name="connsiteY97" fmla="*/ 299532 h 360000"/>
                <a:gd name="connsiteX98" fmla="*/ 294244 w 360000"/>
                <a:gd name="connsiteY98" fmla="*/ 76444 h 360000"/>
                <a:gd name="connsiteX99" fmla="*/ 294244 w 360000"/>
                <a:gd name="connsiteY99" fmla="*/ 38306 h 360000"/>
                <a:gd name="connsiteX100" fmla="*/ 294244 w 360000"/>
                <a:gd name="connsiteY100" fmla="*/ 19181 h 360000"/>
                <a:gd name="connsiteX101" fmla="*/ 313425 w 360000"/>
                <a:gd name="connsiteY101" fmla="*/ 0 h 360000"/>
                <a:gd name="connsiteX102" fmla="*/ 0 w 360000"/>
                <a:gd name="connsiteY102" fmla="*/ 0 h 360000"/>
                <a:gd name="connsiteX103" fmla="*/ 226519 w 360000"/>
                <a:gd name="connsiteY103" fmla="*/ 0 h 360000"/>
                <a:gd name="connsiteX104" fmla="*/ 267413 w 360000"/>
                <a:gd name="connsiteY104" fmla="*/ 40894 h 360000"/>
                <a:gd name="connsiteX105" fmla="*/ 267413 w 360000"/>
                <a:gd name="connsiteY105" fmla="*/ 319106 h 360000"/>
                <a:gd name="connsiteX106" fmla="*/ 226519 w 360000"/>
                <a:gd name="connsiteY106" fmla="*/ 360000 h 360000"/>
                <a:gd name="connsiteX107" fmla="*/ 0 w 360000"/>
                <a:gd name="connsiteY107" fmla="*/ 3600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60000" h="360000">
                  <a:moveTo>
                    <a:pt x="322594" y="332775"/>
                  </a:moveTo>
                  <a:lnTo>
                    <a:pt x="327206" y="341944"/>
                  </a:lnTo>
                  <a:lnTo>
                    <a:pt x="331875" y="332775"/>
                  </a:lnTo>
                  <a:close/>
                  <a:moveTo>
                    <a:pt x="307631" y="305212"/>
                  </a:moveTo>
                  <a:cubicBezTo>
                    <a:pt x="309375" y="308475"/>
                    <a:pt x="311963" y="313593"/>
                    <a:pt x="316631" y="321525"/>
                  </a:cubicBezTo>
                  <a:lnTo>
                    <a:pt x="316688" y="321525"/>
                  </a:lnTo>
                  <a:lnTo>
                    <a:pt x="337500" y="321525"/>
                  </a:lnTo>
                  <a:cubicBezTo>
                    <a:pt x="342225" y="313593"/>
                    <a:pt x="344925" y="308475"/>
                    <a:pt x="346500" y="305212"/>
                  </a:cubicBezTo>
                  <a:close/>
                  <a:moveTo>
                    <a:pt x="321525" y="92813"/>
                  </a:moveTo>
                  <a:lnTo>
                    <a:pt x="332775" y="92813"/>
                  </a:lnTo>
                  <a:lnTo>
                    <a:pt x="332775" y="283557"/>
                  </a:lnTo>
                  <a:lnTo>
                    <a:pt x="321525" y="283557"/>
                  </a:lnTo>
                  <a:close/>
                  <a:moveTo>
                    <a:pt x="305494" y="82069"/>
                  </a:moveTo>
                  <a:lnTo>
                    <a:pt x="305494" y="293907"/>
                  </a:lnTo>
                  <a:lnTo>
                    <a:pt x="348750" y="293907"/>
                  </a:lnTo>
                  <a:lnTo>
                    <a:pt x="348750" y="82069"/>
                  </a:lnTo>
                  <a:close/>
                  <a:moveTo>
                    <a:pt x="75263" y="76668"/>
                  </a:moveTo>
                  <a:cubicBezTo>
                    <a:pt x="70354" y="76668"/>
                    <a:pt x="66375" y="80647"/>
                    <a:pt x="66375" y="85556"/>
                  </a:cubicBezTo>
                  <a:lnTo>
                    <a:pt x="66375" y="160087"/>
                  </a:lnTo>
                  <a:cubicBezTo>
                    <a:pt x="66497" y="164907"/>
                    <a:pt x="70441" y="168751"/>
                    <a:pt x="75263" y="168750"/>
                  </a:cubicBezTo>
                  <a:lnTo>
                    <a:pt x="168750" y="168750"/>
                  </a:lnTo>
                  <a:lnTo>
                    <a:pt x="168750" y="76668"/>
                  </a:lnTo>
                  <a:close/>
                  <a:moveTo>
                    <a:pt x="213750" y="76613"/>
                  </a:moveTo>
                  <a:lnTo>
                    <a:pt x="213750" y="168750"/>
                  </a:lnTo>
                  <a:lnTo>
                    <a:pt x="215437" y="168750"/>
                  </a:lnTo>
                  <a:cubicBezTo>
                    <a:pt x="220346" y="168750"/>
                    <a:pt x="224325" y="164771"/>
                    <a:pt x="224325" y="159863"/>
                  </a:cubicBezTo>
                  <a:lnTo>
                    <a:pt x="224325" y="85500"/>
                  </a:lnTo>
                  <a:cubicBezTo>
                    <a:pt x="224325" y="80592"/>
                    <a:pt x="220346" y="76613"/>
                    <a:pt x="215437" y="76613"/>
                  </a:cubicBezTo>
                  <a:close/>
                  <a:moveTo>
                    <a:pt x="332381" y="49219"/>
                  </a:moveTo>
                  <a:lnTo>
                    <a:pt x="343631" y="49219"/>
                  </a:lnTo>
                  <a:lnTo>
                    <a:pt x="343631" y="65588"/>
                  </a:lnTo>
                  <a:lnTo>
                    <a:pt x="332381" y="65588"/>
                  </a:lnTo>
                  <a:close/>
                  <a:moveTo>
                    <a:pt x="310613" y="49219"/>
                  </a:moveTo>
                  <a:lnTo>
                    <a:pt x="321863" y="49219"/>
                  </a:lnTo>
                  <a:lnTo>
                    <a:pt x="321863" y="65588"/>
                  </a:lnTo>
                  <a:lnTo>
                    <a:pt x="310613" y="65588"/>
                  </a:lnTo>
                  <a:close/>
                  <a:moveTo>
                    <a:pt x="305494" y="43931"/>
                  </a:moveTo>
                  <a:lnTo>
                    <a:pt x="305494" y="70819"/>
                  </a:lnTo>
                  <a:lnTo>
                    <a:pt x="348750" y="70819"/>
                  </a:lnTo>
                  <a:lnTo>
                    <a:pt x="348750" y="43931"/>
                  </a:lnTo>
                  <a:close/>
                  <a:moveTo>
                    <a:pt x="313425" y="11250"/>
                  </a:moveTo>
                  <a:cubicBezTo>
                    <a:pt x="309045" y="11250"/>
                    <a:pt x="305494" y="14801"/>
                    <a:pt x="305494" y="19181"/>
                  </a:cubicBezTo>
                  <a:lnTo>
                    <a:pt x="305494" y="32681"/>
                  </a:lnTo>
                  <a:lnTo>
                    <a:pt x="348750" y="32681"/>
                  </a:lnTo>
                  <a:lnTo>
                    <a:pt x="348750" y="19181"/>
                  </a:lnTo>
                  <a:cubicBezTo>
                    <a:pt x="348750" y="14801"/>
                    <a:pt x="345199" y="11250"/>
                    <a:pt x="340819" y="11250"/>
                  </a:cubicBezTo>
                  <a:close/>
                  <a:moveTo>
                    <a:pt x="213525" y="11250"/>
                  </a:moveTo>
                  <a:lnTo>
                    <a:pt x="213525" y="65419"/>
                  </a:lnTo>
                  <a:lnTo>
                    <a:pt x="215437" y="65419"/>
                  </a:lnTo>
                  <a:cubicBezTo>
                    <a:pt x="226559" y="65419"/>
                    <a:pt x="235575" y="74435"/>
                    <a:pt x="235575" y="85557"/>
                  </a:cubicBezTo>
                  <a:lnTo>
                    <a:pt x="235575" y="160088"/>
                  </a:lnTo>
                  <a:cubicBezTo>
                    <a:pt x="235451" y="171209"/>
                    <a:pt x="226336" y="180124"/>
                    <a:pt x="215215" y="180000"/>
                  </a:cubicBezTo>
                  <a:cubicBezTo>
                    <a:pt x="215214" y="180000"/>
                    <a:pt x="215213" y="180000"/>
                    <a:pt x="215213" y="180000"/>
                  </a:cubicBezTo>
                  <a:lnTo>
                    <a:pt x="215212" y="180000"/>
                  </a:lnTo>
                  <a:lnTo>
                    <a:pt x="213525" y="180000"/>
                  </a:lnTo>
                  <a:lnTo>
                    <a:pt x="213525" y="348750"/>
                  </a:lnTo>
                  <a:lnTo>
                    <a:pt x="226519" y="348750"/>
                  </a:lnTo>
                  <a:cubicBezTo>
                    <a:pt x="242891" y="348750"/>
                    <a:pt x="256163" y="335478"/>
                    <a:pt x="256163" y="319106"/>
                  </a:cubicBezTo>
                  <a:lnTo>
                    <a:pt x="256163" y="40894"/>
                  </a:lnTo>
                  <a:cubicBezTo>
                    <a:pt x="256163" y="24522"/>
                    <a:pt x="242891" y="11250"/>
                    <a:pt x="226519" y="11250"/>
                  </a:cubicBezTo>
                  <a:close/>
                  <a:moveTo>
                    <a:pt x="181069" y="11250"/>
                  </a:moveTo>
                  <a:lnTo>
                    <a:pt x="181069" y="348750"/>
                  </a:lnTo>
                  <a:lnTo>
                    <a:pt x="202275" y="348750"/>
                  </a:lnTo>
                  <a:lnTo>
                    <a:pt x="202275" y="11250"/>
                  </a:lnTo>
                  <a:close/>
                  <a:moveTo>
                    <a:pt x="33075" y="11250"/>
                  </a:moveTo>
                  <a:lnTo>
                    <a:pt x="33075" y="348750"/>
                  </a:lnTo>
                  <a:lnTo>
                    <a:pt x="169819" y="348750"/>
                  </a:lnTo>
                  <a:lnTo>
                    <a:pt x="169819" y="180000"/>
                  </a:lnTo>
                  <a:lnTo>
                    <a:pt x="75263" y="180000"/>
                  </a:lnTo>
                  <a:cubicBezTo>
                    <a:pt x="64141" y="180000"/>
                    <a:pt x="55125" y="170984"/>
                    <a:pt x="55125" y="159862"/>
                  </a:cubicBezTo>
                  <a:lnTo>
                    <a:pt x="55125" y="85500"/>
                  </a:lnTo>
                  <a:cubicBezTo>
                    <a:pt x="55125" y="74378"/>
                    <a:pt x="64141" y="65362"/>
                    <a:pt x="75263" y="65362"/>
                  </a:cubicBezTo>
                  <a:lnTo>
                    <a:pt x="169819" y="65362"/>
                  </a:lnTo>
                  <a:lnTo>
                    <a:pt x="169819" y="11250"/>
                  </a:lnTo>
                  <a:close/>
                  <a:moveTo>
                    <a:pt x="11250" y="11250"/>
                  </a:moveTo>
                  <a:lnTo>
                    <a:pt x="11250" y="348750"/>
                  </a:lnTo>
                  <a:lnTo>
                    <a:pt x="21825" y="348750"/>
                  </a:lnTo>
                  <a:lnTo>
                    <a:pt x="21825" y="11250"/>
                  </a:lnTo>
                  <a:close/>
                  <a:moveTo>
                    <a:pt x="313425" y="0"/>
                  </a:moveTo>
                  <a:lnTo>
                    <a:pt x="340875" y="0"/>
                  </a:lnTo>
                  <a:cubicBezTo>
                    <a:pt x="351447" y="31"/>
                    <a:pt x="360000" y="8610"/>
                    <a:pt x="360000" y="19181"/>
                  </a:cubicBezTo>
                  <a:lnTo>
                    <a:pt x="360000" y="38306"/>
                  </a:lnTo>
                  <a:lnTo>
                    <a:pt x="360000" y="76444"/>
                  </a:lnTo>
                  <a:lnTo>
                    <a:pt x="360000" y="299532"/>
                  </a:lnTo>
                  <a:lnTo>
                    <a:pt x="359973" y="299560"/>
                  </a:lnTo>
                  <a:lnTo>
                    <a:pt x="360000" y="299587"/>
                  </a:lnTo>
                  <a:cubicBezTo>
                    <a:pt x="360000" y="300853"/>
                    <a:pt x="360000" y="302498"/>
                    <a:pt x="358200" y="306815"/>
                  </a:cubicBezTo>
                  <a:lnTo>
                    <a:pt x="345886" y="329547"/>
                  </a:lnTo>
                  <a:lnTo>
                    <a:pt x="345881" y="329569"/>
                  </a:lnTo>
                  <a:cubicBezTo>
                    <a:pt x="339975" y="342000"/>
                    <a:pt x="332212" y="356850"/>
                    <a:pt x="332100" y="357019"/>
                  </a:cubicBezTo>
                  <a:cubicBezTo>
                    <a:pt x="331125" y="358849"/>
                    <a:pt x="329223" y="359994"/>
                    <a:pt x="327150" y="360000"/>
                  </a:cubicBezTo>
                  <a:cubicBezTo>
                    <a:pt x="325032" y="359994"/>
                    <a:pt x="323097" y="358798"/>
                    <a:pt x="322144" y="356906"/>
                  </a:cubicBezTo>
                  <a:lnTo>
                    <a:pt x="308684" y="330098"/>
                  </a:lnTo>
                  <a:lnTo>
                    <a:pt x="308644" y="330075"/>
                  </a:lnTo>
                  <a:cubicBezTo>
                    <a:pt x="294244" y="306168"/>
                    <a:pt x="294244" y="301950"/>
                    <a:pt x="294244" y="299925"/>
                  </a:cubicBezTo>
                  <a:lnTo>
                    <a:pt x="294244" y="299587"/>
                  </a:lnTo>
                  <a:lnTo>
                    <a:pt x="294271" y="299560"/>
                  </a:lnTo>
                  <a:lnTo>
                    <a:pt x="294244" y="299532"/>
                  </a:lnTo>
                  <a:lnTo>
                    <a:pt x="294244" y="76444"/>
                  </a:lnTo>
                  <a:lnTo>
                    <a:pt x="294244" y="38306"/>
                  </a:lnTo>
                  <a:lnTo>
                    <a:pt x="294244" y="19181"/>
                  </a:lnTo>
                  <a:cubicBezTo>
                    <a:pt x="294244" y="8588"/>
                    <a:pt x="302832" y="0"/>
                    <a:pt x="313425" y="0"/>
                  </a:cubicBezTo>
                  <a:close/>
                  <a:moveTo>
                    <a:pt x="0" y="0"/>
                  </a:moveTo>
                  <a:lnTo>
                    <a:pt x="226519" y="0"/>
                  </a:lnTo>
                  <a:cubicBezTo>
                    <a:pt x="249104" y="0"/>
                    <a:pt x="267413" y="18309"/>
                    <a:pt x="267413" y="40894"/>
                  </a:cubicBezTo>
                  <a:lnTo>
                    <a:pt x="267413" y="319106"/>
                  </a:lnTo>
                  <a:cubicBezTo>
                    <a:pt x="267413" y="341691"/>
                    <a:pt x="249104" y="360000"/>
                    <a:pt x="226519" y="360000"/>
                  </a:cubicBezTo>
                  <a:lnTo>
                    <a:pt x="0" y="360000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20"/>
            </p:custDataLst>
          </p:nvPr>
        </p:nvGrpSpPr>
        <p:grpSpPr>
          <a:xfrm>
            <a:off x="2518644" y="5185149"/>
            <a:ext cx="837183" cy="837399"/>
            <a:chOff x="832178" y="5103325"/>
            <a:chExt cx="695056" cy="695236"/>
          </a:xfrm>
        </p:grpSpPr>
        <p:sp>
          <p:nvSpPr>
            <p:cNvPr id="146" name="Shape 1492"/>
            <p:cNvSpPr/>
            <p:nvPr>
              <p:custDataLst>
                <p:tags r:id="rId21"/>
              </p:custDataLst>
            </p:nvPr>
          </p:nvSpPr>
          <p:spPr>
            <a:xfrm>
              <a:off x="832178" y="510332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8" name="任意形状 197"/>
            <p:cNvSpPr/>
            <p:nvPr>
              <p:custDataLst>
                <p:tags r:id="rId22"/>
              </p:custDataLst>
            </p:nvPr>
          </p:nvSpPr>
          <p:spPr>
            <a:xfrm>
              <a:off x="1033538" y="5270943"/>
              <a:ext cx="292334" cy="360000"/>
            </a:xfrm>
            <a:custGeom>
              <a:gdLst>
                <a:gd name="connsiteX0" fmla="*/ 115695 w 292334"/>
                <a:gd name="connsiteY0" fmla="*/ 242833 h 360000"/>
                <a:gd name="connsiteX1" fmla="*/ 123663 w 292334"/>
                <a:gd name="connsiteY1" fmla="*/ 250798 h 360000"/>
                <a:gd name="connsiteX2" fmla="*/ 131631 w 292334"/>
                <a:gd name="connsiteY2" fmla="*/ 242833 h 360000"/>
                <a:gd name="connsiteX3" fmla="*/ 139563 w 292334"/>
                <a:gd name="connsiteY3" fmla="*/ 250809 h 360000"/>
                <a:gd name="connsiteX4" fmla="*/ 131617 w 292334"/>
                <a:gd name="connsiteY4" fmla="*/ 258753 h 360000"/>
                <a:gd name="connsiteX5" fmla="*/ 139574 w 292334"/>
                <a:gd name="connsiteY5" fmla="*/ 266709 h 360000"/>
                <a:gd name="connsiteX6" fmla="*/ 131620 w 292334"/>
                <a:gd name="connsiteY6" fmla="*/ 274663 h 360000"/>
                <a:gd name="connsiteX7" fmla="*/ 123663 w 292334"/>
                <a:gd name="connsiteY7" fmla="*/ 266707 h 360000"/>
                <a:gd name="connsiteX8" fmla="*/ 115706 w 292334"/>
                <a:gd name="connsiteY8" fmla="*/ 274663 h 360000"/>
                <a:gd name="connsiteX9" fmla="*/ 107752 w 292334"/>
                <a:gd name="connsiteY9" fmla="*/ 266709 h 360000"/>
                <a:gd name="connsiteX10" fmla="*/ 115709 w 292334"/>
                <a:gd name="connsiteY10" fmla="*/ 258753 h 360000"/>
                <a:gd name="connsiteX11" fmla="*/ 107763 w 292334"/>
                <a:gd name="connsiteY11" fmla="*/ 250809 h 360000"/>
                <a:gd name="connsiteX12" fmla="*/ 89910 w 292334"/>
                <a:gd name="connsiteY12" fmla="*/ 225003 h 360000"/>
                <a:gd name="connsiteX13" fmla="*/ 89910 w 292334"/>
                <a:gd name="connsiteY13" fmla="*/ 292503 h 360000"/>
                <a:gd name="connsiteX14" fmla="*/ 157410 w 292334"/>
                <a:gd name="connsiteY14" fmla="*/ 292503 h 360000"/>
                <a:gd name="connsiteX15" fmla="*/ 157410 w 292334"/>
                <a:gd name="connsiteY15" fmla="*/ 225003 h 360000"/>
                <a:gd name="connsiteX16" fmla="*/ 78660 w 292334"/>
                <a:gd name="connsiteY16" fmla="*/ 213753 h 360000"/>
                <a:gd name="connsiteX17" fmla="*/ 168660 w 292334"/>
                <a:gd name="connsiteY17" fmla="*/ 213753 h 360000"/>
                <a:gd name="connsiteX18" fmla="*/ 168660 w 292334"/>
                <a:gd name="connsiteY18" fmla="*/ 303753 h 360000"/>
                <a:gd name="connsiteX19" fmla="*/ 78660 w 292334"/>
                <a:gd name="connsiteY19" fmla="*/ 303753 h 360000"/>
                <a:gd name="connsiteX20" fmla="*/ 137205 w 292334"/>
                <a:gd name="connsiteY20" fmla="*/ 141801 h 360000"/>
                <a:gd name="connsiteX21" fmla="*/ 145159 w 292334"/>
                <a:gd name="connsiteY21" fmla="*/ 149755 h 360000"/>
                <a:gd name="connsiteX22" fmla="*/ 117743 w 292334"/>
                <a:gd name="connsiteY22" fmla="*/ 177171 h 360000"/>
                <a:gd name="connsiteX23" fmla="*/ 102167 w 292334"/>
                <a:gd name="connsiteY23" fmla="*/ 161590 h 360000"/>
                <a:gd name="connsiteX24" fmla="*/ 110121 w 292334"/>
                <a:gd name="connsiteY24" fmla="*/ 153636 h 360000"/>
                <a:gd name="connsiteX25" fmla="*/ 117743 w 292334"/>
                <a:gd name="connsiteY25" fmla="*/ 161258 h 360000"/>
                <a:gd name="connsiteX26" fmla="*/ 89910 w 292334"/>
                <a:gd name="connsiteY26" fmla="*/ 123747 h 360000"/>
                <a:gd name="connsiteX27" fmla="*/ 89910 w 292334"/>
                <a:gd name="connsiteY27" fmla="*/ 191247 h 360000"/>
                <a:gd name="connsiteX28" fmla="*/ 157410 w 292334"/>
                <a:gd name="connsiteY28" fmla="*/ 191247 h 360000"/>
                <a:gd name="connsiteX29" fmla="*/ 157410 w 292334"/>
                <a:gd name="connsiteY29" fmla="*/ 123747 h 360000"/>
                <a:gd name="connsiteX30" fmla="*/ 78660 w 292334"/>
                <a:gd name="connsiteY30" fmla="*/ 112497 h 360000"/>
                <a:gd name="connsiteX31" fmla="*/ 168660 w 292334"/>
                <a:gd name="connsiteY31" fmla="*/ 112497 h 360000"/>
                <a:gd name="connsiteX32" fmla="*/ 168660 w 292334"/>
                <a:gd name="connsiteY32" fmla="*/ 202497 h 360000"/>
                <a:gd name="connsiteX33" fmla="*/ 78660 w 292334"/>
                <a:gd name="connsiteY33" fmla="*/ 202497 h 360000"/>
                <a:gd name="connsiteX34" fmla="*/ 275621 w 292334"/>
                <a:gd name="connsiteY34" fmla="*/ 89802 h 360000"/>
                <a:gd name="connsiteX35" fmla="*/ 270158 w 292334"/>
                <a:gd name="connsiteY35" fmla="*/ 95265 h 360000"/>
                <a:gd name="connsiteX36" fmla="*/ 270158 w 292334"/>
                <a:gd name="connsiteY36" fmla="*/ 308919 h 360000"/>
                <a:gd name="connsiteX37" fmla="*/ 275624 w 292334"/>
                <a:gd name="connsiteY37" fmla="*/ 320768 h 360000"/>
                <a:gd name="connsiteX38" fmla="*/ 281084 w 292334"/>
                <a:gd name="connsiteY38" fmla="*/ 308922 h 360000"/>
                <a:gd name="connsiteX39" fmla="*/ 281084 w 292334"/>
                <a:gd name="connsiteY39" fmla="*/ 95265 h 360000"/>
                <a:gd name="connsiteX40" fmla="*/ 275621 w 292334"/>
                <a:gd name="connsiteY40" fmla="*/ 89802 h 360000"/>
                <a:gd name="connsiteX41" fmla="*/ 33748 w 292334"/>
                <a:gd name="connsiteY41" fmla="*/ 78750 h 360000"/>
                <a:gd name="connsiteX42" fmla="*/ 33748 w 292334"/>
                <a:gd name="connsiteY42" fmla="*/ 326250 h 360000"/>
                <a:gd name="connsiteX43" fmla="*/ 213748 w 292334"/>
                <a:gd name="connsiteY43" fmla="*/ 326250 h 360000"/>
                <a:gd name="connsiteX44" fmla="*/ 213748 w 292334"/>
                <a:gd name="connsiteY44" fmla="*/ 78750 h 360000"/>
                <a:gd name="connsiteX45" fmla="*/ 191363 w 292334"/>
                <a:gd name="connsiteY45" fmla="*/ 78750 h 360000"/>
                <a:gd name="connsiteX46" fmla="*/ 168275 w 292334"/>
                <a:gd name="connsiteY46" fmla="*/ 78750 h 360000"/>
                <a:gd name="connsiteX47" fmla="*/ 168275 w 292334"/>
                <a:gd name="connsiteY47" fmla="*/ 89882 h 360000"/>
                <a:gd name="connsiteX48" fmla="*/ 78748 w 292334"/>
                <a:gd name="connsiteY48" fmla="*/ 89882 h 360000"/>
                <a:gd name="connsiteX49" fmla="*/ 78748 w 292334"/>
                <a:gd name="connsiteY49" fmla="*/ 78750 h 360000"/>
                <a:gd name="connsiteX50" fmla="*/ 275621 w 292334"/>
                <a:gd name="connsiteY50" fmla="*/ 78552 h 360000"/>
                <a:gd name="connsiteX51" fmla="*/ 292334 w 292334"/>
                <a:gd name="connsiteY51" fmla="*/ 95265 h 360000"/>
                <a:gd name="connsiteX52" fmla="*/ 292334 w 292334"/>
                <a:gd name="connsiteY52" fmla="*/ 311388 h 360000"/>
                <a:gd name="connsiteX53" fmla="*/ 275624 w 292334"/>
                <a:gd name="connsiteY53" fmla="*/ 347635 h 360000"/>
                <a:gd name="connsiteX54" fmla="*/ 258908 w 292334"/>
                <a:gd name="connsiteY54" fmla="*/ 311391 h 360000"/>
                <a:gd name="connsiteX55" fmla="*/ 258908 w 292334"/>
                <a:gd name="connsiteY55" fmla="*/ 95265 h 360000"/>
                <a:gd name="connsiteX56" fmla="*/ 275621 w 292334"/>
                <a:gd name="connsiteY56" fmla="*/ 78552 h 360000"/>
                <a:gd name="connsiteX57" fmla="*/ 0 w 292334"/>
                <a:gd name="connsiteY57" fmla="*/ 45000 h 360000"/>
                <a:gd name="connsiteX58" fmla="*/ 46406 w 292334"/>
                <a:gd name="connsiteY58" fmla="*/ 45000 h 360000"/>
                <a:gd name="connsiteX59" fmla="*/ 46406 w 292334"/>
                <a:gd name="connsiteY59" fmla="*/ 56250 h 360000"/>
                <a:gd name="connsiteX60" fmla="*/ 11250 w 292334"/>
                <a:gd name="connsiteY60" fmla="*/ 56250 h 360000"/>
                <a:gd name="connsiteX61" fmla="*/ 11250 w 292334"/>
                <a:gd name="connsiteY61" fmla="*/ 348750 h 360000"/>
                <a:gd name="connsiteX62" fmla="*/ 236250 w 292334"/>
                <a:gd name="connsiteY62" fmla="*/ 348750 h 360000"/>
                <a:gd name="connsiteX63" fmla="*/ 236250 w 292334"/>
                <a:gd name="connsiteY63" fmla="*/ 56250 h 360000"/>
                <a:gd name="connsiteX64" fmla="*/ 203901 w 292334"/>
                <a:gd name="connsiteY64" fmla="*/ 56250 h 360000"/>
                <a:gd name="connsiteX65" fmla="*/ 203901 w 292334"/>
                <a:gd name="connsiteY65" fmla="*/ 45000 h 360000"/>
                <a:gd name="connsiteX66" fmla="*/ 247500 w 292334"/>
                <a:gd name="connsiteY66" fmla="*/ 45000 h 360000"/>
                <a:gd name="connsiteX67" fmla="*/ 247500 w 292334"/>
                <a:gd name="connsiteY67" fmla="*/ 360000 h 360000"/>
                <a:gd name="connsiteX68" fmla="*/ 0 w 292334"/>
                <a:gd name="connsiteY68" fmla="*/ 360000 h 360000"/>
                <a:gd name="connsiteX69" fmla="*/ 112498 w 292334"/>
                <a:gd name="connsiteY69" fmla="*/ 22500 h 360000"/>
                <a:gd name="connsiteX70" fmla="*/ 134822 w 292334"/>
                <a:gd name="connsiteY70" fmla="*/ 22500 h 360000"/>
                <a:gd name="connsiteX71" fmla="*/ 134822 w 292334"/>
                <a:gd name="connsiteY71" fmla="*/ 33750 h 360000"/>
                <a:gd name="connsiteX72" fmla="*/ 112498 w 292334"/>
                <a:gd name="connsiteY72" fmla="*/ 33750 h 360000"/>
                <a:gd name="connsiteX73" fmla="*/ 109301 w 292334"/>
                <a:gd name="connsiteY73" fmla="*/ 11250 h 360000"/>
                <a:gd name="connsiteX74" fmla="*/ 101072 w 292334"/>
                <a:gd name="connsiteY74" fmla="*/ 19105 h 360000"/>
                <a:gd name="connsiteX75" fmla="*/ 101072 w 292334"/>
                <a:gd name="connsiteY75" fmla="*/ 45000 h 360000"/>
                <a:gd name="connsiteX76" fmla="*/ 67498 w 292334"/>
                <a:gd name="connsiteY76" fmla="*/ 45000 h 360000"/>
                <a:gd name="connsiteX77" fmla="*/ 67498 w 292334"/>
                <a:gd name="connsiteY77" fmla="*/ 67500 h 360000"/>
                <a:gd name="connsiteX78" fmla="*/ 78748 w 292334"/>
                <a:gd name="connsiteY78" fmla="*/ 67500 h 360000"/>
                <a:gd name="connsiteX79" fmla="*/ 78748 w 292334"/>
                <a:gd name="connsiteY79" fmla="*/ 56250 h 360000"/>
                <a:gd name="connsiteX80" fmla="*/ 89998 w 292334"/>
                <a:gd name="connsiteY80" fmla="*/ 56250 h 360000"/>
                <a:gd name="connsiteX81" fmla="*/ 89998 w 292334"/>
                <a:gd name="connsiteY81" fmla="*/ 78632 h 360000"/>
                <a:gd name="connsiteX82" fmla="*/ 157026 w 292334"/>
                <a:gd name="connsiteY82" fmla="*/ 78632 h 360000"/>
                <a:gd name="connsiteX83" fmla="*/ 157026 w 292334"/>
                <a:gd name="connsiteY83" fmla="*/ 56250 h 360000"/>
                <a:gd name="connsiteX84" fmla="*/ 168276 w 292334"/>
                <a:gd name="connsiteY84" fmla="*/ 56250 h 360000"/>
                <a:gd name="connsiteX85" fmla="*/ 168276 w 292334"/>
                <a:gd name="connsiteY85" fmla="*/ 67500 h 360000"/>
                <a:gd name="connsiteX86" fmla="*/ 180113 w 292334"/>
                <a:gd name="connsiteY86" fmla="*/ 67500 h 360000"/>
                <a:gd name="connsiteX87" fmla="*/ 180113 w 292334"/>
                <a:gd name="connsiteY87" fmla="*/ 45000 h 360000"/>
                <a:gd name="connsiteX88" fmla="*/ 146248 w 292334"/>
                <a:gd name="connsiteY88" fmla="*/ 45000 h 360000"/>
                <a:gd name="connsiteX89" fmla="*/ 146248 w 292334"/>
                <a:gd name="connsiteY89" fmla="*/ 19355 h 360000"/>
                <a:gd name="connsiteX90" fmla="*/ 138266 w 292334"/>
                <a:gd name="connsiteY90" fmla="*/ 11250 h 360000"/>
                <a:gd name="connsiteX91" fmla="*/ 104797 w 292334"/>
                <a:gd name="connsiteY91" fmla="*/ 0 h 360000"/>
                <a:gd name="connsiteX92" fmla="*/ 142980 w 292334"/>
                <a:gd name="connsiteY92" fmla="*/ 0 h 360000"/>
                <a:gd name="connsiteX93" fmla="*/ 157498 w 292334"/>
                <a:gd name="connsiteY93" fmla="*/ 14746 h 360000"/>
                <a:gd name="connsiteX94" fmla="*/ 157498 w 292334"/>
                <a:gd name="connsiteY94" fmla="*/ 33750 h 360000"/>
                <a:gd name="connsiteX95" fmla="*/ 191363 w 292334"/>
                <a:gd name="connsiteY95" fmla="*/ 33750 h 360000"/>
                <a:gd name="connsiteX96" fmla="*/ 191363 w 292334"/>
                <a:gd name="connsiteY96" fmla="*/ 67500 h 360000"/>
                <a:gd name="connsiteX97" fmla="*/ 224998 w 292334"/>
                <a:gd name="connsiteY97" fmla="*/ 67500 h 360000"/>
                <a:gd name="connsiteX98" fmla="*/ 224998 w 292334"/>
                <a:gd name="connsiteY98" fmla="*/ 337500 h 360000"/>
                <a:gd name="connsiteX99" fmla="*/ 22498 w 292334"/>
                <a:gd name="connsiteY99" fmla="*/ 337500 h 360000"/>
                <a:gd name="connsiteX100" fmla="*/ 22498 w 292334"/>
                <a:gd name="connsiteY100" fmla="*/ 67500 h 360000"/>
                <a:gd name="connsiteX101" fmla="*/ 56248 w 292334"/>
                <a:gd name="connsiteY101" fmla="*/ 67500 h 360000"/>
                <a:gd name="connsiteX102" fmla="*/ 56248 w 292334"/>
                <a:gd name="connsiteY102" fmla="*/ 33750 h 360000"/>
                <a:gd name="connsiteX103" fmla="*/ 89822 w 292334"/>
                <a:gd name="connsiteY103" fmla="*/ 33750 h 360000"/>
                <a:gd name="connsiteX104" fmla="*/ 89822 w 292334"/>
                <a:gd name="connsiteY104" fmla="*/ 14293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92334" h="360000">
                  <a:moveTo>
                    <a:pt x="115695" y="242833"/>
                  </a:moveTo>
                  <a:cubicBezTo>
                    <a:pt x="115885" y="243022"/>
                    <a:pt x="119394" y="246530"/>
                    <a:pt x="123663" y="250798"/>
                  </a:cubicBezTo>
                  <a:cubicBezTo>
                    <a:pt x="127932" y="246530"/>
                    <a:pt x="131441" y="243022"/>
                    <a:pt x="131631" y="242833"/>
                  </a:cubicBezTo>
                  <a:lnTo>
                    <a:pt x="139563" y="250809"/>
                  </a:lnTo>
                  <a:cubicBezTo>
                    <a:pt x="139373" y="250998"/>
                    <a:pt x="135876" y="254495"/>
                    <a:pt x="131617" y="258753"/>
                  </a:cubicBezTo>
                  <a:lnTo>
                    <a:pt x="139574" y="266709"/>
                  </a:lnTo>
                  <a:lnTo>
                    <a:pt x="131620" y="274663"/>
                  </a:lnTo>
                  <a:cubicBezTo>
                    <a:pt x="131620" y="274663"/>
                    <a:pt x="128041" y="271084"/>
                    <a:pt x="123663" y="266707"/>
                  </a:cubicBezTo>
                  <a:cubicBezTo>
                    <a:pt x="119286" y="271084"/>
                    <a:pt x="115706" y="274663"/>
                    <a:pt x="115706" y="274663"/>
                  </a:cubicBezTo>
                  <a:lnTo>
                    <a:pt x="107752" y="266709"/>
                  </a:lnTo>
                  <a:lnTo>
                    <a:pt x="115709" y="258753"/>
                  </a:lnTo>
                  <a:cubicBezTo>
                    <a:pt x="111451" y="254495"/>
                    <a:pt x="107953" y="250998"/>
                    <a:pt x="107763" y="250809"/>
                  </a:cubicBezTo>
                  <a:close/>
                  <a:moveTo>
                    <a:pt x="89910" y="225003"/>
                  </a:moveTo>
                  <a:lnTo>
                    <a:pt x="89910" y="292503"/>
                  </a:lnTo>
                  <a:lnTo>
                    <a:pt x="157410" y="292503"/>
                  </a:lnTo>
                  <a:lnTo>
                    <a:pt x="157410" y="225003"/>
                  </a:lnTo>
                  <a:close/>
                  <a:moveTo>
                    <a:pt x="78660" y="213753"/>
                  </a:moveTo>
                  <a:lnTo>
                    <a:pt x="168660" y="213753"/>
                  </a:lnTo>
                  <a:lnTo>
                    <a:pt x="168660" y="303753"/>
                  </a:lnTo>
                  <a:lnTo>
                    <a:pt x="78660" y="303753"/>
                  </a:lnTo>
                  <a:close/>
                  <a:moveTo>
                    <a:pt x="137205" y="141801"/>
                  </a:moveTo>
                  <a:lnTo>
                    <a:pt x="145159" y="149755"/>
                  </a:lnTo>
                  <a:lnTo>
                    <a:pt x="117743" y="177171"/>
                  </a:lnTo>
                  <a:lnTo>
                    <a:pt x="102167" y="161590"/>
                  </a:lnTo>
                  <a:lnTo>
                    <a:pt x="110121" y="153636"/>
                  </a:lnTo>
                  <a:lnTo>
                    <a:pt x="117743" y="161258"/>
                  </a:lnTo>
                  <a:close/>
                  <a:moveTo>
                    <a:pt x="89910" y="123747"/>
                  </a:moveTo>
                  <a:lnTo>
                    <a:pt x="89910" y="191247"/>
                  </a:lnTo>
                  <a:lnTo>
                    <a:pt x="157410" y="191247"/>
                  </a:lnTo>
                  <a:lnTo>
                    <a:pt x="157410" y="123747"/>
                  </a:lnTo>
                  <a:close/>
                  <a:moveTo>
                    <a:pt x="78660" y="112497"/>
                  </a:moveTo>
                  <a:lnTo>
                    <a:pt x="168660" y="112497"/>
                  </a:lnTo>
                  <a:lnTo>
                    <a:pt x="168660" y="202497"/>
                  </a:lnTo>
                  <a:lnTo>
                    <a:pt x="78660" y="202497"/>
                  </a:lnTo>
                  <a:close/>
                  <a:moveTo>
                    <a:pt x="275621" y="89802"/>
                  </a:moveTo>
                  <a:cubicBezTo>
                    <a:pt x="272604" y="89802"/>
                    <a:pt x="270158" y="92248"/>
                    <a:pt x="270158" y="95265"/>
                  </a:cubicBezTo>
                  <a:lnTo>
                    <a:pt x="270158" y="308919"/>
                  </a:lnTo>
                  <a:lnTo>
                    <a:pt x="275624" y="320768"/>
                  </a:lnTo>
                  <a:lnTo>
                    <a:pt x="281084" y="308922"/>
                  </a:lnTo>
                  <a:lnTo>
                    <a:pt x="281084" y="95265"/>
                  </a:lnTo>
                  <a:cubicBezTo>
                    <a:pt x="281084" y="92248"/>
                    <a:pt x="278638" y="89802"/>
                    <a:pt x="275621" y="89802"/>
                  </a:cubicBezTo>
                  <a:close/>
                  <a:moveTo>
                    <a:pt x="33748" y="78750"/>
                  </a:moveTo>
                  <a:lnTo>
                    <a:pt x="33748" y="326250"/>
                  </a:lnTo>
                  <a:lnTo>
                    <a:pt x="213748" y="326250"/>
                  </a:lnTo>
                  <a:lnTo>
                    <a:pt x="213748" y="78750"/>
                  </a:lnTo>
                  <a:lnTo>
                    <a:pt x="191363" y="78750"/>
                  </a:lnTo>
                  <a:lnTo>
                    <a:pt x="168275" y="78750"/>
                  </a:lnTo>
                  <a:lnTo>
                    <a:pt x="168275" y="89882"/>
                  </a:lnTo>
                  <a:lnTo>
                    <a:pt x="78748" y="89882"/>
                  </a:lnTo>
                  <a:lnTo>
                    <a:pt x="78748" y="78750"/>
                  </a:lnTo>
                  <a:close/>
                  <a:moveTo>
                    <a:pt x="275621" y="78552"/>
                  </a:moveTo>
                  <a:cubicBezTo>
                    <a:pt x="284851" y="78552"/>
                    <a:pt x="292334" y="86035"/>
                    <a:pt x="292334" y="95265"/>
                  </a:cubicBezTo>
                  <a:lnTo>
                    <a:pt x="292334" y="311388"/>
                  </a:lnTo>
                  <a:lnTo>
                    <a:pt x="275624" y="347635"/>
                  </a:lnTo>
                  <a:lnTo>
                    <a:pt x="258908" y="311391"/>
                  </a:lnTo>
                  <a:lnTo>
                    <a:pt x="258908" y="95265"/>
                  </a:lnTo>
                  <a:cubicBezTo>
                    <a:pt x="258908" y="86035"/>
                    <a:pt x="266391" y="78552"/>
                    <a:pt x="275621" y="78552"/>
                  </a:cubicBezTo>
                  <a:close/>
                  <a:moveTo>
                    <a:pt x="0" y="45000"/>
                  </a:moveTo>
                  <a:lnTo>
                    <a:pt x="46406" y="45000"/>
                  </a:lnTo>
                  <a:lnTo>
                    <a:pt x="46406" y="56250"/>
                  </a:lnTo>
                  <a:lnTo>
                    <a:pt x="11250" y="56250"/>
                  </a:lnTo>
                  <a:lnTo>
                    <a:pt x="11250" y="348750"/>
                  </a:lnTo>
                  <a:lnTo>
                    <a:pt x="236250" y="348750"/>
                  </a:lnTo>
                  <a:lnTo>
                    <a:pt x="236250" y="56250"/>
                  </a:lnTo>
                  <a:lnTo>
                    <a:pt x="203901" y="56250"/>
                  </a:lnTo>
                  <a:lnTo>
                    <a:pt x="203901" y="45000"/>
                  </a:lnTo>
                  <a:lnTo>
                    <a:pt x="247500" y="45000"/>
                  </a:lnTo>
                  <a:lnTo>
                    <a:pt x="247500" y="360000"/>
                  </a:lnTo>
                  <a:lnTo>
                    <a:pt x="0" y="360000"/>
                  </a:lnTo>
                  <a:close/>
                  <a:moveTo>
                    <a:pt x="112498" y="22500"/>
                  </a:moveTo>
                  <a:lnTo>
                    <a:pt x="134822" y="22500"/>
                  </a:lnTo>
                  <a:lnTo>
                    <a:pt x="134822" y="33750"/>
                  </a:lnTo>
                  <a:lnTo>
                    <a:pt x="112498" y="33750"/>
                  </a:lnTo>
                  <a:close/>
                  <a:moveTo>
                    <a:pt x="109301" y="11250"/>
                  </a:moveTo>
                  <a:lnTo>
                    <a:pt x="101072" y="19105"/>
                  </a:lnTo>
                  <a:lnTo>
                    <a:pt x="101072" y="45000"/>
                  </a:lnTo>
                  <a:lnTo>
                    <a:pt x="67498" y="45000"/>
                  </a:lnTo>
                  <a:lnTo>
                    <a:pt x="67498" y="67500"/>
                  </a:lnTo>
                  <a:lnTo>
                    <a:pt x="78748" y="67500"/>
                  </a:lnTo>
                  <a:lnTo>
                    <a:pt x="78748" y="56250"/>
                  </a:lnTo>
                  <a:lnTo>
                    <a:pt x="89998" y="56250"/>
                  </a:lnTo>
                  <a:lnTo>
                    <a:pt x="89998" y="78632"/>
                  </a:lnTo>
                  <a:lnTo>
                    <a:pt x="157026" y="78632"/>
                  </a:lnTo>
                  <a:lnTo>
                    <a:pt x="157026" y="56250"/>
                  </a:lnTo>
                  <a:lnTo>
                    <a:pt x="168276" y="56250"/>
                  </a:lnTo>
                  <a:lnTo>
                    <a:pt x="168276" y="67500"/>
                  </a:lnTo>
                  <a:lnTo>
                    <a:pt x="180113" y="67500"/>
                  </a:lnTo>
                  <a:lnTo>
                    <a:pt x="180113" y="45000"/>
                  </a:lnTo>
                  <a:lnTo>
                    <a:pt x="146248" y="45000"/>
                  </a:lnTo>
                  <a:lnTo>
                    <a:pt x="146248" y="19355"/>
                  </a:lnTo>
                  <a:lnTo>
                    <a:pt x="138266" y="11250"/>
                  </a:lnTo>
                  <a:close/>
                  <a:moveTo>
                    <a:pt x="104797" y="0"/>
                  </a:moveTo>
                  <a:lnTo>
                    <a:pt x="142980" y="0"/>
                  </a:lnTo>
                  <a:lnTo>
                    <a:pt x="157498" y="14746"/>
                  </a:lnTo>
                  <a:lnTo>
                    <a:pt x="157498" y="33750"/>
                  </a:lnTo>
                  <a:lnTo>
                    <a:pt x="191363" y="33750"/>
                  </a:lnTo>
                  <a:lnTo>
                    <a:pt x="191363" y="67500"/>
                  </a:lnTo>
                  <a:lnTo>
                    <a:pt x="224998" y="67500"/>
                  </a:lnTo>
                  <a:lnTo>
                    <a:pt x="224998" y="337500"/>
                  </a:lnTo>
                  <a:lnTo>
                    <a:pt x="22498" y="337500"/>
                  </a:lnTo>
                  <a:lnTo>
                    <a:pt x="22498" y="67500"/>
                  </a:lnTo>
                  <a:lnTo>
                    <a:pt x="56248" y="67500"/>
                  </a:lnTo>
                  <a:lnTo>
                    <a:pt x="56248" y="33750"/>
                  </a:lnTo>
                  <a:lnTo>
                    <a:pt x="89822" y="33750"/>
                  </a:lnTo>
                  <a:lnTo>
                    <a:pt x="89822" y="14293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3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100000">
              <a:schemeClr val="accent1">
                <a:lumMod val="85000"/>
                <a:lumOff val="15000"/>
              </a:schemeClr>
            </a:gs>
            <a:gs pos="0">
              <a:schemeClr val="accent1">
                <a:lumMod val="75000"/>
              </a:schemeClr>
            </a:gs>
            <a:gs pos="41000">
              <a:schemeClr val="accent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671195" y="1541145"/>
            <a:ext cx="4011930" cy="3333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/>
            <a:r>
              <a:rPr lang="en-US" altLang="zh-CN" sz="19900" b="1">
                <a:solidFill>
                  <a:schemeClr val="lt1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4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骨科护理案例分析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流程图: 或者 3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流程图: 或者 4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典型案例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>
            <p:custDataLst>
              <p:tags r:id="rId7"/>
            </p:custDataLst>
          </p:nvPr>
        </p:nvSpPr>
        <p:spPr>
          <a:xfrm>
            <a:off x="446496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41" name="任意多边形 40"/>
          <p:cNvSpPr/>
          <p:nvPr>
            <p:custDataLst>
              <p:tags r:id="rId8"/>
            </p:custDataLst>
          </p:nvPr>
        </p:nvSpPr>
        <p:spPr>
          <a:xfrm>
            <a:off x="413945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2" name="任意多边形 41"/>
          <p:cNvSpPr/>
          <p:nvPr>
            <p:custDataLst>
              <p:tags r:id="rId9"/>
            </p:custDataLst>
          </p:nvPr>
        </p:nvSpPr>
        <p:spPr bwMode="auto">
          <a:xfrm>
            <a:off x="4582446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7" name="任意多边形 46"/>
          <p:cNvSpPr/>
          <p:nvPr>
            <p:custDataLst>
              <p:tags r:id="rId10"/>
            </p:custDataLst>
          </p:nvPr>
        </p:nvSpPr>
        <p:spPr>
          <a:xfrm>
            <a:off x="205700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48" name="任意多边形 47"/>
          <p:cNvSpPr/>
          <p:nvPr>
            <p:custDataLst>
              <p:tags r:id="rId11"/>
            </p:custDataLst>
          </p:nvPr>
        </p:nvSpPr>
        <p:spPr>
          <a:xfrm>
            <a:off x="1731491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9" name="任意多边形 48"/>
          <p:cNvSpPr/>
          <p:nvPr>
            <p:custDataLst>
              <p:tags r:id="rId12"/>
            </p:custDataLst>
          </p:nvPr>
        </p:nvSpPr>
        <p:spPr bwMode="auto">
          <a:xfrm>
            <a:off x="2171417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>
            <p:custDataLst>
              <p:tags r:id="rId13"/>
            </p:custDataLst>
          </p:nvPr>
        </p:nvSpPr>
        <p:spPr bwMode="auto">
          <a:xfrm>
            <a:off x="130619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骨折患者护理：骨折患者康复过程中的护理要点</a:t>
            </a:r>
          </a:p>
        </p:txBody>
      </p:sp>
      <p:sp>
        <p:nvSpPr>
          <p:cNvPr id="54" name="矩形 53"/>
          <p:cNvSpPr/>
          <p:nvPr>
            <p:custDataLst>
              <p:tags r:id="rId14"/>
            </p:custDataLst>
          </p:nvPr>
        </p:nvSpPr>
        <p:spPr bwMode="auto">
          <a:xfrm>
            <a:off x="612211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骨肿瘤患者护理：骨肿瘤患者治疗过程中的护理要点</a:t>
            </a:r>
          </a:p>
        </p:txBody>
      </p:sp>
      <p:sp>
        <p:nvSpPr>
          <p:cNvPr id="57" name="矩形 56"/>
          <p:cNvSpPr/>
          <p:nvPr>
            <p:custDataLst>
              <p:tags r:id="rId15"/>
            </p:custDataLst>
          </p:nvPr>
        </p:nvSpPr>
        <p:spPr bwMode="auto">
          <a:xfrm>
            <a:off x="371415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关节置换患者护理：关节置换手术前后的护理要点</a:t>
            </a:r>
          </a:p>
        </p:txBody>
      </p:sp>
      <p:sp>
        <p:nvSpPr>
          <p:cNvPr id="60" name="矩形 59"/>
          <p:cNvSpPr/>
          <p:nvPr>
            <p:custDataLst>
              <p:tags r:id="rId16"/>
            </p:custDataLst>
          </p:nvPr>
        </p:nvSpPr>
        <p:spPr bwMode="auto">
          <a:xfrm>
            <a:off x="853007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脊柱疾病患者护理：脊柱疾病患者康复过程中的护理要点</a:t>
            </a:r>
          </a:p>
        </p:txBody>
      </p:sp>
      <p:cxnSp>
        <p:nvCxnSpPr>
          <p:cNvPr id="65" name="直接连接符 64"/>
          <p:cNvCxnSpPr/>
          <p:nvPr>
            <p:custDataLst>
              <p:tags r:id="rId17"/>
            </p:custDataLst>
          </p:nvPr>
        </p:nvCxnSpPr>
        <p:spPr>
          <a:xfrm flipH="1">
            <a:off x="3691216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>
            <p:custDataLst>
              <p:tags r:id="rId18"/>
            </p:custDataLst>
          </p:nvPr>
        </p:nvCxnSpPr>
        <p:spPr>
          <a:xfrm flipH="1">
            <a:off x="609917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>
            <p:custDataLst>
              <p:tags r:id="rId19"/>
            </p:custDataLst>
          </p:nvPr>
        </p:nvCxnSpPr>
        <p:spPr>
          <a:xfrm flipH="1">
            <a:off x="850713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任意多边形 69"/>
          <p:cNvSpPr/>
          <p:nvPr>
            <p:custDataLst>
              <p:tags r:id="rId20"/>
            </p:custDataLst>
          </p:nvPr>
        </p:nvSpPr>
        <p:spPr>
          <a:xfrm>
            <a:off x="9280886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71" name="任意多边形 70"/>
          <p:cNvSpPr/>
          <p:nvPr>
            <p:custDataLst>
              <p:tags r:id="rId21"/>
            </p:custDataLst>
          </p:nvPr>
        </p:nvSpPr>
        <p:spPr>
          <a:xfrm>
            <a:off x="8955368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任意多边形 71"/>
          <p:cNvSpPr/>
          <p:nvPr>
            <p:custDataLst>
              <p:tags r:id="rId22"/>
            </p:custDataLst>
          </p:nvPr>
        </p:nvSpPr>
        <p:spPr bwMode="auto">
          <a:xfrm>
            <a:off x="9398364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4" name="任意多边形 73"/>
          <p:cNvSpPr/>
          <p:nvPr>
            <p:custDataLst>
              <p:tags r:id="rId23"/>
            </p:custDataLst>
          </p:nvPr>
        </p:nvSpPr>
        <p:spPr>
          <a:xfrm>
            <a:off x="6872927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75" name="任意多边形 74"/>
          <p:cNvSpPr/>
          <p:nvPr>
            <p:custDataLst>
              <p:tags r:id="rId24"/>
            </p:custDataLst>
          </p:nvPr>
        </p:nvSpPr>
        <p:spPr>
          <a:xfrm>
            <a:off x="654741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6" name="任意多边形 75"/>
          <p:cNvSpPr/>
          <p:nvPr>
            <p:custDataLst>
              <p:tags r:id="rId25"/>
            </p:custDataLst>
          </p:nvPr>
        </p:nvSpPr>
        <p:spPr bwMode="auto">
          <a:xfrm>
            <a:off x="6987335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流程图: 或者 3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流程图: 或者 4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护理方案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Shape"/>
          <p:cNvSpPr/>
          <p:nvPr>
            <p:custDataLst>
              <p:tags r:id="rId7"/>
            </p:custDataLst>
          </p:nvPr>
        </p:nvSpPr>
        <p:spPr>
          <a:xfrm>
            <a:off x="3083320" y="1659685"/>
            <a:ext cx="854609" cy="699226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91" y="20400"/>
                </a:moveTo>
                <a:cubicBezTo>
                  <a:pt x="14522" y="20400"/>
                  <a:pt x="12764" y="18251"/>
                  <a:pt x="12764" y="15600"/>
                </a:cubicBezTo>
                <a:cubicBezTo>
                  <a:pt x="12764" y="12949"/>
                  <a:pt x="14522" y="10800"/>
                  <a:pt x="16691" y="10800"/>
                </a:cubicBezTo>
                <a:cubicBezTo>
                  <a:pt x="18860" y="10800"/>
                  <a:pt x="20618" y="12949"/>
                  <a:pt x="20618" y="15600"/>
                </a:cubicBezTo>
                <a:cubicBezTo>
                  <a:pt x="20618" y="18251"/>
                  <a:pt x="18860" y="20400"/>
                  <a:pt x="16691" y="20400"/>
                </a:cubicBezTo>
                <a:moveTo>
                  <a:pt x="12762" y="3393"/>
                </a:moveTo>
                <a:lnTo>
                  <a:pt x="12781" y="3388"/>
                </a:lnTo>
                <a:cubicBezTo>
                  <a:pt x="12870" y="2164"/>
                  <a:pt x="13702" y="1200"/>
                  <a:pt x="14727" y="1200"/>
                </a:cubicBezTo>
                <a:cubicBezTo>
                  <a:pt x="15521" y="1200"/>
                  <a:pt x="16202" y="1779"/>
                  <a:pt x="16511" y="2609"/>
                </a:cubicBezTo>
                <a:lnTo>
                  <a:pt x="16509" y="2609"/>
                </a:lnTo>
                <a:lnTo>
                  <a:pt x="19162" y="10421"/>
                </a:lnTo>
                <a:cubicBezTo>
                  <a:pt x="18436" y="9902"/>
                  <a:pt x="17593" y="9600"/>
                  <a:pt x="16691" y="9600"/>
                </a:cubicBezTo>
                <a:cubicBezTo>
                  <a:pt x="15082" y="9600"/>
                  <a:pt x="13658" y="10550"/>
                  <a:pt x="12763" y="12012"/>
                </a:cubicBezTo>
                <a:cubicBezTo>
                  <a:pt x="12763" y="12012"/>
                  <a:pt x="12762" y="3393"/>
                  <a:pt x="12762" y="3393"/>
                </a:cubicBezTo>
                <a:close/>
                <a:moveTo>
                  <a:pt x="11782" y="13200"/>
                </a:moveTo>
                <a:lnTo>
                  <a:pt x="9818" y="13200"/>
                </a:lnTo>
                <a:lnTo>
                  <a:pt x="9818" y="4800"/>
                </a:lnTo>
                <a:lnTo>
                  <a:pt x="11782" y="4800"/>
                </a:lnTo>
                <a:cubicBezTo>
                  <a:pt x="11782" y="4800"/>
                  <a:pt x="11782" y="13200"/>
                  <a:pt x="11782" y="13200"/>
                </a:cubicBezTo>
                <a:close/>
                <a:moveTo>
                  <a:pt x="11782" y="15600"/>
                </a:moveTo>
                <a:lnTo>
                  <a:pt x="9818" y="15600"/>
                </a:lnTo>
                <a:lnTo>
                  <a:pt x="9818" y="14400"/>
                </a:lnTo>
                <a:lnTo>
                  <a:pt x="11782" y="14400"/>
                </a:lnTo>
                <a:cubicBezTo>
                  <a:pt x="11782" y="14400"/>
                  <a:pt x="11782" y="15600"/>
                  <a:pt x="11782" y="15600"/>
                </a:cubicBezTo>
                <a:close/>
                <a:moveTo>
                  <a:pt x="8837" y="12012"/>
                </a:moveTo>
                <a:cubicBezTo>
                  <a:pt x="7942" y="10550"/>
                  <a:pt x="6518" y="9600"/>
                  <a:pt x="4909" y="9600"/>
                </a:cubicBezTo>
                <a:cubicBezTo>
                  <a:pt x="4007" y="9600"/>
                  <a:pt x="3164" y="9902"/>
                  <a:pt x="2438" y="10421"/>
                </a:cubicBezTo>
                <a:lnTo>
                  <a:pt x="5091" y="2609"/>
                </a:lnTo>
                <a:lnTo>
                  <a:pt x="5089" y="2609"/>
                </a:lnTo>
                <a:cubicBezTo>
                  <a:pt x="5398" y="1779"/>
                  <a:pt x="6079" y="1200"/>
                  <a:pt x="6873" y="1200"/>
                </a:cubicBezTo>
                <a:cubicBezTo>
                  <a:pt x="7898" y="1200"/>
                  <a:pt x="8730" y="2164"/>
                  <a:pt x="8819" y="3388"/>
                </a:cubicBezTo>
                <a:lnTo>
                  <a:pt x="8838" y="3393"/>
                </a:lnTo>
                <a:cubicBezTo>
                  <a:pt x="8838" y="3393"/>
                  <a:pt x="8837" y="12012"/>
                  <a:pt x="8837" y="12012"/>
                </a:cubicBezTo>
                <a:close/>
                <a:moveTo>
                  <a:pt x="4909" y="20400"/>
                </a:moveTo>
                <a:cubicBezTo>
                  <a:pt x="2740" y="20400"/>
                  <a:pt x="982" y="18251"/>
                  <a:pt x="982" y="15600"/>
                </a:cubicBezTo>
                <a:cubicBezTo>
                  <a:pt x="982" y="12949"/>
                  <a:pt x="2740" y="10800"/>
                  <a:pt x="4909" y="10800"/>
                </a:cubicBezTo>
                <a:cubicBezTo>
                  <a:pt x="7078" y="10800"/>
                  <a:pt x="8836" y="12949"/>
                  <a:pt x="8836" y="15600"/>
                </a:cubicBezTo>
                <a:cubicBezTo>
                  <a:pt x="8836" y="18251"/>
                  <a:pt x="7078" y="20400"/>
                  <a:pt x="4909" y="20400"/>
                </a:cubicBezTo>
                <a:moveTo>
                  <a:pt x="21102" y="12980"/>
                </a:moveTo>
                <a:lnTo>
                  <a:pt x="17504" y="2400"/>
                </a:lnTo>
                <a:lnTo>
                  <a:pt x="17493" y="2402"/>
                </a:lnTo>
                <a:cubicBezTo>
                  <a:pt x="17088" y="1006"/>
                  <a:pt x="16009" y="0"/>
                  <a:pt x="14727" y="0"/>
                </a:cubicBezTo>
                <a:cubicBezTo>
                  <a:pt x="13101" y="0"/>
                  <a:pt x="11782" y="1612"/>
                  <a:pt x="11782" y="3600"/>
                </a:cubicBezTo>
                <a:lnTo>
                  <a:pt x="9818" y="3600"/>
                </a:lnTo>
                <a:cubicBezTo>
                  <a:pt x="9818" y="1612"/>
                  <a:pt x="8499" y="0"/>
                  <a:pt x="6873" y="0"/>
                </a:cubicBezTo>
                <a:cubicBezTo>
                  <a:pt x="5592" y="0"/>
                  <a:pt x="4512" y="1006"/>
                  <a:pt x="4107" y="2402"/>
                </a:cubicBezTo>
                <a:lnTo>
                  <a:pt x="4096" y="2400"/>
                </a:lnTo>
                <a:lnTo>
                  <a:pt x="498" y="12980"/>
                </a:lnTo>
                <a:cubicBezTo>
                  <a:pt x="182" y="13772"/>
                  <a:pt x="0" y="14659"/>
                  <a:pt x="0" y="15600"/>
                </a:cubicBezTo>
                <a:cubicBezTo>
                  <a:pt x="0" y="18914"/>
                  <a:pt x="2198" y="21600"/>
                  <a:pt x="4909" y="21600"/>
                </a:cubicBezTo>
                <a:cubicBezTo>
                  <a:pt x="7284" y="21600"/>
                  <a:pt x="9265" y="19539"/>
                  <a:pt x="9719" y="16800"/>
                </a:cubicBezTo>
                <a:lnTo>
                  <a:pt x="11881" y="16800"/>
                </a:lnTo>
                <a:cubicBezTo>
                  <a:pt x="12335" y="19539"/>
                  <a:pt x="14316" y="21600"/>
                  <a:pt x="16691" y="21600"/>
                </a:cubicBezTo>
                <a:cubicBezTo>
                  <a:pt x="19402" y="21600"/>
                  <a:pt x="21600" y="18914"/>
                  <a:pt x="21600" y="15600"/>
                </a:cubicBezTo>
                <a:cubicBezTo>
                  <a:pt x="21600" y="14659"/>
                  <a:pt x="21418" y="13772"/>
                  <a:pt x="21102" y="12980"/>
                </a:cubicBezTo>
                <a:moveTo>
                  <a:pt x="16691" y="12000"/>
                </a:moveTo>
                <a:cubicBezTo>
                  <a:pt x="15064" y="12000"/>
                  <a:pt x="13745" y="13612"/>
                  <a:pt x="13745" y="15600"/>
                </a:cubicBezTo>
                <a:cubicBezTo>
                  <a:pt x="13745" y="15932"/>
                  <a:pt x="13965" y="16200"/>
                  <a:pt x="14236" y="16200"/>
                </a:cubicBezTo>
                <a:cubicBezTo>
                  <a:pt x="14508" y="16200"/>
                  <a:pt x="14727" y="15932"/>
                  <a:pt x="14727" y="15600"/>
                </a:cubicBezTo>
                <a:cubicBezTo>
                  <a:pt x="14727" y="14275"/>
                  <a:pt x="15606" y="13200"/>
                  <a:pt x="16691" y="13200"/>
                </a:cubicBezTo>
                <a:cubicBezTo>
                  <a:pt x="16962" y="13200"/>
                  <a:pt x="17182" y="12932"/>
                  <a:pt x="17182" y="12600"/>
                </a:cubicBezTo>
                <a:cubicBezTo>
                  <a:pt x="17182" y="12268"/>
                  <a:pt x="16962" y="12000"/>
                  <a:pt x="16691" y="12000"/>
                </a:cubicBezTo>
                <a:moveTo>
                  <a:pt x="4909" y="12000"/>
                </a:moveTo>
                <a:cubicBezTo>
                  <a:pt x="3282" y="12000"/>
                  <a:pt x="1964" y="13612"/>
                  <a:pt x="1964" y="15600"/>
                </a:cubicBezTo>
                <a:cubicBezTo>
                  <a:pt x="1964" y="15932"/>
                  <a:pt x="2183" y="16200"/>
                  <a:pt x="2455" y="16200"/>
                </a:cubicBezTo>
                <a:cubicBezTo>
                  <a:pt x="2726" y="16200"/>
                  <a:pt x="2945" y="15932"/>
                  <a:pt x="2945" y="15600"/>
                </a:cubicBezTo>
                <a:cubicBezTo>
                  <a:pt x="2945" y="14275"/>
                  <a:pt x="3825" y="13200"/>
                  <a:pt x="4909" y="13200"/>
                </a:cubicBezTo>
                <a:cubicBezTo>
                  <a:pt x="5180" y="13200"/>
                  <a:pt x="5400" y="12932"/>
                  <a:pt x="5400" y="12600"/>
                </a:cubicBezTo>
                <a:cubicBezTo>
                  <a:pt x="5400" y="12268"/>
                  <a:pt x="5180" y="12000"/>
                  <a:pt x="4909" y="12000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Strategy Research…"/>
          <p:cNvSpPr txBox="1"/>
          <p:nvPr>
            <p:custDataLst>
              <p:tags r:id="rId8"/>
            </p:custDataLst>
          </p:nvPr>
        </p:nvSpPr>
        <p:spPr>
          <a:xfrm>
            <a:off x="4433212" y="1477997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19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评估患者病情：了解患者骨折类型、骨折部位、骨折程度等</a:t>
            </a:r>
          </a:p>
        </p:txBody>
      </p:sp>
      <p:cxnSp>
        <p:nvCxnSpPr>
          <p:cNvPr id="53" name="直接连接符 52"/>
          <p:cNvCxnSpPr/>
          <p:nvPr>
            <p:custDataLst>
              <p:tags r:id="rId9"/>
            </p:custDataLst>
          </p:nvPr>
        </p:nvCxnSpPr>
        <p:spPr>
          <a:xfrm flipH="1">
            <a:off x="4160195" y="1580229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hape"/>
          <p:cNvSpPr/>
          <p:nvPr>
            <p:custDataLst>
              <p:tags r:id="rId10"/>
            </p:custDataLst>
          </p:nvPr>
        </p:nvSpPr>
        <p:spPr>
          <a:xfrm>
            <a:off x="3083584" y="2796845"/>
            <a:ext cx="854079" cy="85464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90"/>
                  <a:pt x="11981" y="9818"/>
                </a:cubicBezTo>
                <a:cubicBezTo>
                  <a:pt x="11981" y="9547"/>
                  <a:pt x="11767" y="9327"/>
                  <a:pt x="11502" y="9327"/>
                </a:cubicBezTo>
                <a:cubicBezTo>
                  <a:pt x="11237" y="9327"/>
                  <a:pt x="11022" y="9547"/>
                  <a:pt x="11022" y="9818"/>
                </a:cubicBezTo>
                <a:cubicBezTo>
                  <a:pt x="11022" y="10090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9"/>
                  <a:pt x="16297" y="5400"/>
                </a:cubicBezTo>
                <a:cubicBezTo>
                  <a:pt x="16297" y="5672"/>
                  <a:pt x="16083" y="5891"/>
                  <a:pt x="15818" y="5891"/>
                </a:cubicBezTo>
                <a:cubicBezTo>
                  <a:pt x="15553" y="5891"/>
                  <a:pt x="15338" y="5672"/>
                  <a:pt x="15338" y="5400"/>
                </a:cubicBezTo>
                <a:cubicBezTo>
                  <a:pt x="15338" y="5129"/>
                  <a:pt x="15553" y="4909"/>
                  <a:pt x="15818" y="4909"/>
                </a:cubicBezTo>
                <a:moveTo>
                  <a:pt x="15818" y="6873"/>
                </a:moveTo>
                <a:cubicBezTo>
                  <a:pt x="16612" y="6873"/>
                  <a:pt x="17256" y="6213"/>
                  <a:pt x="17256" y="5400"/>
                </a:cubicBezTo>
                <a:cubicBezTo>
                  <a:pt x="17256" y="4587"/>
                  <a:pt x="16612" y="3928"/>
                  <a:pt x="15818" y="3928"/>
                </a:cubicBezTo>
                <a:cubicBezTo>
                  <a:pt x="15023" y="3928"/>
                  <a:pt x="14379" y="4587"/>
                  <a:pt x="14379" y="5400"/>
                </a:cubicBezTo>
                <a:cubicBezTo>
                  <a:pt x="14379" y="6213"/>
                  <a:pt x="15023" y="6873"/>
                  <a:pt x="15818" y="6873"/>
                </a:cubicBezTo>
                <a:moveTo>
                  <a:pt x="12941" y="11782"/>
                </a:moveTo>
                <a:cubicBezTo>
                  <a:pt x="13206" y="11782"/>
                  <a:pt x="13420" y="11562"/>
                  <a:pt x="13420" y="11291"/>
                </a:cubicBezTo>
                <a:cubicBezTo>
                  <a:pt x="13420" y="11020"/>
                  <a:pt x="13206" y="10800"/>
                  <a:pt x="12941" y="10800"/>
                </a:cubicBezTo>
                <a:cubicBezTo>
                  <a:pt x="12675" y="10800"/>
                  <a:pt x="12461" y="11020"/>
                  <a:pt x="12461" y="11291"/>
                </a:cubicBezTo>
                <a:cubicBezTo>
                  <a:pt x="12461" y="11562"/>
                  <a:pt x="12675" y="11782"/>
                  <a:pt x="12941" y="11782"/>
                </a:cubicBezTo>
                <a:moveTo>
                  <a:pt x="10063" y="7855"/>
                </a:moveTo>
                <a:cubicBezTo>
                  <a:pt x="9798" y="7855"/>
                  <a:pt x="9584" y="8074"/>
                  <a:pt x="9584" y="8346"/>
                </a:cubicBezTo>
                <a:cubicBezTo>
                  <a:pt x="9584" y="8617"/>
                  <a:pt x="9798" y="8836"/>
                  <a:pt x="10063" y="8836"/>
                </a:cubicBezTo>
                <a:cubicBezTo>
                  <a:pt x="10328" y="8836"/>
                  <a:pt x="10543" y="8617"/>
                  <a:pt x="10543" y="8346"/>
                </a:cubicBezTo>
                <a:cubicBezTo>
                  <a:pt x="10543" y="8074"/>
                  <a:pt x="10328" y="7855"/>
                  <a:pt x="10063" y="7855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4"/>
                  <a:pt x="3973" y="16253"/>
                  <a:pt x="4312" y="16642"/>
                </a:cubicBezTo>
                <a:cubicBezTo>
                  <a:pt x="4824" y="17230"/>
                  <a:pt x="5418" y="17711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4"/>
                  <a:pt x="8822" y="17824"/>
                </a:cubicBezTo>
                <a:cubicBezTo>
                  <a:pt x="5971" y="17824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1"/>
                  <a:pt x="15627" y="11171"/>
                  <a:pt x="15280" y="11542"/>
                </a:cubicBezTo>
                <a:cubicBezTo>
                  <a:pt x="14662" y="12204"/>
                  <a:pt x="13712" y="13221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8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3"/>
                  <a:pt x="11665" y="17072"/>
                  <a:pt x="11154" y="18035"/>
                </a:cubicBezTo>
                <a:cubicBezTo>
                  <a:pt x="10943" y="17454"/>
                  <a:pt x="10642" y="16798"/>
                  <a:pt x="10214" y="16110"/>
                </a:cubicBezTo>
                <a:cubicBezTo>
                  <a:pt x="10035" y="15823"/>
                  <a:pt x="9728" y="15656"/>
                  <a:pt x="9405" y="15656"/>
                </a:cubicBezTo>
                <a:cubicBezTo>
                  <a:pt x="9329" y="15656"/>
                  <a:pt x="9252" y="15665"/>
                  <a:pt x="9176" y="15684"/>
                </a:cubicBezTo>
                <a:cubicBezTo>
                  <a:pt x="8990" y="15731"/>
                  <a:pt x="8799" y="15755"/>
                  <a:pt x="8610" y="15755"/>
                </a:cubicBezTo>
                <a:cubicBezTo>
                  <a:pt x="7905" y="15755"/>
                  <a:pt x="7217" y="15432"/>
                  <a:pt x="6621" y="14822"/>
                </a:cubicBezTo>
                <a:cubicBezTo>
                  <a:pt x="5861" y="14044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3"/>
                </a:cubicBezTo>
                <a:cubicBezTo>
                  <a:pt x="4423" y="9658"/>
                  <a:pt x="5594" y="9186"/>
                  <a:pt x="6874" y="8827"/>
                </a:cubicBezTo>
                <a:cubicBezTo>
                  <a:pt x="6900" y="8820"/>
                  <a:pt x="6921" y="8803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9"/>
                </a:cubicBezTo>
                <a:cubicBezTo>
                  <a:pt x="9345" y="5092"/>
                  <a:pt x="7134" y="7175"/>
                  <a:pt x="6621" y="7880"/>
                </a:cubicBezTo>
                <a:cubicBezTo>
                  <a:pt x="4961" y="8346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5"/>
                  <a:pt x="5943" y="15516"/>
                </a:cubicBezTo>
                <a:cubicBezTo>
                  <a:pt x="6735" y="16327"/>
                  <a:pt x="7672" y="16737"/>
                  <a:pt x="8610" y="16737"/>
                </a:cubicBezTo>
                <a:cubicBezTo>
                  <a:pt x="8876" y="16737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7"/>
                  <a:pt x="16126" y="12034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Strategy Research…"/>
          <p:cNvSpPr txBox="1"/>
          <p:nvPr>
            <p:custDataLst>
              <p:tags r:id="rId11"/>
            </p:custDataLst>
          </p:nvPr>
        </p:nvSpPr>
        <p:spPr>
          <a:xfrm>
            <a:off x="4433212" y="2692868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制定护理计划：根据患者病情制定相应的护理计划，包括饮食、活动、康复等</a:t>
            </a:r>
          </a:p>
        </p:txBody>
      </p:sp>
      <p:cxnSp>
        <p:nvCxnSpPr>
          <p:cNvPr id="55" name="直接连接符 54"/>
          <p:cNvCxnSpPr/>
          <p:nvPr>
            <p:custDataLst>
              <p:tags r:id="rId12"/>
            </p:custDataLst>
          </p:nvPr>
        </p:nvCxnSpPr>
        <p:spPr>
          <a:xfrm flipH="1">
            <a:off x="4160195" y="2795100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Shape"/>
          <p:cNvSpPr/>
          <p:nvPr>
            <p:custDataLst>
              <p:tags r:id="rId13"/>
            </p:custDataLst>
          </p:nvPr>
        </p:nvSpPr>
        <p:spPr>
          <a:xfrm>
            <a:off x="3083320" y="4028190"/>
            <a:ext cx="854609" cy="854609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8" name="Strategy Research…"/>
          <p:cNvSpPr txBox="1"/>
          <p:nvPr>
            <p:custDataLst>
              <p:tags r:id="rId14"/>
            </p:custDataLst>
          </p:nvPr>
        </p:nvSpPr>
        <p:spPr>
          <a:xfrm>
            <a:off x="4433212" y="3924193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19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实施护理措施：按照护理计划实施护理措施，如伤口护理、康复训练等</a:t>
            </a:r>
          </a:p>
        </p:txBody>
      </p:sp>
      <p:cxnSp>
        <p:nvCxnSpPr>
          <p:cNvPr id="57" name="直接连接符 56"/>
          <p:cNvCxnSpPr/>
          <p:nvPr>
            <p:custDataLst>
              <p:tags r:id="rId15"/>
            </p:custDataLst>
          </p:nvPr>
        </p:nvCxnSpPr>
        <p:spPr>
          <a:xfrm flipH="1">
            <a:off x="4160195" y="4026425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trategy Research…"/>
          <p:cNvSpPr txBox="1"/>
          <p:nvPr>
            <p:custDataLst>
              <p:tags r:id="rId16"/>
            </p:custDataLst>
          </p:nvPr>
        </p:nvSpPr>
        <p:spPr>
          <a:xfrm>
            <a:off x="4435956" y="5155517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19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定期评估：定期评估患者病情，调整护理计划，确保患者康复进度</a:t>
            </a:r>
          </a:p>
        </p:txBody>
      </p:sp>
      <p:cxnSp>
        <p:nvCxnSpPr>
          <p:cNvPr id="22" name="直接连接符 21"/>
          <p:cNvCxnSpPr/>
          <p:nvPr>
            <p:custDataLst>
              <p:tags r:id="rId17"/>
            </p:custDataLst>
          </p:nvPr>
        </p:nvCxnSpPr>
        <p:spPr>
          <a:xfrm flipH="1">
            <a:off x="4162938" y="5257748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3121334" y="5359584"/>
            <a:ext cx="655121" cy="697452"/>
          </a:xfrm>
          <a:custGeom>
            <a:gdLst>
              <a:gd name="connsiteX0" fmla="*/ 179194 w 428362"/>
              <a:gd name="connsiteY0" fmla="*/ 404998 h 456041"/>
              <a:gd name="connsiteX1" fmla="*/ 214147 w 428362"/>
              <a:gd name="connsiteY1" fmla="*/ 421158 h 456041"/>
              <a:gd name="connsiteX2" fmla="*/ 249122 w 428362"/>
              <a:gd name="connsiteY2" fmla="*/ 404998 h 456041"/>
              <a:gd name="connsiteX3" fmla="*/ 263181 w 428362"/>
              <a:gd name="connsiteY3" fmla="*/ 202488 h 456041"/>
              <a:gd name="connsiteX4" fmla="*/ 298018 w 428362"/>
              <a:gd name="connsiteY4" fmla="*/ 202488 h 456041"/>
              <a:gd name="connsiteX5" fmla="*/ 298018 w 428362"/>
              <a:gd name="connsiteY5" fmla="*/ 296979 h 456041"/>
              <a:gd name="connsiteX6" fmla="*/ 263181 w 428362"/>
              <a:gd name="connsiteY6" fmla="*/ 296979 h 456041"/>
              <a:gd name="connsiteX7" fmla="*/ 263181 w 428362"/>
              <a:gd name="connsiteY7" fmla="*/ 159063 h 456041"/>
              <a:gd name="connsiteX8" fmla="*/ 298018 w 428362"/>
              <a:gd name="connsiteY8" fmla="*/ 159063 h 456041"/>
              <a:gd name="connsiteX9" fmla="*/ 298018 w 428362"/>
              <a:gd name="connsiteY9" fmla="*/ 185081 h 456041"/>
              <a:gd name="connsiteX10" fmla="*/ 263181 w 428362"/>
              <a:gd name="connsiteY10" fmla="*/ 185081 h 456041"/>
              <a:gd name="connsiteX11" fmla="*/ 214239 w 428362"/>
              <a:gd name="connsiteY11" fmla="*/ 34929 h 456041"/>
              <a:gd name="connsiteX12" fmla="*/ 187782 w 428362"/>
              <a:gd name="connsiteY12" fmla="*/ 62633 h 456041"/>
              <a:gd name="connsiteX13" fmla="*/ 187782 w 428362"/>
              <a:gd name="connsiteY13" fmla="*/ 64041 h 456041"/>
              <a:gd name="connsiteX14" fmla="*/ 188290 w 428362"/>
              <a:gd name="connsiteY14" fmla="*/ 76831 h 456041"/>
              <a:gd name="connsiteX15" fmla="*/ 176216 w 428362"/>
              <a:gd name="connsiteY15" fmla="*/ 81125 h 456041"/>
              <a:gd name="connsiteX16" fmla="*/ 93937 w 428362"/>
              <a:gd name="connsiteY16" fmla="*/ 201426 h 456041"/>
              <a:gd name="connsiteX17" fmla="*/ 93937 w 428362"/>
              <a:gd name="connsiteY17" fmla="*/ 325282 h 456041"/>
              <a:gd name="connsiteX18" fmla="*/ 54068 w 428362"/>
              <a:gd name="connsiteY18" fmla="*/ 370138 h 456041"/>
              <a:gd name="connsiteX19" fmla="*/ 374341 w 428362"/>
              <a:gd name="connsiteY19" fmla="*/ 370023 h 456041"/>
              <a:gd name="connsiteX20" fmla="*/ 334448 w 428362"/>
              <a:gd name="connsiteY20" fmla="*/ 325120 h 456041"/>
              <a:gd name="connsiteX21" fmla="*/ 334448 w 428362"/>
              <a:gd name="connsiteY21" fmla="*/ 201449 h 456041"/>
              <a:gd name="connsiteX22" fmla="*/ 252169 w 428362"/>
              <a:gd name="connsiteY22" fmla="*/ 81148 h 456041"/>
              <a:gd name="connsiteX23" fmla="*/ 240095 w 428362"/>
              <a:gd name="connsiteY23" fmla="*/ 76854 h 456041"/>
              <a:gd name="connsiteX24" fmla="*/ 240696 w 428362"/>
              <a:gd name="connsiteY24" fmla="*/ 62633 h 456041"/>
              <a:gd name="connsiteX25" fmla="*/ 214239 w 428362"/>
              <a:gd name="connsiteY25" fmla="*/ 34929 h 456041"/>
              <a:gd name="connsiteX26" fmla="*/ 214147 w 428362"/>
              <a:gd name="connsiteY26" fmla="*/ 0 h 456041"/>
              <a:gd name="connsiteX27" fmla="*/ 274517 w 428362"/>
              <a:gd name="connsiteY27" fmla="*/ 52613 h 456041"/>
              <a:gd name="connsiteX28" fmla="*/ 369170 w 428362"/>
              <a:gd name="connsiteY28" fmla="*/ 201426 h 456041"/>
              <a:gd name="connsiteX29" fmla="*/ 369170 w 428362"/>
              <a:gd name="connsiteY29" fmla="*/ 311869 h 456041"/>
              <a:gd name="connsiteX30" fmla="*/ 428270 w 428362"/>
              <a:gd name="connsiteY30" fmla="*/ 378334 h 456041"/>
              <a:gd name="connsiteX31" fmla="*/ 428362 w 428362"/>
              <a:gd name="connsiteY31" fmla="*/ 404906 h 456041"/>
              <a:gd name="connsiteX32" fmla="*/ 290377 w 428362"/>
              <a:gd name="connsiteY32" fmla="*/ 404906 h 456041"/>
              <a:gd name="connsiteX33" fmla="*/ 214193 w 428362"/>
              <a:gd name="connsiteY33" fmla="*/ 456041 h 456041"/>
              <a:gd name="connsiteX34" fmla="*/ 138009 w 428362"/>
              <a:gd name="connsiteY34" fmla="*/ 404975 h 456041"/>
              <a:gd name="connsiteX35" fmla="*/ 0 w 428362"/>
              <a:gd name="connsiteY35" fmla="*/ 404975 h 456041"/>
              <a:gd name="connsiteX36" fmla="*/ 0 w 428362"/>
              <a:gd name="connsiteY36" fmla="*/ 378495 h 456041"/>
              <a:gd name="connsiteX37" fmla="*/ 59101 w 428362"/>
              <a:gd name="connsiteY37" fmla="*/ 312031 h 456041"/>
              <a:gd name="connsiteX38" fmla="*/ 59101 w 428362"/>
              <a:gd name="connsiteY38" fmla="*/ 201426 h 456041"/>
              <a:gd name="connsiteX39" fmla="*/ 153753 w 428362"/>
              <a:gd name="connsiteY39" fmla="*/ 52613 h 456041"/>
              <a:gd name="connsiteX40" fmla="*/ 214147 w 428362"/>
              <a:gd name="connsiteY40" fmla="*/ 0 h 4560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8362" h="456041">
                <a:moveTo>
                  <a:pt x="179194" y="404998"/>
                </a:moveTo>
                <a:cubicBezTo>
                  <a:pt x="188024" y="415100"/>
                  <a:pt x="200731" y="420975"/>
                  <a:pt x="214147" y="421158"/>
                </a:cubicBezTo>
                <a:cubicBezTo>
                  <a:pt x="227572" y="420987"/>
                  <a:pt x="240290" y="415111"/>
                  <a:pt x="249122" y="404998"/>
                </a:cubicBezTo>
                <a:close/>
                <a:moveTo>
                  <a:pt x="263181" y="202488"/>
                </a:moveTo>
                <a:lnTo>
                  <a:pt x="298018" y="202488"/>
                </a:lnTo>
                <a:lnTo>
                  <a:pt x="298018" y="296979"/>
                </a:lnTo>
                <a:lnTo>
                  <a:pt x="263181" y="296979"/>
                </a:lnTo>
                <a:close/>
                <a:moveTo>
                  <a:pt x="263181" y="159063"/>
                </a:moveTo>
                <a:lnTo>
                  <a:pt x="298018" y="159063"/>
                </a:lnTo>
                <a:lnTo>
                  <a:pt x="298018" y="185081"/>
                </a:lnTo>
                <a:lnTo>
                  <a:pt x="263181" y="185081"/>
                </a:lnTo>
                <a:close/>
                <a:moveTo>
                  <a:pt x="214239" y="34929"/>
                </a:moveTo>
                <a:cubicBezTo>
                  <a:pt x="199903" y="34929"/>
                  <a:pt x="188175" y="47234"/>
                  <a:pt x="187782" y="62633"/>
                </a:cubicBezTo>
                <a:cubicBezTo>
                  <a:pt x="187806" y="63102"/>
                  <a:pt x="187806" y="63572"/>
                  <a:pt x="187782" y="64041"/>
                </a:cubicBezTo>
                <a:lnTo>
                  <a:pt x="188290" y="76831"/>
                </a:lnTo>
                <a:lnTo>
                  <a:pt x="176216" y="81125"/>
                </a:lnTo>
                <a:cubicBezTo>
                  <a:pt x="127020" y="98578"/>
                  <a:pt x="93937" y="146943"/>
                  <a:pt x="93937" y="201426"/>
                </a:cubicBezTo>
                <a:lnTo>
                  <a:pt x="93937" y="325282"/>
                </a:lnTo>
                <a:lnTo>
                  <a:pt x="54068" y="370138"/>
                </a:lnTo>
                <a:lnTo>
                  <a:pt x="374341" y="370023"/>
                </a:lnTo>
                <a:lnTo>
                  <a:pt x="334448" y="325120"/>
                </a:lnTo>
                <a:lnTo>
                  <a:pt x="334448" y="201449"/>
                </a:lnTo>
                <a:cubicBezTo>
                  <a:pt x="334448" y="146966"/>
                  <a:pt x="301366" y="98601"/>
                  <a:pt x="252169" y="81148"/>
                </a:cubicBezTo>
                <a:lnTo>
                  <a:pt x="240095" y="76854"/>
                </a:lnTo>
                <a:lnTo>
                  <a:pt x="240696" y="62633"/>
                </a:lnTo>
                <a:cubicBezTo>
                  <a:pt x="240280" y="47304"/>
                  <a:pt x="228575" y="34929"/>
                  <a:pt x="214239" y="34929"/>
                </a:cubicBezTo>
                <a:close/>
                <a:moveTo>
                  <a:pt x="214147" y="0"/>
                </a:moveTo>
                <a:cubicBezTo>
                  <a:pt x="244366" y="0"/>
                  <a:pt x="269553" y="22786"/>
                  <a:pt x="274517" y="52613"/>
                </a:cubicBezTo>
                <a:cubicBezTo>
                  <a:pt x="331585" y="77892"/>
                  <a:pt x="369170" y="136254"/>
                  <a:pt x="369170" y="201426"/>
                </a:cubicBezTo>
                <a:lnTo>
                  <a:pt x="369170" y="311869"/>
                </a:lnTo>
                <a:lnTo>
                  <a:pt x="428270" y="378334"/>
                </a:lnTo>
                <a:lnTo>
                  <a:pt x="428362" y="404906"/>
                </a:lnTo>
                <a:lnTo>
                  <a:pt x="290377" y="404906"/>
                </a:lnTo>
                <a:cubicBezTo>
                  <a:pt x="276733" y="435264"/>
                  <a:pt x="247437" y="456041"/>
                  <a:pt x="214193" y="456041"/>
                </a:cubicBezTo>
                <a:cubicBezTo>
                  <a:pt x="180949" y="456041"/>
                  <a:pt x="151630" y="435310"/>
                  <a:pt x="138009" y="404975"/>
                </a:cubicBezTo>
                <a:lnTo>
                  <a:pt x="0" y="404975"/>
                </a:lnTo>
                <a:lnTo>
                  <a:pt x="0" y="378495"/>
                </a:lnTo>
                <a:lnTo>
                  <a:pt x="59101" y="312031"/>
                </a:lnTo>
                <a:lnTo>
                  <a:pt x="59101" y="201426"/>
                </a:lnTo>
                <a:cubicBezTo>
                  <a:pt x="59101" y="136254"/>
                  <a:pt x="96708" y="77893"/>
                  <a:pt x="153753" y="52613"/>
                </a:cubicBezTo>
                <a:cubicBezTo>
                  <a:pt x="158740" y="22786"/>
                  <a:pt x="183927" y="0"/>
                  <a:pt x="214147" y="0"/>
                </a:cubicBezTo>
                <a:close/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Rectangle 27"/>
          <p:cNvSpPr/>
          <p:nvPr userDrawn="1">
            <p:custDataLst>
              <p:tags r:id="rId2"/>
            </p:custDataLst>
          </p:nvPr>
        </p:nvSpPr>
        <p:spPr>
          <a:xfrm>
            <a:off x="28" y="29"/>
            <a:ext cx="12192631" cy="365731"/>
          </a:xfrm>
          <a:custGeom>
            <a:gdLst>
              <a:gd name="connsiteX0" fmla="*/ 12192631 w 12192631"/>
              <a:gd name="connsiteY0" fmla="*/ 0 h 661031"/>
              <a:gd name="connsiteX1" fmla="*/ 12192630 w 12192631"/>
              <a:gd name="connsiteY1" fmla="*/ 661031 h 661031"/>
              <a:gd name="connsiteX2" fmla="*/ 0 w 12192631"/>
              <a:gd name="connsiteY2" fmla="*/ 661031 h 661031"/>
              <a:gd name="connsiteX3" fmla="*/ 3 w 12192631"/>
              <a:gd name="connsiteY3" fmla="*/ 1 h 661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631" h="661031">
                <a:moveTo>
                  <a:pt x="12192631" y="0"/>
                </a:moveTo>
                <a:lnTo>
                  <a:pt x="12192630" y="661031"/>
                </a:lnTo>
                <a:lnTo>
                  <a:pt x="0" y="661031"/>
                </a:lnTo>
                <a:lnTo>
                  <a:pt x="3" y="1"/>
                </a:lnTo>
                <a:close/>
              </a:path>
            </a:pathLst>
          </a:custGeom>
          <a:pattFill prst="dkHorz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流程图: 或者 1"/>
          <p:cNvSpPr/>
          <p:nvPr userDrawn="1">
            <p:custDataLst>
              <p:tags r:id="rId3"/>
            </p:custDataLst>
          </p:nvPr>
        </p:nvSpPr>
        <p:spPr>
          <a:xfrm>
            <a:off x="302953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流程图: 或者 4"/>
          <p:cNvSpPr/>
          <p:nvPr userDrawn="1">
            <p:custDataLst>
              <p:tags r:id="rId4"/>
            </p:custDataLst>
          </p:nvPr>
        </p:nvSpPr>
        <p:spPr>
          <a:xfrm>
            <a:off x="11640878" y="57208"/>
            <a:ext cx="242455" cy="242455"/>
          </a:xfrm>
          <a:prstGeom prst="flowChartOr">
            <a:avLst/>
          </a:prstGeom>
          <a:noFill/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护理效果评估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等腰三角形 3"/>
          <p:cNvSpPr/>
          <p:nvPr>
            <p:custDataLst>
              <p:tags r:id="rId7"/>
            </p:custDataLst>
          </p:nvPr>
        </p:nvSpPr>
        <p:spPr>
          <a:xfrm rot="1805303" flipH="1">
            <a:off x="2086445" y="2165632"/>
            <a:ext cx="992444" cy="855222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1305927" y="1725742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2810743" y="2089191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kern="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评估指标：疼痛程度、活动能力、生活质量等</a:t>
            </a:r>
          </a:p>
        </p:txBody>
      </p:sp>
      <p:sp>
        <p:nvSpPr>
          <p:cNvPr id="16" name="等腰三角形 15"/>
          <p:cNvSpPr/>
          <p:nvPr>
            <p:custDataLst>
              <p:tags r:id="rId10"/>
            </p:custDataLst>
          </p:nvPr>
        </p:nvSpPr>
        <p:spPr>
          <a:xfrm rot="1805303" flipH="1">
            <a:off x="2086445" y="4699381"/>
            <a:ext cx="992444" cy="855222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>
            <p:custDataLst>
              <p:tags r:id="rId11"/>
            </p:custDataLst>
          </p:nvPr>
        </p:nvSpPr>
        <p:spPr>
          <a:xfrm>
            <a:off x="1305927" y="4259490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5" name="矩形 14"/>
          <p:cNvSpPr/>
          <p:nvPr>
            <p:custDataLst>
              <p:tags r:id="rId12"/>
            </p:custDataLst>
          </p:nvPr>
        </p:nvSpPr>
        <p:spPr>
          <a:xfrm>
            <a:off x="2810743" y="4622940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kern="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评估结果：改善疼痛、提高活动能力、提高生活质量等</a:t>
            </a:r>
          </a:p>
        </p:txBody>
      </p:sp>
      <p:sp>
        <p:nvSpPr>
          <p:cNvPr id="26" name="等腰三角形 25"/>
          <p:cNvSpPr/>
          <p:nvPr>
            <p:custDataLst>
              <p:tags r:id="rId13"/>
            </p:custDataLst>
          </p:nvPr>
        </p:nvSpPr>
        <p:spPr>
          <a:xfrm rot="1805303" flipH="1">
            <a:off x="7180839" y="2167273"/>
            <a:ext cx="992444" cy="855222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任意多边形 26"/>
          <p:cNvSpPr/>
          <p:nvPr>
            <p:custDataLst>
              <p:tags r:id="rId14"/>
            </p:custDataLst>
          </p:nvPr>
        </p:nvSpPr>
        <p:spPr>
          <a:xfrm>
            <a:off x="6400321" y="1727383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5" name="矩形 24"/>
          <p:cNvSpPr/>
          <p:nvPr>
            <p:custDataLst>
              <p:tags r:id="rId15"/>
            </p:custDataLst>
          </p:nvPr>
        </p:nvSpPr>
        <p:spPr>
          <a:xfrm>
            <a:off x="7905137" y="2090834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kern="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评估方法：问卷调查、临床观察、患者自述等</a:t>
            </a:r>
          </a:p>
        </p:txBody>
      </p:sp>
      <p:sp>
        <p:nvSpPr>
          <p:cNvPr id="31" name="等腰三角形 30"/>
          <p:cNvSpPr/>
          <p:nvPr>
            <p:custDataLst>
              <p:tags r:id="rId16"/>
            </p:custDataLst>
          </p:nvPr>
        </p:nvSpPr>
        <p:spPr>
          <a:xfrm rot="1805303" flipH="1">
            <a:off x="7180839" y="4699381"/>
            <a:ext cx="992444" cy="855222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" name="任意多边形 31"/>
          <p:cNvSpPr/>
          <p:nvPr>
            <p:custDataLst>
              <p:tags r:id="rId17"/>
            </p:custDataLst>
          </p:nvPr>
        </p:nvSpPr>
        <p:spPr>
          <a:xfrm>
            <a:off x="6400321" y="4259490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0" name="矩形 29"/>
          <p:cNvSpPr/>
          <p:nvPr>
            <p:custDataLst>
              <p:tags r:id="rId18"/>
            </p:custDataLst>
          </p:nvPr>
        </p:nvSpPr>
        <p:spPr>
          <a:xfrm>
            <a:off x="7905137" y="4622940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kern="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护理建议：根据评估结果，调整护理方案，提高护理效果</a:t>
            </a: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Thanks </a:t>
            </a:r>
            <a:br>
              <a:rPr lang="en-US" altLang="zh-CN"/>
            </a:br>
            <a:r>
              <a:rPr lang="en-US" altLang="zh-CN"/>
              <a:t>For Watching.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/>
        <p:txBody>
          <a:bodyPr anchor="ctr" anchorCtr="0"/>
          <a:lstStyle/>
          <a:p>
            <a:r>
              <a:rPr lang="zh-CN" altLang="en-US" sz="2000"/>
              <a:t>汇报人姓名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*"/>
  <p:tag name="KSO_WM_UNIT_LAYERLEVEL" val="1"/>
  <p:tag name="KSO_WM_UNIT_LINE_FILL_TYPE" val="2"/>
  <p:tag name="KSO_WM_UNIT_LINE_FORE_SCHEMECOLOR_INDEX" val="5"/>
  <p:tag name="KSO_WM_UNIT_LINE_FORE_SCHEMECOLOR_INDEX_BRIGHTNESS" val="0"/>
  <p:tag name="KSO_WM_UNIT_PLACING_PICTURE_USER_VIEWPORT" val="{&quot;height&quot;:7471,&quot;width&quot;:5074}"/>
  <p:tag name="KSO_WM_UNIT_TEXT_FILL_FORE_SCHEMECOLOR_INDEX" val="13"/>
  <p:tag name="KSO_WM_UNIT_TEXT_FILL_FORE_SCHEMECOLOR_INDEX_BRIGHTNESS" val="0"/>
  <p:tag name="KSO_WM_UNIT_TEXT_FILL_TYPE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*"/>
  <p:tag name="KSO_WM_UNIT_LAYERLEVEL" val="1"/>
  <p:tag name="KSO_WM_UNIT_LINE_FILL_TYPE" val="2"/>
  <p:tag name="KSO_WM_UNIT_LINE_FORE_SCHEMECOLOR_INDEX" val="5"/>
  <p:tag name="KSO_WM_UNIT_LINE_FORE_SCHEMECOLOR_INDEX_BRIGHTNESS" val="0"/>
  <p:tag name="KSO_WM_UNIT_PLACING_PICTURE_USER_VIEWPORT" val="{&quot;height&quot;:5074,&quot;width&quot;:2218}"/>
  <p:tag name="KSO_WM_UNIT_TEXT_FILL_FORE_SCHEMECOLOR_INDEX" val="13"/>
  <p:tag name="KSO_WM_UNIT_TEXT_FILL_FORE_SCHEMECOLOR_INDEX_BRIGHTNESS" val="0"/>
  <p:tag name="KSO_WM_UNIT_TEXT_FILL_TYPE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*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*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*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*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30805"/>
  <p:tag name="KSO_WM_TEMPLATE_MASTER_TYPE" val="1"/>
  <p:tag name="KSO_WM_TEMPLATE_SUBCATEGORY" val="0"/>
  <p:tag name="KSO_WM_TEMPLATE_THUMBS_INDEX" val="1、6、7、8、9、11、13、16、17、18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年度工作_x000B_总结汇报"/>
  <p:tag name="KSO_WM_UNIT_TEXT_FILL_FORE_SCHEMECOLOR_INDEX_1" val="5"/>
  <p:tag name="KSO_WM_UNIT_TEXT_FILL_FORE_SCHEMECOLOR_INDEX_1_BRIGHTNESS" val="0.4"/>
  <p:tag name="KSO_WM_UNIT_TEXT_FILL_FORE_SCHEMECOLOR_INDEX_1_POS" val="0.04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33"/>
  <p:tag name="KSO_WM_UNIT_TEXT_FILL_FORE_SCHEMECOLOR_INDEX_2_TRANS" val="0"/>
  <p:tag name="KSO_WM_UNIT_TEXT_FILL_FORE_SCHEMECOLOR_INDEX_3" val="5"/>
  <p:tag name="KSO_WM_UNIT_TEXT_FILL_FORE_SCHEMECOLOR_INDEX_3_BRIGHTNESS" val="-0.25"/>
  <p:tag name="KSO_WM_UNIT_TEXT_FILL_FORE_SCHEMECOLOR_INDEX_3_POS" val="1"/>
  <p:tag name="KSO_WM_UNIT_TEXT_FILL_FORE_SCHEMECOLOR_INDEX_3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a"/>
  <p:tag name="KSO_WM_UNIT_VALUE" val="14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1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Annual Work Summary Report"/>
  <p:tag name="KSO_WM_UNIT_TEXT_FILL_FORE_SCHEMECOLOR_INDEX_1" val="5"/>
  <p:tag name="KSO_WM_UNIT_TEXT_FILL_FORE_SCHEMECOLOR_INDEX_1_BRIGHTNESS" val="0.4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53"/>
  <p:tag name="KSO_WM_UNIT_TEXT_FILL_FORE_SCHEMECOLOR_INDEX_2_TRANS" val="0"/>
  <p:tag name="KSO_WM_UNIT_TEXT_FILL_FORE_SCHEMECOLOR_INDEX_3" val="5"/>
  <p:tag name="KSO_WM_UNIT_TEXT_FILL_FORE_SCHEMECOLOR_INDEX_3_BRIGHTNESS" val="-0.25"/>
  <p:tag name="KSO_WM_UNIT_TEXT_FILL_FORE_SCHEMECOLOR_INDEX_3_POS" val="0.87"/>
  <p:tag name="KSO_WM_UNIT_TEXT_FILL_FORE_SCHEMECOLOR_INDEX_3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a"/>
  <p:tag name="KSO_WM_UNIT_VALUE" val="30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1*f*1"/>
  <p:tag name="KSO_WM_UNIT_INDEX" val="1"/>
  <p:tag name="KSO_WM_UNIT_LAYERLEVEL" val="1"/>
  <p:tag name="KSO_WM_UNIT_NOCLEAR" val="0"/>
  <p:tag name="KSO_WM_UNIT_PRESET_TEXT" val="汇报人姓名"/>
  <p:tag name="KSO_WM_UNIT_SUBTYPE" val="b"/>
  <p:tag name="KSO_WM_UNIT_TEXT_FILL_FORE_SCHEMECOLOR_INDEX" val="13"/>
  <p:tag name="KSO_WM_UNIT_TEXT_FILL_FORE_SCHEMECOLOR_INDEX_BRIGHTNESS" val="0"/>
  <p:tag name="KSO_WM_UNIT_TEXT_FILL_TYPE" val="1"/>
  <p:tag name="KSO_WM_UNIT_TYPE" val="f"/>
  <p:tag name="KSO_WM_UNIT_VALUE" val="21"/>
</p:tagLst>
</file>

<file path=ppt/tags/tag224.xml><?xml version="1.0" encoding="utf-8"?>
<p:tagLst xmlns:p="http://schemas.openxmlformats.org/presentationml/2006/main">
  <p:tag name="KSO_WM_BEAUTIFY_FLAG" val="#wm#"/>
  <p:tag name="KSO_WM_SLIDE_ID" val="custom20230805_1"/>
  <p:tag name="KSO_WM_SLIDE_INDEX" val="1"/>
  <p:tag name="KSO_WM_SLIDE_ITEM_CNT" val="0"/>
  <p:tag name="KSO_WM_SLIDE_LAYOUT" val="a_f"/>
  <p:tag name="KSO_WM_SLIDE_LAYOUT_CNT" val="2_1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30805"/>
  <p:tag name="KSO_WM_TEMPLATE_MASTER_TYPE" val="1"/>
  <p:tag name="KSO_WM_TEMPLATE_SUBCATEGORY" val="0"/>
  <p:tag name="KSO_WM_TEMPLATE_THUMBS_INDEX" val="1、6、7、8、9、11、13、16、17、18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805_4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805_4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805_4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805_4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805_4*l_h_i*1_1_3"/>
  <p:tag name="KSO_WM_UNIT_INDEX" val="1_1_3"/>
  <p:tag name="KSO_WM_UNIT_LAYERLEVEL" val="1_1_1"/>
  <p:tag name="KSO_WM_UNIT_SHADOW_SCHEMECOLOR_INDEX" val="5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4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custom20230805_4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4*l_h_f*1_1_1"/>
  <p:tag name="KSO_WM_UNIT_INDEX" val="1_1_1"/>
  <p:tag name="KSO_WM_UNIT_LAYERLEVEL" val="1_1_1"/>
  <p:tag name="KSO_WM_UNIT_NOCLEAR" val="0"/>
  <p:tag name="KSO_WM_UNIT_PRESET_TEXT" val="单击添加内容文本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805_4*l_h_i*1_2_3"/>
  <p:tag name="KSO_WM_UNIT_INDEX" val="1_2_3"/>
  <p:tag name="KSO_WM_UNIT_LAYERLEVEL" val="1_1_1"/>
  <p:tag name="KSO_WM_UNIT_SHADOW_SCHEMECOLOR_INDEX" val="5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4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custom20230805_4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4*l_h_f*1_2_1"/>
  <p:tag name="KSO_WM_UNIT_INDEX" val="1_2_1"/>
  <p:tag name="KSO_WM_UNIT_LAYERLEVEL" val="1_1_1"/>
  <p:tag name="KSO_WM_UNIT_NOCLEAR" val="0"/>
  <p:tag name="KSO_WM_UNIT_PRESET_TEXT" val="单击添加内容文本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805_4*l_h_i*1_3_3"/>
  <p:tag name="KSO_WM_UNIT_INDEX" val="1_3_3"/>
  <p:tag name="KSO_WM_UNIT_LAYERLEVEL" val="1_1_1"/>
  <p:tag name="KSO_WM_UNIT_SHADOW_SCHEMECOLOR_INDEX" val="5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4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custom20230805_4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4*l_h_f*1_3_1"/>
  <p:tag name="KSO_WM_UNIT_INDEX" val="1_3_1"/>
  <p:tag name="KSO_WM_UNIT_LAYERLEVEL" val="1_1_1"/>
  <p:tag name="KSO_WM_UNIT_NOCLEAR" val="0"/>
  <p:tag name="KSO_WM_UNIT_PRESET_TEXT" val="单击添加内容文本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805_4*l_h_i*1_4_3"/>
  <p:tag name="KSO_WM_UNIT_INDEX" val="1_4_3"/>
  <p:tag name="KSO_WM_UNIT_LAYERLEVEL" val="1_1_1"/>
  <p:tag name="KSO_WM_UNIT_SHADOW_SCHEMECOLOR_INDEX" val="5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4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custom20230805_4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4*l_h_f*1_4_1"/>
  <p:tag name="KSO_WM_UNIT_INDEX" val="1_4_1"/>
  <p:tag name="KSO_WM_UNIT_LAYERLEVEL" val="1_1_1"/>
  <p:tag name="KSO_WM_UNIT_NOCLEAR" val="0"/>
  <p:tag name="KSO_WM_UNIT_PRESET_TEXT" val="单击添加内容文本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4*a*1"/>
  <p:tag name="KSO_WM_UNIT_INDEX" val="1"/>
  <p:tag name="KSO_WM_UNIT_ISCONTENTSTITLE" val="1"/>
  <p:tag name="KSO_WM_UNIT_ISNUMDGMTITLE" val="0"/>
  <p:tag name="KSO_WM_UNIT_LAYERLEVEL" val="1"/>
  <p:tag name="KSO_WM_UNIT_NOCLEAR" val="1"/>
  <p:tag name="KSO_WM_UNIT_PRESET_TEXT" val="目 录"/>
  <p:tag name="KSO_WM_UNIT_TEXT_FILL_FORE_SCHEMECOLOR_INDEX_1" val="5"/>
  <p:tag name="KSO_WM_UNIT_TEXT_FILL_FORE_SCHEMECOLOR_INDEX_1_BRIGHTNESS" val="0.4"/>
  <p:tag name="KSO_WM_UNIT_TEXT_FILL_FORE_SCHEMECOLOR_INDEX_1_POS" val="0.04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33"/>
  <p:tag name="KSO_WM_UNIT_TEXT_FILL_FORE_SCHEMECOLOR_INDEX_2_TRANS" val="0"/>
  <p:tag name="KSO_WM_UNIT_TEXT_FILL_FORE_SCHEMECOLOR_INDEX_3" val="5"/>
  <p:tag name="KSO_WM_UNIT_TEXT_FILL_FORE_SCHEMECOLOR_INDEX_3_BRIGHTNESS" val="-0.25"/>
  <p:tag name="KSO_WM_UNIT_TEXT_FILL_FORE_SCHEMECOLOR_INDEX_3_POS" val="1"/>
  <p:tag name="KSO_WM_UNIT_TEXT_FILL_FORE_SCHEMECOLOR_INDEX_3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a"/>
  <p:tag name="KSO_WM_UNIT_USESOURCEFORMAT_APPLY" val="1"/>
  <p:tag name="KSO_WM_UNIT_VALUE" val="2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05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05"/>
  <p:tag name="KSO_WM_TEMPLATE_MASTER_TYPE" val="1"/>
  <p:tag name="KSO_WM_TEMPLATE_SUBCATEGORY" val="0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1"/>
  <p:tag name="KSO_WM_UNIT_DIAGRAM_ISNUMVISUAL" val="0"/>
  <p:tag name="KSO_WM_UNIT_DIAGRAM_ISREFERUNIT" val="0"/>
  <p:tag name="KSO_WM_UNIT_HIGHLIGHT" val="0"/>
  <p:tag name="KSO_WM_UNIT_ID" val="custom20230805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5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2"/>
</p:tagLst>
</file>

<file path=ppt/tags/tag249.xml><?xml version="1.0" encoding="utf-8"?>
<p:tagLst xmlns:p="http://schemas.openxmlformats.org/presentationml/2006/main">
  <p:tag name="KSO_WM_BEAUTIFY_FLAG" val="#wm#"/>
  <p:tag name="KSO_WM_SLIDE_ID" val="custom2023080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805"/>
  <p:tag name="KSO_WM_TEMPLATE_MASTER_TYPE" val="1"/>
  <p:tag name="KSO_WM_TEMPLATE_SUBCATEGORY" val="0"/>
</p:tagLst>
</file>

<file path=ppt/tags/tag2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9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2:18&quot;,&quot;maxSize&quot;:{&quot;size1&quot;:22.2},&quot;minSize&quot;:{&quot;size1&quot;:13.5},&quot;normalSize&quot;:{&quot;size1&quot;:13.5},&quot;subLayout&quot;:[{&quot;id&quot;:&quot;2023-09-02T00:02:18&quot;,&quot;margin&quot;:{&quot;bottom&quot;:0.025999998673796654,&quot;left&quot;:2.117000102996826,&quot;right&quot;:1.2699999809265137,&quot;top&quot;:0.4230000376701355},&quot;type&quot;:0},{&quot;id&quot;:&quot;2023-09-02T00:02:1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2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2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2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2*l_h_i*1_1_1"/>
  <p:tag name="KSO_WM_UNIT_INDEX" val="1_1_1"/>
  <p:tag name="KSO_WM_UNIT_LAYERLEVEL" val="1_1_1"/>
  <p:tag name="KSO_WM_UNIT_TYPE" val="l_h_i"/>
  <p:tag name="KSO_WM_UNIT_USESOURCEFORMAT_APPLY" val="1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2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2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2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2*l_h_i*1_2_1"/>
  <p:tag name="KSO_WM_UNIT_INDEX" val="1_2_1"/>
  <p:tag name="KSO_WM_UNIT_LAYERLEVEL" val="1_1_1"/>
  <p:tag name="KSO_WM_UNIT_TYPE" val="l_h_i"/>
  <p:tag name="KSO_WM_UNIT_USESOURCEFORMAT_APPLY" val="1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2*l_h_i*1_3_1"/>
  <p:tag name="KSO_WM_UNIT_INDEX" val="1_3_1"/>
  <p:tag name="KSO_WM_UNIT_LAYERLEVEL" val="1_1_1"/>
  <p:tag name="KSO_WM_UNIT_TYPE" val="l_h_i"/>
  <p:tag name="KSO_WM_UNIT_USESOURCEFORMAT_APPLY" val="1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2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2*l_h_f*1_5_1"/>
  <p:tag name="KSO_WM_UNIT_INDEX" val="1_5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2*l_h_i*1_4_1"/>
  <p:tag name="KSO_WM_UNIT_INDEX" val="1_4_1"/>
  <p:tag name="KSO_WM_UNIT_LAYERLEVEL" val="1_1_1"/>
  <p:tag name="KSO_WM_UNIT_TYPE" val="l_h_i"/>
  <p:tag name="KSO_WM_UNIT_USESOURCEFORMAT_APPLY" val="1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777_2*l_h_i*1_5_1"/>
  <p:tag name="KSO_WM_UNIT_INDEX" val="1_5_1"/>
  <p:tag name="KSO_WM_UNIT_LAYERLEVEL" val="1_1_1"/>
  <p:tag name="KSO_WM_UNIT_TYPE" val="l_h_i"/>
  <p:tag name="KSO_WM_UNIT_USESOURCEFORMAT_APPLY" val="1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2*l_i*1_4"/>
  <p:tag name="KSO_WM_UNIT_INDEX" val="1_4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8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2:24&quot;,&quot;maxSize&quot;:{&quot;size1&quot;:22.2},&quot;minSize&quot;:{&quot;size1&quot;:13.5},&quot;normalSize&quot;:{&quot;size1&quot;:13.5},&quot;subLayout&quot;:[{&quot;id&quot;:&quot;2023-09-02T00:02:24&quot;,&quot;margin&quot;:{&quot;bottom&quot;:0.025999998673796654,&quot;left&quot;:2.117000102996826,&quot;right&quot;:1.2699999809265137,&quot;top&quot;:0.4230000376701355},&quot;type&quot;:0},{&quot;id&quot;:&quot;2023-09-02T00:02:2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3"/>
  <p:tag name="KSO_WM_UNIT_INDEX" val="1_3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1"/>
</p:tagLst>
</file>

<file path=ppt/tags/tag2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3_2"/>
  <p:tag name="KSO_WM_UNIT_INDEX" val="1_3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1"/>
</p:tagLst>
</file>

<file path=ppt/tags/tag2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8"/>
  <p:tag name="KSO_WM_UNIT_FILL_TYPE" val="1"/>
  <p:tag name="KSO_WM_UNIT_HIGHLIGHT" val="0"/>
  <p:tag name="KSO_WM_UNIT_ID" val="diagram20213979_3*m_h_f*1_3_1"/>
  <p:tag name="KSO_WM_UNIT_INDEX" val="1_3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1"/>
  <p:tag name="KSO_WM_UNIT_VALUE" val="90"/>
</p:tagLst>
</file>

<file path=ppt/tags/tag2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1"/>
  <p:tag name="KSO_WM_UNIT_INDEX" val="1_3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1"/>
</p:tagLst>
</file>

<file path=ppt/tags/tag2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13979_3*m_h_i*1_2_2"/>
  <p:tag name="KSO_WM_UNIT_INDEX" val="1_2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1"/>
</p:tagLst>
</file>

<file path=ppt/tags/tag2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3"/>
  <p:tag name="KSO_WM_UNIT_INDEX" val="1_2_3"/>
  <p:tag name="KSO_WM_UNIT_ISCONTENTSTITLE" val="0"/>
  <p:tag name="KSO_WM_UNIT_LAYERLEVEL" val="1_1_1"/>
  <p:tag name="KSO_WM_UNIT_NOCLEAR" val="0"/>
  <p:tag name="KSO_WM_UNIT_TEXT_FILL_FORE_SCHEMECOLOR_INDEX" val="6"/>
  <p:tag name="KSO_WM_UNIT_TEXT_FILL_TYPE" val="1"/>
  <p:tag name="KSO_WM_UNIT_TYPE" val="m_h_i"/>
  <p:tag name="KSO_WM_UNIT_USESOURCEFORMAT_APPLY" val="1"/>
</p:tagLst>
</file>

<file path=ppt/tags/tag2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diagram20213979_3*m_h_f*1_2_1"/>
  <p:tag name="KSO_WM_UNIT_INDEX" val="1_2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1"/>
  <p:tag name="KSO_WM_UNIT_VALUE" val="90"/>
</p:tagLst>
</file>

<file path=ppt/tags/tag3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1"/>
  <p:tag name="KSO_WM_UNIT_INDEX" val="1_2_1"/>
  <p:tag name="KSO_WM_UNIT_LAYERLEVEL" val="1_1_1"/>
  <p:tag name="KSO_WM_UNIT_LINE_FILL_TYPE" val="2"/>
  <p:tag name="KSO_WM_UNIT_LINE_FORE_SCHEMECOLOR_INDEX" val="6"/>
  <p:tag name="KSO_WM_UNIT_SUBTYPE" val="c"/>
  <p:tag name="KSO_WM_UNIT_TYPE" val="m_h_i"/>
  <p:tag name="KSO_WM_UNIT_USESOURCEFORMAT_APPLY" val="1"/>
</p:tagLst>
</file>

<file path=ppt/tags/tag3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13979_3*m_h_i*1_1_2"/>
  <p:tag name="KSO_WM_UNIT_INDEX" val="1_1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1"/>
</p:tagLst>
</file>

<file path=ppt/tags/tag3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3"/>
  <p:tag name="KSO_WM_UNIT_INDEX" val="1_1_3"/>
  <p:tag name="KSO_WM_UNIT_ISCONTENTSTITLE" val="0"/>
  <p:tag name="KSO_WM_UNIT_LAYERLEVEL" val="1_1_1"/>
  <p:tag name="KSO_WM_UNIT_NOCLEAR" val="0"/>
  <p:tag name="KSO_WM_UNIT_TEXT_FILL_FORE_SCHEMECOLOR_INDEX" val="9"/>
  <p:tag name="KSO_WM_UNIT_TEXT_FILL_TYPE" val="1"/>
  <p:tag name="KSO_WM_UNIT_TYPE" val="m_h_i"/>
  <p:tag name="KSO_WM_UNIT_USESOURCEFORMAT_APPLY" val="1"/>
</p:tagLst>
</file>

<file path=ppt/tags/tag3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3979_3*m_h_f*1_1_1"/>
  <p:tag name="KSO_WM_UNIT_INDEX" val="1_1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1"/>
  <p:tag name="KSO_WM_UNIT_VALUE" val="90"/>
</p:tagLst>
</file>

<file path=ppt/tags/tag3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1"/>
  <p:tag name="KSO_WM_UNIT_INDEX" val="1_1_1"/>
  <p:tag name="KSO_WM_UNIT_LAYERLEVEL" val="1_1_1"/>
  <p:tag name="KSO_WM_UNIT_LINE_FILL_TYPE" val="2"/>
  <p:tag name="KSO_WM_UNIT_LINE_FORE_SCHEMECOLOR_INDEX" val="9"/>
  <p:tag name="KSO_WM_UNIT_SUBTYPE" val="c"/>
  <p:tag name="KSO_WM_UNIT_TYPE" val="m_h_i"/>
  <p:tag name="KSO_WM_UNIT_USESOURCEFORMAT_APPLY" val="1"/>
</p:tagLst>
</file>

<file path=ppt/tags/tag3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3"/>
  <p:tag name="KSO_WM_UNIT_INDEX" val="1_4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1"/>
</p:tagLst>
</file>

<file path=ppt/tags/tag3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4_2"/>
  <p:tag name="KSO_WM_UNIT_INDEX" val="1_4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1"/>
</p:tagLst>
</file>

<file path=ppt/tags/tag3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8"/>
  <p:tag name="KSO_WM_UNIT_FILL_TYPE" val="1"/>
  <p:tag name="KSO_WM_UNIT_HIGHLIGHT" val="0"/>
  <p:tag name="KSO_WM_UNIT_ID" val="diagram20213979_3*m_h_f*1_4_1"/>
  <p:tag name="KSO_WM_UNIT_INDEX" val="1_4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1"/>
  <p:tag name="KSO_WM_UNIT_VALUE" val="90"/>
</p:tagLst>
</file>

<file path=ppt/tags/tag3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1"/>
  <p:tag name="KSO_WM_UNIT_INDEX" val="1_4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1"/>
</p:tagLst>
</file>

<file path=ppt/tags/tag30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2:30&quot;,&quot;maxSize&quot;:{&quot;size1&quot;:22.2},&quot;minSize&quot;:{&quot;size1&quot;:13.5},&quot;normalSize&quot;:{&quot;size1&quot;:13.5},&quot;subLayout&quot;:[{&quot;id&quot;:&quot;2023-09-02T00:02:30&quot;,&quot;margin&quot;:{&quot;bottom&quot;:0.025999998673796654,&quot;left&quot;:2.117000102996826,&quot;right&quot;:1.2699999809265137,&quot;top&quot;:0.4230000376701355},&quot;type&quot;:0},{&quot;id&quot;:&quot;2023-09-02T00:02:3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1"/>
  <p:tag name="KSO_WM_UNIT_DIAGRAM_ISNUMVISUAL" val="0"/>
  <p:tag name="KSO_WM_UNIT_DIAGRAM_ISREFERUNIT" val="0"/>
  <p:tag name="KSO_WM_UNIT_HIGHLIGHT" val="0"/>
  <p:tag name="KSO_WM_UNIT_ID" val="custom20230805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5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2"/>
</p:tagLst>
</file>

<file path=ppt/tags/tag312.xml><?xml version="1.0" encoding="utf-8"?>
<p:tagLst xmlns:p="http://schemas.openxmlformats.org/presentationml/2006/main">
  <p:tag name="KSO_WM_BEAUTIFY_FLAG" val="#wm#"/>
  <p:tag name="KSO_WM_SLIDE_ID" val="custom2023080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805"/>
  <p:tag name="KSO_WM_TEMPLATE_MASTER_TYPE" val="1"/>
  <p:tag name="KSO_WM_TEMPLATE_SUBCATEGORY" val="0"/>
</p:tagLst>
</file>

<file path=ppt/tags/tag3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57"/>
</p:tagLst>
</file>

<file path=ppt/tags/tag3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57"/>
</p:tagLst>
</file>

<file path=ppt/tags/tag3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57"/>
</p:tagLst>
</file>

<file path=ppt/tags/tag3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57"/>
</p:tagLst>
</file>

<file path=ppt/tags/tag3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1"/>
</p:tagLst>
</file>

<file path=ppt/tags/tag3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4"/>
  <p:tag name="KSO_WM_UNIT_INDEX" val="1_3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1"/>
</p:tagLst>
</file>

<file path=ppt/tags/tag3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4"/>
  <p:tag name="KSO_WM_UNIT_INDEX" val="1_4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1"/>
</p:tagLst>
</file>

<file path=ppt/tags/tag3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3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2:36&quot;,&quot;maxSize&quot;:{&quot;size1&quot;:22.2},&quot;minSize&quot;:{&quot;size1&quot;:13.5},&quot;normalSize&quot;:{&quot;size1&quot;:13.5},&quot;subLayout&quot;:[{&quot;id&quot;:&quot;2023-09-02T00:02:36&quot;,&quot;margin&quot;:{&quot;bottom&quot;:0.025999998673796654,&quot;left&quot;:2.117000102996826,&quot;right&quot;:1.2699999809265137,&quot;top&quot;:0.4230000376701355},&quot;type&quot;:0},{&quot;id&quot;:&quot;2023-09-02T00:02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0"/>
  <p:tag name="KSO_WM_UNIT_COMPATIBLE" val="0"/>
  <p:tag name="KSO_WM_UNIT_DIAGRAM_ISNUMVISUAL" val="0"/>
  <p:tag name="KSO_WM_UNIT_DIAGRAM_ISREFERUNIT" val="0"/>
  <p:tag name="KSO_WM_UNIT_HIGHLIGHT" val="0"/>
  <p:tag name="KSO_WM_UNIT_ID" val="diagram20205780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1"/>
</p:tagLst>
</file>

<file path=ppt/tags/tag3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0"/>
  <p:tag name="KSO_WM_UNIT_COMPATIBLE" val="0"/>
  <p:tag name="KSO_WM_UNIT_DIAGRAM_ISNUMVISUAL" val="0"/>
  <p:tag name="KSO_WM_UNIT_DIAGRAM_ISREFERUNIT" val="0"/>
  <p:tag name="KSO_WM_UNIT_HIGHLIGHT" val="0"/>
  <p:tag name="KSO_WM_UNIT_ID" val="diagram20205780_3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1"/>
</p:tagLst>
</file>

<file path=ppt/tags/tag3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0"/>
  <p:tag name="KSO_WM_UNIT_COMPATIBLE" val="0"/>
  <p:tag name="KSO_WM_UNIT_DIAGRAM_ISNUMVISUAL" val="0"/>
  <p:tag name="KSO_WM_UNIT_DIAGRAM_ISREFERUNIT" val="0"/>
  <p:tag name="KSO_WM_UNIT_HIGHLIGHT" val="0"/>
  <p:tag name="KSO_WM_UNIT_ID" val="diagram20205780_3*m_h_f*1_1_1"/>
  <p:tag name="KSO_WM_UNIT_INDEX" val="1_1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  <p:tag name="KSO_WM_UNIT_VALUE" val="54"/>
</p:tagLst>
</file>

<file path=ppt/tags/tag3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0"/>
  <p:tag name="KSO_WM_UNIT_COMPATIBLE" val="0"/>
  <p:tag name="KSO_WM_UNIT_DIAGRAM_ISNUMVISUAL" val="0"/>
  <p:tag name="KSO_WM_UNIT_DIAGRAM_ISREFERUNIT" val="0"/>
  <p:tag name="KSO_WM_UNIT_HIGHLIGHT" val="0"/>
  <p:tag name="KSO_WM_UNIT_ID" val="diagram20205780_3*m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0"/>
  <p:tag name="KSO_WM_UNIT_COMPATIBLE" val="0"/>
  <p:tag name="KSO_WM_UNIT_DIAGRAM_ISNUMVISUAL" val="0"/>
  <p:tag name="KSO_WM_UNIT_DIAGRAM_ISREFERUNIT" val="0"/>
  <p:tag name="KSO_WM_UNIT_HIGHLIGHT" val="0"/>
  <p:tag name="KSO_WM_UNIT_ID" val="diagram20205780_3*m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0"/>
  <p:tag name="KSO_WM_UNIT_COMPATIBLE" val="0"/>
  <p:tag name="KSO_WM_UNIT_DIAGRAM_ISNUMVISUAL" val="0"/>
  <p:tag name="KSO_WM_UNIT_DIAGRAM_ISREFERUNIT" val="0"/>
  <p:tag name="KSO_WM_UNIT_HIGHLIGHT" val="0"/>
  <p:tag name="KSO_WM_UNIT_ID" val="diagram20205780_3*m_h_f*1_3_1"/>
  <p:tag name="KSO_WM_UNIT_INDEX" val="1_3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  <p:tag name="KSO_WM_UNIT_VALUE" val="54"/>
</p:tagLst>
</file>

<file path=ppt/tags/tag3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0"/>
  <p:tag name="KSO_WM_UNIT_COMPATIBLE" val="0"/>
  <p:tag name="KSO_WM_UNIT_DIAGRAM_ISNUMVISUAL" val="0"/>
  <p:tag name="KSO_WM_UNIT_DIAGRAM_ISREFERUNIT" val="0"/>
  <p:tag name="KSO_WM_UNIT_HIGHLIGHT" val="0"/>
  <p:tag name="KSO_WM_UNIT_ID" val="diagram20205780_3*m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0"/>
  <p:tag name="KSO_WM_UNIT_COMPATIBLE" val="0"/>
  <p:tag name="KSO_WM_UNIT_DIAGRAM_ISNUMVISUAL" val="0"/>
  <p:tag name="KSO_WM_UNIT_DIAGRAM_ISREFERUNIT" val="0"/>
  <p:tag name="KSO_WM_UNIT_HIGHLIGHT" val="0"/>
  <p:tag name="KSO_WM_UNIT_ID" val="diagram20205780_3*m_h_i*1_3_2"/>
  <p:tag name="KSO_WM_UNIT_INDEX" val="1_3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0"/>
  <p:tag name="KSO_WM_UNIT_COMPATIBLE" val="0"/>
  <p:tag name="KSO_WM_UNIT_DIAGRAM_ISNUMVISUAL" val="0"/>
  <p:tag name="KSO_WM_UNIT_DIAGRAM_ISREFERUNIT" val="0"/>
  <p:tag name="KSO_WM_UNIT_HIGHLIGHT" val="0"/>
  <p:tag name="KSO_WM_UNIT_ID" val="diagram20205780_3*m_h_f*1_2_1"/>
  <p:tag name="KSO_WM_UNIT_INDEX" val="1_2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  <p:tag name="KSO_WM_UNIT_VALUE" val="54"/>
</p:tagLst>
</file>

<file path=ppt/tags/tag3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0_3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0"/>
  <p:tag name="KSO_WM_UNIT_COMPATIBLE" val="0"/>
  <p:tag name="KSO_WM_UNIT_DIAGRAM_ISNUMVISUAL" val="0"/>
  <p:tag name="KSO_WM_UNIT_DIAGRAM_ISREFERUNIT" val="0"/>
  <p:tag name="KSO_WM_UNIT_HIGHLIGHT" val="0"/>
  <p:tag name="KSO_WM_UNIT_ID" val="diagram20205780_3*m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0"/>
  <p:tag name="KSO_WM_UNIT_COMPATIBLE" val="0"/>
  <p:tag name="KSO_WM_UNIT_DIAGRAM_ISNUMVISUAL" val="0"/>
  <p:tag name="KSO_WM_UNIT_DIAGRAM_ISREFERUNIT" val="0"/>
  <p:tag name="KSO_WM_UNIT_HIGHLIGHT" val="0"/>
  <p:tag name="KSO_WM_UNIT_ID" val="diagram20205780_3*m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0"/>
  <p:tag name="KSO_WM_UNIT_COMPATIBLE" val="0"/>
  <p:tag name="KSO_WM_UNIT_DIAGRAM_ISNUMVISUAL" val="0"/>
  <p:tag name="KSO_WM_UNIT_DIAGRAM_ISREFERUNIT" val="0"/>
  <p:tag name="KSO_WM_UNIT_HIGHLIGHT" val="0"/>
  <p:tag name="KSO_WM_UNIT_ID" val="diagram20205780_3*m_h_f*1_4_1"/>
  <p:tag name="KSO_WM_UNIT_INDEX" val="1_4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  <p:tag name="KSO_WM_UNIT_VALUE" val="54"/>
</p:tagLst>
</file>

<file path=ppt/tags/tag3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0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0"/>
  <p:tag name="KSO_WM_UNIT_COMPATIBLE" val="0"/>
  <p:tag name="KSO_WM_UNIT_DIAGRAM_ISNUMVISUAL" val="0"/>
  <p:tag name="KSO_WM_UNIT_DIAGRAM_ISREFERUNIT" val="0"/>
  <p:tag name="KSO_WM_UNIT_HIGHLIGHT" val="0"/>
  <p:tag name="KSO_WM_UNIT_ID" val="diagram20205780_3*m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0"/>
  <p:tag name="KSO_WM_UNIT_COMPATIBLE" val="0"/>
  <p:tag name="KSO_WM_UNIT_DIAGRAM_ISNUMVISUAL" val="0"/>
  <p:tag name="KSO_WM_UNIT_DIAGRAM_ISREFERUNIT" val="0"/>
  <p:tag name="KSO_WM_UNIT_HIGHLIGHT" val="0"/>
  <p:tag name="KSO_WM_UNIT_ID" val="diagram20205780_3*m_h_i*1_4_2"/>
  <p:tag name="KSO_WM_UNIT_INDEX" val="1_4_2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2:41&quot;,&quot;maxSize&quot;:{&quot;size1&quot;:22.2},&quot;minSize&quot;:{&quot;size1&quot;:13.5},&quot;normalSize&quot;:{&quot;size1&quot;:13.5},&quot;subLayout&quot;:[{&quot;id&quot;:&quot;2023-09-02T00:02:41&quot;,&quot;margin&quot;:{&quot;bottom&quot;:0.025999998673796654,&quot;left&quot;:2.117000102996826,&quot;right&quot;:1.2699999809265137,&quot;top&quot;:0.4230000376701355},&quot;type&quot;:0},{&quot;id&quot;:&quot;2023-09-02T00:02:4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7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63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0"/>
</p:tagLst>
</file>

<file path=ppt/tags/tag368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63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369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f*1_1_1"/>
  <p:tag name="KSO_WM_UNIT_INDEX" val="1_1_1"/>
  <p:tag name="KSO_WM_UNIT_LAYERLEVEL" val="1_1_1"/>
  <p:tag name="KSO_WM_UNIT_NOCLEAR" val="0"/>
  <p:tag name="KSO_WM_UNIT_PRESET_TEXT" val="在此输入你阐述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0"/>
</p:tagLst>
</file>

<file path=ppt/tags/tag370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i*1_1_2"/>
  <p:tag name="KSO_WM_UNIT_INDEX" val="1_1_2"/>
  <p:tag name="KSO_WM_UNIT_LAYERLEVEL" val="1_1_1"/>
  <p:tag name="KSO_WM_UNIT_SUBTYPE" val="d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  <p:tag name="KSO_WM_UNIT_VALUE" val="1"/>
</p:tagLst>
</file>

<file path=ppt/tags/tag371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63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0"/>
</p:tagLst>
</file>

<file path=ppt/tags/tag372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63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373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f*1_2_1"/>
  <p:tag name="KSO_WM_UNIT_INDEX" val="1_2_1"/>
  <p:tag name="KSO_WM_UNIT_LAYERLEVEL" val="1_1_1"/>
  <p:tag name="KSO_WM_UNIT_NOCLEAR" val="0"/>
  <p:tag name="KSO_WM_UNIT_PRESET_TEXT" val="在此输入你阐述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0"/>
</p:tagLst>
</file>

<file path=ppt/tags/tag374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i*1_2_2"/>
  <p:tag name="KSO_WM_UNIT_INDEX" val="1_2_2"/>
  <p:tag name="KSO_WM_UNIT_LAYERLEVEL" val="1_1_1"/>
  <p:tag name="KSO_WM_UNIT_SUBTYPE" val="d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  <p:tag name="KSO_WM_UNIT_VALUE" val="1"/>
</p:tagLst>
</file>

<file path=ppt/tags/tag375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63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0"/>
</p:tagLst>
</file>

<file path=ppt/tags/tag376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63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377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f*1_3_1"/>
  <p:tag name="KSO_WM_UNIT_INDEX" val="1_3_1"/>
  <p:tag name="KSO_WM_UNIT_LAYERLEVEL" val="1_1_1"/>
  <p:tag name="KSO_WM_UNIT_NOCLEAR" val="0"/>
  <p:tag name="KSO_WM_UNIT_PRESET_TEXT" val="在此输入你阐述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0"/>
</p:tagLst>
</file>

<file path=ppt/tags/tag378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i*1_3_2"/>
  <p:tag name="KSO_WM_UNIT_INDEX" val="1_3_2"/>
  <p:tag name="KSO_WM_UNIT_LAYERLEVEL" val="1_1_1"/>
  <p:tag name="KSO_WM_UNIT_SUBTYPE" val="d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  <p:tag name="KSO_WM_UNIT_VALUE" val="1"/>
</p:tagLst>
</file>

<file path=ppt/tags/tag379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63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0"/>
</p:tagLst>
</file>

<file path=ppt/tags/tag380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63_3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381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f*1_4_1"/>
  <p:tag name="KSO_WM_UNIT_INDEX" val="1_4_1"/>
  <p:tag name="KSO_WM_UNIT_LAYERLEVEL" val="1_1_1"/>
  <p:tag name="KSO_WM_UNIT_NOCLEAR" val="0"/>
  <p:tag name="KSO_WM_UNIT_PRESET_TEXT" val="在此输入你阐述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0"/>
</p:tagLst>
</file>

<file path=ppt/tags/tag382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i*1_4_2"/>
  <p:tag name="KSO_WM_UNIT_INDEX" val="1_4_2"/>
  <p:tag name="KSO_WM_UNIT_LAYERLEVEL" val="1_1_1"/>
  <p:tag name="KSO_WM_UNIT_SUBTYPE" val="d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  <p:tag name="KSO_WM_UNIT_VALUE" val="1"/>
</p:tagLst>
</file>

<file path=ppt/tags/tag38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2:47&quot;,&quot;maxSize&quot;:{&quot;size1&quot;:22.2},&quot;minSize&quot;:{&quot;size1&quot;:13.5},&quot;normalSize&quot;:{&quot;size1&quot;:13.5},&quot;subLayout&quot;:[{&quot;id&quot;:&quot;2023-09-02T00:02:47&quot;,&quot;margin&quot;:{&quot;bottom&quot;:0.025999998673796654,&quot;left&quot;:2.117000102996826,&quot;right&quot;:1.2699999809265137,&quot;top&quot;:0.4230000376701355},&quot;type&quot;:0},{&quot;id&quot;:&quot;2023-09-02T00:02:4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1"/>
  <p:tag name="KSO_WM_UNIT_DIAGRAM_ISNUMVISUAL" val="0"/>
  <p:tag name="KSO_WM_UNIT_DIAGRAM_ISREFERUNIT" val="0"/>
  <p:tag name="KSO_WM_UNIT_HIGHLIGHT" val="0"/>
  <p:tag name="KSO_WM_UNIT_ID" val="custom20230805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5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2"/>
</p:tagLst>
</file>

<file path=ppt/tags/tag386.xml><?xml version="1.0" encoding="utf-8"?>
<p:tagLst xmlns:p="http://schemas.openxmlformats.org/presentationml/2006/main">
  <p:tag name="KSO_WM_BEAUTIFY_FLAG" val="#wm#"/>
  <p:tag name="KSO_WM_SLIDE_ID" val="custom2023080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805"/>
  <p:tag name="KSO_WM_TEMPLATE_MASTER_TYPE" val="1"/>
  <p:tag name="KSO_WM_TEMPLATE_SUBCATEGORY" val="0"/>
</p:tagLst>
</file>

<file path=ppt/tags/tag3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2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4*l_h_i*1_1_2"/>
  <p:tag name="KSO_WM_UNIT_INDEX" val="1_1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4"/>
</p:tagLst>
</file>

<file path=ppt/tags/tag393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4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  <p:tag name="KSO_WM_UNIT_VALUE" val="4"/>
</p:tagLst>
</file>

<file path=ppt/tags/tag394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4*l_h_f*1_1_1"/>
  <p:tag name="KSO_WM_UNIT_INDEX" val="1_1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8"/>
</p:tagLst>
</file>

<file path=ppt/tags/tag395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4*l_h_i*1_2_2"/>
  <p:tag name="KSO_WM_UNIT_INDEX" val="1_2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4"/>
</p:tagLst>
</file>

<file path=ppt/tags/tag396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4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  <p:tag name="KSO_WM_UNIT_VALUE" val="4"/>
</p:tagLst>
</file>

<file path=ppt/tags/tag397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4*l_h_f*1_2_1"/>
  <p:tag name="KSO_WM_UNIT_INDEX" val="1_2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8"/>
</p:tagLst>
</file>

<file path=ppt/tags/tag398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4*l_h_i*1_3_2"/>
  <p:tag name="KSO_WM_UNIT_INDEX" val="1_3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4"/>
</p:tagLst>
</file>

<file path=ppt/tags/tag399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4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  <p:tag name="KSO_WM_UNIT_VALUE" val="4"/>
</p:tagLst>
</file>

<file path=ppt/tags/tag400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4*l_h_f*1_3_1"/>
  <p:tag name="KSO_WM_UNIT_INDEX" val="1_3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8"/>
</p:tagLst>
</file>

<file path=ppt/tags/tag401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4*l_h_i*1_4_2"/>
  <p:tag name="KSO_WM_UNIT_INDEX" val="1_4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4"/>
</p:tagLst>
</file>

<file path=ppt/tags/tag402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4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  <p:tag name="KSO_WM_UNIT_VALUE" val="4"/>
</p:tagLst>
</file>

<file path=ppt/tags/tag403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4*l_h_f*1_4_1"/>
  <p:tag name="KSO_WM_UNIT_INDEX" val="1_4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8"/>
</p:tagLst>
</file>

<file path=ppt/tags/tag404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4*l_h_i*1_5_2"/>
  <p:tag name="KSO_WM_UNIT_INDEX" val="1_5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4"/>
</p:tagLst>
</file>

<file path=ppt/tags/tag405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4*l_h_i*1_5_1"/>
  <p:tag name="KSO_WM_UNIT_INDEX" val="1_5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  <p:tag name="KSO_WM_UNIT_VALUE" val="4"/>
</p:tagLst>
</file>

<file path=ppt/tags/tag406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4*l_h_f*1_5_1"/>
  <p:tag name="KSO_WM_UNIT_INDEX" val="1_5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8"/>
</p:tagLst>
</file>

<file path=ppt/tags/tag40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2:56&quot;,&quot;maxSize&quot;:{&quot;size1&quot;:22.2},&quot;minSize&quot;:{&quot;size1&quot;:13.5},&quot;normalSize&quot;:{&quot;size1&quot;:13.5},&quot;subLayout&quot;:[{&quot;id&quot;:&quot;2023-09-02T00:02:56&quot;,&quot;margin&quot;:{&quot;bottom&quot;:0.025999998673796654,&quot;left&quot;:2.117000102996826,&quot;right&quot;:1.2699999809265137,&quot;top&quot;:0.4230000376701355},&quot;type&quot;:0},{&quot;id&quot;:&quot;2023-09-02T00:02:5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3.xml><?xml version="1.0" encoding="utf-8"?>
<p:tagLst xmlns:p="http://schemas.openxmlformats.org/presentationml/2006/main">
  <p:tag name="KSO_WM_ASSEMBLE_CHIP_INDEX" val="4845cee0b87d40929942b00d3c4f0792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4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414.xml><?xml version="1.0" encoding="utf-8"?>
<p:tagLst xmlns:p="http://schemas.openxmlformats.org/presentationml/2006/main">
  <p:tag name="KSO_WM_ASSEMBLE_CHIP_INDEX" val="4845cee0b87d40929942b00d3c4f0792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4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415.xml><?xml version="1.0" encoding="utf-8"?>
<p:tagLst xmlns:p="http://schemas.openxmlformats.org/presentationml/2006/main">
  <p:tag name="KSO_WM_ASSEMBLE_CHIP_INDEX" val="4845cee0b87d40929942b00d3c4f0792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4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416.xml><?xml version="1.0" encoding="utf-8"?>
<p:tagLst xmlns:p="http://schemas.openxmlformats.org/presentationml/2006/main">
  <p:tag name="KSO_WM_ASSEMBLE_CHIP_INDEX" val="4845cee0b87d40929942b00d3c4f0792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4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417.xml><?xml version="1.0" encoding="utf-8"?>
<p:tagLst xmlns:p="http://schemas.openxmlformats.org/presentationml/2006/main">
  <p:tag name="KSO_WM_ASSEMBLE_CHIP_INDEX" val="4845cee0b87d40929942b00d3c4f0792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4*l_h_f*1_5_1"/>
  <p:tag name="KSO_WM_UNIT_INDEX" val="1_5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41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3:01&quot;,&quot;maxSize&quot;:{&quot;size1&quot;:22.2},&quot;minSize&quot;:{&quot;size1&quot;:13.5},&quot;normalSize&quot;:{&quot;size1&quot;:13.5},&quot;subLayout&quot;:[{&quot;id&quot;:&quot;2023-09-02T00:03:01&quot;,&quot;margin&quot;:{&quot;bottom&quot;:0.025999998673796654,&quot;left&quot;:2.117000102996826,&quot;right&quot;:1.2699999809265137,&quot;top&quot;:0.4230000376701355},&quot;type&quot;:0},{&quot;id&quot;:&quot;2023-09-02T00:03:0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75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75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75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75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1"/>
  <p:tag name="KSO_WM_UNIT_INDEX" val="11"/>
  <p:tag name="KSO_WM_UNIT_LAYERLEVEL" val="1"/>
  <p:tag name="KSO_WM_UNIT_TYPE" val="i"/>
  <p:tag name="KSO_WM_UNIT_USESOURCEFORMAT_APPLY" val="1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1_1"/>
  <p:tag name="KSO_WM_UNIT_INDEX" val="1_1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1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1_2"/>
  <p:tag name="KSO_WM_UNIT_INDEX" val="1_1_2"/>
  <p:tag name="KSO_WM_UNIT_LAYERLEVEL" val="1_1_1"/>
  <p:tag name="KSO_WM_UNIT_TYPE" val="l_h_i"/>
  <p:tag name="KSO_WM_UNIT_USESOURCEFORMAT_APPLY" val="1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8"/>
  <p:tag name="KSO_WM_UNIT_INDEX" val="18"/>
  <p:tag name="KSO_WM_UNIT_LAYERLEVEL" val="1"/>
  <p:tag name="KSO_WM_UNIT_TYPE" val="i"/>
  <p:tag name="KSO_WM_UNIT_USESOURCEFORMAT_APPLY" val="1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2_1"/>
  <p:tag name="KSO_WM_UNIT_INDEX" val="1_2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1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2_2"/>
  <p:tag name="KSO_WM_UNIT_INDEX" val="1_2_2"/>
  <p:tag name="KSO_WM_UNIT_LAYERLEVEL" val="1_1_1"/>
  <p:tag name="KSO_WM_UNIT_TYPE" val="l_h_i"/>
  <p:tag name="KSO_WM_UNIT_USESOURCEFORMAT_APPLY" val="1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6"/>
  <p:tag name="KSO_WM_UNIT_INDEX" val="6"/>
  <p:tag name="KSO_WM_UNIT_LAYERLEVEL" val="1"/>
  <p:tag name="KSO_WM_UNIT_TYPE" val="i"/>
  <p:tag name="KSO_WM_UNIT_USESOURCEFORMAT_APPLY" val="1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3_1"/>
  <p:tag name="KSO_WM_UNIT_INDEX" val="1_3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1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3_2"/>
  <p:tag name="KSO_WM_UNIT_INDEX" val="1_3_2"/>
  <p:tag name="KSO_WM_UNIT_LAYERLEVEL" val="1_1_1"/>
  <p:tag name="KSO_WM_UNIT_TYPE" val="l_h_i"/>
  <p:tag name="KSO_WM_UNIT_USESOURCEFORMAT_APPLY" val="1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5"/>
  <p:tag name="KSO_WM_UNIT_INDEX" val="5"/>
  <p:tag name="KSO_WM_UNIT_LAYERLEVEL" val="1"/>
  <p:tag name="KSO_WM_UNIT_TYPE" val="i"/>
  <p:tag name="KSO_WM_UNIT_USESOURCEFORMAT_APPLY" val="1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4_1"/>
  <p:tag name="KSO_WM_UNIT_INDEX" val="1_4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1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4_2"/>
  <p:tag name="KSO_WM_UNIT_INDEX" val="1_4_2"/>
  <p:tag name="KSO_WM_UNIT_LAYERLEVEL" val="1_1_1"/>
  <p:tag name="KSO_WM_UNIT_TYPE" val="l_h_i"/>
  <p:tag name="KSO_WM_UNIT_USESOURCEFORMAT_APPLY" val="1"/>
</p:tagLst>
</file>

<file path=ppt/tags/tag44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3:07&quot;,&quot;maxSize&quot;:{&quot;size1&quot;:22.2},&quot;minSize&quot;:{&quot;size1&quot;:13.5},&quot;normalSize&quot;:{&quot;size1&quot;:13.5},&quot;subLayout&quot;:[{&quot;id&quot;:&quot;2023-09-02T00:03:07&quot;,&quot;margin&quot;:{&quot;bottom&quot;:0.025999998673796654,&quot;left&quot;:2.117000102996826,&quot;right&quot;:1.2699999809265137,&quot;top&quot;:0.4230000376701355},&quot;type&quot;:0},{&quot;id&quot;:&quot;2023-09-02T00:03:0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1"/>
  <p:tag name="KSO_WM_UNIT_DIAGRAM_ISNUMVISUAL" val="0"/>
  <p:tag name="KSO_WM_UNIT_DIAGRAM_ISREFERUNIT" val="0"/>
  <p:tag name="KSO_WM_UNIT_HIGHLIGHT" val="0"/>
  <p:tag name="KSO_WM_UNIT_ID" val="custom20230805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5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2"/>
</p:tagLst>
</file>

<file path=ppt/tags/tag443.xml><?xml version="1.0" encoding="utf-8"?>
<p:tagLst xmlns:p="http://schemas.openxmlformats.org/presentationml/2006/main">
  <p:tag name="KSO_WM_BEAUTIFY_FLAG" val="#wm#"/>
  <p:tag name="KSO_WM_SLIDE_ID" val="custom2023080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805"/>
  <p:tag name="KSO_WM_TEMPLATE_MASTER_TYPE" val="1"/>
  <p:tag name="KSO_WM_TEMPLATE_SUBCATEGORY" val="0"/>
</p:tagLst>
</file>

<file path=ppt/tags/tag4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1_1"/>
  <p:tag name="KSO_WM_UNIT_INDEX" val="1_1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51"/>
</p:tagLst>
</file>

<file path=ppt/tags/tag4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4_1"/>
  <p:tag name="KSO_WM_UNIT_INDEX" val="1_4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51"/>
</p:tagLst>
</file>

<file path=ppt/tags/tag4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2_1"/>
  <p:tag name="KSO_WM_UNIT_INDEX" val="1_2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51"/>
</p:tagLst>
</file>

<file path=ppt/tags/tag4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3_1"/>
  <p:tag name="KSO_WM_UNIT_INDEX" val="1_3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51"/>
</p:tagLst>
</file>

<file path=ppt/tags/tag4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1"/>
</p:tagLst>
</file>

<file path=ppt/tags/tag4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1"/>
</p:tagLst>
</file>

<file path=ppt/tags/tag4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1"/>
</p:tagLst>
</file>

<file path=ppt/tags/tag4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6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3:13&quot;,&quot;maxSize&quot;:{&quot;size1&quot;:22.2},&quot;minSize&quot;:{&quot;size1&quot;:13.5},&quot;normalSize&quot;:{&quot;size1&quot;:13.5},&quot;subLayout&quot;:[{&quot;id&quot;:&quot;2023-09-02T00:03:13&quot;,&quot;margin&quot;:{&quot;bottom&quot;:0.025999998673796654,&quot;left&quot;:2.117000102996826,&quot;right&quot;:1.2699999809265137,&quot;top&quot;:0.4230000376701355},&quot;type&quot;:0},{&quot;id&quot;:&quot;2023-09-02T00:03:1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1_1"/>
  <p:tag name="KSO_WM_UNIT_INDEX" val="1_1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1"/>
  <p:tag name="KSO_WM_UNIT_VALUE" val="127*155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1_1"/>
  <p:tag name="KSO_WM_UNIT_INDEX" val="1_1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4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2_1"/>
  <p:tag name="KSO_WM_UNIT_INDEX" val="1_2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1"/>
  <p:tag name="KSO_WM_UNIT_VALUE" val="155*155"/>
</p:tagLst>
</file>

<file path=ppt/tags/tag4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2_1"/>
  <p:tag name="KSO_WM_UNIT_INDEX" val="1_2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4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4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3_1"/>
  <p:tag name="KSO_WM_UNIT_INDEX" val="1_3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1"/>
  <p:tag name="KSO_WM_UNIT_VALUE" val="155*155"/>
</p:tagLst>
</file>

<file path=ppt/tags/tag4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3_1"/>
  <p:tag name="KSO_WM_UNIT_INDEX" val="1_3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4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4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4_1"/>
  <p:tag name="KSO_WM_UNIT_INDEX" val="1_4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4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4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127*119"/>
</p:tagLst>
</file>

<file path=ppt/tags/tag48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3:19&quot;,&quot;maxSize&quot;:{&quot;size1&quot;:22.2},&quot;minSize&quot;:{&quot;size1&quot;:13.5},&quot;normalSize&quot;:{&quot;size1&quot;:13.5},&quot;subLayout&quot;:[{&quot;id&quot;:&quot;2023-09-02T00:03:19&quot;,&quot;margin&quot;:{&quot;bottom&quot;:0.025999998673796654,&quot;left&quot;:2.117000102996826,&quot;right&quot;:1.2699999809265137,&quot;top&quot;:0.4230000376701355},&quot;type&quot;:0},{&quot;id&quot;:&quot;2023-09-02T00:03:1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5"/>
  <p:tag name="KSO_WM_UNIT_FILL_BACK_SCHEMECOLOR_INDEX_BRIGHTNESS" val="0"/>
  <p:tag name="KSO_WM_UNIT_FILL_FORE_SCHEMECOLOR_INDEX" val="5"/>
  <p:tag name="KSO_WM_UNIT_FILL_FORE_SCHEMECOLOR_INDEX_BRIGHTNESS" val="-0.25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160442_3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160442_3*m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</p:tagLst>
</file>

<file path=ppt/tags/tag4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160442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4"/>
  <p:tag name="KSO_WM_UNIT_FILL_TYPE" val="1"/>
  <p:tag name="KSO_WM_UNIT_HIGHLIGHT" val="0"/>
  <p:tag name="KSO_WM_UNIT_ID" val="diagram160442_3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</p:tagLst>
</file>

<file path=ppt/tags/tag4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160442_3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160442_3*m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5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</p:tagLst>
</file>

<file path=ppt/tags/tag5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6"/>
  <p:tag name="KSO_WM_UNIT_FILL_TYPE" val="1"/>
  <p:tag name="KSO_WM_UNIT_HIGHLIGHT" val="0"/>
  <p:tag name="KSO_WM_UNIT_ID" val="diagram160442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5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4"/>
  <p:tag name="KSO_WM_UNIT_FILL_TYPE" val="1"/>
  <p:tag name="KSO_WM_UNIT_HIGHLIGHT" val="0"/>
  <p:tag name="KSO_WM_UNIT_ID" val="diagram160442_3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5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</p:tagLst>
</file>

<file path=ppt/tags/tag50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0:03:24&quot;,&quot;maxSize&quot;:{&quot;size1&quot;:22.2},&quot;minSize&quot;:{&quot;size1&quot;:13.5},&quot;normalSize&quot;:{&quot;size1&quot;:13.5},&quot;subLayout&quot;:[{&quot;id&quot;:&quot;2023-09-02T00:03:24&quot;,&quot;margin&quot;:{&quot;bottom&quot;:0.025999998673796654,&quot;left&quot;:2.117000102996826,&quot;right&quot;:1.2699999809265137,&quot;top&quot;:0.4230000376701355},&quot;type&quot;:0},{&quot;id&quot;:&quot;2023-09-02T00:03:2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18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 _x000B_For Watching."/>
  <p:tag name="KSO_WM_UNIT_TYPE" val="a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5"/>
  <p:tag name="KSO_WM_UNIT_COMPATIBLE" val="0"/>
  <p:tag name="KSO_WM_UNIT_DIAGRAM_ISNUMVISUAL" val="0"/>
  <p:tag name="KSO_WM_UNIT_DIAGRAM_ISREFERUNIT" val="0"/>
  <p:tag name="KSO_WM_UNIT_HIGHLIGHT" val="0"/>
  <p:tag name="KSO_WM_UNIT_ID" val="custom20230805_18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汇报人姓名"/>
  <p:tag name="KSO_WM_UNIT_SUBTYPE" val="a"/>
  <p:tag name="KSO_WM_UNIT_TYPE" val="f"/>
  <p:tag name="KSO_WM_UNIT_VALUE" val="54"/>
</p:tagLst>
</file>

<file path=ppt/tags/tag507.xml><?xml version="1.0" encoding="utf-8"?>
<p:tagLst xmlns:p="http://schemas.openxmlformats.org/presentationml/2006/main">
  <p:tag name="KSO_WM_BEAUTIFY_FLAG" val="#wm#"/>
  <p:tag name="KSO_WM_SLIDE_ID" val="custom20230805_18"/>
  <p:tag name="KSO_WM_SLIDE_INDEX" val="18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1"/>
  <p:tag name="KSO_WM_TEMPLATE_INDEX" val="20230805"/>
  <p:tag name="KSO_WM_TEMPLATE_MASTER_TYPE" val="1"/>
  <p:tag name="KSO_WM_TEMPLATE_SUBCATEGORY" val="0"/>
</p:tagLst>
</file>

<file path=ppt/tags/tag508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自定义 55">
      <a:dk1>
        <a:srgbClr val="000000"/>
      </a:dk1>
      <a:lt1>
        <a:srgbClr val="FFFFFF"/>
      </a:lt1>
      <a:dk2>
        <a:srgbClr val="0C153A"/>
      </a:dk2>
      <a:lt2>
        <a:srgbClr val="FFFFFF"/>
      </a:lt2>
      <a:accent1>
        <a:srgbClr val="2956FF"/>
      </a:accent1>
      <a:accent2>
        <a:srgbClr val="0FD374"/>
      </a:accent2>
      <a:accent3>
        <a:srgbClr val="FFD247"/>
      </a:accent3>
      <a:accent4>
        <a:srgbClr val="FF7429"/>
      </a:accent4>
      <a:accent5>
        <a:srgbClr val="F84949"/>
      </a:accent5>
      <a:accent6>
        <a:srgbClr val="8337FF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118</Paragraphs>
  <Slides>19</Slides>
  <Notes>5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骨科护理常规课件</vt:lpstr>
      <vt:lpstr>Slide 2</vt:lpstr>
      <vt:lpstr>骨科护理概述</vt:lpstr>
      <vt:lpstr>Slide 4</vt:lpstr>
      <vt:lpstr>Slide 5</vt:lpstr>
      <vt:lpstr>Slide 6</vt:lpstr>
      <vt:lpstr>骨科护理操作</vt:lpstr>
      <vt:lpstr>Slide 8</vt:lpstr>
      <vt:lpstr>Slide 9</vt:lpstr>
      <vt:lpstr>Slide 10</vt:lpstr>
      <vt:lpstr>骨科护理注意事项</vt:lpstr>
      <vt:lpstr>Slide 12</vt:lpstr>
      <vt:lpstr>Slide 13</vt:lpstr>
      <vt:lpstr>Slide 14</vt:lpstr>
      <vt:lpstr>骨科护理案例分析</vt:lpstr>
      <vt:lpstr>Slide 16</vt:lpstr>
      <vt:lpstr>Slide 17</vt:lpstr>
      <vt:lpstr>Slide 18</vt:lpstr>
      <vt:lpstr>Thanks For Watching.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2023-09-03T13:25:02Z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74020DAFD24D48369B9AC26D050885DE_11</vt:lpwstr>
  </property>
  <property fmtid="{D5CDD505-2E9C-101B-9397-08002B2CF9AE}" pid="3" name="KSOProductBuildVer">
    <vt:lpwstr>2052-12.1.0.15120</vt:lpwstr>
  </property>
</Properties>
</file>