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幸全" initials="幸全" lastIdx="0" clrIdx="0"/>
  <p:cmAuthor id="2" name="作者" initials="A" lastIdx="0" clrIdx="1"/>
  <p:cmAuthor id="0" name="Mia Vida Villanueva" initials="MVV" lastIdx="0" clrIdx="0"/>
  <p:cmAuthor id="7" name="1206988966@qq.com" initials="1" lastIdx="0" clrIdx="2"/>
  <p:cmAuthor id="8" name="姜伟光" initials="姜" lastIdx="0" clrIdx="0"/>
  <p:cmAuthor id="3" name="lenovo" initials="l" lastIdx="0" clrIdx="2"/>
  <p:cmAuthor id="4" name="Administrator" initials="A" lastIdx="0" clrIdx="3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39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image" Target="../media/image1.png" /><Relationship Id="rId16" Type="http://schemas.openxmlformats.org/officeDocument/2006/relationships/tags" Target="../tags/tag77.xml" /><Relationship Id="rId17" Type="http://schemas.openxmlformats.org/officeDocument/2006/relationships/image" Target="../media/image2.png" /><Relationship Id="rId18" Type="http://schemas.openxmlformats.org/officeDocument/2006/relationships/tags" Target="../tags/tag78.xml" /><Relationship Id="rId19" Type="http://schemas.openxmlformats.org/officeDocument/2006/relationships/tags" Target="../tags/tag79.xml" /><Relationship Id="rId2" Type="http://schemas.openxmlformats.org/officeDocument/2006/relationships/tags" Target="../tags/tag64.xml" /><Relationship Id="rId20" Type="http://schemas.openxmlformats.org/officeDocument/2006/relationships/tags" Target="../tags/tag80.xml" /><Relationship Id="rId21" Type="http://schemas.openxmlformats.org/officeDocument/2006/relationships/tags" Target="../tags/tag81.xml" /><Relationship Id="rId22" Type="http://schemas.openxmlformats.org/officeDocument/2006/relationships/tags" Target="../tags/tag82.xml" /><Relationship Id="rId23" Type="http://schemas.openxmlformats.org/officeDocument/2006/relationships/tags" Target="../tags/tag83.xml" /><Relationship Id="rId24" Type="http://schemas.openxmlformats.org/officeDocument/2006/relationships/tags" Target="../tags/tag84.xml" /><Relationship Id="rId25" Type="http://schemas.openxmlformats.org/officeDocument/2006/relationships/tags" Target="../tags/tag85.xml" /><Relationship Id="rId26" Type="http://schemas.openxmlformats.org/officeDocument/2006/relationships/slideMaster" Target="../slideMasters/slideMaster2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6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image" Target="../media/image1.png" /><Relationship Id="rId17" Type="http://schemas.openxmlformats.org/officeDocument/2006/relationships/tags" Target="../tags/tag106.xml" /><Relationship Id="rId18" Type="http://schemas.openxmlformats.org/officeDocument/2006/relationships/image" Target="../media/image2.png" /><Relationship Id="rId19" Type="http://schemas.openxmlformats.org/officeDocument/2006/relationships/tags" Target="../tags/tag107.xml" /><Relationship Id="rId2" Type="http://schemas.openxmlformats.org/officeDocument/2006/relationships/tags" Target="../tags/tag92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22" Type="http://schemas.openxmlformats.org/officeDocument/2006/relationships/tags" Target="../tags/tag110.xml" /><Relationship Id="rId23" Type="http://schemas.openxmlformats.org/officeDocument/2006/relationships/slideMaster" Target="../slideMasters/slideMaster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7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image" Target="../media/image2.png" /><Relationship Id="rId19" Type="http://schemas.openxmlformats.org/officeDocument/2006/relationships/tags" Target="../tags/tag168.xml" /><Relationship Id="rId2" Type="http://schemas.openxmlformats.org/officeDocument/2006/relationships/tags" Target="../tags/tag152.xml" /><Relationship Id="rId20" Type="http://schemas.openxmlformats.org/officeDocument/2006/relationships/image" Target="../media/image3.png" /><Relationship Id="rId21" Type="http://schemas.openxmlformats.org/officeDocument/2006/relationships/tags" Target="../tags/tag169.xml" /><Relationship Id="rId22" Type="http://schemas.openxmlformats.org/officeDocument/2006/relationships/tags" Target="../tags/tag170.xml" /><Relationship Id="rId23" Type="http://schemas.openxmlformats.org/officeDocument/2006/relationships/tags" Target="../tags/tag171.xml" /><Relationship Id="rId24" Type="http://schemas.openxmlformats.org/officeDocument/2006/relationships/tags" Target="../tags/tag172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0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7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6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49000"/>
                  <a:lumOff val="51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江城圆体 400W" panose="020b0500000000000000" charset="-122"/>
            </a:endParaRPr>
          </a:p>
        </p:txBody>
      </p:sp>
      <p:sp>
        <p:nvSpPr>
          <p:cNvPr id="33" name="quotation-marks_897"/>
          <p:cNvSpPr/>
          <p:nvPr>
            <p:custDataLst>
              <p:tags r:id="rId2"/>
            </p:custDataLst>
          </p:nvPr>
        </p:nvSpPr>
        <p:spPr>
          <a:xfrm>
            <a:off x="1106903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cs typeface="Arial" panose="020b0604020202020204" pitchFamily="34" charset="0"/>
            </a:endParaRPr>
          </a:p>
        </p:txBody>
      </p:sp>
      <p:sp>
        <p:nvSpPr>
          <p:cNvPr id="102" name="弧形 101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04" name="直接连接符 103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任意多边形: 形状 91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Arial" panose="020b0604020202020204" pitchFamily="34" charset="0"/>
            </a:endParaRPr>
          </a:p>
        </p:txBody>
      </p:sp>
      <p:sp>
        <p:nvSpPr>
          <p:cNvPr id="96" name="椭圆 95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Arial" panose="020b0604020202020204" pitchFamily="34" charset="0"/>
            </a:endParaRPr>
          </a:p>
        </p:txBody>
      </p:sp>
      <p:sp>
        <p:nvSpPr>
          <p:cNvPr id="97" name="圆: 空心 96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8" name="任意多边形: 形状 97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Arial" panose="020b0604020202020204" pitchFamily="34" charset="0"/>
            </a:endParaRPr>
          </a:p>
        </p:txBody>
      </p:sp>
      <p:sp>
        <p:nvSpPr>
          <p:cNvPr id="99" name="任意多边形: 形状 98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Arial" panose="020b0604020202020204" pitchFamily="34" charset="0"/>
            </a:endParaRPr>
          </a:p>
        </p:txBody>
      </p:sp>
      <p:sp>
        <p:nvSpPr>
          <p:cNvPr id="100" name="矩形: 圆角 99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Arial" panose="020b0604020202020204" pitchFamily="34" charset="0"/>
            </a:endParaRPr>
          </a:p>
        </p:txBody>
      </p:sp>
      <p:sp>
        <p:nvSpPr>
          <p:cNvPr id="93" name="椭圆 9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Arial" panose="020b0604020202020204" pitchFamily="34" charset="0"/>
            </a:endParaRPr>
          </a:p>
        </p:txBody>
      </p:sp>
      <p:sp>
        <p:nvSpPr>
          <p:cNvPr id="91" name="圆: 空心 90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5" name="任意多边形: 形状 134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3" name="任意多边形: 形状 132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47800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79830" y="5946140"/>
            <a:ext cx="153670" cy="15367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江城圆体 400W" panose="020b0500000000000000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20"/>
            </p:custDataLst>
          </p:nvPr>
        </p:nvSpPr>
        <p:spPr>
          <a:xfrm>
            <a:off x="1062355" y="3298190"/>
            <a:ext cx="7294880" cy="76644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21"/>
            </p:custDataLst>
          </p:nvPr>
        </p:nvSpPr>
        <p:spPr>
          <a:xfrm>
            <a:off x="1062047" y="2160884"/>
            <a:ext cx="7294880" cy="1011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  <a:sym typeface="江城圆体 700W" panose="020b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22"/>
            </p:custDataLst>
          </p:nvPr>
        </p:nvSpPr>
        <p:spPr>
          <a:xfrm>
            <a:off x="1062047" y="414161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216800"/>
            <a:ext cx="10969200" cy="503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江城圆体 400W" panose="020b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" name="任意多边形: 形状 56"/>
          <p:cNvSpPr/>
          <p:nvPr>
            <p:custDataLst>
              <p:tags r:id="rId1"/>
            </p:custDataLst>
          </p:nvPr>
        </p:nvSpPr>
        <p:spPr>
          <a:xfrm>
            <a:off x="6020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32" name="quotation-marks_897"/>
          <p:cNvSpPr/>
          <p:nvPr>
            <p:custDataLst>
              <p:tags r:id="rId2"/>
            </p:custDataLst>
          </p:nvPr>
        </p:nvSpPr>
        <p:spPr>
          <a:xfrm>
            <a:off x="1022075" y="1051180"/>
            <a:ext cx="2887391" cy="2473755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9" name="弧形 18"/>
          <p:cNvSpPr/>
          <p:nvPr>
            <p:custDataLst>
              <p:tags r:id="rId3"/>
            </p:custDataLst>
          </p:nvPr>
        </p:nvSpPr>
        <p:spPr>
          <a:xfrm>
            <a:off x="8272145" y="1793875"/>
            <a:ext cx="3181985" cy="3181985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 flipH="1">
            <a:off x="9885680" y="4499610"/>
            <a:ext cx="0" cy="775970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0"/>
          <p:cNvSpPr/>
          <p:nvPr>
            <p:custDataLst>
              <p:tags r:id="rId5"/>
            </p:custDataLst>
          </p:nvPr>
        </p:nvSpPr>
        <p:spPr>
          <a:xfrm>
            <a:off x="8240395" y="298386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8373110" y="5103495"/>
            <a:ext cx="274955" cy="2749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8" name="圆: 空心 17"/>
          <p:cNvSpPr/>
          <p:nvPr>
            <p:custDataLst>
              <p:tags r:id="rId7"/>
            </p:custDataLst>
          </p:nvPr>
        </p:nvSpPr>
        <p:spPr>
          <a:xfrm>
            <a:off x="8306435" y="5018405"/>
            <a:ext cx="419100" cy="41910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 flipH="1">
            <a:off x="9573260" y="297751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5" name="任意多边形: 形状 14"/>
          <p:cNvSpPr/>
          <p:nvPr>
            <p:custDataLst>
              <p:tags r:id="rId9"/>
            </p:custDataLst>
          </p:nvPr>
        </p:nvSpPr>
        <p:spPr>
          <a:xfrm>
            <a:off x="9638030" y="2545080"/>
            <a:ext cx="1652270" cy="273050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1" name="矩形: 圆角 6"/>
          <p:cNvSpPr/>
          <p:nvPr>
            <p:custDataLst>
              <p:tags r:id="rId10"/>
            </p:custDataLst>
          </p:nvPr>
        </p:nvSpPr>
        <p:spPr>
          <a:xfrm>
            <a:off x="9792970" y="1644650"/>
            <a:ext cx="214630" cy="9372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11"/>
            </p:custDataLst>
          </p:nvPr>
        </p:nvSpPr>
        <p:spPr>
          <a:xfrm>
            <a:off x="9504680" y="2459990"/>
            <a:ext cx="760730" cy="7607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0" name="圆: 空心 9"/>
          <p:cNvSpPr/>
          <p:nvPr>
            <p:custDataLst>
              <p:tags r:id="rId12"/>
            </p:custDataLst>
          </p:nvPr>
        </p:nvSpPr>
        <p:spPr>
          <a:xfrm>
            <a:off x="9320530" y="2225040"/>
            <a:ext cx="1159510" cy="1159510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3"/>
            </p:custDataLst>
          </p:nvPr>
        </p:nvSpPr>
        <p:spPr>
          <a:xfrm>
            <a:off x="-4906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4"/>
            </p:custDataLst>
          </p:nvPr>
        </p:nvSpPr>
        <p:spPr>
          <a:xfrm>
            <a:off x="1483305" y="3740179"/>
            <a:ext cx="6729675" cy="157868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</a:p>
        </p:txBody>
      </p:sp>
      <p:pic>
        <p:nvPicPr>
          <p:cNvPr id="16" name="图片 15" descr="箭头 右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0403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53606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" name="矩形 48"/>
          <p:cNvSpPr/>
          <p:nvPr>
            <p:custDataLst>
              <p:tags r:id="rId1"/>
            </p:custDataLst>
          </p:nvPr>
        </p:nvSpPr>
        <p:spPr>
          <a:xfrm>
            <a:off x="761951" y="2525486"/>
            <a:ext cx="10668098" cy="3550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01600" dir="5400000" sx="101000" sy="101000" algn="t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 flipV="1">
            <a:off x="1873454" y="514330"/>
            <a:ext cx="955659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quotation-marks_897"/>
          <p:cNvSpPr/>
          <p:nvPr>
            <p:custDataLst>
              <p:tags r:id="rId3"/>
            </p:custDataLst>
          </p:nvPr>
        </p:nvSpPr>
        <p:spPr>
          <a:xfrm>
            <a:off x="838290" y="28356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98245" y="1934210"/>
            <a:ext cx="10089515" cy="450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all" spc="0" normalizeH="0" baseline="0" noProof="1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1106170" y="993140"/>
            <a:ext cx="10323830" cy="941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1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quotation-marks_897"/>
          <p:cNvSpPr/>
          <p:nvPr>
            <p:custDataLst>
              <p:tags r:id="rId2"/>
            </p:custDataLst>
          </p:nvPr>
        </p:nvSpPr>
        <p:spPr>
          <a:xfrm>
            <a:off x="1376778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" name="弧形 9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0" name="椭圆 19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1" name="圆: 空心 20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任意多边形: 形状 16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1" name="矩形: 圆角 10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圆: 空心 13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任意多边形: 形状 22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6"/>
            </p:custDataLst>
          </p:nvPr>
        </p:nvSpPr>
        <p:spPr>
          <a:xfrm>
            <a:off x="1331922" y="2160885"/>
            <a:ext cx="7294880" cy="18511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3" hasCustomPrompt="1"/>
            <p:custDataLst>
              <p:tags r:id="rId17"/>
            </p:custDataLst>
          </p:nvPr>
        </p:nvSpPr>
        <p:spPr>
          <a:xfrm>
            <a:off x="1299537" y="401207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5290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138493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1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22" Type="http://schemas.openxmlformats.org/officeDocument/2006/relationships/tags" Target="../tags/tag222.xml" /><Relationship Id="rId23" Type="http://schemas.openxmlformats.org/officeDocument/2006/relationships/tags" Target="../tags/tag22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14" Type="http://schemas.openxmlformats.org/officeDocument/2006/relationships/tags" Target="../tags/tag254.xml" /><Relationship Id="rId15" Type="http://schemas.openxmlformats.org/officeDocument/2006/relationships/tags" Target="../tags/tag255.xml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19" Type="http://schemas.openxmlformats.org/officeDocument/2006/relationships/tags" Target="../tags/tag259.xml" /><Relationship Id="rId2" Type="http://schemas.openxmlformats.org/officeDocument/2006/relationships/tags" Target="../tags/tag242.xml" /><Relationship Id="rId20" Type="http://schemas.openxmlformats.org/officeDocument/2006/relationships/tags" Target="../tags/tag260.xml" /><Relationship Id="rId21" Type="http://schemas.openxmlformats.org/officeDocument/2006/relationships/tags" Target="../tags/tag261.xml" /><Relationship Id="rId3" Type="http://schemas.openxmlformats.org/officeDocument/2006/relationships/tags" Target="../tags/tag243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0.xml" /><Relationship Id="rId11" Type="http://schemas.openxmlformats.org/officeDocument/2006/relationships/tags" Target="../tags/tag271.xml" /><Relationship Id="rId12" Type="http://schemas.openxmlformats.org/officeDocument/2006/relationships/image" Target="../media/image4.png" /><Relationship Id="rId13" Type="http://schemas.openxmlformats.org/officeDocument/2006/relationships/tags" Target="../tags/tag272.xml" /><Relationship Id="rId14" Type="http://schemas.openxmlformats.org/officeDocument/2006/relationships/tags" Target="../tags/tag273.xml" /><Relationship Id="rId15" Type="http://schemas.openxmlformats.org/officeDocument/2006/relationships/tags" Target="../tags/tag274.xml" /><Relationship Id="rId16" Type="http://schemas.openxmlformats.org/officeDocument/2006/relationships/tags" Target="../tags/tag275.xml" /><Relationship Id="rId17" Type="http://schemas.openxmlformats.org/officeDocument/2006/relationships/tags" Target="../tags/tag276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77.xml" /><Relationship Id="rId4" Type="http://schemas.openxmlformats.org/officeDocument/2006/relationships/tags" Target="../tags/tag278.xml" /><Relationship Id="rId5" Type="http://schemas.openxmlformats.org/officeDocument/2006/relationships/tags" Target="../tags/tag27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8.xml" /><Relationship Id="rId11" Type="http://schemas.openxmlformats.org/officeDocument/2006/relationships/tags" Target="../tags/tag289.xml" /><Relationship Id="rId12" Type="http://schemas.openxmlformats.org/officeDocument/2006/relationships/image" Target="../media/image4.png" /><Relationship Id="rId13" Type="http://schemas.openxmlformats.org/officeDocument/2006/relationships/tags" Target="../tags/tag290.xml" /><Relationship Id="rId14" Type="http://schemas.openxmlformats.org/officeDocument/2006/relationships/tags" Target="../tags/tag291.xml" /><Relationship Id="rId15" Type="http://schemas.openxmlformats.org/officeDocument/2006/relationships/tags" Target="../tags/tag292.xml" /><Relationship Id="rId16" Type="http://schemas.openxmlformats.org/officeDocument/2006/relationships/tags" Target="../tags/tag293.xml" /><Relationship Id="rId17" Type="http://schemas.openxmlformats.org/officeDocument/2006/relationships/tags" Target="../tags/tag294.xml" /><Relationship Id="rId2" Type="http://schemas.openxmlformats.org/officeDocument/2006/relationships/tags" Target="../tags/tag280.xml" /><Relationship Id="rId3" Type="http://schemas.openxmlformats.org/officeDocument/2006/relationships/tags" Target="../tags/tag281.xml" /><Relationship Id="rId4" Type="http://schemas.openxmlformats.org/officeDocument/2006/relationships/tags" Target="../tags/tag282.xml" /><Relationship Id="rId5" Type="http://schemas.openxmlformats.org/officeDocument/2006/relationships/tags" Target="../tags/tag283.xml" /><Relationship Id="rId6" Type="http://schemas.openxmlformats.org/officeDocument/2006/relationships/tags" Target="../tags/tag284.xml" /><Relationship Id="rId7" Type="http://schemas.openxmlformats.org/officeDocument/2006/relationships/tags" Target="../tags/tag285.xml" /><Relationship Id="rId8" Type="http://schemas.openxmlformats.org/officeDocument/2006/relationships/tags" Target="../tags/tag286.xml" /><Relationship Id="rId9" Type="http://schemas.openxmlformats.org/officeDocument/2006/relationships/tags" Target="../tags/tag2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3.xml" /><Relationship Id="rId11" Type="http://schemas.openxmlformats.org/officeDocument/2006/relationships/tags" Target="../tags/tag304.xml" /><Relationship Id="rId12" Type="http://schemas.openxmlformats.org/officeDocument/2006/relationships/tags" Target="../tags/tag305.xml" /><Relationship Id="rId13" Type="http://schemas.openxmlformats.org/officeDocument/2006/relationships/tags" Target="../tags/tag306.xml" /><Relationship Id="rId14" Type="http://schemas.openxmlformats.org/officeDocument/2006/relationships/tags" Target="../tags/tag307.xml" /><Relationship Id="rId15" Type="http://schemas.openxmlformats.org/officeDocument/2006/relationships/tags" Target="../tags/tag308.xml" /><Relationship Id="rId16" Type="http://schemas.openxmlformats.org/officeDocument/2006/relationships/tags" Target="../tags/tag309.xml" /><Relationship Id="rId2" Type="http://schemas.openxmlformats.org/officeDocument/2006/relationships/tags" Target="../tags/tag295.xml" /><Relationship Id="rId3" Type="http://schemas.openxmlformats.org/officeDocument/2006/relationships/tags" Target="../tags/tag296.xml" /><Relationship Id="rId4" Type="http://schemas.openxmlformats.org/officeDocument/2006/relationships/tags" Target="../tags/tag297.xml" /><Relationship Id="rId5" Type="http://schemas.openxmlformats.org/officeDocument/2006/relationships/tags" Target="../tags/tag298.xml" /><Relationship Id="rId6" Type="http://schemas.openxmlformats.org/officeDocument/2006/relationships/tags" Target="../tags/tag299.xml" /><Relationship Id="rId7" Type="http://schemas.openxmlformats.org/officeDocument/2006/relationships/tags" Target="../tags/tag300.xml" /><Relationship Id="rId8" Type="http://schemas.openxmlformats.org/officeDocument/2006/relationships/tags" Target="../tags/tag301.xml" /><Relationship Id="rId9" Type="http://schemas.openxmlformats.org/officeDocument/2006/relationships/tags" Target="../tags/tag30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tags" Target="../tags/tag3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1.xml" /><Relationship Id="rId11" Type="http://schemas.openxmlformats.org/officeDocument/2006/relationships/tags" Target="../tags/tag322.xml" /><Relationship Id="rId12" Type="http://schemas.openxmlformats.org/officeDocument/2006/relationships/tags" Target="../tags/tag323.xml" /><Relationship Id="rId13" Type="http://schemas.openxmlformats.org/officeDocument/2006/relationships/tags" Target="../tags/tag324.xml" /><Relationship Id="rId14" Type="http://schemas.openxmlformats.org/officeDocument/2006/relationships/tags" Target="../tags/tag325.xml" /><Relationship Id="rId15" Type="http://schemas.openxmlformats.org/officeDocument/2006/relationships/tags" Target="../tags/tag326.xml" /><Relationship Id="rId16" Type="http://schemas.openxmlformats.org/officeDocument/2006/relationships/tags" Target="../tags/tag327.xml" /><Relationship Id="rId17" Type="http://schemas.openxmlformats.org/officeDocument/2006/relationships/tags" Target="../tags/tag328.xml" /><Relationship Id="rId18" Type="http://schemas.openxmlformats.org/officeDocument/2006/relationships/tags" Target="../tags/tag329.xml" /><Relationship Id="rId19" Type="http://schemas.openxmlformats.org/officeDocument/2006/relationships/tags" Target="../tags/tag330.xml" /><Relationship Id="rId2" Type="http://schemas.openxmlformats.org/officeDocument/2006/relationships/tags" Target="../tags/tag313.xml" /><Relationship Id="rId20" Type="http://schemas.openxmlformats.org/officeDocument/2006/relationships/tags" Target="../tags/tag331.xml" /><Relationship Id="rId21" Type="http://schemas.openxmlformats.org/officeDocument/2006/relationships/tags" Target="../tags/tag332.xml" /><Relationship Id="rId22" Type="http://schemas.openxmlformats.org/officeDocument/2006/relationships/tags" Target="../tags/tag333.xml" /><Relationship Id="rId23" Type="http://schemas.openxmlformats.org/officeDocument/2006/relationships/tags" Target="../tags/tag334.xml" /><Relationship Id="rId24" Type="http://schemas.openxmlformats.org/officeDocument/2006/relationships/tags" Target="../tags/tag335.xml" /><Relationship Id="rId25" Type="http://schemas.openxmlformats.org/officeDocument/2006/relationships/tags" Target="../tags/tag336.xml" /><Relationship Id="rId26" Type="http://schemas.openxmlformats.org/officeDocument/2006/relationships/tags" Target="../tags/tag337.xml" /><Relationship Id="rId27" Type="http://schemas.openxmlformats.org/officeDocument/2006/relationships/tags" Target="../tags/tag338.xml" /><Relationship Id="rId28" Type="http://schemas.openxmlformats.org/officeDocument/2006/relationships/tags" Target="../tags/tag339.xml" /><Relationship Id="rId29" Type="http://schemas.openxmlformats.org/officeDocument/2006/relationships/tags" Target="../tags/tag340.xml" /><Relationship Id="rId3" Type="http://schemas.openxmlformats.org/officeDocument/2006/relationships/tags" Target="../tags/tag314.xml" /><Relationship Id="rId30" Type="http://schemas.openxmlformats.org/officeDocument/2006/relationships/tags" Target="../tags/tag341.xml" /><Relationship Id="rId31" Type="http://schemas.openxmlformats.org/officeDocument/2006/relationships/tags" Target="../tags/tag342.xml" /><Relationship Id="rId32" Type="http://schemas.openxmlformats.org/officeDocument/2006/relationships/tags" Target="../tags/tag343.xml" /><Relationship Id="rId33" Type="http://schemas.openxmlformats.org/officeDocument/2006/relationships/tags" Target="../tags/tag344.xml" /><Relationship Id="rId34" Type="http://schemas.openxmlformats.org/officeDocument/2006/relationships/tags" Target="../tags/tag345.xml" /><Relationship Id="rId35" Type="http://schemas.openxmlformats.org/officeDocument/2006/relationships/tags" Target="../tags/tag346.xml" /><Relationship Id="rId36" Type="http://schemas.openxmlformats.org/officeDocument/2006/relationships/tags" Target="../tags/tag347.xml" /><Relationship Id="rId37" Type="http://schemas.openxmlformats.org/officeDocument/2006/relationships/tags" Target="../tags/tag348.xml" /><Relationship Id="rId38" Type="http://schemas.openxmlformats.org/officeDocument/2006/relationships/tags" Target="../tags/tag349.xml" /><Relationship Id="rId39" Type="http://schemas.openxmlformats.org/officeDocument/2006/relationships/tags" Target="../tags/tag350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tags" Target="../tags/tag318.xml" /><Relationship Id="rId8" Type="http://schemas.openxmlformats.org/officeDocument/2006/relationships/tags" Target="../tags/tag319.xml" /><Relationship Id="rId9" Type="http://schemas.openxmlformats.org/officeDocument/2006/relationships/tags" Target="../tags/tag3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9.xml" /><Relationship Id="rId11" Type="http://schemas.openxmlformats.org/officeDocument/2006/relationships/tags" Target="../tags/tag360.xml" /><Relationship Id="rId12" Type="http://schemas.openxmlformats.org/officeDocument/2006/relationships/tags" Target="../tags/tag361.xml" /><Relationship Id="rId13" Type="http://schemas.openxmlformats.org/officeDocument/2006/relationships/tags" Target="../tags/tag362.xml" /><Relationship Id="rId14" Type="http://schemas.openxmlformats.org/officeDocument/2006/relationships/tags" Target="../tags/tag363.xml" /><Relationship Id="rId15" Type="http://schemas.openxmlformats.org/officeDocument/2006/relationships/tags" Target="../tags/tag364.xml" /><Relationship Id="rId16" Type="http://schemas.openxmlformats.org/officeDocument/2006/relationships/tags" Target="../tags/tag365.xml" /><Relationship Id="rId17" Type="http://schemas.openxmlformats.org/officeDocument/2006/relationships/tags" Target="../tags/tag366.xml" /><Relationship Id="rId18" Type="http://schemas.openxmlformats.org/officeDocument/2006/relationships/tags" Target="../tags/tag367.xml" /><Relationship Id="rId19" Type="http://schemas.openxmlformats.org/officeDocument/2006/relationships/tags" Target="../tags/tag368.xml" /><Relationship Id="rId2" Type="http://schemas.openxmlformats.org/officeDocument/2006/relationships/tags" Target="../tags/tag351.xml" /><Relationship Id="rId20" Type="http://schemas.openxmlformats.org/officeDocument/2006/relationships/tags" Target="../tags/tag369.xml" /><Relationship Id="rId21" Type="http://schemas.openxmlformats.org/officeDocument/2006/relationships/tags" Target="../tags/tag370.xml" /><Relationship Id="rId22" Type="http://schemas.openxmlformats.org/officeDocument/2006/relationships/tags" Target="../tags/tag371.xml" /><Relationship Id="rId23" Type="http://schemas.openxmlformats.org/officeDocument/2006/relationships/tags" Target="../tags/tag372.xml" /><Relationship Id="rId24" Type="http://schemas.openxmlformats.org/officeDocument/2006/relationships/tags" Target="../tags/tag373.xml" /><Relationship Id="rId3" Type="http://schemas.openxmlformats.org/officeDocument/2006/relationships/tags" Target="../tags/tag352.xml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Relationship Id="rId7" Type="http://schemas.openxmlformats.org/officeDocument/2006/relationships/tags" Target="../tags/tag356.xml" /><Relationship Id="rId8" Type="http://schemas.openxmlformats.org/officeDocument/2006/relationships/tags" Target="../tags/tag357.xml" /><Relationship Id="rId9" Type="http://schemas.openxmlformats.org/officeDocument/2006/relationships/tags" Target="../tags/tag35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2.xml" /><Relationship Id="rId11" Type="http://schemas.openxmlformats.org/officeDocument/2006/relationships/tags" Target="../tags/tag383.xml" /><Relationship Id="rId12" Type="http://schemas.openxmlformats.org/officeDocument/2006/relationships/tags" Target="../tags/tag384.xml" /><Relationship Id="rId13" Type="http://schemas.openxmlformats.org/officeDocument/2006/relationships/tags" Target="../tags/tag385.xml" /><Relationship Id="rId14" Type="http://schemas.openxmlformats.org/officeDocument/2006/relationships/tags" Target="../tags/tag386.xml" /><Relationship Id="rId15" Type="http://schemas.openxmlformats.org/officeDocument/2006/relationships/tags" Target="../tags/tag387.xml" /><Relationship Id="rId16" Type="http://schemas.openxmlformats.org/officeDocument/2006/relationships/tags" Target="../tags/tag388.xml" /><Relationship Id="rId17" Type="http://schemas.openxmlformats.org/officeDocument/2006/relationships/tags" Target="../tags/tag389.xml" /><Relationship Id="rId18" Type="http://schemas.openxmlformats.org/officeDocument/2006/relationships/tags" Target="../tags/tag390.xml" /><Relationship Id="rId19" Type="http://schemas.openxmlformats.org/officeDocument/2006/relationships/tags" Target="../tags/tag391.xml" /><Relationship Id="rId2" Type="http://schemas.openxmlformats.org/officeDocument/2006/relationships/tags" Target="../tags/tag374.xml" /><Relationship Id="rId20" Type="http://schemas.openxmlformats.org/officeDocument/2006/relationships/tags" Target="../tags/tag392.xml" /><Relationship Id="rId3" Type="http://schemas.openxmlformats.org/officeDocument/2006/relationships/tags" Target="../tags/tag375.xml" /><Relationship Id="rId4" Type="http://schemas.openxmlformats.org/officeDocument/2006/relationships/tags" Target="../tags/tag376.xml" /><Relationship Id="rId5" Type="http://schemas.openxmlformats.org/officeDocument/2006/relationships/tags" Target="../tags/tag377.xml" /><Relationship Id="rId6" Type="http://schemas.openxmlformats.org/officeDocument/2006/relationships/tags" Target="../tags/tag378.xml" /><Relationship Id="rId7" Type="http://schemas.openxmlformats.org/officeDocument/2006/relationships/tags" Target="../tags/tag379.xml" /><Relationship Id="rId8" Type="http://schemas.openxmlformats.org/officeDocument/2006/relationships/tags" Target="../tags/tag380.xml" /><Relationship Id="rId9" Type="http://schemas.openxmlformats.org/officeDocument/2006/relationships/tags" Target="../tags/tag38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93.xml" /><Relationship Id="rId4" Type="http://schemas.openxmlformats.org/officeDocument/2006/relationships/tags" Target="../tags/tag39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WPS,a click to unlimited possibilities</a:t>
            </a:r>
          </a:p>
        </p:txBody>
      </p:sp>
      <p:sp>
        <p:nvSpPr>
          <p:cNvPr id="8" name="标题 7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5600">
                <a:solidFill>
                  <a:schemeClr val="accent1"/>
                </a:solidFill>
              </a:rPr>
              <a:t>安全使用Wi-Fi</a:t>
            </a:r>
          </a:p>
        </p:txBody>
      </p:sp>
      <p:sp>
        <p:nvSpPr>
          <p:cNvPr id="9" name="文本占位符 8"/>
          <p:cNvSpPr/>
          <p:nvPr>
            <p:custDataLst>
              <p:tags r:id="rId5"/>
            </p:custDataLst>
          </p:nvPr>
        </p:nvSpPr>
        <p:spPr>
          <a:xfrm>
            <a:off x="1062047" y="414161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28600" 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21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custDataLst>
              <p:tags r:id="rId3"/>
            </p:custDataLst>
          </p:nvPr>
        </p:nvSpPr>
        <p:spPr>
          <a:xfrm>
            <a:off x="1198245" y="1934210"/>
            <a:ext cx="10089515" cy="450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1800" b="1" i="0" u="none" strike="noStrike" kern="1200" cap="all" spc="0" normalizeH="0" baseline="0" noProof="1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</a:rPr>
              <a:t>contents</a:t>
            </a:r>
          </a:p>
        </p:txBody>
      </p:sp>
      <p:sp>
        <p:nvSpPr>
          <p:cNvPr id="9" name="标题 8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目录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4056079" y="3260463"/>
            <a:ext cx="0" cy="2261966"/>
          </a:xfrm>
          <a:prstGeom prst="line">
            <a:avLst/>
          </a:prstGeom>
          <a:ln>
            <a:solidFill>
              <a:schemeClr val="l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序号"/>
          <p:cNvSpPr txBox="1"/>
          <p:nvPr>
            <p:custDataLst>
              <p:tags r:id="rId6"/>
            </p:custDataLst>
          </p:nvPr>
        </p:nvSpPr>
        <p:spPr>
          <a:xfrm>
            <a:off x="1184910" y="3260725"/>
            <a:ext cx="2795905" cy="5962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3400" b="1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江城圆体 400W" panose="020b0500000000000000" charset="-122"/>
              </a:rPr>
              <a:t>01.</a:t>
            </a:r>
          </a:p>
        </p:txBody>
      </p:sp>
      <p:sp>
        <p:nvSpPr>
          <p:cNvPr id="7" name="标题"/>
          <p:cNvSpPr txBox="1"/>
          <p:nvPr>
            <p:custDataLst>
              <p:tags r:id="rId7"/>
            </p:custDataLst>
          </p:nvPr>
        </p:nvSpPr>
        <p:spPr>
          <a:xfrm>
            <a:off x="1184910" y="3856355"/>
            <a:ext cx="2666365" cy="1666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2400" b="1" spc="300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rPr>
              <a:t>选择可靠的Wi-Fi接入点</a:t>
            </a:r>
          </a:p>
        </p:txBody>
      </p:sp>
      <p:cxnSp>
        <p:nvCxnSpPr>
          <p:cNvPr id="11" name="直接连接符 10"/>
          <p:cNvCxnSpPr/>
          <p:nvPr>
            <p:custDataLst>
              <p:tags r:id="rId8"/>
            </p:custDataLst>
          </p:nvPr>
        </p:nvCxnSpPr>
        <p:spPr>
          <a:xfrm flipH="1">
            <a:off x="7780584" y="3260463"/>
            <a:ext cx="0" cy="2261966"/>
          </a:xfrm>
          <a:prstGeom prst="line">
            <a:avLst/>
          </a:prstGeom>
          <a:ln>
            <a:solidFill>
              <a:schemeClr val="l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序号"/>
          <p:cNvSpPr txBox="1"/>
          <p:nvPr>
            <p:custDataLst>
              <p:tags r:id="rId9"/>
            </p:custDataLst>
          </p:nvPr>
        </p:nvSpPr>
        <p:spPr>
          <a:xfrm>
            <a:off x="4909185" y="3260725"/>
            <a:ext cx="2795905" cy="5962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3400" b="1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江城圆体 400W" panose="020b0500000000000000" charset="-122"/>
              </a:rPr>
              <a:t>02.</a:t>
            </a:r>
          </a:p>
        </p:txBody>
      </p:sp>
      <p:sp>
        <p:nvSpPr>
          <p:cNvPr id="10" name="标题"/>
          <p:cNvSpPr txBox="1"/>
          <p:nvPr>
            <p:custDataLst>
              <p:tags r:id="rId10"/>
            </p:custDataLst>
          </p:nvPr>
        </p:nvSpPr>
        <p:spPr>
          <a:xfrm>
            <a:off x="4909185" y="3856355"/>
            <a:ext cx="2666365" cy="1666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2400" b="1" spc="300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rPr>
              <a:t>防范钓鱼陷阱</a:t>
            </a:r>
          </a:p>
        </p:txBody>
      </p:sp>
      <p:sp>
        <p:nvSpPr>
          <p:cNvPr id="16" name="序号"/>
          <p:cNvSpPr txBox="1"/>
          <p:nvPr>
            <p:custDataLst>
              <p:tags r:id="rId11"/>
            </p:custDataLst>
          </p:nvPr>
        </p:nvSpPr>
        <p:spPr>
          <a:xfrm>
            <a:off x="8634095" y="3260725"/>
            <a:ext cx="2795905" cy="59626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3400" b="1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江城圆体 400W" panose="020b0500000000000000" charset="-122"/>
              </a:rPr>
              <a:t>03.</a:t>
            </a:r>
          </a:p>
        </p:txBody>
      </p:sp>
      <p:sp>
        <p:nvSpPr>
          <p:cNvPr id="14" name="标题"/>
          <p:cNvSpPr txBox="1"/>
          <p:nvPr>
            <p:custDataLst>
              <p:tags r:id="rId12"/>
            </p:custDataLst>
          </p:nvPr>
        </p:nvSpPr>
        <p:spPr>
          <a:xfrm>
            <a:off x="8633460" y="3856355"/>
            <a:ext cx="2666365" cy="1666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2400" b="1" spc="300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rPr>
              <a:t>加强无线路由器安全设置</a:t>
            </a: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600">
                <a:solidFill>
                  <a:schemeClr val="accent1"/>
                </a:solidFill>
              </a:rPr>
              <a:t>选择可靠的Wi-Fi接入点</a:t>
            </a:r>
          </a:p>
        </p:txBody>
      </p:sp>
      <p:sp>
        <p:nvSpPr>
          <p:cNvPr id="5" name="文本占位符 4"/>
          <p:cNvSpPr/>
          <p:nvPr>
            <p:custDataLst>
              <p:tags r:id="rId4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 algn="l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4800">
                <a:solidFill>
                  <a:schemeClr val="dk2">
                    <a:lumMod val="75000"/>
                  </a:schemeClr>
                </a:solidFill>
              </a:rPr>
              <a:t>1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避免使用免费Wi-Fi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5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6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免费Wi-Fi可能被用于非法活动，如传播病毒、恶意软件等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9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0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免费Wi-Fi可能受到网络攻击，导致网络瘫痪</a:t>
            </a:r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3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4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免费Wi-Fi的稳定性和速度可能较差，影响上网体验</a:t>
            </a:r>
          </a:p>
        </p:txBody>
      </p:sp>
      <p:sp>
        <p:nvSpPr>
          <p:cNvPr id="38" name="矩形 37"/>
          <p:cNvSpPr/>
          <p:nvPr>
            <p:custDataLst>
              <p:tags r:id="rId16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7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18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免费Wi-Fi可能存在安全隐患，如钓鱼攻击、数据泄露等</a:t>
            </a:r>
          </a:p>
        </p:txBody>
      </p:sp>
      <p:sp>
        <p:nvSpPr>
          <p:cNvPr id="39" name="矩形 38"/>
          <p:cNvSpPr/>
          <p:nvPr>
            <p:custDataLst>
              <p:tags r:id="rId20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关闭无线网络自动连接功能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4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自动连接功能可能使设备连接到不安全的Wi-Fi接入点</a:t>
            </a:r>
          </a:p>
        </p:txBody>
      </p:sp>
      <p:sp>
        <p:nvSpPr>
          <p:cNvPr id="75" name="文本框 74"/>
          <p:cNvSpPr txBox="1"/>
          <p:nvPr>
            <p:custDataLst>
              <p:tags r:id="rId5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6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关闭自动连接功能可以防止设备在不知情的情况下连接到不安全的Wi-Fi接入点</a:t>
            </a:r>
          </a:p>
        </p:txBody>
      </p:sp>
      <p:sp>
        <p:nvSpPr>
          <p:cNvPr id="426" name="文本框 425"/>
          <p:cNvSpPr txBox="1"/>
          <p:nvPr>
            <p:custDataLst>
              <p:tags r:id="rId7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8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关闭自动连接功能可以提高设备的安全性</a:t>
            </a:r>
          </a:p>
        </p:txBody>
      </p:sp>
      <p:sp>
        <p:nvSpPr>
          <p:cNvPr id="650" name="文本框 649"/>
          <p:cNvSpPr txBox="1"/>
          <p:nvPr>
            <p:custDataLst>
              <p:tags r:id="rId9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0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关闭自动连接功能可以节省设备的电池电量</a:t>
            </a:r>
          </a:p>
        </p:txBody>
      </p:sp>
      <p:sp>
        <p:nvSpPr>
          <p:cNvPr id="731" name="文本框 730"/>
          <p:cNvSpPr txBox="1"/>
          <p:nvPr>
            <p:custDataLst>
              <p:tags r:id="rId11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600">
                <a:solidFill>
                  <a:schemeClr val="accent1"/>
                </a:solidFill>
              </a:rPr>
              <a:t>防范钓鱼陷阱</a:t>
            </a:r>
          </a:p>
        </p:txBody>
      </p:sp>
      <p:sp>
        <p:nvSpPr>
          <p:cNvPr id="5" name="文本占位符 4"/>
          <p:cNvSpPr/>
          <p:nvPr>
            <p:custDataLst>
              <p:tags r:id="rId4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 algn="l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4800">
                <a:solidFill>
                  <a:schemeClr val="dk2">
                    <a:lumMod val="75000"/>
                  </a:schemeClr>
                </a:solidFill>
              </a:rPr>
              <a:t>2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警惕公共场所免费无线信号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4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公共场所免费无线信号可能存在安全隐患</a:t>
            </a:r>
          </a:p>
        </p:txBody>
      </p:sp>
      <p:sp>
        <p:nvSpPr>
          <p:cNvPr id="75" name="文本框 74"/>
          <p:cNvSpPr txBox="1"/>
          <p:nvPr>
            <p:custDataLst>
              <p:tags r:id="rId5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6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免费无线信号可能被黑客利用进行钓鱼攻击</a:t>
            </a:r>
          </a:p>
        </p:txBody>
      </p:sp>
      <p:sp>
        <p:nvSpPr>
          <p:cNvPr id="426" name="文本框 425"/>
          <p:cNvSpPr txBox="1"/>
          <p:nvPr>
            <p:custDataLst>
              <p:tags r:id="rId7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8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使用免费无线信号时，尽量不要进行敏感操作，如网上购物、登录银行账户等</a:t>
            </a:r>
          </a:p>
        </p:txBody>
      </p:sp>
      <p:sp>
        <p:nvSpPr>
          <p:cNvPr id="650" name="文本框 649"/>
          <p:cNvSpPr txBox="1"/>
          <p:nvPr>
            <p:custDataLst>
              <p:tags r:id="rId9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0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使用免费无线信号时，可以使用VPN等安全工具进行保护</a:t>
            </a:r>
          </a:p>
        </p:txBody>
      </p:sp>
      <p:sp>
        <p:nvSpPr>
          <p:cNvPr id="731" name="文本框 730"/>
          <p:cNvSpPr txBox="1"/>
          <p:nvPr>
            <p:custDataLst>
              <p:tags r:id="rId11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 spd="med"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避免进行资金有关的银行转账与支付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14"/>
          <p:cNvSpPr/>
          <p:nvPr>
            <p:custDataLst>
              <p:tags r:id="rId4"/>
            </p:custDataLst>
          </p:nvPr>
        </p:nvSpPr>
        <p:spPr>
          <a:xfrm rot="5400000">
            <a:off x="1500970" y="1715057"/>
            <a:ext cx="472818" cy="43154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等腰三角形 15"/>
          <p:cNvSpPr/>
          <p:nvPr>
            <p:custDataLst>
              <p:tags r:id="rId5"/>
            </p:custDataLst>
          </p:nvPr>
        </p:nvSpPr>
        <p:spPr>
          <a:xfrm rot="5400000">
            <a:off x="1285921" y="1715057"/>
            <a:ext cx="472818" cy="4315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024472" y="1694061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不要在公共Wi-Fi环境下进行银行转账或支付操作</a:t>
            </a:r>
          </a:p>
        </p:txBody>
      </p:sp>
      <p:sp>
        <p:nvSpPr>
          <p:cNvPr id="27" name="等腰三角形 14"/>
          <p:cNvSpPr/>
          <p:nvPr>
            <p:custDataLst>
              <p:tags r:id="rId7"/>
            </p:custDataLst>
          </p:nvPr>
        </p:nvSpPr>
        <p:spPr>
          <a:xfrm rot="5400000">
            <a:off x="6486913" y="1715057"/>
            <a:ext cx="472818" cy="431546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等腰三角形 15"/>
          <p:cNvSpPr/>
          <p:nvPr>
            <p:custDataLst>
              <p:tags r:id="rId8"/>
            </p:custDataLst>
          </p:nvPr>
        </p:nvSpPr>
        <p:spPr>
          <a:xfrm rot="5400000">
            <a:off x="6271865" y="1715057"/>
            <a:ext cx="472818" cy="431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7011140" y="1694061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不要点击来历不明的链接或下载不明来源的应用程序</a:t>
            </a:r>
          </a:p>
        </p:txBody>
      </p:sp>
      <p:sp>
        <p:nvSpPr>
          <p:cNvPr id="30" name="等腰三角形 14"/>
          <p:cNvSpPr/>
          <p:nvPr>
            <p:custDataLst>
              <p:tags r:id="rId10"/>
            </p:custDataLst>
          </p:nvPr>
        </p:nvSpPr>
        <p:spPr>
          <a:xfrm rot="5400000">
            <a:off x="1500970" y="3948089"/>
            <a:ext cx="472818" cy="431546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" name="等腰三角形 15"/>
          <p:cNvSpPr/>
          <p:nvPr>
            <p:custDataLst>
              <p:tags r:id="rId11"/>
            </p:custDataLst>
          </p:nvPr>
        </p:nvSpPr>
        <p:spPr>
          <a:xfrm rot="5400000">
            <a:off x="1285921" y="3948089"/>
            <a:ext cx="472818" cy="43154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12"/>
            </p:custDataLst>
          </p:nvPr>
        </p:nvSpPr>
        <p:spPr>
          <a:xfrm>
            <a:off x="2024472" y="3927092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不要在公共Wi-Fi环境下输入敏感信息，如银行卡号、密码等</a:t>
            </a:r>
          </a:p>
        </p:txBody>
      </p:sp>
      <p:sp>
        <p:nvSpPr>
          <p:cNvPr id="53" name="等腰三角形 14"/>
          <p:cNvSpPr/>
          <p:nvPr>
            <p:custDataLst>
              <p:tags r:id="rId13"/>
            </p:custDataLst>
          </p:nvPr>
        </p:nvSpPr>
        <p:spPr>
          <a:xfrm rot="5400000">
            <a:off x="6486913" y="3948089"/>
            <a:ext cx="472818" cy="43154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等腰三角形 15"/>
          <p:cNvSpPr/>
          <p:nvPr>
            <p:custDataLst>
              <p:tags r:id="rId14"/>
            </p:custDataLst>
          </p:nvPr>
        </p:nvSpPr>
        <p:spPr>
          <a:xfrm rot="5400000">
            <a:off x="6271865" y="3948089"/>
            <a:ext cx="472818" cy="43154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>
            <p:custDataLst>
              <p:tags r:id="rId15"/>
            </p:custDataLst>
          </p:nvPr>
        </p:nvSpPr>
        <p:spPr>
          <a:xfrm>
            <a:off x="7011140" y="3927092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定期更新密码，并使用安全性较高的密码，避免使用生日、身份证号等容易被破解的信息作为密码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600">
                <a:solidFill>
                  <a:schemeClr val="accent1"/>
                </a:solidFill>
              </a:rPr>
              <a:t>加强无线路由器安全设置</a:t>
            </a:r>
          </a:p>
        </p:txBody>
      </p:sp>
      <p:sp>
        <p:nvSpPr>
          <p:cNvPr id="5" name="文本占位符 4"/>
          <p:cNvSpPr/>
          <p:nvPr>
            <p:custDataLst>
              <p:tags r:id="rId4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 algn="l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4800">
                <a:solidFill>
                  <a:schemeClr val="dk2">
                    <a:lumMod val="75000"/>
                  </a:schemeClr>
                </a:solidFill>
              </a:rPr>
              <a:t>3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修改管理员用户名和密码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4"/>
            </p:custDataLst>
          </p:nvPr>
        </p:nvSpPr>
        <p:spPr>
          <a:xfrm>
            <a:off x="3699539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3754494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保存设置，并重新登录无线路由器管理界面，使用新密码进行登录</a:t>
            </a: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4300420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7"/>
            </p:custDataLst>
          </p:nvPr>
        </p:nvSpPr>
        <p:spPr>
          <a:xfrm rot="5400000">
            <a:off x="367361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8"/>
            </p:custDataLst>
          </p:nvPr>
        </p:nvSpPr>
        <p:spPr>
          <a:xfrm rot="16200000" flipH="1">
            <a:off x="567482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9"/>
            </p:custDataLst>
          </p:nvPr>
        </p:nvSpPr>
        <p:spPr>
          <a:xfrm rot="5400000" flipH="1">
            <a:off x="367361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0"/>
            </p:custDataLst>
          </p:nvPr>
        </p:nvSpPr>
        <p:spPr>
          <a:xfrm rot="16200000">
            <a:off x="567482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>
          <a:xfrm>
            <a:off x="6353993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2"/>
            </p:custDataLst>
          </p:nvPr>
        </p:nvSpPr>
        <p:spPr>
          <a:xfrm>
            <a:off x="6408948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修改管理员用户名和密码，确保密码强度足够</a:t>
            </a:r>
          </a:p>
        </p:txBody>
      </p:sp>
      <p:sp>
        <p:nvSpPr>
          <p:cNvPr id="53" name="圆角矩形 52"/>
          <p:cNvSpPr/>
          <p:nvPr>
            <p:custDataLst>
              <p:tags r:id="rId13"/>
            </p:custDataLst>
          </p:nvPr>
        </p:nvSpPr>
        <p:spPr>
          <a:xfrm>
            <a:off x="6954874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4" name="L 形 53"/>
          <p:cNvSpPr/>
          <p:nvPr>
            <p:custDataLst>
              <p:tags r:id="rId14"/>
            </p:custDataLst>
          </p:nvPr>
        </p:nvSpPr>
        <p:spPr>
          <a:xfrm rot="5400000">
            <a:off x="632807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L 形 54"/>
          <p:cNvSpPr/>
          <p:nvPr>
            <p:custDataLst>
              <p:tags r:id="rId15"/>
            </p:custDataLst>
          </p:nvPr>
        </p:nvSpPr>
        <p:spPr>
          <a:xfrm rot="16200000" flipH="1">
            <a:off x="832928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L 形 60"/>
          <p:cNvSpPr/>
          <p:nvPr>
            <p:custDataLst>
              <p:tags r:id="rId16"/>
            </p:custDataLst>
          </p:nvPr>
        </p:nvSpPr>
        <p:spPr>
          <a:xfrm rot="5400000" flipH="1">
            <a:off x="632807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L 形 61"/>
          <p:cNvSpPr/>
          <p:nvPr>
            <p:custDataLst>
              <p:tags r:id="rId17"/>
            </p:custDataLst>
          </p:nvPr>
        </p:nvSpPr>
        <p:spPr>
          <a:xfrm rot="16200000">
            <a:off x="832928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18"/>
            </p:custDataLst>
          </p:nvPr>
        </p:nvSpPr>
        <p:spPr>
          <a:xfrm>
            <a:off x="3699539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3754494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登录无线路由器管理界面</a:t>
            </a:r>
          </a:p>
        </p:txBody>
      </p:sp>
      <p:sp>
        <p:nvSpPr>
          <p:cNvPr id="74" name="圆角矩形 73"/>
          <p:cNvSpPr/>
          <p:nvPr>
            <p:custDataLst>
              <p:tags r:id="rId20"/>
            </p:custDataLst>
          </p:nvPr>
        </p:nvSpPr>
        <p:spPr>
          <a:xfrm>
            <a:off x="4300420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1"/>
            </p:custDataLst>
          </p:nvPr>
        </p:nvSpPr>
        <p:spPr>
          <a:xfrm rot="5400000">
            <a:off x="367361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2"/>
            </p:custDataLst>
          </p:nvPr>
        </p:nvSpPr>
        <p:spPr>
          <a:xfrm rot="16200000" flipH="1">
            <a:off x="567482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3"/>
            </p:custDataLst>
          </p:nvPr>
        </p:nvSpPr>
        <p:spPr>
          <a:xfrm rot="5400000" flipH="1">
            <a:off x="367361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4"/>
            </p:custDataLst>
          </p:nvPr>
        </p:nvSpPr>
        <p:spPr>
          <a:xfrm rot="16200000">
            <a:off x="567482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25"/>
            </p:custDataLst>
          </p:nvPr>
        </p:nvSpPr>
        <p:spPr>
          <a:xfrm>
            <a:off x="6353993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26"/>
            </p:custDataLst>
          </p:nvPr>
        </p:nvSpPr>
        <p:spPr>
          <a:xfrm>
            <a:off x="6408948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找到“系统设置”或“无线设置”选项</a:t>
            </a:r>
          </a:p>
        </p:txBody>
      </p:sp>
      <p:sp>
        <p:nvSpPr>
          <p:cNvPr id="82" name="圆角矩形 81"/>
          <p:cNvSpPr/>
          <p:nvPr>
            <p:custDataLst>
              <p:tags r:id="rId27"/>
            </p:custDataLst>
          </p:nvPr>
        </p:nvSpPr>
        <p:spPr>
          <a:xfrm>
            <a:off x="6954874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28"/>
            </p:custDataLst>
          </p:nvPr>
        </p:nvSpPr>
        <p:spPr>
          <a:xfrm rot="5400000">
            <a:off x="632807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29"/>
            </p:custDataLst>
          </p:nvPr>
        </p:nvSpPr>
        <p:spPr>
          <a:xfrm rot="16200000" flipH="1">
            <a:off x="832928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30"/>
            </p:custDataLst>
          </p:nvPr>
        </p:nvSpPr>
        <p:spPr>
          <a:xfrm rot="5400000" flipH="1">
            <a:off x="632807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31"/>
            </p:custDataLst>
          </p:nvPr>
        </p:nvSpPr>
        <p:spPr>
          <a:xfrm rot="16200000">
            <a:off x="832928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2"/>
            </p:custDataLst>
          </p:nvPr>
        </p:nvCxnSpPr>
        <p:spPr>
          <a:xfrm rot="5400000" flipV="1">
            <a:off x="6097361" y="2136191"/>
            <a:ext cx="2592" cy="2654454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3"/>
            </p:custDataLst>
          </p:nvPr>
        </p:nvSpPr>
        <p:spPr>
          <a:xfrm rot="5400000">
            <a:off x="4768579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34"/>
            </p:custDataLst>
          </p:nvPr>
        </p:nvSpPr>
        <p:spPr>
          <a:xfrm rot="10800000">
            <a:off x="7385056" y="3655112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等腰三角形 119"/>
          <p:cNvSpPr/>
          <p:nvPr>
            <p:custDataLst>
              <p:tags r:id="rId35"/>
            </p:custDataLst>
          </p:nvPr>
        </p:nvSpPr>
        <p:spPr>
          <a:xfrm rot="16200000">
            <a:off x="7346043" y="3952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36"/>
            </p:custDataLst>
          </p:nvPr>
        </p:nvSpPr>
        <p:spPr>
          <a:xfrm rot="10800000">
            <a:off x="4730602" y="3976553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63" name="肘形连接符 96"/>
          <p:cNvCxnSpPr>
            <a:stCxn id="33" idx="0"/>
            <a:endCxn id="120" idx="0"/>
          </p:cNvCxnSpPr>
          <p:nvPr>
            <p:custDataLst>
              <p:tags r:id="rId37"/>
            </p:custDataLst>
          </p:nvPr>
        </p:nvCxnSpPr>
        <p:spPr>
          <a:xfrm rot="16200000">
            <a:off x="5972175" y="2792095"/>
            <a:ext cx="172085" cy="2576195"/>
          </a:xfrm>
          <a:prstGeom prst="bentConnector2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2" idx="2"/>
            <a:endCxn id="53" idx="0"/>
          </p:cNvCxnSpPr>
          <p:nvPr>
            <p:custDataLst>
              <p:tags r:id="rId38"/>
            </p:custDataLst>
          </p:nvPr>
        </p:nvCxnSpPr>
        <p:spPr>
          <a:xfrm flipH="1">
            <a:off x="7425223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使用强密码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密码长度：至少8个字符</a:t>
            </a: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密码复杂度：包含大小写字母、数字和特殊符号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定期更换：至少每3个月更换一次密码</a:t>
            </a: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不要使用容易被猜到的信息作为密码，如生日、名字等信息</a:t>
            </a: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3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sym typeface="微软雅黑" panose="020b0503020204020204" charset="-122"/>
              </a:rPr>
              <a:t>关闭无人使用时的无线路由器电源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4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关闭无人使用时的无线路由器电源可以节省能源，降低碳排放。</a:t>
            </a:r>
          </a:p>
        </p:txBody>
      </p:sp>
      <p:sp>
        <p:nvSpPr>
          <p:cNvPr id="138" name="文本框 137"/>
          <p:cNvSpPr txBox="1"/>
          <p:nvPr>
            <p:custDataLst>
              <p:tags r:id="rId5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关闭无人使用时的无线路由器电源可以防止黑客入侵，保护网络安全。</a:t>
            </a:r>
          </a:p>
        </p:txBody>
      </p: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关闭无人使用时的无线路由器电源可以减少无线信号的辐射，保护人体健康。</a:t>
            </a:r>
          </a:p>
        </p:txBody>
      </p:sp>
      <p:sp>
        <p:nvSpPr>
          <p:cNvPr id="148" name="文本框 147"/>
          <p:cNvSpPr txBox="1"/>
          <p:nvPr>
            <p:custDataLst>
              <p:tags r:id="rId7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关闭无人使用时的无线路由器电源可以延长无线路由器的使用寿命，降低维护成本。</a:t>
            </a: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9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0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1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2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3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5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6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7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8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19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600">
                <a:solidFill>
                  <a:schemeClr val="accent1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3.xml><?xml version="1.0" encoding="utf-8"?>
<p:tagLst xmlns:p="http://schemas.openxmlformats.org/presentationml/2006/main">
  <p:tag name="ISLIDE.ICON" val="#145627;"/>
  <p:tag name="KSO_WM_BEAUTIFY_FLAG" val="#wm#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29"/>
  <p:tag name="KSO_WM_TEMPLATE_THUMBS_INDEX" val="1、9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88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27.xml><?xml version="1.0" encoding="utf-8"?>
<p:tagLst xmlns:p="http://schemas.openxmlformats.org/presentationml/2006/main">
  <p:tag name="ISLIDE.ICON" val="#145627;"/>
  <p:tag name="KSO_WM_BEAUTIFY_FLAG" val="#wm#"/>
  <p:tag name="KSO_WM_SLIDE_CONTENT_AREA" val="{&quot;left&quot;:&quot;69.4&quot;,&quot;top&quot;:&quot;150.25&quot;,&quot;width&quot;:&quot;618.75&quot;,&quot;height&quot;:&quot;239.5&quot;}"/>
  <p:tag name="KSO_WM_SLIDE_ID" val="custom2023088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  <p:tag name="KSO_WM_TEMPLATE_THUMBS_INDEX" val="1、9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6"/>
  <p:tag name="KSO_WM_UNIT_TEXT_FILL_TYPE" val="1"/>
  <p:tag name="KSO_WM_UNIT_TYPE" val="b"/>
  <p:tag name="KSO_WM_UNIT_USESOURCEFORMAT_APPLY" val="1"/>
  <p:tag name="KSO_WM_UNIT_VALUE" val="17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4"/>
  <p:tag name="KSO_WM_UNIT_TEXT_FILL_TYPE" val="1"/>
  <p:tag name="KSO_WM_UNIT_TYPE" val="a"/>
  <p:tag name="KSO_WM_UNIT_USESOURCEFORMAT_APPLY" val="1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i*1_2_1"/>
  <p:tag name="KSO_WM_UNIT_INDEX" val="1_2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i*1_1_1"/>
  <p:tag name="KSO_WM_UNIT_INDEX" val="1_1_1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f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6"/>
  <p:tag name="KSO_WM_UNIT_TEXT_FILL_TYPE" val="1"/>
  <p:tag name="KSO_WM_UNIT_TYPE" val="l_h_f"/>
  <p:tag name="KSO_WM_UNIT_USESOURCEFORMAT_APPLY" val="1"/>
  <p:tag name="KSO_WM_UNIT_VALUE" val="27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i*1_3_1"/>
  <p:tag name="KSO_WM_UNIT_INDEX" val="1_3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i*1_2_2"/>
  <p:tag name="KSO_WM_UNIT_INDEX" val="1_2_2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f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6"/>
  <p:tag name="KSO_WM_UNIT_TEXT_FILL_TYPE" val="1"/>
  <p:tag name="KSO_WM_UNIT_TYPE" val="l_h_f"/>
  <p:tag name="KSO_WM_UNIT_USESOURCEFORMAT_APPLY" val="1"/>
  <p:tag name="KSO_WM_UNIT_VALUE" val="27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8"/>
  <p:tag name="KSO_WM_UNIT_COMPATIBLE" val="0"/>
  <p:tag name="KSO_WM_UNIT_DIAGRAM_ISNUMVISUAL" val="0"/>
  <p:tag name="KSO_WM_UNIT_DIAGRAM_ISREFERUNIT" val="0"/>
  <p:tag name="KSO_WM_UNIT_HIGHLIGHT" val="0"/>
  <p:tag name="KSO_WM_UNIT_ID" val="custom20230888_3*l_h_f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" val="6"/>
  <p:tag name="KSO_WM_UNIT_TEXT_FILL_TYPE" val="1"/>
  <p:tag name="KSO_WM_UNIT_TYPE" val="l_h_f"/>
  <p:tag name="KSO_WM_UNIT_USESOURCEFORMAT_APPLY" val="1"/>
  <p:tag name="KSO_WM_UNIT_VALUE" val="27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88_3"/>
  <p:tag name="KSO_WM_SLIDE_INDEX" val="3"/>
  <p:tag name="KSO_WM_SLIDE_ITEM_CNT" val="3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e*1"/>
  <p:tag name="KSO_WM_UNIT_INDEX" val="1"/>
  <p:tag name="KSO_WM_UNIT_LAYERLEVEL" val="1"/>
  <p:tag name="KSO_WM_UNIT_NOCLEAR" val="0"/>
  <p:tag name="KSO_WM_UNIT_PRESET_TEXT" val="PART ONE"/>
  <p:tag name="KSO_WM_UNIT_TEXT_FILL_FORE_SCHEMECOLOR_INDEX" val="15"/>
  <p:tag name="KSO_WM_UNIT_TEXT_FILL_FORE_SCHEMECOLOR_INDEX_BRIGHTNESS" val="-0.25"/>
  <p:tag name="KSO_WM_UNIT_TEXT_FILL_TYPE" val="1"/>
  <p:tag name="KSO_WM_UNIT_TYPE" val="e"/>
  <p:tag name="KSO_WM_UNIT_VALUE" val="6"/>
</p:tagLst>
</file>

<file path=ppt/tags/tag241.xml><?xml version="1.0" encoding="utf-8"?>
<p:tagLst xmlns:p="http://schemas.openxmlformats.org/presentationml/2006/main">
  <p:tag name="KSO_WM_BEAUTIFY_FLAG" val="#wm#"/>
  <p:tag name="KSO_WM_SLIDE_CONTENT_AREA" val="{&quot;left&quot;:&quot;72.4&quot;,&quot;top&quot;:&quot;179.65&quot;,&quot;width&quot;:&quot;618.75&quot;,&quot;height&quot;:&quot;243.85&quot;}"/>
  <p:tag name="KSO_WM_SLIDE_ID" val="custom202308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1:40:08&quot;,&quot;maxSize&quot;:{&quot;size1&quot;:22.2},&quot;minSize&quot;:{&quot;size1&quot;:13.5},&quot;normalSize&quot;:{&quot;size1&quot;:13.5},&quot;subLayout&quot;:[{&quot;id&quot;:&quot;2023-09-11T21:40:08&quot;,&quot;margin&quot;:{&quot;bottom&quot;:0.025999998673796654,&quot;left&quot;:2.117000102996826,&quot;right&quot;:1.2699999809265137,&quot;top&quot;:0.4230000376701355},&quot;type&quot;:0},{&quot;id&quot;:&quot;2023-09-11T21:40:0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2"/>
  <p:tag name="KSO_WM_TEMPLATE_MASTER_TYPE" val="0"/>
  <p:tag name="KSO_WM_TEMPLATE_SUBCATEGORY" val="25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1:40:07&quot;,&quot;maxSize&quot;:{&quot;size1&quot;:22.2},&quot;minSize&quot;:{&quot;size1&quot;:13.5},&quot;normalSize&quot;:{&quot;size1&quot;:13.5},&quot;subLayout&quot;:[{&quot;id&quot;:&quot;2023-09-11T21:40:07&quot;,&quot;margin&quot;:{&quot;bottom&quot;:0.025999998673796654,&quot;left&quot;:2.117000102996826,&quot;right&quot;:1.2699999809265137,&quot;top&quot;:0.4230000376701355},&quot;type&quot;:0},{&quot;id&quot;:&quot;2023-09-11T21:40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2"/>
  <p:tag name="KSO_WM_TEMPLATE_MASTER_TYPE" val="0"/>
  <p:tag name="KSO_WM_TEMPLATE_SUBCATEGORY" val="25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e*1"/>
  <p:tag name="KSO_WM_UNIT_INDEX" val="1"/>
  <p:tag name="KSO_WM_UNIT_LAYERLEVEL" val="1"/>
  <p:tag name="KSO_WM_UNIT_NOCLEAR" val="0"/>
  <p:tag name="KSO_WM_UNIT_PRESET_TEXT" val="PART ONE"/>
  <p:tag name="KSO_WM_UNIT_TEXT_FILL_FORE_SCHEMECOLOR_INDEX" val="15"/>
  <p:tag name="KSO_WM_UNIT_TEXT_FILL_FORE_SCHEMECOLOR_INDEX_BRIGHTNESS" val="-0.25"/>
  <p:tag name="KSO_WM_UNIT_TEXT_FILL_TYPE" val="1"/>
  <p:tag name="KSO_WM_UNIT_TYPE" val="e"/>
  <p:tag name="KSO_WM_UNIT_VALUE" val="6"/>
</p:tagLst>
</file>

<file path=ppt/tags/tag279.xml><?xml version="1.0" encoding="utf-8"?>
<p:tagLst xmlns:p="http://schemas.openxmlformats.org/presentationml/2006/main">
  <p:tag name="KSO_WM_BEAUTIFY_FLAG" val="#wm#"/>
  <p:tag name="KSO_WM_SLIDE_CONTENT_AREA" val="{&quot;left&quot;:&quot;72.4&quot;,&quot;top&quot;:&quot;179.65&quot;,&quot;width&quot;:&quot;618.75&quot;,&quot;height&quot;:&quot;243.85&quot;}"/>
  <p:tag name="KSO_WM_SLIDE_ID" val="custom202308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1:40:07&quot;,&quot;maxSize&quot;:{&quot;size1&quot;:22.2},&quot;minSize&quot;:{&quot;size1&quot;:13.5},&quot;normalSize&quot;:{&quot;size1&quot;:13.5},&quot;subLayout&quot;:[{&quot;id&quot;:&quot;2023-09-11T21:40:07&quot;,&quot;margin&quot;:{&quot;bottom&quot;:0.025999998673796654,&quot;left&quot;:2.117000102996826,&quot;right&quot;:1.2699999809265137,&quot;top&quot;:0.4230000376701355},&quot;type&quot;:0},{&quot;id&quot;:&quot;2023-09-11T21:40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2"/>
  <p:tag name="KSO_WM_TEMPLATE_MASTER_TYPE" val="0"/>
  <p:tag name="KSO_WM_TEMPLATE_SUBCATEGORY" val="25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5585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8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25"/>
  <p:tag name="KSO_WM_UNIT_FILL_TYPE" val="1"/>
  <p:tag name="KSO_WM_UNIT_HIGHLIGHT" val="0"/>
  <p:tag name="KSO_WM_UNIT_ID" val="diagram20205585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8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25"/>
  <p:tag name="KSO_WM_UNIT_FILL_TYPE" val="1"/>
  <p:tag name="KSO_WM_UNIT_HIGHLIGHT" val="0"/>
  <p:tag name="KSO_WM_UNIT_ID" val="diagram20205585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8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25"/>
  <p:tag name="KSO_WM_UNIT_FILL_TYPE" val="1"/>
  <p:tag name="KSO_WM_UNIT_HIGHLIGHT" val="0"/>
  <p:tag name="KSO_WM_UNIT_ID" val="diagram20205585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8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1:40:08&quot;,&quot;maxSize&quot;:{&quot;size1&quot;:22.2},&quot;minSize&quot;:{&quot;size1&quot;:13.5},&quot;normalSize&quot;:{&quot;size1&quot;:13.5},&quot;subLayout&quot;:[{&quot;id&quot;:&quot;2023-09-11T21:40:08&quot;,&quot;margin&quot;:{&quot;bottom&quot;:0.025999998673796654,&quot;left&quot;:2.117000102996826,&quot;right&quot;:1.2699999809265137,&quot;top&quot;:0.4230000376701355},&quot;type&quot;:0},{&quot;id&quot;:&quot;2023-09-11T21:40:0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2"/>
  <p:tag name="KSO_WM_TEMPLATE_MASTER_TYPE" val="0"/>
  <p:tag name="KSO_WM_TEMPLATE_SUBCATEGORY" val="25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e*1"/>
  <p:tag name="KSO_WM_UNIT_INDEX" val="1"/>
  <p:tag name="KSO_WM_UNIT_LAYERLEVEL" val="1"/>
  <p:tag name="KSO_WM_UNIT_NOCLEAR" val="0"/>
  <p:tag name="KSO_WM_UNIT_PRESET_TEXT" val="PART ONE"/>
  <p:tag name="KSO_WM_UNIT_TEXT_FILL_FORE_SCHEMECOLOR_INDEX" val="15"/>
  <p:tag name="KSO_WM_UNIT_TEXT_FILL_FORE_SCHEMECOLOR_INDEX_BRIGHTNESS" val="-0.25"/>
  <p:tag name="KSO_WM_UNIT_TEXT_FILL_TYPE" val="1"/>
  <p:tag name="KSO_WM_UNIT_TYPE" val="e"/>
  <p:tag name="KSO_WM_UNIT_VALUE" val="6"/>
</p:tagLst>
</file>

<file path=ppt/tags/tag312.xml><?xml version="1.0" encoding="utf-8"?>
<p:tagLst xmlns:p="http://schemas.openxmlformats.org/presentationml/2006/main">
  <p:tag name="KSO_WM_BEAUTIFY_FLAG" val="#wm#"/>
  <p:tag name="KSO_WM_SLIDE_CONTENT_AREA" val="{&quot;left&quot;:&quot;72.4&quot;,&quot;top&quot;:&quot;179.65&quot;,&quot;width&quot;:&quot;618.75&quot;,&quot;height&quot;:&quot;243.85&quot;}"/>
  <p:tag name="KSO_WM_SLIDE_ID" val="custom202308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2_7"/>
  <p:tag name="KSO_WM_UNIT_INDEX" val="1_2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3_8"/>
  <p:tag name="KSO_WM_UNIT_INDEX" val="1_3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1:40:08&quot;,&quot;maxSize&quot;:{&quot;size1&quot;:22.2},&quot;minSize&quot;:{&quot;size1&quot;:13.5},&quot;normalSize&quot;:{&quot;size1&quot;:13.5},&quot;subLayout&quot;:[{&quot;id&quot;:&quot;2023-09-11T21:40:08&quot;,&quot;margin&quot;:{&quot;bottom&quot;:0.025999998673796654,&quot;left&quot;:2.117000102996826,&quot;right&quot;:1.2699999809265137,&quot;top&quot;:0.4230000376701355},&quot;type&quot;:0},{&quot;id&quot;:&quot;2023-09-11T21:40:0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2"/>
  <p:tag name="KSO_WM_TEMPLATE_MASTER_TYPE" val="0"/>
  <p:tag name="KSO_WM_TEMPLATE_SUBCATEGORY" val="25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1:40:07&quot;,&quot;maxSize&quot;:{&quot;size1&quot;:22.2},&quot;minSize&quot;:{&quot;size1&quot;:13.5},&quot;normalSize&quot;:{&quot;size1&quot;:13.5},&quot;subLayout&quot;:[{&quot;id&quot;:&quot;2023-09-11T21:40:07&quot;,&quot;margin&quot;:{&quot;bottom&quot;:0.025999998673796654,&quot;left&quot;:2.117000102996826,&quot;right&quot;:1.2699999809265137,&quot;top&quot;:0.4230000376701355},&quot;type&quot;:0},{&quot;id&quot;:&quot;2023-09-11T21:40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2"/>
  <p:tag name="KSO_WM_TEMPLATE_MASTER_TYPE" val="0"/>
  <p:tag name="KSO_WM_TEMPLATE_SUBCATEGORY" val="25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21:40:09&quot;,&quot;maxSize&quot;:{&quot;size1&quot;:22.2},&quot;minSize&quot;:{&quot;size1&quot;:13.5},&quot;normalSize&quot;:{&quot;size1&quot;:13.5},&quot;subLayout&quot;:[{&quot;id&quot;:&quot;2023-09-11T21:40:09&quot;,&quot;margin&quot;:{&quot;bottom&quot;:0.025999998673796654,&quot;left&quot;:2.117000102996826,&quot;right&quot;:1.2699999809265137,&quot;top&quot;:0.4230000376701355},&quot;type&quot;:0},{&quot;id&quot;:&quot;2023-09-11T21:40:0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92"/>
  <p:tag name="KSO_WM_TEMPLATE_MASTER_TYPE" val="0"/>
  <p:tag name="KSO_WM_TEMPLATE_SUBCATEGORY" val="25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94.xml><?xml version="1.0" encoding="utf-8"?>
<p:tagLst xmlns:p="http://schemas.openxmlformats.org/presentationml/2006/main">
  <p:tag name="KSO_WM_BEAUTIFY_FLAG" val="#wm#"/>
  <p:tag name="KSO_WM_SLIDE_CONTENT_AREA" val="{&quot;left&quot;:&quot;69.4&quot;,&quot;top&quot;:&quot;150.25&quot;,&quot;width&quot;:&quot;618.75&quot;,&quot;height&quot;:&quot;243.85&quot;}"/>
  <p:tag name="KSO_WM_SLIDE_ID" val="custom20230888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39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  <p:tag name="FULLTEXTBEAUTIFYED" val="1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4_Office 主题">
  <a:themeElements>
    <a:clrScheme name="自定义 11">
      <a:dk1>
        <a:srgbClr val="000000"/>
      </a:dk1>
      <a:lt1>
        <a:srgbClr val="FFFFFF"/>
      </a:lt1>
      <a:dk2>
        <a:srgbClr val="00BA8B"/>
      </a:dk2>
      <a:lt2>
        <a:srgbClr val="FFFFFF"/>
      </a:lt2>
      <a:accent1>
        <a:srgbClr val="00BA8B"/>
      </a:accent1>
      <a:accent2>
        <a:srgbClr val="009D6A"/>
      </a:accent2>
      <a:accent3>
        <a:srgbClr val="80EEAF"/>
      </a:accent3>
      <a:accent4>
        <a:srgbClr val="40EB89"/>
      </a:accent4>
      <a:accent5>
        <a:srgbClr val="FDD00E"/>
      </a:accent5>
      <a:accent6>
        <a:srgbClr val="FE9137"/>
      </a:accent6>
      <a:hlink>
        <a:srgbClr val="0563C1"/>
      </a:hlink>
      <a:folHlink>
        <a:srgbClr val="954F72"/>
      </a:folHlink>
    </a:clrScheme>
    <a:fontScheme name="自定义 12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73</Paragraphs>
  <Slides>13</Slides>
  <Notes>6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4">
      <vt:lpstr>WPS</vt:lpstr>
      <vt:lpstr>安全使用Wi-Fi</vt:lpstr>
      <vt:lpstr>目录</vt:lpstr>
      <vt:lpstr>选择可靠的Wi-Fi接入点</vt:lpstr>
      <vt:lpstr>Slide 4</vt:lpstr>
      <vt:lpstr>Slide 5</vt:lpstr>
      <vt:lpstr>防范钓鱼陷阱</vt:lpstr>
      <vt:lpstr>Slide 7</vt:lpstr>
      <vt:lpstr>Slide 8</vt:lpstr>
      <vt:lpstr>加强无线路由器安全设置</vt:lpstr>
      <vt:lpstr>Slide 10</vt:lpstr>
      <vt:lpstr>Slide 11</vt:lpstr>
      <vt:lpstr>Slide 12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2023-09-11T14:11:09Z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3CE0A2AEA2B249E28EB8A429291866F1_11</vt:lpwstr>
  </property>
  <property fmtid="{D5CDD505-2E9C-101B-9397-08002B2CF9AE}" pid="3" name="KSOProductBuildVer">
    <vt:lpwstr>2052-12.1.0.15374</vt:lpwstr>
  </property>
</Properties>
</file>