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503146" r:id="rId1"/>
    <p:sldMasterId id="2147503183" r:id="rId2"/>
  </p:sldMasterIdLst>
  <p:notesMasterIdLst>
    <p:notesMasterId r:id="rId3"/>
  </p:notesMasterIdLst>
  <p:sldIdLst>
    <p:sldId id="9327" r:id="rId4"/>
    <p:sldId id="9330" r:id="rId5"/>
    <p:sldId id="9333" r:id="rId6"/>
    <p:sldId id="9336" r:id="rId7"/>
    <p:sldId id="9339" r:id="rId8"/>
    <p:sldId id="9342" r:id="rId9"/>
    <p:sldId id="9345" r:id="rId10"/>
    <p:sldId id="9348" r:id="rId11"/>
    <p:sldId id="9351" r:id="rId12"/>
    <p:sldId id="9354" r:id="rId13"/>
    <p:sldId id="9357" r:id="rId14"/>
    <p:sldId id="9360" r:id="rId15"/>
    <p:sldId id="9363" r:id="rId16"/>
    <p:sldId id="9366" r:id="rId17"/>
    <p:sldId id="9369" r:id="rId18"/>
    <p:sldId id="9372" r:id="rId19"/>
    <p:sldId id="9375" r:id="rId20"/>
    <p:sldId id="9378" r:id="rId21"/>
    <p:sldId id="9381" r:id="rId22"/>
    <p:sldId id="9384" r:id="rId23"/>
    <p:sldId id="9387" r:id="rId24"/>
    <p:sldId id="9390" r:id="rId25"/>
    <p:sldId id="9393" r:id="rId26"/>
    <p:sldId id="9396" r:id="rId27"/>
    <p:sldId id="9400" r:id="rId28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tableStyles" Target="tableStyles.xml"/><Relationship Id="rId30" Type="http://schemas.openxmlformats.org/officeDocument/2006/relationships/presProps" Target="presProps.xml"/><Relationship Id="rId31" Type="http://schemas.openxmlformats.org/officeDocument/2006/relationships/viewProps" Target="viewProps.xml"/><Relationship Id="rId32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25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1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1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5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image" Target="../media/image1.png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tags" Target="../tags/tag9.xml"/><Relationship Id="rId11" Type="http://schemas.openxmlformats.org/officeDocument/2006/relationships/tags" Target="../tags/tag10.xml"/><Relationship Id="rId12" Type="http://schemas.openxmlformats.org/officeDocument/2006/relationships/tags" Target="../tags/tag11.xml"/><Relationship Id="rId13" Type="http://schemas.openxmlformats.org/officeDocument/2006/relationships/tags" Target="../tags/tag12.xml"/><Relationship Id="rId14" Type="http://schemas.openxmlformats.org/officeDocument/2006/relationships/tags" Target="../tags/tag13.xml"/><Relationship Id="rId15" Type="http://schemas.openxmlformats.org/officeDocument/2006/relationships/tags" Target="../tags/tag14.xml"/><Relationship Id="rId16" Type="http://schemas.openxmlformats.org/officeDocument/2006/relationships/tags" Target="../tags/tag15.xml"/><Relationship Id="rId17" Type="http://schemas.openxmlformats.org/officeDocument/2006/relationships/tags" Target="../tags/tag16.xml"/><Relationship Id="rId18" Type="http://schemas.openxmlformats.org/officeDocument/2006/relationships/tags" Target="../tags/tag17.xml"/><Relationship Id="rId19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8.xml"/><Relationship Id="rId2" Type="http://schemas.openxmlformats.org/officeDocument/2006/relationships/tags" Target="../tags/tag19.xml"/><Relationship Id="rId3" Type="http://schemas.openxmlformats.org/officeDocument/2006/relationships/tags" Target="../tags/tag20.xml"/><Relationship Id="rId4" Type="http://schemas.openxmlformats.org/officeDocument/2006/relationships/tags" Target="../tags/tag21.xml"/><Relationship Id="rId5" Type="http://schemas.openxmlformats.org/officeDocument/2006/relationships/tags" Target="../tags/tag22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23.xml"/><Relationship Id="rId2" Type="http://schemas.openxmlformats.org/officeDocument/2006/relationships/tags" Target="../tags/tag24.xml"/><Relationship Id="rId3" Type="http://schemas.openxmlformats.org/officeDocument/2006/relationships/image" Target="../media/image2.png"/><Relationship Id="rId4" Type="http://schemas.openxmlformats.org/officeDocument/2006/relationships/tags" Target="../tags/tag25.xml"/><Relationship Id="rId5" Type="http://schemas.openxmlformats.org/officeDocument/2006/relationships/tags" Target="../tags/tag26.xml"/><Relationship Id="rId6" Type="http://schemas.openxmlformats.org/officeDocument/2006/relationships/tags" Target="../tags/tag27.xml"/><Relationship Id="rId7" Type="http://schemas.openxmlformats.org/officeDocument/2006/relationships/tags" Target="../tags/tag28.xml"/><Relationship Id="rId8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9.xml"/><Relationship Id="rId2" Type="http://schemas.openxmlformats.org/officeDocument/2006/relationships/tags" Target="../tags/tag30.xml"/><Relationship Id="rId3" Type="http://schemas.openxmlformats.org/officeDocument/2006/relationships/tags" Target="../tags/tag31.xml"/><Relationship Id="rId4" Type="http://schemas.openxmlformats.org/officeDocument/2006/relationships/image" Target="../media/image3.png"/><Relationship Id="rId5" Type="http://schemas.openxmlformats.org/officeDocument/2006/relationships/tags" Target="../tags/tag32.xml"/><Relationship Id="rId6" Type="http://schemas.openxmlformats.org/officeDocument/2006/relationships/tags" Target="../tags/tag33.xml"/><Relationship Id="rId7" Type="http://schemas.openxmlformats.org/officeDocument/2006/relationships/image" Target="../media/image4.png"/><Relationship Id="rId8" Type="http://schemas.openxmlformats.org/officeDocument/2006/relationships/tags" Target="../tags/tag34.xml"/><Relationship Id="rId9" Type="http://schemas.openxmlformats.org/officeDocument/2006/relationships/tags" Target="../tags/tag35.xml"/><Relationship Id="rId10" Type="http://schemas.openxmlformats.org/officeDocument/2006/relationships/tags" Target="../tags/tag36.xml"/><Relationship Id="rId11" Type="http://schemas.openxmlformats.org/officeDocument/2006/relationships/tags" Target="../tags/tag37.xml"/><Relationship Id="rId12" Type="http://schemas.openxmlformats.org/officeDocument/2006/relationships/tags" Target="../tags/tag38.xml"/><Relationship Id="rId13" Type="http://schemas.openxmlformats.org/officeDocument/2006/relationships/tags" Target="../tags/tag39.xml"/><Relationship Id="rId14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40.xml"/><Relationship Id="rId2" Type="http://schemas.openxmlformats.org/officeDocument/2006/relationships/tags" Target="../tags/tag41.xml"/><Relationship Id="rId3" Type="http://schemas.openxmlformats.org/officeDocument/2006/relationships/tags" Target="../tags/tag42.xml"/><Relationship Id="rId4" Type="http://schemas.openxmlformats.org/officeDocument/2006/relationships/tags" Target="../tags/tag43.xml"/><Relationship Id="rId5" Type="http://schemas.openxmlformats.org/officeDocument/2006/relationships/tags" Target="../tags/tag44.xml"/><Relationship Id="rId6" Type="http://schemas.openxmlformats.org/officeDocument/2006/relationships/tags" Target="../tags/tag45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46.xml"/><Relationship Id="rId2" Type="http://schemas.openxmlformats.org/officeDocument/2006/relationships/tags" Target="../tags/tag47.xml"/><Relationship Id="rId3" Type="http://schemas.openxmlformats.org/officeDocument/2006/relationships/tags" Target="../tags/tag48.xml"/><Relationship Id="rId4" Type="http://schemas.openxmlformats.org/officeDocument/2006/relationships/tags" Target="../tags/tag49.xml"/><Relationship Id="rId5" Type="http://schemas.openxmlformats.org/officeDocument/2006/relationships/tags" Target="../tags/tag50.xml"/><Relationship Id="rId6" Type="http://schemas.openxmlformats.org/officeDocument/2006/relationships/tags" Target="../tags/tag51.xml"/><Relationship Id="rId7" Type="http://schemas.openxmlformats.org/officeDocument/2006/relationships/tags" Target="../tags/tag52.xml"/><Relationship Id="rId8" Type="http://schemas.openxmlformats.org/officeDocument/2006/relationships/tags" Target="../tags/tag53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4.xml"/><Relationship Id="rId2" Type="http://schemas.openxmlformats.org/officeDocument/2006/relationships/tags" Target="../tags/tag55.xml"/><Relationship Id="rId3" Type="http://schemas.openxmlformats.org/officeDocument/2006/relationships/tags" Target="../tags/tag56.xml"/><Relationship Id="rId4" Type="http://schemas.openxmlformats.org/officeDocument/2006/relationships/tags" Target="../tags/tag57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8.xml"/><Relationship Id="rId2" Type="http://schemas.openxmlformats.org/officeDocument/2006/relationships/tags" Target="../tags/tag59.xml"/><Relationship Id="rId3" Type="http://schemas.openxmlformats.org/officeDocument/2006/relationships/tags" Target="../tags/tag60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61.xml"/><Relationship Id="rId2" Type="http://schemas.openxmlformats.org/officeDocument/2006/relationships/tags" Target="../tags/tag62.xml"/><Relationship Id="rId3" Type="http://schemas.openxmlformats.org/officeDocument/2006/relationships/tags" Target="../tags/tag63.xml"/><Relationship Id="rId4" Type="http://schemas.openxmlformats.org/officeDocument/2006/relationships/tags" Target="../tags/tag64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5.xml"/><Relationship Id="rId2" Type="http://schemas.openxmlformats.org/officeDocument/2006/relationships/tags" Target="../tags/tag66.xml"/><Relationship Id="rId3" Type="http://schemas.openxmlformats.org/officeDocument/2006/relationships/tags" Target="../tags/tag67.xml"/><Relationship Id="rId4" Type="http://schemas.openxmlformats.org/officeDocument/2006/relationships/tags" Target="../tags/tag68.xml"/><Relationship Id="rId5" Type="http://schemas.openxmlformats.org/officeDocument/2006/relationships/tags" Target="../tags/tag69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70.xml"/><Relationship Id="rId2" Type="http://schemas.openxmlformats.org/officeDocument/2006/relationships/tags" Target="../tags/tag71.xml"/><Relationship Id="rId3" Type="http://schemas.openxmlformats.org/officeDocument/2006/relationships/tags" Target="../tags/tag72.xml"/><Relationship Id="rId4" Type="http://schemas.openxmlformats.org/officeDocument/2006/relationships/image" Target="../media/image1.png"/><Relationship Id="rId5" Type="http://schemas.openxmlformats.org/officeDocument/2006/relationships/tags" Target="../tags/tag73.xml"/><Relationship Id="rId6" Type="http://schemas.openxmlformats.org/officeDocument/2006/relationships/tags" Target="../tags/tag74.xml"/><Relationship Id="rId7" Type="http://schemas.openxmlformats.org/officeDocument/2006/relationships/tags" Target="../tags/tag75.xml"/><Relationship Id="rId8" Type="http://schemas.openxmlformats.org/officeDocument/2006/relationships/tags" Target="../tags/tag76.xml"/><Relationship Id="rId9" Type="http://schemas.openxmlformats.org/officeDocument/2006/relationships/tags" Target="../tags/tag77.xml"/><Relationship Id="rId10" Type="http://schemas.openxmlformats.org/officeDocument/2006/relationships/tags" Target="../tags/tag78.xml"/><Relationship Id="rId11" Type="http://schemas.openxmlformats.org/officeDocument/2006/relationships/tags" Target="../tags/tag79.xml"/><Relationship Id="rId12" Type="http://schemas.openxmlformats.org/officeDocument/2006/relationships/tags" Target="../tags/tag80.xml"/><Relationship Id="rId13" Type="http://schemas.openxmlformats.org/officeDocument/2006/relationships/tags" Target="../tags/tag81.xml"/><Relationship Id="rId14" Type="http://schemas.openxmlformats.org/officeDocument/2006/relationships/tags" Target="../tags/tag82.xml"/><Relationship Id="rId15" Type="http://schemas.openxmlformats.org/officeDocument/2006/relationships/tags" Target="../tags/tag83.xml"/><Relationship Id="rId16" Type="http://schemas.openxmlformats.org/officeDocument/2006/relationships/tags" Target="../tags/tag84.xml"/><Relationship Id="rId17" Type="http://schemas.openxmlformats.org/officeDocument/2006/relationships/tags" Target="../tags/tag85.xml"/><Relationship Id="rId18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0" name="任意多边形: 形状 6"/>
          <p:cNvSpPr/>
          <p:nvPr userDrawn="1">
            <p:custDataLst>
              <p:tags r:id="rId1"/>
            </p:custDataLst>
          </p:nvPr>
        </p:nvSpPr>
        <p:spPr>
          <a:xfrm flipH="1">
            <a:off x="1" y="0"/>
            <a:ext cx="4922187" cy="6858000"/>
          </a:xfrm>
          <a:custGeom>
            <a:avLst/>
            <a:gdLst>
              <a:gd name="connsiteX0" fmla="*/ 4922187 w 4922187"/>
              <a:gd name="connsiteY0" fmla="*/ 0 h 6858000"/>
              <a:gd name="connsiteX1" fmla="*/ 0 w 4922187"/>
              <a:gd name="connsiteY1" fmla="*/ 0 h 6858000"/>
              <a:gd name="connsiteX2" fmla="*/ 0 w 4922187"/>
              <a:gd name="connsiteY2" fmla="*/ 6858000 h 6858000"/>
              <a:gd name="connsiteX3" fmla="*/ 4922187 w 4922187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922187" h="6858000">
                <a:moveTo>
                  <a:pt x="4922187" y="0"/>
                </a:moveTo>
                <a:lnTo>
                  <a:pt x="0" y="0"/>
                </a:lnTo>
                <a:lnTo>
                  <a:pt x="0" y="6858000"/>
                </a:lnTo>
                <a:lnTo>
                  <a:pt x="4922187" y="685800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alpha val="0"/>
                </a:schemeClr>
              </a:gs>
              <a:gs pos="95000">
                <a:schemeClr val="accent1"/>
              </a:gs>
            </a:gsLst>
            <a:lin ang="189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48672" name="任意多边形 13"/>
          <p:cNvSpPr/>
          <p:nvPr userDrawn="1">
            <p:custDataLst>
              <p:tags r:id="rId2"/>
            </p:custDataLst>
          </p:nvPr>
        </p:nvSpPr>
        <p:spPr>
          <a:xfrm>
            <a:off x="4511040" y="2021840"/>
            <a:ext cx="800735" cy="1527175"/>
          </a:xfrm>
          <a:custGeom>
            <a:avLst/>
            <a:gdLst>
              <a:gd name="connsiteX0" fmla="*/ 19 w 195"/>
              <a:gd name="connsiteY0" fmla="*/ 323 h 371"/>
              <a:gd name="connsiteX1" fmla="*/ 87 w 195"/>
              <a:gd name="connsiteY1" fmla="*/ 255 h 371"/>
              <a:gd name="connsiteX2" fmla="*/ 105 w 195"/>
              <a:gd name="connsiteY2" fmla="*/ 348 h 371"/>
              <a:gd name="connsiteX3" fmla="*/ 180 w 195"/>
              <a:gd name="connsiteY3" fmla="*/ 371 h 371"/>
              <a:gd name="connsiteX4" fmla="*/ 195 w 195"/>
              <a:gd name="connsiteY4" fmla="*/ 0 h 371"/>
              <a:gd name="connsiteX5" fmla="*/ 57 w 195"/>
              <a:gd name="connsiteY5" fmla="*/ 7 h 371"/>
              <a:gd name="connsiteX6" fmla="*/ 0 w 195"/>
              <a:gd name="connsiteY6" fmla="*/ 262 h 371"/>
              <a:gd name="connsiteX7" fmla="*/ 19 w 195"/>
              <a:gd name="connsiteY7" fmla="*/ 323 h 3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95" h="371">
                <a:moveTo>
                  <a:pt x="19" y="323"/>
                </a:moveTo>
                <a:cubicBezTo>
                  <a:pt x="27" y="308"/>
                  <a:pt x="57" y="236"/>
                  <a:pt x="87" y="255"/>
                </a:cubicBezTo>
                <a:cubicBezTo>
                  <a:pt x="117" y="274"/>
                  <a:pt x="99" y="329"/>
                  <a:pt x="105" y="348"/>
                </a:cubicBezTo>
                <a:lnTo>
                  <a:pt x="180" y="371"/>
                </a:lnTo>
                <a:lnTo>
                  <a:pt x="195" y="0"/>
                </a:lnTo>
                <a:lnTo>
                  <a:pt x="57" y="7"/>
                </a:lnTo>
                <a:lnTo>
                  <a:pt x="0" y="262"/>
                </a:lnTo>
                <a:lnTo>
                  <a:pt x="19" y="323"/>
                </a:lnTo>
                <a:close/>
              </a:path>
            </a:pathLst>
          </a:cu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pic>
        <p:nvPicPr>
          <p:cNvPr id="2097155" name="图片 10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rcRect b="10671"/>
          <a:stretch>
            <a:fillRect/>
          </a:stretch>
        </p:blipFill>
        <p:spPr>
          <a:xfrm>
            <a:off x="0" y="2849880"/>
            <a:ext cx="9394825" cy="4008120"/>
          </a:xfrm>
          <a:prstGeom prst="rect"/>
        </p:spPr>
      </p:pic>
      <p:cxnSp>
        <p:nvCxnSpPr>
          <p:cNvPr id="3145729" name="直接连接符 12"/>
          <p:cNvCxnSpPr>
            <a:cxnSpLocks/>
          </p:cNvCxnSpPr>
          <p:nvPr userDrawn="1">
            <p:custDataLst>
              <p:tags r:id="rId5"/>
            </p:custDataLst>
          </p:nvPr>
        </p:nvCxnSpPr>
        <p:spPr>
          <a:xfrm>
            <a:off x="11360150" y="493395"/>
            <a:ext cx="182880" cy="0"/>
          </a:xfrm>
          <a:prstGeom prst="line"/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1" name="直接连接符 14"/>
          <p:cNvCxnSpPr>
            <a:cxnSpLocks/>
          </p:cNvCxnSpPr>
          <p:nvPr userDrawn="1">
            <p:custDataLst>
              <p:tags r:id="rId6"/>
            </p:custDataLst>
          </p:nvPr>
        </p:nvCxnSpPr>
        <p:spPr>
          <a:xfrm>
            <a:off x="11360150" y="551815"/>
            <a:ext cx="182880" cy="0"/>
          </a:xfrm>
          <a:prstGeom prst="line"/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3" name="直接连接符 15"/>
          <p:cNvCxnSpPr>
            <a:cxnSpLocks/>
          </p:cNvCxnSpPr>
          <p:nvPr userDrawn="1">
            <p:custDataLst>
              <p:tags r:id="rId7"/>
            </p:custDataLst>
          </p:nvPr>
        </p:nvCxnSpPr>
        <p:spPr>
          <a:xfrm>
            <a:off x="11360150" y="610235"/>
            <a:ext cx="182880" cy="0"/>
          </a:xfrm>
          <a:prstGeom prst="line"/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74" name="标题 1"/>
          <p:cNvSpPr>
            <a:spLocks noGrp="1"/>
          </p:cNvSpPr>
          <p:nvPr>
            <p:ph type="ctrTitle" hasCustomPrompt="1"/>
            <p:custDataLst>
              <p:tags r:id="rId8"/>
            </p:custDataLst>
          </p:nvPr>
        </p:nvSpPr>
        <p:spPr>
          <a:xfrm>
            <a:off x="5856514" y="754533"/>
            <a:ext cx="5375326" cy="1859048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4800"/>
            </a:lvl1pPr>
          </a:lstStyle>
          <a:p>
            <a:r>
              <a:rPr altLang="en-US" dirty="0" lang="zh-CN"/>
              <a:t>编辑母版标题</a:t>
            </a:r>
            <a:endParaRPr altLang="en-US" dirty="0" lang="zh-CN"/>
          </a:p>
        </p:txBody>
      </p:sp>
      <p:sp>
        <p:nvSpPr>
          <p:cNvPr id="1048676" name="副标题 2"/>
          <p:cNvSpPr>
            <a:spLocks noGrp="1"/>
          </p:cNvSpPr>
          <p:nvPr>
            <p:ph type="subTitle" idx="1"/>
            <p:custDataLst>
              <p:tags r:id="rId9"/>
            </p:custDataLst>
          </p:nvPr>
        </p:nvSpPr>
        <p:spPr>
          <a:xfrm>
            <a:off x="5856513" y="2773054"/>
            <a:ext cx="5375325" cy="370742"/>
          </a:xfrm>
        </p:spPr>
        <p:txBody>
          <a:bodyPr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78" name="日期占位符 3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/>
        <p:txBody>
          <a:bodyPr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0" name="页脚占位符 4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/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682" name="灯片编号占位符 5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84" name="文本占位符 9"/>
          <p:cNvSpPr>
            <a:spLocks noGrp="1"/>
          </p:cNvSpPr>
          <p:nvPr>
            <p:ph type="body" sz="quarter" idx="13" hasCustomPrompt="1"/>
            <p:custDataLst>
              <p:tags r:id="rId13"/>
            </p:custDataLst>
          </p:nvPr>
        </p:nvSpPr>
        <p:spPr>
          <a:xfrm>
            <a:off x="838199" y="504000"/>
            <a:ext cx="2743199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b="1"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686" name="文本占位符 13"/>
          <p:cNvSpPr>
            <a:spLocks noGrp="1"/>
          </p:cNvSpPr>
          <p:nvPr>
            <p:ph type="body" sz="quarter" idx="14" hasCustomPrompt="1"/>
            <p:custDataLst>
              <p:tags r:id="rId14"/>
            </p:custDataLst>
          </p:nvPr>
        </p:nvSpPr>
        <p:spPr>
          <a:xfrm>
            <a:off x="8488638" y="3597814"/>
            <a:ext cx="2743200" cy="1322534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日期时间占位符</a:t>
            </a:r>
            <a:endParaRPr altLang="en-US" dirty="0" lang="zh-CN"/>
          </a:p>
        </p:txBody>
      </p:sp>
      <p:sp>
        <p:nvSpPr>
          <p:cNvPr id="1048688" name="文本占位符 23"/>
          <p:cNvSpPr>
            <a:spLocks noGrp="1"/>
          </p:cNvSpPr>
          <p:nvPr>
            <p:ph type="body" sz="quarter" idx="17" hasCustomPrompt="1"/>
            <p:custDataLst>
              <p:tags r:id="rId15"/>
            </p:custDataLst>
          </p:nvPr>
        </p:nvSpPr>
        <p:spPr>
          <a:xfrm>
            <a:off x="5856514" y="3597814"/>
            <a:ext cx="2533699" cy="1322534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cxnSp>
        <p:nvCxnSpPr>
          <p:cNvPr id="3145735" name="直接箭头连接符 18"/>
          <p:cNvCxnSpPr>
            <a:cxnSpLocks/>
          </p:cNvCxnSpPr>
          <p:nvPr userDrawn="1">
            <p:custDataLst>
              <p:tags r:id="rId16"/>
            </p:custDataLst>
          </p:nvPr>
        </p:nvCxnSpPr>
        <p:spPr>
          <a:xfrm>
            <a:off x="5831840" y="3316790"/>
            <a:ext cx="5400000" cy="0"/>
          </a:xfrm>
          <a:prstGeom prst="straightConnector1"/>
          <a:ln>
            <a:solidFill>
              <a:schemeClr val="accent3">
                <a:alpha val="3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90" name="任意多边形: 形状 28"/>
          <p:cNvSpPr/>
          <p:nvPr userDrawn="1">
            <p:custDataLst>
              <p:tags r:id="rId17"/>
            </p:custDataLst>
          </p:nvPr>
        </p:nvSpPr>
        <p:spPr>
          <a:xfrm>
            <a:off x="1" y="-19685"/>
            <a:ext cx="5213351" cy="4836161"/>
          </a:xfrm>
          <a:custGeom>
            <a:avLst/>
            <a:gdLst>
              <a:gd name="connsiteX0" fmla="*/ 3621057 w 5213351"/>
              <a:gd name="connsiteY0" fmla="*/ 0 h 4836161"/>
              <a:gd name="connsiteX1" fmla="*/ 4926428 w 5213351"/>
              <a:gd name="connsiteY1" fmla="*/ 0 h 4836161"/>
              <a:gd name="connsiteX2" fmla="*/ 4941563 w 5213351"/>
              <a:gd name="connsiteY2" fmla="*/ 31418 h 4836161"/>
              <a:gd name="connsiteX3" fmla="*/ 5213351 w 5213351"/>
              <a:gd name="connsiteY3" fmla="*/ 1377633 h 4836161"/>
              <a:gd name="connsiteX4" fmla="*/ 1754823 w 5213351"/>
              <a:gd name="connsiteY4" fmla="*/ 4836161 h 4836161"/>
              <a:gd name="connsiteX5" fmla="*/ 106283 w 5213351"/>
              <a:gd name="connsiteY5" fmla="*/ 4418735 h 4836161"/>
              <a:gd name="connsiteX6" fmla="*/ 0 w 5213351"/>
              <a:gd name="connsiteY6" fmla="*/ 4354167 h 4836161"/>
              <a:gd name="connsiteX7" fmla="*/ 0 w 5213351"/>
              <a:gd name="connsiteY7" fmla="*/ 2895476 h 4836161"/>
              <a:gd name="connsiteX8" fmla="*/ 112833 w 5213351"/>
              <a:gd name="connsiteY8" fmla="*/ 3019623 h 4836161"/>
              <a:gd name="connsiteX9" fmla="*/ 1754823 w 5213351"/>
              <a:gd name="connsiteY9" fmla="*/ 3699758 h 4836161"/>
              <a:gd name="connsiteX10" fmla="*/ 4076948 w 5213351"/>
              <a:gd name="connsiteY10" fmla="*/ 1377633 h 4836161"/>
              <a:gd name="connsiteX11" fmla="*/ 3680365 w 5213351"/>
              <a:gd name="connsiteY11" fmla="*/ 79311 h 4836161"/>
              <a:gd name="connsiteX12" fmla="*/ 3621057 w 5213351"/>
              <a:gd name="connsiteY12" fmla="*/ 0 h 48361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213351" h="4836161">
                <a:moveTo>
                  <a:pt x="3621057" y="0"/>
                </a:moveTo>
                <a:lnTo>
                  <a:pt x="4926428" y="0"/>
                </a:lnTo>
                <a:lnTo>
                  <a:pt x="4941563" y="31418"/>
                </a:lnTo>
                <a:cubicBezTo>
                  <a:pt x="5116574" y="445191"/>
                  <a:pt x="5213351" y="900110"/>
                  <a:pt x="5213351" y="1377633"/>
                </a:cubicBezTo>
                <a:cubicBezTo>
                  <a:pt x="5213351" y="3287725"/>
                  <a:pt x="3664915" y="4836161"/>
                  <a:pt x="1754823" y="4836161"/>
                </a:cubicBezTo>
                <a:cubicBezTo>
                  <a:pt x="1157919" y="4836161"/>
                  <a:pt x="596334" y="4684947"/>
                  <a:pt x="106283" y="4418735"/>
                </a:cubicBezTo>
                <a:lnTo>
                  <a:pt x="0" y="4354167"/>
                </a:lnTo>
                <a:lnTo>
                  <a:pt x="0" y="2895476"/>
                </a:lnTo>
                <a:lnTo>
                  <a:pt x="112833" y="3019623"/>
                </a:lnTo>
                <a:cubicBezTo>
                  <a:pt x="533055" y="3439845"/>
                  <a:pt x="1113586" y="3699758"/>
                  <a:pt x="1754823" y="3699758"/>
                </a:cubicBezTo>
                <a:cubicBezTo>
                  <a:pt x="3037297" y="3699758"/>
                  <a:pt x="4076948" y="2660107"/>
                  <a:pt x="4076948" y="1377633"/>
                </a:cubicBezTo>
                <a:cubicBezTo>
                  <a:pt x="4076948" y="896705"/>
                  <a:pt x="3930747" y="449925"/>
                  <a:pt x="3680365" y="79311"/>
                </a:cubicBezTo>
                <a:lnTo>
                  <a:pt x="3621057" y="0"/>
                </a:lnTo>
                <a:close/>
              </a:path>
            </a:pathLst>
          </a:custGeom>
          <a:gradFill>
            <a:gsLst>
              <a:gs pos="0">
                <a:schemeClr val="bg1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108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 lvl="0"/>
            <a:endParaRPr altLang="en-US" lang="zh-CN">
              <a:solidFill>
                <a:schemeClr val="tx1"/>
              </a:solidFill>
            </a:endParaRPr>
          </a:p>
        </p:txBody>
      </p:sp>
      <p:sp>
        <p:nvSpPr>
          <p:cNvPr id="1048692" name="任意多边形: 形状 38"/>
          <p:cNvSpPr/>
          <p:nvPr userDrawn="1">
            <p:custDataLst>
              <p:tags r:id="rId18"/>
            </p:custDataLst>
          </p:nvPr>
        </p:nvSpPr>
        <p:spPr>
          <a:xfrm>
            <a:off x="9551700" y="5010785"/>
            <a:ext cx="2640300" cy="1865630"/>
          </a:xfrm>
          <a:custGeom>
            <a:avLst/>
            <a:gdLst>
              <a:gd name="connsiteX0" fmla="*/ 2045305 w 2640300"/>
              <a:gd name="connsiteY0" fmla="*/ 0 h 1865630"/>
              <a:gd name="connsiteX1" fmla="*/ 2620022 w 2640300"/>
              <a:gd name="connsiteY1" fmla="*/ 81451 h 1865630"/>
              <a:gd name="connsiteX2" fmla="*/ 2640300 w 2640300"/>
              <a:gd name="connsiteY2" fmla="*/ 88381 h 1865630"/>
              <a:gd name="connsiteX3" fmla="*/ 2640300 w 2640300"/>
              <a:gd name="connsiteY3" fmla="*/ 1040500 h 1865630"/>
              <a:gd name="connsiteX4" fmla="*/ 2631013 w 2640300"/>
              <a:gd name="connsiteY4" fmla="*/ 1034064 h 1865630"/>
              <a:gd name="connsiteX5" fmla="*/ 2045305 w 2640300"/>
              <a:gd name="connsiteY5" fmla="*/ 878165 h 1865630"/>
              <a:gd name="connsiteX6" fmla="*/ 892516 w 2640300"/>
              <a:gd name="connsiteY6" fmla="*/ 1817715 h 1865630"/>
              <a:gd name="connsiteX7" fmla="*/ 885203 w 2640300"/>
              <a:gd name="connsiteY7" fmla="*/ 1865630 h 1865630"/>
              <a:gd name="connsiteX8" fmla="*/ 0 w 2640300"/>
              <a:gd name="connsiteY8" fmla="*/ 1865630 h 1865630"/>
              <a:gd name="connsiteX9" fmla="*/ 1054 w 2640300"/>
              <a:gd name="connsiteY9" fmla="*/ 1844762 h 1865630"/>
              <a:gd name="connsiteX10" fmla="*/ 2045305 w 2640300"/>
              <a:gd name="connsiteY10" fmla="*/ 0 h 18656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640300" h="1865630">
                <a:moveTo>
                  <a:pt x="2045305" y="0"/>
                </a:moveTo>
                <a:cubicBezTo>
                  <a:pt x="2244794" y="0"/>
                  <a:pt x="2437643" y="28427"/>
                  <a:pt x="2620022" y="81451"/>
                </a:cubicBezTo>
                <a:lnTo>
                  <a:pt x="2640300" y="88381"/>
                </a:lnTo>
                <a:lnTo>
                  <a:pt x="2640300" y="1040500"/>
                </a:lnTo>
                <a:lnTo>
                  <a:pt x="2631013" y="1034064"/>
                </a:lnTo>
                <a:cubicBezTo>
                  <a:pt x="2458535" y="934886"/>
                  <a:pt x="2258544" y="878165"/>
                  <a:pt x="2045305" y="878165"/>
                </a:cubicBezTo>
                <a:cubicBezTo>
                  <a:pt x="1476668" y="878165"/>
                  <a:pt x="1002239" y="1281515"/>
                  <a:pt x="892516" y="1817715"/>
                </a:cubicBezTo>
                <a:lnTo>
                  <a:pt x="885203" y="1865630"/>
                </a:lnTo>
                <a:lnTo>
                  <a:pt x="0" y="1865630"/>
                </a:lnTo>
                <a:lnTo>
                  <a:pt x="1054" y="1844762"/>
                </a:lnTo>
                <a:cubicBezTo>
                  <a:pt x="106283" y="808587"/>
                  <a:pt x="981366" y="0"/>
                  <a:pt x="2045305" y="0"/>
                </a:cubicBezTo>
                <a:close/>
              </a:path>
            </a:pathLst>
          </a:custGeom>
          <a:gradFill>
            <a:gsLst>
              <a:gs pos="0">
                <a:schemeClr val="bg1"/>
              </a:gs>
              <a:gs pos="100000">
                <a:schemeClr val="accent1">
                  <a:lumMod val="20000"/>
                  <a:lumOff val="80000"/>
                  <a:alpha val="44000"/>
                </a:schemeClr>
              </a:gs>
            </a:gsLst>
            <a:lin ang="108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 lvl="0"/>
            <a:endParaRPr altLang="en-US" lang="zh-CN">
              <a:solidFill>
                <a:schemeClr val="tx1"/>
              </a:solidFill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96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98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0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2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4" name="矩形 10"/>
          <p:cNvSpPr/>
          <p:nvPr userDrawn="1">
            <p:custDataLst>
              <p:tags r:id="rId1"/>
            </p:custDataLst>
          </p:nvPr>
        </p:nvSpPr>
        <p:spPr>
          <a:xfrm flipH="1">
            <a:off x="-251" y="26726"/>
            <a:ext cx="12192000" cy="3486150"/>
          </a:xfrm>
          <a:prstGeom prst="rect"/>
          <a:gradFill flip="none" rotWithShape="1">
            <a:gsLst>
              <a:gs pos="0">
                <a:schemeClr val="accent1">
                  <a:alpha val="0"/>
                </a:schemeClr>
              </a:gs>
              <a:gs pos="95000">
                <a:schemeClr val="accent1"/>
              </a:gs>
            </a:gsLst>
            <a:lin ang="189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2097157" name="图片 11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xmlns:r="http://schemas.openxmlformats.org/officeDocument/2006/relationships" r:embed="rId3"/>
          <a:stretch>
            <a:fillRect/>
          </a:stretch>
        </p:blipFill>
        <p:spPr>
          <a:xfrm>
            <a:off x="4559398" y="422380"/>
            <a:ext cx="7632854" cy="5456393"/>
          </a:xfrm>
          <a:prstGeom prst="rect"/>
        </p:spPr>
      </p:pic>
      <p:sp>
        <p:nvSpPr>
          <p:cNvPr id="1048706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839788" y="1136700"/>
            <a:ext cx="2880000" cy="1081088"/>
          </a:xfrm>
        </p:spPr>
        <p:txBody>
          <a:bodyPr anchor="b">
            <a:normAutofit/>
          </a:bodyPr>
          <a:lstStyle>
            <a:lvl1pPr>
              <a:defRPr sz="60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708" name="日期占位符 6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0" name="页脚占位符 7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2" name="灯片编号占位符 8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4" name="任意多边形: 形状 20"/>
          <p:cNvSpPr/>
          <p:nvPr userDrawn="1">
            <p:custDataLst>
              <p:tags r:id="rId1"/>
            </p:custDataLst>
          </p:nvPr>
        </p:nvSpPr>
        <p:spPr>
          <a:xfrm>
            <a:off x="6744970" y="-24650"/>
            <a:ext cx="5447030" cy="5344045"/>
          </a:xfrm>
          <a:custGeom>
            <a:avLst/>
            <a:gdLst>
              <a:gd name="connsiteX0" fmla="*/ 886420 w 5447030"/>
              <a:gd name="connsiteY0" fmla="*/ 0 h 5344045"/>
              <a:gd name="connsiteX1" fmla="*/ 5422940 w 5447030"/>
              <a:gd name="connsiteY1" fmla="*/ 0 h 5344045"/>
              <a:gd name="connsiteX2" fmla="*/ 5447030 w 5447030"/>
              <a:gd name="connsiteY2" fmla="*/ 26506 h 5344045"/>
              <a:gd name="connsiteX3" fmla="*/ 5447030 w 5447030"/>
              <a:gd name="connsiteY3" fmla="*/ 4352225 h 5344045"/>
              <a:gd name="connsiteX4" fmla="*/ 5385376 w 5447030"/>
              <a:gd name="connsiteY4" fmla="*/ 4420061 h 5344045"/>
              <a:gd name="connsiteX5" fmla="*/ 3154680 w 5447030"/>
              <a:gd name="connsiteY5" fmla="*/ 5344045 h 5344045"/>
              <a:gd name="connsiteX6" fmla="*/ 0 w 5447030"/>
              <a:gd name="connsiteY6" fmla="*/ 2189365 h 5344045"/>
              <a:gd name="connsiteX7" fmla="*/ 720375 w 5447030"/>
              <a:gd name="connsiteY7" fmla="*/ 182695 h 5344045"/>
              <a:gd name="connsiteX8" fmla="*/ 886420 w 5447030"/>
              <a:gd name="connsiteY8" fmla="*/ 0 h 5344045"/>
              <a:gd name="connsiteX9" fmla="*/ 3154680 w 5447030"/>
              <a:gd name="connsiteY9" fmla="*/ 474670 h 5344045"/>
              <a:gd name="connsiteX10" fmla="*/ 1439985 w 5447030"/>
              <a:gd name="connsiteY10" fmla="*/ 2189365 h 5344045"/>
              <a:gd name="connsiteX11" fmla="*/ 3154680 w 5447030"/>
              <a:gd name="connsiteY11" fmla="*/ 3904060 h 5344045"/>
              <a:gd name="connsiteX12" fmla="*/ 4869375 w 5447030"/>
              <a:gd name="connsiteY12" fmla="*/ 2189365 h 5344045"/>
              <a:gd name="connsiteX13" fmla="*/ 3154680 w 5447030"/>
              <a:gd name="connsiteY13" fmla="*/ 474670 h 53440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5447030" h="5344045">
                <a:moveTo>
                  <a:pt x="886420" y="0"/>
                </a:moveTo>
                <a:lnTo>
                  <a:pt x="5422940" y="0"/>
                </a:lnTo>
                <a:lnTo>
                  <a:pt x="5447030" y="26506"/>
                </a:lnTo>
                <a:lnTo>
                  <a:pt x="5447030" y="4352225"/>
                </a:lnTo>
                <a:lnTo>
                  <a:pt x="5385376" y="4420061"/>
                </a:lnTo>
                <a:cubicBezTo>
                  <a:pt x="4814491" y="4990946"/>
                  <a:pt x="4025821" y="5344045"/>
                  <a:pt x="3154680" y="5344045"/>
                </a:cubicBezTo>
                <a:cubicBezTo>
                  <a:pt x="1412398" y="5344045"/>
                  <a:pt x="0" y="3931647"/>
                  <a:pt x="0" y="2189365"/>
                </a:cubicBezTo>
                <a:cubicBezTo>
                  <a:pt x="0" y="1427117"/>
                  <a:pt x="270342" y="728010"/>
                  <a:pt x="720375" y="182695"/>
                </a:cubicBezTo>
                <a:lnTo>
                  <a:pt x="886420" y="0"/>
                </a:lnTo>
                <a:close/>
                <a:moveTo>
                  <a:pt x="3154680" y="474670"/>
                </a:moveTo>
                <a:cubicBezTo>
                  <a:pt x="2207680" y="474670"/>
                  <a:pt x="1439985" y="1242365"/>
                  <a:pt x="1439985" y="2189365"/>
                </a:cubicBezTo>
                <a:cubicBezTo>
                  <a:pt x="1439985" y="3136365"/>
                  <a:pt x="2207680" y="3904060"/>
                  <a:pt x="3154680" y="3904060"/>
                </a:cubicBezTo>
                <a:cubicBezTo>
                  <a:pt x="4101680" y="3904060"/>
                  <a:pt x="4869375" y="3136365"/>
                  <a:pt x="4869375" y="2189365"/>
                </a:cubicBezTo>
                <a:cubicBezTo>
                  <a:pt x="4869375" y="1242365"/>
                  <a:pt x="4101680" y="474670"/>
                  <a:pt x="3154680" y="474670"/>
                </a:cubicBezTo>
                <a:close/>
              </a:path>
            </a:pathLst>
          </a:custGeom>
          <a:gradFill>
            <a:gsLst>
              <a:gs pos="0">
                <a:schemeClr val="bg1"/>
              </a:gs>
              <a:gs pos="100000">
                <a:schemeClr val="accent1">
                  <a:lumMod val="20000"/>
                  <a:lumOff val="80000"/>
                  <a:alpha val="70000"/>
                </a:schemeClr>
              </a:gs>
            </a:gsLst>
            <a:lin ang="135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 lvl="0"/>
            <a:endParaRPr altLang="en-US" lang="zh-CN">
              <a:solidFill>
                <a:schemeClr val="tx1"/>
              </a:solidFill>
            </a:endParaRPr>
          </a:p>
        </p:txBody>
      </p:sp>
      <p:sp>
        <p:nvSpPr>
          <p:cNvPr id="1048716" name="任意多边形: 形状 8"/>
          <p:cNvSpPr/>
          <p:nvPr userDrawn="1">
            <p:custDataLst>
              <p:tags r:id="rId2"/>
            </p:custDataLst>
          </p:nvPr>
        </p:nvSpPr>
        <p:spPr>
          <a:xfrm>
            <a:off x="-1270" y="4457739"/>
            <a:ext cx="12192000" cy="2401531"/>
          </a:xfrm>
          <a:custGeom>
            <a:avLst/>
            <a:gdLst>
              <a:gd name="connsiteX0" fmla="*/ 0 w 12192000"/>
              <a:gd name="connsiteY0" fmla="*/ 0 h 1888180"/>
              <a:gd name="connsiteX1" fmla="*/ 12192000 w 12192000"/>
              <a:gd name="connsiteY1" fmla="*/ 0 h 1888180"/>
              <a:gd name="connsiteX2" fmla="*/ 12192000 w 12192000"/>
              <a:gd name="connsiteY2" fmla="*/ 1888180 h 1888180"/>
              <a:gd name="connsiteX3" fmla="*/ 0 w 12192000"/>
              <a:gd name="connsiteY3" fmla="*/ 1888180 h 18881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1888180">
                <a:moveTo>
                  <a:pt x="0" y="0"/>
                </a:moveTo>
                <a:lnTo>
                  <a:pt x="12192000" y="0"/>
                </a:lnTo>
                <a:lnTo>
                  <a:pt x="12192000" y="1888180"/>
                </a:lnTo>
                <a:lnTo>
                  <a:pt x="0" y="188818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/>
              </a:gs>
            </a:gsLst>
            <a:lin ang="54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2097159" name="图片 9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rcRect b="6302"/>
          <a:stretch>
            <a:fillRect/>
          </a:stretch>
        </p:blipFill>
        <p:spPr>
          <a:xfrm>
            <a:off x="4735830" y="711835"/>
            <a:ext cx="7456170" cy="6146165"/>
          </a:xfrm>
          <a:prstGeom prst="rect"/>
        </p:spPr>
      </p:pic>
      <p:sp>
        <p:nvSpPr>
          <p:cNvPr id="1048718" name="矩形 12"/>
          <p:cNvSpPr/>
          <p:nvPr userDrawn="1">
            <p:custDataLst>
              <p:tags r:id="rId5"/>
            </p:custDataLst>
          </p:nvPr>
        </p:nvSpPr>
        <p:spPr>
          <a:xfrm>
            <a:off x="797560" y="4177665"/>
            <a:ext cx="2743200" cy="1494155"/>
          </a:xfrm>
          <a:prstGeom prst="rect"/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2097161" name="图片 13" descr="窗户外的景色  中度可信度描述已自动生成"/>
          <p:cNvPicPr>
            <a:picLocks noChangeAspect="1"/>
          </p:cNvPicPr>
          <p:nvPr userDrawn="1">
            <p:custDataLst>
              <p:tags r:id="rId6"/>
            </p:custDataLst>
          </p:nvPr>
        </p:nvPicPr>
        <p:blipFill rotWithShape="1">
          <a:blip xmlns:r="http://schemas.openxmlformats.org/officeDocument/2006/relationships" r:embed="rId7" cstate="print"/>
          <a:srcRect t="2459" b="7771"/>
          <a:stretch>
            <a:fillRect/>
          </a:stretch>
        </p:blipFill>
        <p:spPr>
          <a:xfrm>
            <a:off x="876300" y="4272280"/>
            <a:ext cx="2585085" cy="1305560"/>
          </a:xfrm>
          <a:prstGeom prst="rect"/>
        </p:spPr>
      </p:pic>
      <p:cxnSp>
        <p:nvCxnSpPr>
          <p:cNvPr id="3145737" name="直接连接符 11"/>
          <p:cNvCxnSpPr>
            <a:cxnSpLocks/>
          </p:cNvCxnSpPr>
          <p:nvPr userDrawn="1">
            <p:custDataLst>
              <p:tags r:id="rId8"/>
            </p:custDataLst>
          </p:nvPr>
        </p:nvCxnSpPr>
        <p:spPr>
          <a:xfrm>
            <a:off x="822114" y="3665894"/>
            <a:ext cx="828000" cy="10388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20" name="标题 1"/>
          <p:cNvSpPr>
            <a:spLocks noGrp="1"/>
          </p:cNvSpPr>
          <p:nvPr>
            <p:ph type="title" hasCustomPrompt="1"/>
            <p:custDataLst>
              <p:tags r:id="rId9"/>
            </p:custDataLst>
          </p:nvPr>
        </p:nvSpPr>
        <p:spPr>
          <a:xfrm>
            <a:off x="833988" y="2314650"/>
            <a:ext cx="7557025" cy="787008"/>
          </a:xfrm>
        </p:spPr>
        <p:txBody>
          <a:bodyPr anchor="b">
            <a:normAutofit/>
          </a:bodyPr>
          <a:lstStyle>
            <a:lvl1pPr algn="l">
              <a:defRPr sz="5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altLang="en-US" dirty="0" lang="zh-CN"/>
              <a:t>单击此处编辑母版</a:t>
            </a:r>
            <a:endParaRPr altLang="en-US" dirty="0" lang="zh-CN"/>
          </a:p>
        </p:txBody>
      </p:sp>
      <p:sp>
        <p:nvSpPr>
          <p:cNvPr id="1048722" name="日期占位符 3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4" name="页脚占位符 4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26" name="灯片编号占位符 5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28" name="文本占位符 7"/>
          <p:cNvSpPr>
            <a:spLocks noGrp="1"/>
          </p:cNvSpPr>
          <p:nvPr>
            <p:ph type="body" sz="quarter" idx="13" hasCustomPrompt="1"/>
            <p:custDataLst>
              <p:tags r:id="rId13"/>
            </p:custDataLst>
          </p:nvPr>
        </p:nvSpPr>
        <p:spPr>
          <a:xfrm>
            <a:off x="831588" y="1029450"/>
            <a:ext cx="7557025" cy="1224000"/>
          </a:xfrm>
        </p:spPr>
        <p:txBody>
          <a:bodyPr anchor="ctr">
            <a:normAutofit/>
          </a:bodyPr>
          <a:lstStyle>
            <a:lvl1pPr algn="l" indent="0" marL="0">
              <a:buNone/>
              <a:defRPr b="1" sz="60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32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3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36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8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0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44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46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8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50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52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4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6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60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2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4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6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8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0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2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74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8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82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84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6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88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0" name="任意多边形: 形状 49"/>
          <p:cNvSpPr/>
          <p:nvPr userDrawn="1">
            <p:custDataLst>
              <p:tags r:id="rId1"/>
            </p:custDataLst>
          </p:nvPr>
        </p:nvSpPr>
        <p:spPr>
          <a:xfrm>
            <a:off x="9551700" y="5010785"/>
            <a:ext cx="2640300" cy="1865630"/>
          </a:xfrm>
          <a:custGeom>
            <a:avLst/>
            <a:gdLst>
              <a:gd name="connsiteX0" fmla="*/ 2045305 w 2640300"/>
              <a:gd name="connsiteY0" fmla="*/ 0 h 1865630"/>
              <a:gd name="connsiteX1" fmla="*/ 2620022 w 2640300"/>
              <a:gd name="connsiteY1" fmla="*/ 81451 h 1865630"/>
              <a:gd name="connsiteX2" fmla="*/ 2640300 w 2640300"/>
              <a:gd name="connsiteY2" fmla="*/ 88381 h 1865630"/>
              <a:gd name="connsiteX3" fmla="*/ 2640300 w 2640300"/>
              <a:gd name="connsiteY3" fmla="*/ 1040500 h 1865630"/>
              <a:gd name="connsiteX4" fmla="*/ 2631013 w 2640300"/>
              <a:gd name="connsiteY4" fmla="*/ 1034064 h 1865630"/>
              <a:gd name="connsiteX5" fmla="*/ 2045305 w 2640300"/>
              <a:gd name="connsiteY5" fmla="*/ 878165 h 1865630"/>
              <a:gd name="connsiteX6" fmla="*/ 892516 w 2640300"/>
              <a:gd name="connsiteY6" fmla="*/ 1817715 h 1865630"/>
              <a:gd name="connsiteX7" fmla="*/ 885203 w 2640300"/>
              <a:gd name="connsiteY7" fmla="*/ 1865630 h 1865630"/>
              <a:gd name="connsiteX8" fmla="*/ 0 w 2640300"/>
              <a:gd name="connsiteY8" fmla="*/ 1865630 h 1865630"/>
              <a:gd name="connsiteX9" fmla="*/ 1054 w 2640300"/>
              <a:gd name="connsiteY9" fmla="*/ 1844762 h 1865630"/>
              <a:gd name="connsiteX10" fmla="*/ 2045305 w 2640300"/>
              <a:gd name="connsiteY10" fmla="*/ 0 h 18656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640300" h="1865630">
                <a:moveTo>
                  <a:pt x="2045305" y="0"/>
                </a:moveTo>
                <a:cubicBezTo>
                  <a:pt x="2244794" y="0"/>
                  <a:pt x="2437643" y="28427"/>
                  <a:pt x="2620022" y="81451"/>
                </a:cubicBezTo>
                <a:lnTo>
                  <a:pt x="2640300" y="88381"/>
                </a:lnTo>
                <a:lnTo>
                  <a:pt x="2640300" y="1040500"/>
                </a:lnTo>
                <a:lnTo>
                  <a:pt x="2631013" y="1034064"/>
                </a:lnTo>
                <a:cubicBezTo>
                  <a:pt x="2458535" y="934886"/>
                  <a:pt x="2258544" y="878165"/>
                  <a:pt x="2045305" y="878165"/>
                </a:cubicBezTo>
                <a:cubicBezTo>
                  <a:pt x="1476668" y="878165"/>
                  <a:pt x="1002239" y="1281515"/>
                  <a:pt x="892516" y="1817715"/>
                </a:cubicBezTo>
                <a:lnTo>
                  <a:pt x="885203" y="1865630"/>
                </a:lnTo>
                <a:lnTo>
                  <a:pt x="0" y="1865630"/>
                </a:lnTo>
                <a:lnTo>
                  <a:pt x="1054" y="1844762"/>
                </a:lnTo>
                <a:cubicBezTo>
                  <a:pt x="106283" y="808587"/>
                  <a:pt x="981366" y="0"/>
                  <a:pt x="2045305" y="0"/>
                </a:cubicBezTo>
                <a:close/>
              </a:path>
            </a:pathLst>
          </a:custGeom>
          <a:gradFill>
            <a:gsLst>
              <a:gs pos="0">
                <a:schemeClr val="bg1"/>
              </a:gs>
              <a:gs pos="100000">
                <a:schemeClr val="accent1">
                  <a:lumMod val="20000"/>
                  <a:lumOff val="80000"/>
                  <a:alpha val="44000"/>
                </a:schemeClr>
              </a:gs>
            </a:gsLst>
            <a:lin ang="108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 lvl="0"/>
            <a:endParaRPr altLang="en-US" lang="zh-CN">
              <a:solidFill>
                <a:schemeClr val="tx1"/>
              </a:solidFill>
            </a:endParaRPr>
          </a:p>
        </p:txBody>
      </p:sp>
      <p:sp>
        <p:nvSpPr>
          <p:cNvPr id="1048792" name="任意多边形: 形状 20"/>
          <p:cNvSpPr/>
          <p:nvPr userDrawn="1">
            <p:custDataLst>
              <p:tags r:id="rId2"/>
            </p:custDataLst>
          </p:nvPr>
        </p:nvSpPr>
        <p:spPr>
          <a:xfrm flipH="1">
            <a:off x="26218" y="-23812"/>
            <a:ext cx="4922187" cy="6858000"/>
          </a:xfrm>
          <a:custGeom>
            <a:avLst/>
            <a:gdLst>
              <a:gd name="connsiteX0" fmla="*/ 4922187 w 4922187"/>
              <a:gd name="connsiteY0" fmla="*/ 0 h 6858000"/>
              <a:gd name="connsiteX1" fmla="*/ 0 w 4922187"/>
              <a:gd name="connsiteY1" fmla="*/ 0 h 6858000"/>
              <a:gd name="connsiteX2" fmla="*/ 0 w 4922187"/>
              <a:gd name="connsiteY2" fmla="*/ 6858000 h 6858000"/>
              <a:gd name="connsiteX3" fmla="*/ 4922187 w 4922187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922187" h="6858000">
                <a:moveTo>
                  <a:pt x="4922187" y="0"/>
                </a:moveTo>
                <a:lnTo>
                  <a:pt x="0" y="0"/>
                </a:lnTo>
                <a:lnTo>
                  <a:pt x="0" y="6858000"/>
                </a:lnTo>
                <a:lnTo>
                  <a:pt x="4922187" y="685800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alpha val="0"/>
                </a:schemeClr>
              </a:gs>
              <a:gs pos="95000">
                <a:schemeClr val="accent1"/>
              </a:gs>
            </a:gsLst>
            <a:lin ang="189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2097163" name="图片 24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rcRect b="10671"/>
          <a:stretch>
            <a:fillRect/>
          </a:stretch>
        </p:blipFill>
        <p:spPr>
          <a:xfrm>
            <a:off x="26217" y="2826068"/>
            <a:ext cx="9394825" cy="4008120"/>
          </a:xfrm>
          <a:prstGeom prst="rect"/>
        </p:spPr>
      </p:pic>
      <p:cxnSp>
        <p:nvCxnSpPr>
          <p:cNvPr id="3145739" name="直接箭头连接符 25"/>
          <p:cNvCxnSpPr>
            <a:cxnSpLocks/>
          </p:cNvCxnSpPr>
          <p:nvPr userDrawn="1">
            <p:custDataLst>
              <p:tags r:id="rId5"/>
            </p:custDataLst>
          </p:nvPr>
        </p:nvCxnSpPr>
        <p:spPr>
          <a:xfrm>
            <a:off x="5998392" y="3009583"/>
            <a:ext cx="5400000" cy="0"/>
          </a:xfrm>
          <a:prstGeom prst="straightConnector1"/>
          <a:ln>
            <a:solidFill>
              <a:schemeClr val="accent4">
                <a:alpha val="3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94" name="任意多边形: 形状 38"/>
          <p:cNvSpPr/>
          <p:nvPr userDrawn="1">
            <p:custDataLst>
              <p:tags r:id="rId6"/>
            </p:custDataLst>
          </p:nvPr>
        </p:nvSpPr>
        <p:spPr>
          <a:xfrm>
            <a:off x="1" y="-23812"/>
            <a:ext cx="5240473" cy="4816476"/>
          </a:xfrm>
          <a:custGeom>
            <a:avLst/>
            <a:gdLst>
              <a:gd name="connsiteX0" fmla="*/ 3662900 w 5240473"/>
              <a:gd name="connsiteY0" fmla="*/ 0 h 4816476"/>
              <a:gd name="connsiteX1" fmla="*/ 4963033 w 5240473"/>
              <a:gd name="connsiteY1" fmla="*/ 0 h 4816476"/>
              <a:gd name="connsiteX2" fmla="*/ 4968685 w 5240473"/>
              <a:gd name="connsiteY2" fmla="*/ 11733 h 4816476"/>
              <a:gd name="connsiteX3" fmla="*/ 5240473 w 5240473"/>
              <a:gd name="connsiteY3" fmla="*/ 1357948 h 4816476"/>
              <a:gd name="connsiteX4" fmla="*/ 1781945 w 5240473"/>
              <a:gd name="connsiteY4" fmla="*/ 4816476 h 4816476"/>
              <a:gd name="connsiteX5" fmla="*/ 133405 w 5240473"/>
              <a:gd name="connsiteY5" fmla="*/ 4399050 h 4816476"/>
              <a:gd name="connsiteX6" fmla="*/ 0 w 5240473"/>
              <a:gd name="connsiteY6" fmla="*/ 4318005 h 4816476"/>
              <a:gd name="connsiteX7" fmla="*/ 0 w 5240473"/>
              <a:gd name="connsiteY7" fmla="*/ 2845949 h 4816476"/>
              <a:gd name="connsiteX8" fmla="*/ 139955 w 5240473"/>
              <a:gd name="connsiteY8" fmla="*/ 2999938 h 4816476"/>
              <a:gd name="connsiteX9" fmla="*/ 1781945 w 5240473"/>
              <a:gd name="connsiteY9" fmla="*/ 3680073 h 4816476"/>
              <a:gd name="connsiteX10" fmla="*/ 4104070 w 5240473"/>
              <a:gd name="connsiteY10" fmla="*/ 1357948 h 4816476"/>
              <a:gd name="connsiteX11" fmla="*/ 3707487 w 5240473"/>
              <a:gd name="connsiteY11" fmla="*/ 59626 h 4816476"/>
              <a:gd name="connsiteX12" fmla="*/ 3662900 w 5240473"/>
              <a:gd name="connsiteY12" fmla="*/ 0 h 48164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240473" h="4816476">
                <a:moveTo>
                  <a:pt x="3662900" y="0"/>
                </a:moveTo>
                <a:lnTo>
                  <a:pt x="4963033" y="0"/>
                </a:lnTo>
                <a:lnTo>
                  <a:pt x="4968685" y="11733"/>
                </a:lnTo>
                <a:cubicBezTo>
                  <a:pt x="5143696" y="425506"/>
                  <a:pt x="5240473" y="880425"/>
                  <a:pt x="5240473" y="1357948"/>
                </a:cubicBezTo>
                <a:cubicBezTo>
                  <a:pt x="5240473" y="3268040"/>
                  <a:pt x="3692037" y="4816476"/>
                  <a:pt x="1781945" y="4816476"/>
                </a:cubicBezTo>
                <a:cubicBezTo>
                  <a:pt x="1185041" y="4816476"/>
                  <a:pt x="623456" y="4665262"/>
                  <a:pt x="133405" y="4399050"/>
                </a:cubicBezTo>
                <a:lnTo>
                  <a:pt x="0" y="4318005"/>
                </a:lnTo>
                <a:lnTo>
                  <a:pt x="0" y="2845949"/>
                </a:lnTo>
                <a:lnTo>
                  <a:pt x="139955" y="2999938"/>
                </a:lnTo>
                <a:cubicBezTo>
                  <a:pt x="560177" y="3420160"/>
                  <a:pt x="1140708" y="3680073"/>
                  <a:pt x="1781945" y="3680073"/>
                </a:cubicBezTo>
                <a:cubicBezTo>
                  <a:pt x="3064419" y="3680073"/>
                  <a:pt x="4104070" y="2640422"/>
                  <a:pt x="4104070" y="1357948"/>
                </a:cubicBezTo>
                <a:cubicBezTo>
                  <a:pt x="4104070" y="877020"/>
                  <a:pt x="3957869" y="430240"/>
                  <a:pt x="3707487" y="59626"/>
                </a:cubicBezTo>
                <a:lnTo>
                  <a:pt x="3662900" y="0"/>
                </a:lnTo>
                <a:close/>
              </a:path>
            </a:pathLst>
          </a:custGeom>
          <a:gradFill>
            <a:gsLst>
              <a:gs pos="0">
                <a:schemeClr val="bg1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108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 lvl="0"/>
            <a:endParaRPr altLang="en-US" lang="zh-CN">
              <a:solidFill>
                <a:schemeClr val="tx1"/>
              </a:solidFill>
            </a:endParaRPr>
          </a:p>
        </p:txBody>
      </p:sp>
      <p:sp>
        <p:nvSpPr>
          <p:cNvPr id="1048796" name="任意多边形 12"/>
          <p:cNvSpPr/>
          <p:nvPr userDrawn="1">
            <p:custDataLst>
              <p:tags r:id="rId7"/>
            </p:custDataLst>
          </p:nvPr>
        </p:nvSpPr>
        <p:spPr>
          <a:xfrm>
            <a:off x="4537257" y="1998028"/>
            <a:ext cx="800735" cy="1527175"/>
          </a:xfrm>
          <a:custGeom>
            <a:avLst/>
            <a:gdLst>
              <a:gd name="connsiteX0" fmla="*/ 19 w 195"/>
              <a:gd name="connsiteY0" fmla="*/ 323 h 371"/>
              <a:gd name="connsiteX1" fmla="*/ 87 w 195"/>
              <a:gd name="connsiteY1" fmla="*/ 255 h 371"/>
              <a:gd name="connsiteX2" fmla="*/ 105 w 195"/>
              <a:gd name="connsiteY2" fmla="*/ 348 h 371"/>
              <a:gd name="connsiteX3" fmla="*/ 180 w 195"/>
              <a:gd name="connsiteY3" fmla="*/ 371 h 371"/>
              <a:gd name="connsiteX4" fmla="*/ 195 w 195"/>
              <a:gd name="connsiteY4" fmla="*/ 0 h 371"/>
              <a:gd name="connsiteX5" fmla="*/ 57 w 195"/>
              <a:gd name="connsiteY5" fmla="*/ 7 h 371"/>
              <a:gd name="connsiteX6" fmla="*/ 0 w 195"/>
              <a:gd name="connsiteY6" fmla="*/ 262 h 371"/>
              <a:gd name="connsiteX7" fmla="*/ 19 w 195"/>
              <a:gd name="connsiteY7" fmla="*/ 323 h 3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95" h="371">
                <a:moveTo>
                  <a:pt x="19" y="323"/>
                </a:moveTo>
                <a:cubicBezTo>
                  <a:pt x="27" y="308"/>
                  <a:pt x="57" y="236"/>
                  <a:pt x="87" y="255"/>
                </a:cubicBezTo>
                <a:cubicBezTo>
                  <a:pt x="117" y="274"/>
                  <a:pt x="99" y="329"/>
                  <a:pt x="105" y="348"/>
                </a:cubicBezTo>
                <a:lnTo>
                  <a:pt x="180" y="371"/>
                </a:lnTo>
                <a:lnTo>
                  <a:pt x="195" y="0"/>
                </a:lnTo>
                <a:lnTo>
                  <a:pt x="57" y="7"/>
                </a:lnTo>
                <a:lnTo>
                  <a:pt x="0" y="262"/>
                </a:lnTo>
                <a:lnTo>
                  <a:pt x="19" y="323"/>
                </a:lnTo>
                <a:close/>
              </a:path>
            </a:pathLst>
          </a:cu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/>
          </a:p>
        </p:txBody>
      </p:sp>
      <p:sp>
        <p:nvSpPr>
          <p:cNvPr id="1048798" name="标题 1"/>
          <p:cNvSpPr>
            <a:spLocks noGrp="1"/>
          </p:cNvSpPr>
          <p:nvPr>
            <p:ph type="ctrTitle"/>
            <p:custDataLst>
              <p:tags r:id="rId8"/>
            </p:custDataLst>
          </p:nvPr>
        </p:nvSpPr>
        <p:spPr>
          <a:xfrm>
            <a:off x="5867400" y="786765"/>
            <a:ext cx="5768142" cy="1977391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5400"/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800" name="日期占位符 3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02" name="页脚占位符 4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04" name="灯片编号占位符 5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806" name="文本占位符 9"/>
          <p:cNvSpPr>
            <a:spLocks noGrp="1"/>
          </p:cNvSpPr>
          <p:nvPr>
            <p:ph type="body" sz="quarter" idx="13" hasCustomPrompt="1"/>
            <p:custDataLst>
              <p:tags r:id="rId12"/>
            </p:custDataLst>
          </p:nvPr>
        </p:nvSpPr>
        <p:spPr>
          <a:xfrm>
            <a:off x="838799" y="504000"/>
            <a:ext cx="2657069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b="1"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808" name="文本占位符 13"/>
          <p:cNvSpPr>
            <a:spLocks noGrp="1"/>
          </p:cNvSpPr>
          <p:nvPr>
            <p:ph type="body" sz="quarter" idx="14" hasCustomPrompt="1"/>
            <p:custDataLst>
              <p:tags r:id="rId13"/>
            </p:custDataLst>
          </p:nvPr>
        </p:nvSpPr>
        <p:spPr>
          <a:xfrm>
            <a:off x="8774592" y="3353879"/>
            <a:ext cx="2880000" cy="1527175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b="1" sz="16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日期时间占位符</a:t>
            </a:r>
            <a:endParaRPr altLang="en-US" dirty="0" lang="zh-CN"/>
          </a:p>
        </p:txBody>
      </p:sp>
      <p:sp>
        <p:nvSpPr>
          <p:cNvPr id="1048810" name="文本占位符 23"/>
          <p:cNvSpPr>
            <a:spLocks noGrp="1"/>
          </p:cNvSpPr>
          <p:nvPr>
            <p:ph type="body" sz="quarter" idx="17" hasCustomPrompt="1"/>
            <p:custDataLst>
              <p:tags r:id="rId14"/>
            </p:custDataLst>
          </p:nvPr>
        </p:nvSpPr>
        <p:spPr>
          <a:xfrm>
            <a:off x="5943600" y="3353880"/>
            <a:ext cx="2743200" cy="1527154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b="1" sz="16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cxnSp>
        <p:nvCxnSpPr>
          <p:cNvPr id="3145741" name="直接连接符 46"/>
          <p:cNvCxnSpPr>
            <a:cxnSpLocks/>
          </p:cNvCxnSpPr>
          <p:nvPr userDrawn="1">
            <p:custDataLst>
              <p:tags r:id="rId15"/>
            </p:custDataLst>
          </p:nvPr>
        </p:nvCxnSpPr>
        <p:spPr>
          <a:xfrm>
            <a:off x="11360150" y="493395"/>
            <a:ext cx="182880" cy="0"/>
          </a:xfrm>
          <a:prstGeom prst="line"/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3" name="直接连接符 47"/>
          <p:cNvCxnSpPr>
            <a:cxnSpLocks/>
          </p:cNvCxnSpPr>
          <p:nvPr userDrawn="1">
            <p:custDataLst>
              <p:tags r:id="rId16"/>
            </p:custDataLst>
          </p:nvPr>
        </p:nvCxnSpPr>
        <p:spPr>
          <a:xfrm>
            <a:off x="11360150" y="551815"/>
            <a:ext cx="182880" cy="0"/>
          </a:xfrm>
          <a:prstGeom prst="line"/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5" name="直接连接符 48"/>
          <p:cNvCxnSpPr>
            <a:cxnSpLocks/>
          </p:cNvCxnSpPr>
          <p:nvPr userDrawn="1">
            <p:custDataLst>
              <p:tags r:id="rId17"/>
            </p:custDataLst>
          </p:nvPr>
        </p:nvCxnSpPr>
        <p:spPr>
          <a:xfrm>
            <a:off x="11360150" y="610235"/>
            <a:ext cx="182880" cy="0"/>
          </a:xfrm>
          <a:prstGeom prst="line"/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86.xml"/><Relationship Id="rId13" Type="http://schemas.openxmlformats.org/officeDocument/2006/relationships/image" Target="../media/image1.png"/><Relationship Id="rId14" Type="http://schemas.openxmlformats.org/officeDocument/2006/relationships/tags" Target="../tags/tag87.xml"/><Relationship Id="rId15" Type="http://schemas.openxmlformats.org/officeDocument/2006/relationships/tags" Target="../tags/tag88.xml"/><Relationship Id="rId16" Type="http://schemas.openxmlformats.org/officeDocument/2006/relationships/tags" Target="../tags/tag89.xml"/><Relationship Id="rId17" Type="http://schemas.openxmlformats.org/officeDocument/2006/relationships/tags" Target="../tags/tag90.xml"/><Relationship Id="rId18" Type="http://schemas.openxmlformats.org/officeDocument/2006/relationships/tags" Target="../tags/tag91.xml"/><Relationship Id="rId19" Type="http://schemas.openxmlformats.org/officeDocument/2006/relationships/tags" Target="../tags/tag92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503147" r:id="rId1"/>
    <p:sldLayoutId id="2147503148" r:id="rId2"/>
    <p:sldLayoutId id="2147503149" r:id="rId3"/>
    <p:sldLayoutId id="2147503150" r:id="rId4"/>
    <p:sldLayoutId id="2147503151" r:id="rId5"/>
    <p:sldLayoutId id="2147503152" r:id="rId6"/>
    <p:sldLayoutId id="2147503153" r:id="rId7"/>
    <p:sldLayoutId id="2147503154" r:id="rId8"/>
    <p:sldLayoutId id="2147503155" r:id="rId9"/>
    <p:sldLayoutId id="2147503156" r:id="rId10"/>
    <p:sldLayoutId id="2147503157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7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>
            <a:alphaModFix amt="8000"/>
          </a:blip>
          <a:srcRect b="7246"/>
          <a:stretch>
            <a:fillRect/>
          </a:stretch>
        </p:blipFill>
        <p:spPr>
          <a:xfrm>
            <a:off x="-1270" y="2696210"/>
            <a:ext cx="9394825" cy="4161790"/>
          </a:xfrm>
          <a:prstGeom prst="rect"/>
        </p:spPr>
      </p:pic>
      <p:sp>
        <p:nvSpPr>
          <p:cNvPr id="1048658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838200" y="3600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0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2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4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6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8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  <a:gradFill flip="none" rotWithShape="1">
            <a:gsLst>
              <a:gs pos="0">
                <a:schemeClr val="accent1">
                  <a:alpha val="33000"/>
                </a:schemeClr>
              </a:gs>
              <a:gs pos="95000">
                <a:schemeClr val="accent1"/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503184" r:id="rId1"/>
    <p:sldLayoutId id="2147503185" r:id="rId2"/>
    <p:sldLayoutId id="2147503186" r:id="rId3"/>
    <p:sldLayoutId id="2147503187" r:id="rId4"/>
    <p:sldLayoutId id="2147503188" r:id="rId5"/>
    <p:sldLayoutId id="2147503189" r:id="rId6"/>
    <p:sldLayoutId id="2147503190" r:id="rId7"/>
    <p:sldLayoutId id="2147503191" r:id="rId8"/>
    <p:sldLayoutId id="2147503192" r:id="rId9"/>
    <p:sldLayoutId id="2147503193" r:id="rId10"/>
    <p:sldLayoutId id="2147503194" r:id="rId11"/>
  </p:sldLayoutIdLs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40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93.xml"/><Relationship Id="rId2" Type="http://schemas.openxmlformats.org/officeDocument/2006/relationships/tags" Target="../tags/tag94.xml"/><Relationship Id="rId3" Type="http://schemas.openxmlformats.org/officeDocument/2006/relationships/tags" Target="../tags/tag95.xml"/><Relationship Id="rId4" Type="http://schemas.openxmlformats.org/officeDocument/2006/relationships/tags" Target="../tags/tag96.xml"/><Relationship Id="rId5" Type="http://schemas.openxmlformats.org/officeDocument/2006/relationships/tags" Target="../tags/tag97.xml"/><Relationship Id="rId6" Type="http://schemas.openxmlformats.org/officeDocument/2006/relationships/tags" Target="../tags/tag98.xml"/><Relationship Id="rId7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99.xml"/><Relationship Id="rId2" Type="http://schemas.openxmlformats.org/officeDocument/2006/relationships/tags" Target="../tags/tag100.xml"/><Relationship Id="rId3" Type="http://schemas.openxmlformats.org/officeDocument/2006/relationships/tags" Target="../tags/tag101.xml"/><Relationship Id="rId4" Type="http://schemas.openxmlformats.org/officeDocument/2006/relationships/tags" Target="../tags/tag102.xml"/><Relationship Id="rId5" Type="http://schemas.openxmlformats.org/officeDocument/2006/relationships/tags" Target="../tags/tag103.xml"/><Relationship Id="rId6" Type="http://schemas.openxmlformats.org/officeDocument/2006/relationships/tags" Target="../tags/tag104.xml"/><Relationship Id="rId7" Type="http://schemas.openxmlformats.org/officeDocument/2006/relationships/tags" Target="../tags/tag105.xml"/><Relationship Id="rId8" Type="http://schemas.openxmlformats.org/officeDocument/2006/relationships/tags" Target="../tags/tag106.xml"/><Relationship Id="rId9" Type="http://schemas.openxmlformats.org/officeDocument/2006/relationships/tags" Target="../tags/tag107.xml"/><Relationship Id="rId10" Type="http://schemas.openxmlformats.org/officeDocument/2006/relationships/tags" Target="../tags/tag108.xml"/><Relationship Id="rId11" Type="http://schemas.openxmlformats.org/officeDocument/2006/relationships/tags" Target="../tags/tag109.xml"/><Relationship Id="rId12" Type="http://schemas.openxmlformats.org/officeDocument/2006/relationships/tags" Target="../tags/tag110.xml"/><Relationship Id="rId13" Type="http://schemas.openxmlformats.org/officeDocument/2006/relationships/tags" Target="../tags/tag111.xml"/><Relationship Id="rId14" Type="http://schemas.openxmlformats.org/officeDocument/2006/relationships/tags" Target="../tags/tag112.xml"/><Relationship Id="rId15" Type="http://schemas.openxmlformats.org/officeDocument/2006/relationships/tags" Target="../tags/tag113.xml"/><Relationship Id="rId16" Type="http://schemas.openxmlformats.org/officeDocument/2006/relationships/tags" Target="../tags/tag114.xml"/><Relationship Id="rId17" Type="http://schemas.openxmlformats.org/officeDocument/2006/relationships/tags" Target="../tags/tag115.xml"/><Relationship Id="rId18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16.xml"/><Relationship Id="rId2" Type="http://schemas.openxmlformats.org/officeDocument/2006/relationships/tags" Target="../tags/tag117.xml"/><Relationship Id="rId3" Type="http://schemas.openxmlformats.org/officeDocument/2006/relationships/tags" Target="../tags/tag118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19.xml"/><Relationship Id="rId2" Type="http://schemas.openxmlformats.org/officeDocument/2006/relationships/tags" Target="../tags/tag120.xml"/><Relationship Id="rId3" Type="http://schemas.openxmlformats.org/officeDocument/2006/relationships/tags" Target="../tags/tag121.xml"/><Relationship Id="rId4" Type="http://schemas.openxmlformats.org/officeDocument/2006/relationships/tags" Target="../tags/tag122.xml"/><Relationship Id="rId5" Type="http://schemas.openxmlformats.org/officeDocument/2006/relationships/tags" Target="../tags/tag123.xml"/><Relationship Id="rId6" Type="http://schemas.openxmlformats.org/officeDocument/2006/relationships/tags" Target="../tags/tag124.xml"/><Relationship Id="rId7" Type="http://schemas.openxmlformats.org/officeDocument/2006/relationships/tags" Target="../tags/tag125.xml"/><Relationship Id="rId8" Type="http://schemas.openxmlformats.org/officeDocument/2006/relationships/tags" Target="../tags/tag126.xml"/><Relationship Id="rId9" Type="http://schemas.openxmlformats.org/officeDocument/2006/relationships/tags" Target="../tags/tag127.xml"/><Relationship Id="rId10" Type="http://schemas.openxmlformats.org/officeDocument/2006/relationships/tags" Target="../tags/tag128.xml"/><Relationship Id="rId11" Type="http://schemas.openxmlformats.org/officeDocument/2006/relationships/tags" Target="../tags/tag129.xml"/><Relationship Id="rId12" Type="http://schemas.openxmlformats.org/officeDocument/2006/relationships/tags" Target="../tags/tag130.xml"/><Relationship Id="rId13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31.xml"/><Relationship Id="rId2" Type="http://schemas.openxmlformats.org/officeDocument/2006/relationships/tags" Target="../tags/tag132.xml"/><Relationship Id="rId3" Type="http://schemas.openxmlformats.org/officeDocument/2006/relationships/tags" Target="../tags/tag133.xml"/><Relationship Id="rId4" Type="http://schemas.openxmlformats.org/officeDocument/2006/relationships/tags" Target="../tags/tag134.xml"/><Relationship Id="rId5" Type="http://schemas.openxmlformats.org/officeDocument/2006/relationships/tags" Target="../tags/tag135.xml"/><Relationship Id="rId6" Type="http://schemas.openxmlformats.org/officeDocument/2006/relationships/tags" Target="../tags/tag136.xml"/><Relationship Id="rId7" Type="http://schemas.openxmlformats.org/officeDocument/2006/relationships/tags" Target="../tags/tag137.xml"/><Relationship Id="rId8" Type="http://schemas.openxmlformats.org/officeDocument/2006/relationships/tags" Target="../tags/tag138.xml"/><Relationship Id="rId9" Type="http://schemas.openxmlformats.org/officeDocument/2006/relationships/tags" Target="../tags/tag139.xml"/><Relationship Id="rId10" Type="http://schemas.openxmlformats.org/officeDocument/2006/relationships/tags" Target="../tags/tag140.xml"/><Relationship Id="rId11" Type="http://schemas.openxmlformats.org/officeDocument/2006/relationships/tags" Target="../tags/tag141.xml"/><Relationship Id="rId12" Type="http://schemas.openxmlformats.org/officeDocument/2006/relationships/tags" Target="../tags/tag142.xml"/><Relationship Id="rId13" Type="http://schemas.openxmlformats.org/officeDocument/2006/relationships/tags" Target="../tags/tag143.xml"/><Relationship Id="rId14" Type="http://schemas.openxmlformats.org/officeDocument/2006/relationships/tags" Target="../tags/tag144.xml"/><Relationship Id="rId15" Type="http://schemas.openxmlformats.org/officeDocument/2006/relationships/tags" Target="../tags/tag145.xml"/><Relationship Id="rId16" Type="http://schemas.openxmlformats.org/officeDocument/2006/relationships/tags" Target="../tags/tag146.xml"/><Relationship Id="rId17" Type="http://schemas.openxmlformats.org/officeDocument/2006/relationships/tags" Target="../tags/tag147.xml"/><Relationship Id="rId18" Type="http://schemas.openxmlformats.org/officeDocument/2006/relationships/tags" Target="../tags/tag148.xml"/><Relationship Id="rId19" Type="http://schemas.openxmlformats.org/officeDocument/2006/relationships/tags" Target="../tags/tag149.xml"/><Relationship Id="rId20" Type="http://schemas.openxmlformats.org/officeDocument/2006/relationships/tags" Target="../tags/tag150.xml"/><Relationship Id="rId21" Type="http://schemas.openxmlformats.org/officeDocument/2006/relationships/tags" Target="../tags/tag151.xml"/><Relationship Id="rId22" Type="http://schemas.openxmlformats.org/officeDocument/2006/relationships/tags" Target="../tags/tag152.xml"/><Relationship Id="rId23" Type="http://schemas.openxmlformats.org/officeDocument/2006/relationships/tags" Target="../tags/tag153.xml"/><Relationship Id="rId24" Type="http://schemas.openxmlformats.org/officeDocument/2006/relationships/tags" Target="../tags/tag154.xml"/><Relationship Id="rId25" Type="http://schemas.openxmlformats.org/officeDocument/2006/relationships/tags" Target="../tags/tag155.xml"/><Relationship Id="rId26" Type="http://schemas.openxmlformats.org/officeDocument/2006/relationships/tags" Target="../tags/tag156.xml"/><Relationship Id="rId27" Type="http://schemas.openxmlformats.org/officeDocument/2006/relationships/tags" Target="../tags/tag157.xml"/><Relationship Id="rId28" Type="http://schemas.openxmlformats.org/officeDocument/2006/relationships/tags" Target="../tags/tag158.xml"/><Relationship Id="rId29" Type="http://schemas.openxmlformats.org/officeDocument/2006/relationships/tags" Target="../tags/tag159.xml"/><Relationship Id="rId30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60.xml"/><Relationship Id="rId2" Type="http://schemas.openxmlformats.org/officeDocument/2006/relationships/tags" Target="../tags/tag161.xml"/><Relationship Id="rId3" Type="http://schemas.openxmlformats.org/officeDocument/2006/relationships/tags" Target="../tags/tag162.xml"/><Relationship Id="rId4" Type="http://schemas.openxmlformats.org/officeDocument/2006/relationships/tags" Target="../tags/tag163.xml"/><Relationship Id="rId5" Type="http://schemas.openxmlformats.org/officeDocument/2006/relationships/tags" Target="../tags/tag164.xml"/><Relationship Id="rId6" Type="http://schemas.openxmlformats.org/officeDocument/2006/relationships/tags" Target="../tags/tag165.xml"/><Relationship Id="rId7" Type="http://schemas.openxmlformats.org/officeDocument/2006/relationships/tags" Target="../tags/tag166.xml"/><Relationship Id="rId8" Type="http://schemas.openxmlformats.org/officeDocument/2006/relationships/tags" Target="../tags/tag167.xml"/><Relationship Id="rId9" Type="http://schemas.openxmlformats.org/officeDocument/2006/relationships/tags" Target="../tags/tag168.xml"/><Relationship Id="rId10" Type="http://schemas.openxmlformats.org/officeDocument/2006/relationships/tags" Target="../tags/tag169.xml"/><Relationship Id="rId11" Type="http://schemas.openxmlformats.org/officeDocument/2006/relationships/tags" Target="../tags/tag170.xml"/><Relationship Id="rId12" Type="http://schemas.openxmlformats.org/officeDocument/2006/relationships/tags" Target="../tags/tag171.xml"/><Relationship Id="rId13" Type="http://schemas.openxmlformats.org/officeDocument/2006/relationships/tags" Target="../tags/tag172.xml"/><Relationship Id="rId14" Type="http://schemas.openxmlformats.org/officeDocument/2006/relationships/tags" Target="../tags/tag173.xml"/><Relationship Id="rId15" Type="http://schemas.openxmlformats.org/officeDocument/2006/relationships/tags" Target="../tags/tag174.xml"/><Relationship Id="rId16" Type="http://schemas.openxmlformats.org/officeDocument/2006/relationships/tags" Target="../tags/tag175.xml"/><Relationship Id="rId17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76.xml"/><Relationship Id="rId2" Type="http://schemas.openxmlformats.org/officeDocument/2006/relationships/tags" Target="../tags/tag177.xml"/><Relationship Id="rId3" Type="http://schemas.openxmlformats.org/officeDocument/2006/relationships/tags" Target="../tags/tag178.xml"/><Relationship Id="rId4" Type="http://schemas.openxmlformats.org/officeDocument/2006/relationships/slideLayout" Target="../slideLayouts/slideLayout15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79.xml"/><Relationship Id="rId2" Type="http://schemas.openxmlformats.org/officeDocument/2006/relationships/tags" Target="../tags/tag180.xml"/><Relationship Id="rId3" Type="http://schemas.openxmlformats.org/officeDocument/2006/relationships/tags" Target="../tags/tag181.xml"/><Relationship Id="rId4" Type="http://schemas.openxmlformats.org/officeDocument/2006/relationships/tags" Target="../tags/tag182.xml"/><Relationship Id="rId5" Type="http://schemas.openxmlformats.org/officeDocument/2006/relationships/tags" Target="../tags/tag183.xml"/><Relationship Id="rId6" Type="http://schemas.openxmlformats.org/officeDocument/2006/relationships/tags" Target="../tags/tag184.xml"/><Relationship Id="rId7" Type="http://schemas.openxmlformats.org/officeDocument/2006/relationships/tags" Target="../tags/tag185.xml"/><Relationship Id="rId8" Type="http://schemas.openxmlformats.org/officeDocument/2006/relationships/tags" Target="../tags/tag186.xml"/><Relationship Id="rId9" Type="http://schemas.openxmlformats.org/officeDocument/2006/relationships/tags" Target="../tags/tag187.xml"/><Relationship Id="rId10" Type="http://schemas.openxmlformats.org/officeDocument/2006/relationships/tags" Target="../tags/tag188.xml"/><Relationship Id="rId11" Type="http://schemas.openxmlformats.org/officeDocument/2006/relationships/tags" Target="../tags/tag189.xml"/><Relationship Id="rId12" Type="http://schemas.openxmlformats.org/officeDocument/2006/relationships/tags" Target="../tags/tag190.xml"/><Relationship Id="rId13" Type="http://schemas.openxmlformats.org/officeDocument/2006/relationships/tags" Target="../tags/tag191.xml"/><Relationship Id="rId14" Type="http://schemas.openxmlformats.org/officeDocument/2006/relationships/tags" Target="../tags/tag192.xml"/><Relationship Id="rId15" Type="http://schemas.openxmlformats.org/officeDocument/2006/relationships/tags" Target="../tags/tag193.xml"/><Relationship Id="rId16" Type="http://schemas.openxmlformats.org/officeDocument/2006/relationships/tags" Target="../tags/tag194.xml"/><Relationship Id="rId17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95.xml"/><Relationship Id="rId2" Type="http://schemas.openxmlformats.org/officeDocument/2006/relationships/tags" Target="../tags/tag196.xml"/><Relationship Id="rId3" Type="http://schemas.openxmlformats.org/officeDocument/2006/relationships/tags" Target="../tags/tag197.xml"/><Relationship Id="rId4" Type="http://schemas.openxmlformats.org/officeDocument/2006/relationships/tags" Target="../tags/tag198.xml"/><Relationship Id="rId5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99.xml"/><Relationship Id="rId2" Type="http://schemas.openxmlformats.org/officeDocument/2006/relationships/tags" Target="../tags/tag200.xml"/><Relationship Id="rId3" Type="http://schemas.openxmlformats.org/officeDocument/2006/relationships/tags" Target="../tags/tag201.xml"/><Relationship Id="rId4" Type="http://schemas.openxmlformats.org/officeDocument/2006/relationships/tags" Target="../tags/tag202.xml"/><Relationship Id="rId5" Type="http://schemas.openxmlformats.org/officeDocument/2006/relationships/tags" Target="../tags/tag203.xml"/><Relationship Id="rId6" Type="http://schemas.openxmlformats.org/officeDocument/2006/relationships/tags" Target="../tags/tag204.xml"/><Relationship Id="rId7" Type="http://schemas.openxmlformats.org/officeDocument/2006/relationships/tags" Target="../tags/tag205.xml"/><Relationship Id="rId8" Type="http://schemas.openxmlformats.org/officeDocument/2006/relationships/tags" Target="../tags/tag206.xml"/><Relationship Id="rId9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207.xml"/><Relationship Id="rId2" Type="http://schemas.openxmlformats.org/officeDocument/2006/relationships/tags" Target="../tags/tag208.xml"/><Relationship Id="rId3" Type="http://schemas.openxmlformats.org/officeDocument/2006/relationships/tags" Target="../tags/tag209.xml"/><Relationship Id="rId4" Type="http://schemas.openxmlformats.org/officeDocument/2006/relationships/slideLayout" Target="../slideLayouts/slideLayout15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10.xml"/><Relationship Id="rId2" Type="http://schemas.openxmlformats.org/officeDocument/2006/relationships/tags" Target="../tags/tag211.xml"/><Relationship Id="rId3" Type="http://schemas.openxmlformats.org/officeDocument/2006/relationships/tags" Target="../tags/tag212.xml"/><Relationship Id="rId4" Type="http://schemas.openxmlformats.org/officeDocument/2006/relationships/tags" Target="../tags/tag213.xml"/><Relationship Id="rId5" Type="http://schemas.openxmlformats.org/officeDocument/2006/relationships/tags" Target="../tags/tag214.xml"/><Relationship Id="rId6" Type="http://schemas.openxmlformats.org/officeDocument/2006/relationships/tags" Target="../tags/tag215.xml"/><Relationship Id="rId7" Type="http://schemas.openxmlformats.org/officeDocument/2006/relationships/tags" Target="../tags/tag216.xml"/><Relationship Id="rId8" Type="http://schemas.openxmlformats.org/officeDocument/2006/relationships/tags" Target="../tags/tag217.xml"/><Relationship Id="rId9" Type="http://schemas.openxmlformats.org/officeDocument/2006/relationships/tags" Target="../tags/tag218.xml"/><Relationship Id="rId10" Type="http://schemas.openxmlformats.org/officeDocument/2006/relationships/tags" Target="../tags/tag219.xml"/><Relationship Id="rId11" Type="http://schemas.openxmlformats.org/officeDocument/2006/relationships/tags" Target="../tags/tag220.xml"/><Relationship Id="rId12" Type="http://schemas.openxmlformats.org/officeDocument/2006/relationships/tags" Target="../tags/tag221.xml"/><Relationship Id="rId13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22.xml"/><Relationship Id="rId2" Type="http://schemas.openxmlformats.org/officeDocument/2006/relationships/tags" Target="../tags/tag223.xml"/><Relationship Id="rId3" Type="http://schemas.openxmlformats.org/officeDocument/2006/relationships/tags" Target="../tags/tag224.xml"/><Relationship Id="rId4" Type="http://schemas.openxmlformats.org/officeDocument/2006/relationships/tags" Target="../tags/tag225.xml"/><Relationship Id="rId5" Type="http://schemas.openxmlformats.org/officeDocument/2006/relationships/tags" Target="../tags/tag226.xml"/><Relationship Id="rId6" Type="http://schemas.openxmlformats.org/officeDocument/2006/relationships/tags" Target="../tags/tag227.xml"/><Relationship Id="rId7" Type="http://schemas.openxmlformats.org/officeDocument/2006/relationships/tags" Target="../tags/tag228.xml"/><Relationship Id="rId8" Type="http://schemas.openxmlformats.org/officeDocument/2006/relationships/tags" Target="../tags/tag229.xml"/><Relationship Id="rId9" Type="http://schemas.openxmlformats.org/officeDocument/2006/relationships/tags" Target="../tags/tag230.xml"/><Relationship Id="rId10" Type="http://schemas.openxmlformats.org/officeDocument/2006/relationships/tags" Target="../tags/tag231.xml"/><Relationship Id="rId11" Type="http://schemas.openxmlformats.org/officeDocument/2006/relationships/tags" Target="../tags/tag232.xml"/><Relationship Id="rId12" Type="http://schemas.openxmlformats.org/officeDocument/2006/relationships/tags" Target="../tags/tag233.xml"/><Relationship Id="rId13" Type="http://schemas.openxmlformats.org/officeDocument/2006/relationships/tags" Target="../tags/tag234.xml"/><Relationship Id="rId14" Type="http://schemas.openxmlformats.org/officeDocument/2006/relationships/tags" Target="../tags/tag235.xml"/><Relationship Id="rId15" Type="http://schemas.openxmlformats.org/officeDocument/2006/relationships/tags" Target="../tags/tag236.xml"/><Relationship Id="rId16" Type="http://schemas.openxmlformats.org/officeDocument/2006/relationships/tags" Target="../tags/tag237.xml"/><Relationship Id="rId17" Type="http://schemas.openxmlformats.org/officeDocument/2006/relationships/tags" Target="../tags/tag238.xml"/><Relationship Id="rId18" Type="http://schemas.openxmlformats.org/officeDocument/2006/relationships/tags" Target="../tags/tag239.xml"/><Relationship Id="rId19" Type="http://schemas.openxmlformats.org/officeDocument/2006/relationships/tags" Target="../tags/tag240.xml"/><Relationship Id="rId20" Type="http://schemas.openxmlformats.org/officeDocument/2006/relationships/tags" Target="../tags/tag241.xml"/><Relationship Id="rId21" Type="http://schemas.openxmlformats.org/officeDocument/2006/relationships/tags" Target="../tags/tag242.xml"/><Relationship Id="rId22" Type="http://schemas.openxmlformats.org/officeDocument/2006/relationships/tags" Target="../tags/tag243.xml"/><Relationship Id="rId23" Type="http://schemas.openxmlformats.org/officeDocument/2006/relationships/tags" Target="../tags/tag244.xml"/><Relationship Id="rId24" Type="http://schemas.openxmlformats.org/officeDocument/2006/relationships/tags" Target="../tags/tag245.xml"/><Relationship Id="rId25" Type="http://schemas.openxmlformats.org/officeDocument/2006/relationships/tags" Target="../tags/tag246.xml"/><Relationship Id="rId26" Type="http://schemas.openxmlformats.org/officeDocument/2006/relationships/tags" Target="../tags/tag247.xml"/><Relationship Id="rId27" Type="http://schemas.openxmlformats.org/officeDocument/2006/relationships/tags" Target="../tags/tag248.xml"/><Relationship Id="rId28" Type="http://schemas.openxmlformats.org/officeDocument/2006/relationships/tags" Target="../tags/tag249.xml"/><Relationship Id="rId29" Type="http://schemas.openxmlformats.org/officeDocument/2006/relationships/tags" Target="../tags/tag250.xml"/><Relationship Id="rId30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51.xml"/><Relationship Id="rId2" Type="http://schemas.openxmlformats.org/officeDocument/2006/relationships/tags" Target="../tags/tag252.xml"/><Relationship Id="rId3" Type="http://schemas.openxmlformats.org/officeDocument/2006/relationships/tags" Target="../tags/tag253.xml"/><Relationship Id="rId4" Type="http://schemas.openxmlformats.org/officeDocument/2006/relationships/tags" Target="../tags/tag254.xml"/><Relationship Id="rId5" Type="http://schemas.openxmlformats.org/officeDocument/2006/relationships/tags" Target="../tags/tag255.xml"/><Relationship Id="rId6" Type="http://schemas.openxmlformats.org/officeDocument/2006/relationships/tags" Target="../tags/tag256.xml"/><Relationship Id="rId7" Type="http://schemas.openxmlformats.org/officeDocument/2006/relationships/tags" Target="../tags/tag257.xml"/><Relationship Id="rId8" Type="http://schemas.openxmlformats.org/officeDocument/2006/relationships/tags" Target="../tags/tag258.xml"/><Relationship Id="rId9" Type="http://schemas.openxmlformats.org/officeDocument/2006/relationships/tags" Target="../tags/tag259.xml"/><Relationship Id="rId10" Type="http://schemas.openxmlformats.org/officeDocument/2006/relationships/tags" Target="../tags/tag260.xml"/><Relationship Id="rId11" Type="http://schemas.openxmlformats.org/officeDocument/2006/relationships/tags" Target="../tags/tag261.xml"/><Relationship Id="rId12" Type="http://schemas.openxmlformats.org/officeDocument/2006/relationships/tags" Target="../tags/tag262.xml"/><Relationship Id="rId13" Type="http://schemas.openxmlformats.org/officeDocument/2006/relationships/tags" Target="../tags/tag263.xml"/><Relationship Id="rId14" Type="http://schemas.openxmlformats.org/officeDocument/2006/relationships/tags" Target="../tags/tag264.xml"/><Relationship Id="rId15" Type="http://schemas.openxmlformats.org/officeDocument/2006/relationships/tags" Target="../tags/tag265.xml"/><Relationship Id="rId16" Type="http://schemas.openxmlformats.org/officeDocument/2006/relationships/tags" Target="../tags/tag266.xml"/><Relationship Id="rId17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67.xml"/><Relationship Id="rId2" Type="http://schemas.openxmlformats.org/officeDocument/2006/relationships/tags" Target="../tags/tag268.xml"/><Relationship Id="rId3" Type="http://schemas.openxmlformats.org/officeDocument/2006/relationships/tags" Target="../tags/tag269.xml"/><Relationship Id="rId4" Type="http://schemas.openxmlformats.org/officeDocument/2006/relationships/slideLayout" Target="../slideLayouts/slideLayout15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70.xml"/><Relationship Id="rId2" Type="http://schemas.openxmlformats.org/officeDocument/2006/relationships/tags" Target="../tags/tag271.xml"/><Relationship Id="rId3" Type="http://schemas.openxmlformats.org/officeDocument/2006/relationships/tags" Target="../tags/tag272.xml"/><Relationship Id="rId4" Type="http://schemas.openxmlformats.org/officeDocument/2006/relationships/tags" Target="../tags/tag273.xml"/><Relationship Id="rId5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74.xml"/><Relationship Id="rId2" Type="http://schemas.openxmlformats.org/officeDocument/2006/relationships/tags" Target="../tags/tag275.xml"/><Relationship Id="rId3" Type="http://schemas.openxmlformats.org/officeDocument/2006/relationships/tags" Target="../tags/tag276.xml"/><Relationship Id="rId4" Type="http://schemas.openxmlformats.org/officeDocument/2006/relationships/tags" Target="../tags/tag277.xml"/><Relationship Id="rId5" Type="http://schemas.openxmlformats.org/officeDocument/2006/relationships/tags" Target="../tags/tag278.xml"/><Relationship Id="rId6" Type="http://schemas.openxmlformats.org/officeDocument/2006/relationships/tags" Target="../tags/tag279.xml"/><Relationship Id="rId7" Type="http://schemas.openxmlformats.org/officeDocument/2006/relationships/tags" Target="../tags/tag280.xml"/><Relationship Id="rId8" Type="http://schemas.openxmlformats.org/officeDocument/2006/relationships/tags" Target="../tags/tag281.xml"/><Relationship Id="rId9" Type="http://schemas.openxmlformats.org/officeDocument/2006/relationships/tags" Target="../tags/tag282.xml"/><Relationship Id="rId10" Type="http://schemas.openxmlformats.org/officeDocument/2006/relationships/tags" Target="../tags/tag283.xml"/><Relationship Id="rId11" Type="http://schemas.openxmlformats.org/officeDocument/2006/relationships/tags" Target="../tags/tag284.xml"/><Relationship Id="rId12" Type="http://schemas.openxmlformats.org/officeDocument/2006/relationships/tags" Target="../tags/tag285.xml"/><Relationship Id="rId13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86.xml"/><Relationship Id="rId2" Type="http://schemas.openxmlformats.org/officeDocument/2006/relationships/tags" Target="../tags/tag287.xml"/><Relationship Id="rId3" Type="http://schemas.openxmlformats.org/officeDocument/2006/relationships/tags" Target="../tags/tag288.xml"/><Relationship Id="rId4" Type="http://schemas.openxmlformats.org/officeDocument/2006/relationships/tags" Target="../tags/tag289.xml"/><Relationship Id="rId5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90.xml"/><Relationship Id="rId2" Type="http://schemas.openxmlformats.org/officeDocument/2006/relationships/tags" Target="../tags/tag291.xml"/><Relationship Id="rId3" Type="http://schemas.openxmlformats.org/officeDocument/2006/relationships/tags" Target="../tags/tag292.xml"/><Relationship Id="rId4" Type="http://schemas.openxmlformats.org/officeDocument/2006/relationships/tags" Target="../tags/tag293.xml"/><Relationship Id="rId5" Type="http://schemas.openxmlformats.org/officeDocument/2006/relationships/tags" Target="../tags/tag294.xml"/><Relationship Id="rId6" Type="http://schemas.openxmlformats.org/officeDocument/2006/relationships/tags" Target="../tags/tag295.xml"/><Relationship Id="rId7" Type="http://schemas.openxmlformats.org/officeDocument/2006/relationships/tags" Target="../tags/tag296.xml"/><Relationship Id="rId8" Type="http://schemas.openxmlformats.org/officeDocument/2006/relationships/tags" Target="../tags/tag297.xml"/><Relationship Id="rId9" Type="http://schemas.openxmlformats.org/officeDocument/2006/relationships/tags" Target="../tags/tag298.xml"/><Relationship Id="rId10" Type="http://schemas.openxmlformats.org/officeDocument/2006/relationships/tags" Target="../tags/tag299.xml"/><Relationship Id="rId11" Type="http://schemas.openxmlformats.org/officeDocument/2006/relationships/tags" Target="../tags/tag300.xml"/><Relationship Id="rId12" Type="http://schemas.openxmlformats.org/officeDocument/2006/relationships/tags" Target="../tags/tag301.xml"/><Relationship Id="rId13" Type="http://schemas.openxmlformats.org/officeDocument/2006/relationships/tags" Target="../tags/tag302.xml"/><Relationship Id="rId14" Type="http://schemas.openxmlformats.org/officeDocument/2006/relationships/tags" Target="../tags/tag303.xml"/><Relationship Id="rId15" Type="http://schemas.openxmlformats.org/officeDocument/2006/relationships/tags" Target="../tags/tag304.xml"/><Relationship Id="rId16" Type="http://schemas.openxmlformats.org/officeDocument/2006/relationships/tags" Target="../tags/tag305.xml"/><Relationship Id="rId17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306.xml"/><Relationship Id="rId2" Type="http://schemas.openxmlformats.org/officeDocument/2006/relationships/tags" Target="../tags/tag307.xml"/><Relationship Id="rId3" Type="http://schemas.openxmlformats.org/officeDocument/2006/relationships/tags" Target="../tags/tag308.xml"/><Relationship Id="rId4" Type="http://schemas.openxmlformats.org/officeDocument/2006/relationships/slideLayout" Target="../slideLayouts/slideLayout15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09.xml"/><Relationship Id="rId2" Type="http://schemas.openxmlformats.org/officeDocument/2006/relationships/tags" Target="../tags/tag310.xml"/><Relationship Id="rId3" Type="http://schemas.openxmlformats.org/officeDocument/2006/relationships/tags" Target="../tags/tag311.xml"/><Relationship Id="rId4" Type="http://schemas.openxmlformats.org/officeDocument/2006/relationships/tags" Target="../tags/tag312.xml"/><Relationship Id="rId5" Type="http://schemas.openxmlformats.org/officeDocument/2006/relationships/tags" Target="../tags/tag313.xml"/><Relationship Id="rId6" Type="http://schemas.openxmlformats.org/officeDocument/2006/relationships/tags" Target="../tags/tag314.xml"/><Relationship Id="rId7" Type="http://schemas.openxmlformats.org/officeDocument/2006/relationships/tags" Target="../tags/tag315.xml"/><Relationship Id="rId8" Type="http://schemas.openxmlformats.org/officeDocument/2006/relationships/tags" Target="../tags/tag316.xml"/><Relationship Id="rId9" Type="http://schemas.openxmlformats.org/officeDocument/2006/relationships/tags" Target="../tags/tag317.xml"/><Relationship Id="rId10" Type="http://schemas.openxmlformats.org/officeDocument/2006/relationships/tags" Target="../tags/tag318.xml"/><Relationship Id="rId11" Type="http://schemas.openxmlformats.org/officeDocument/2006/relationships/tags" Target="../tags/tag319.xml"/><Relationship Id="rId12" Type="http://schemas.openxmlformats.org/officeDocument/2006/relationships/tags" Target="../tags/tag320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21.xml"/><Relationship Id="rId2" Type="http://schemas.openxmlformats.org/officeDocument/2006/relationships/tags" Target="../tags/tag322.xml"/><Relationship Id="rId3" Type="http://schemas.openxmlformats.org/officeDocument/2006/relationships/tags" Target="../tags/tag323.xml"/><Relationship Id="rId4" Type="http://schemas.openxmlformats.org/officeDocument/2006/relationships/tags" Target="../tags/tag324.xml"/><Relationship Id="rId5" Type="http://schemas.openxmlformats.org/officeDocument/2006/relationships/tags" Target="../tags/tag325.xml"/><Relationship Id="rId6" Type="http://schemas.openxmlformats.org/officeDocument/2006/relationships/tags" Target="../tags/tag326.xml"/><Relationship Id="rId7" Type="http://schemas.openxmlformats.org/officeDocument/2006/relationships/tags" Target="../tags/tag327.xml"/><Relationship Id="rId8" Type="http://schemas.openxmlformats.org/officeDocument/2006/relationships/tags" Target="../tags/tag328.xml"/><Relationship Id="rId9" Type="http://schemas.openxmlformats.org/officeDocument/2006/relationships/tags" Target="../tags/tag329.xml"/><Relationship Id="rId10" Type="http://schemas.openxmlformats.org/officeDocument/2006/relationships/tags" Target="../tags/tag330.xml"/><Relationship Id="rId11" Type="http://schemas.openxmlformats.org/officeDocument/2006/relationships/tags" Target="../tags/tag331.xml"/><Relationship Id="rId12" Type="http://schemas.openxmlformats.org/officeDocument/2006/relationships/tags" Target="../tags/tag332.xml"/><Relationship Id="rId13" Type="http://schemas.openxmlformats.org/officeDocument/2006/relationships/tags" Target="../tags/tag333.xml"/><Relationship Id="rId14" Type="http://schemas.openxmlformats.org/officeDocument/2006/relationships/tags" Target="../tags/tag334.xml"/><Relationship Id="rId15" Type="http://schemas.openxmlformats.org/officeDocument/2006/relationships/tags" Target="../tags/tag335.xml"/><Relationship Id="rId16" Type="http://schemas.openxmlformats.org/officeDocument/2006/relationships/tags" Target="../tags/tag336.xml"/><Relationship Id="rId17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37.xml"/><Relationship Id="rId2" Type="http://schemas.openxmlformats.org/officeDocument/2006/relationships/tags" Target="../tags/tag338.xml"/><Relationship Id="rId3" Type="http://schemas.openxmlformats.org/officeDocument/2006/relationships/tags" Target="../tags/tag339.xml"/><Relationship Id="rId4" Type="http://schemas.openxmlformats.org/officeDocument/2006/relationships/tags" Target="../tags/tag340.xml"/><Relationship Id="rId5" Type="http://schemas.openxmlformats.org/officeDocument/2006/relationships/tags" Target="../tags/tag341.xml"/><Relationship Id="rId6" Type="http://schemas.openxmlformats.org/officeDocument/2006/relationships/tags" Target="../tags/tag342.xml"/><Relationship Id="rId7" Type="http://schemas.openxmlformats.org/officeDocument/2006/relationships/tags" Target="../tags/tag343.xml"/><Relationship Id="rId8" Type="http://schemas.openxmlformats.org/officeDocument/2006/relationships/tags" Target="../tags/tag344.xml"/><Relationship Id="rId9" Type="http://schemas.openxmlformats.org/officeDocument/2006/relationships/tags" Target="../tags/tag345.xml"/><Relationship Id="rId10" Type="http://schemas.openxmlformats.org/officeDocument/2006/relationships/tags" Target="../tags/tag346.xml"/><Relationship Id="rId11" Type="http://schemas.openxmlformats.org/officeDocument/2006/relationships/tags" Target="../tags/tag347.xml"/><Relationship Id="rId12" Type="http://schemas.openxmlformats.org/officeDocument/2006/relationships/tags" Target="../tags/tag348.xml"/><Relationship Id="rId13" Type="http://schemas.openxmlformats.org/officeDocument/2006/relationships/tags" Target="../tags/tag349.xml"/><Relationship Id="rId14" Type="http://schemas.openxmlformats.org/officeDocument/2006/relationships/tags" Target="../tags/tag350.xml"/><Relationship Id="rId15" Type="http://schemas.openxmlformats.org/officeDocument/2006/relationships/tags" Target="../tags/tag351.xml"/><Relationship Id="rId16" Type="http://schemas.openxmlformats.org/officeDocument/2006/relationships/tags" Target="../tags/tag352.xml"/><Relationship Id="rId17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53.xml"/><Relationship Id="rId2" Type="http://schemas.openxmlformats.org/officeDocument/2006/relationships/tags" Target="../tags/tag354.xml"/><Relationship Id="rId3" Type="http://schemas.openxmlformats.org/officeDocument/2006/relationships/tags" Target="../tags/tag355.xml"/><Relationship Id="rId4" Type="http://schemas.openxmlformats.org/officeDocument/2006/relationships/tags" Target="../tags/tag356.xml"/><Relationship Id="rId5" Type="http://schemas.openxmlformats.org/officeDocument/2006/relationships/tags" Target="../tags/tag357.xml"/><Relationship Id="rId6" Type="http://schemas.openxmlformats.org/officeDocument/2006/relationships/tags" Target="../tags/tag358.xml"/><Relationship Id="rId7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59.xml"/><Relationship Id="rId2" Type="http://schemas.openxmlformats.org/officeDocument/2006/relationships/tags" Target="../tags/tag360.xml"/><Relationship Id="rId3" Type="http://schemas.openxmlformats.org/officeDocument/2006/relationships/tags" Target="../tags/tag361.xml"/><Relationship Id="rId4" Type="http://schemas.openxmlformats.org/officeDocument/2006/relationships/tags" Target="../tags/tag362.xml"/><Relationship Id="rId5" Type="http://schemas.openxmlformats.org/officeDocument/2006/relationships/tags" Target="../tags/tag363.xml"/><Relationship Id="rId6" Type="http://schemas.openxmlformats.org/officeDocument/2006/relationships/slideLayout" Target="../slideLayouts/slideLayout22.xml"/><Relationship Id="rId7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5856514" y="754533"/>
            <a:ext cx="5375326" cy="1859048"/>
          </a:xfrm>
        </p:spPr>
        <p:txBody>
          <a:bodyPr>
            <a:normAutofit fontScale="98333"/>
          </a:bodyPr>
          <a:p>
            <a:r>
              <a:rPr altLang="en-US" dirty="0" lang="zh-CN"/>
              <a:t>2024年新能源行业可再生能源开发计划</a:t>
            </a:r>
            <a:endParaRPr altLang="en-US" dirty="0" lang="zh-CN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5856513" y="2773054"/>
            <a:ext cx="5375325" cy="370742"/>
          </a:xfrm>
        </p:spPr>
        <p:txBody>
          <a:bodyPr/>
          <a:p>
            <a:r>
              <a:rPr altLang="zh-CN" dirty="0" lang="en-US" err="1"/>
              <a:t>XX,a</a:t>
            </a:r>
            <a:r>
              <a:rPr altLang="zh-CN" dirty="0" lang="en-US"/>
              <a:t> click to unlimited possibilities</a:t>
            </a:r>
            <a:endParaRPr altLang="en-US" dirty="0" lang="zh-CN"/>
          </a:p>
        </p:txBody>
      </p:sp>
      <p:sp>
        <p:nvSpPr>
          <p:cNvPr id="1048652" name="日期时间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838199" y="504000"/>
            <a:ext cx="2743199" cy="504000"/>
          </a:xfrm>
        </p:spPr>
        <p:txBody>
          <a:bodyPr/>
          <a:p>
            <a:r>
              <a:rPr altLang="zh-CN" dirty="0" lang="en-US"/>
              <a:t>YOUR LOGO</a:t>
            </a:r>
            <a:endParaRPr altLang="zh-CN" dirty="0" lang="en-US"/>
          </a:p>
        </p:txBody>
      </p:sp>
      <p:sp>
        <p:nvSpPr>
          <p:cNvPr id="1048654" name="联系方式"/>
          <p:cNvSpPr>
            <a:spLocks noGrp="1"/>
          </p:cNvSpPr>
          <p:nvPr>
            <p:ph type="body" sz="quarter" idx="14"/>
            <p:custDataLst>
              <p:tags r:id="rId4"/>
            </p:custDataLst>
          </p:nvPr>
        </p:nvSpPr>
        <p:spPr>
          <a:xfrm>
            <a:off x="8488638" y="3597814"/>
            <a:ext cx="2743200" cy="1322534"/>
          </a:xfrm>
        </p:spPr>
        <p:txBody>
          <a:bodyPr>
            <a:normAutofit/>
          </a:bodyPr>
          <a:p>
            <a:r>
              <a:rPr altLang="en-US" dirty="0" lang="zh-CN"/>
              <a:t>时间：</a:t>
            </a:r>
            <a:r>
              <a:rPr altLang="zh-CN" dirty="0" lang="en-US"/>
              <a:t>20XX-XX-XX</a:t>
            </a:r>
            <a:endParaRPr altLang="zh-CN" dirty="0" lang="zh-CN"/>
          </a:p>
        </p:txBody>
      </p:sp>
      <p:sp>
        <p:nvSpPr>
          <p:cNvPr id="1048656" name="年份"/>
          <p:cNvSpPr>
            <a:spLocks noGrp="1"/>
          </p:cNvSpPr>
          <p:nvPr>
            <p:ph type="body" sz="quarter" idx="17"/>
            <p:custDataLst>
              <p:tags r:id="rId5"/>
            </p:custDataLst>
          </p:nvPr>
        </p:nvSpPr>
        <p:spPr>
          <a:xfrm>
            <a:off x="5856514" y="3597814"/>
            <a:ext cx="2533699" cy="1322534"/>
          </a:xfrm>
        </p:spPr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dirty="0" lang="zh-CN"/>
          </a:p>
        </p:txBody>
      </p:sp>
    </p:spTree>
    <p:custDataLst>
      <p:tags r:id="rId6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3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565200"/>
            <a:ext cx="2880000" cy="1081088"/>
          </a:xfrm>
        </p:spPr>
        <p:txBody>
          <a:bodyPr/>
          <a:p>
            <a:r>
              <a:rPr altLang="en-US" dirty="0" lang="zh-CN"/>
              <a:t>目录</a:t>
            </a:r>
            <a:endParaRPr altLang="en-US" dirty="0" lang="zh-CN"/>
          </a:p>
        </p:txBody>
      </p:sp>
      <p:sp>
        <p:nvSpPr>
          <p:cNvPr id="1048838" name="矩形 1"/>
          <p:cNvSpPr/>
          <p:nvPr>
            <p:custDataLst>
              <p:tags r:id="rId2"/>
            </p:custDataLst>
          </p:nvPr>
        </p:nvSpPr>
        <p:spPr>
          <a:xfrm>
            <a:off x="643890" y="3145155"/>
            <a:ext cx="10904220" cy="3006090"/>
          </a:xfrm>
          <a:prstGeom prst="rect"/>
          <a:solidFill>
            <a:schemeClr val="bg1"/>
          </a:solidFill>
          <a:ln>
            <a:solidFill>
              <a:schemeClr val="accent1">
                <a:alpha val="57000"/>
              </a:schemeClr>
            </a:solidFill>
            <a:prstDash val="solid"/>
          </a:ln>
          <a:effectLst>
            <a:outerShdw algn="t" blurRad="508000" dir="5400000" dist="241300" rotWithShape="0" sx="95000" sy="95000">
              <a:schemeClr val="accent1">
                <a:alpha val="2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charset="-122"/>
            </a:endParaRPr>
          </a:p>
        </p:txBody>
      </p:sp>
      <p:cxnSp>
        <p:nvCxnSpPr>
          <p:cNvPr id="3145755" name="直接连接符 2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2860778" y="3454151"/>
            <a:ext cx="0" cy="2355743"/>
          </a:xfrm>
          <a:prstGeom prst="line"/>
          <a:ln>
            <a:gradFill>
              <a:gsLst>
                <a:gs pos="0">
                  <a:schemeClr val="bg1"/>
                </a:gs>
                <a:gs pos="50000">
                  <a:schemeClr val="accent1">
                    <a:lumMod val="40000"/>
                    <a:lumOff val="60000"/>
                  </a:schemeClr>
                </a:gs>
                <a:gs pos="100000">
                  <a:schemeClr val="accent1">
                    <a:lumMod val="20000"/>
                    <a:lumOff val="8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7" name="直接连接符 8"/>
          <p:cNvCxnSpPr>
            <a:cxnSpLocks/>
          </p:cNvCxnSpPr>
          <p:nvPr>
            <p:custDataLst>
              <p:tags r:id="rId4"/>
            </p:custDataLst>
          </p:nvPr>
        </p:nvCxnSpPr>
        <p:spPr>
          <a:xfrm>
            <a:off x="5024395" y="3454151"/>
            <a:ext cx="0" cy="2355743"/>
          </a:xfrm>
          <a:prstGeom prst="line"/>
          <a:ln>
            <a:gradFill>
              <a:gsLst>
                <a:gs pos="0">
                  <a:schemeClr val="bg1"/>
                </a:gs>
                <a:gs pos="50000">
                  <a:schemeClr val="accent1">
                    <a:lumMod val="40000"/>
                    <a:lumOff val="60000"/>
                  </a:schemeClr>
                </a:gs>
                <a:gs pos="100000">
                  <a:schemeClr val="accent1">
                    <a:lumMod val="20000"/>
                    <a:lumOff val="8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9" name="直接连接符 9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7188012" y="3454151"/>
            <a:ext cx="0" cy="2355743"/>
          </a:xfrm>
          <a:prstGeom prst="line"/>
          <a:ln>
            <a:gradFill>
              <a:gsLst>
                <a:gs pos="0">
                  <a:schemeClr val="bg1"/>
                </a:gs>
                <a:gs pos="50000">
                  <a:schemeClr val="accent1">
                    <a:lumMod val="40000"/>
                    <a:lumOff val="60000"/>
                  </a:schemeClr>
                </a:gs>
                <a:gs pos="100000">
                  <a:schemeClr val="accent1">
                    <a:lumMod val="20000"/>
                    <a:lumOff val="8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40" name="序号"/>
          <p:cNvSpPr txBox="1">
            <a:spLocks noChangeAspect="1"/>
          </p:cNvSpPr>
          <p:nvPr>
            <p:custDataLst>
              <p:tags r:id="rId6"/>
            </p:custDataLst>
          </p:nvPr>
        </p:nvSpPr>
        <p:spPr>
          <a:xfrm>
            <a:off x="1043340" y="3787161"/>
            <a:ext cx="720000" cy="720000"/>
          </a:xfrm>
          <a:prstGeom prst="ellipse"/>
          <a:solidFill>
            <a:schemeClr val="accent1"/>
          </a:solidFill>
        </p:spPr>
        <p:txBody>
          <a:bodyPr anchor="ctr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dirty="0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01</a:t>
            </a:r>
            <a:endParaRPr b="1" dirty="0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2" name="项标题"/>
          <p:cNvSpPr txBox="1"/>
          <p:nvPr>
            <p:custDataLst>
              <p:tags r:id="rId7"/>
            </p:custDataLst>
          </p:nvPr>
        </p:nvSpPr>
        <p:spPr>
          <a:xfrm>
            <a:off x="1062390" y="4909915"/>
            <a:ext cx="1782409" cy="919029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14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可再生能源开发计划背景</a:t>
            </a:r>
            <a:endParaRPr altLang="en-US" b="1" dirty="0" sz="14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4" name="序号"/>
          <p:cNvSpPr txBox="1">
            <a:spLocks noChangeAspect="1"/>
          </p:cNvSpPr>
          <p:nvPr>
            <p:custDataLst>
              <p:tags r:id="rId8"/>
            </p:custDataLst>
          </p:nvPr>
        </p:nvSpPr>
        <p:spPr>
          <a:xfrm>
            <a:off x="5370574" y="3787161"/>
            <a:ext cx="720000" cy="720000"/>
          </a:xfrm>
          <a:prstGeom prst="ellipse"/>
          <a:solidFill>
            <a:schemeClr val="accent1"/>
          </a:solidFill>
        </p:spPr>
        <p:txBody>
          <a:bodyPr anchor="ctr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dirty="0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03</a:t>
            </a:r>
            <a:endParaRPr b="1" dirty="0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6" name="项标题"/>
          <p:cNvSpPr txBox="1"/>
          <p:nvPr>
            <p:custDataLst>
              <p:tags r:id="rId9"/>
            </p:custDataLst>
          </p:nvPr>
        </p:nvSpPr>
        <p:spPr>
          <a:xfrm>
            <a:off x="5389624" y="4909915"/>
            <a:ext cx="1782409" cy="919029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14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2024年新能源行业可再生能源开发计划目标</a:t>
            </a:r>
            <a:endParaRPr altLang="en-US" b="1" dirty="0" sz="14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8" name="序号"/>
          <p:cNvSpPr txBox="1">
            <a:spLocks noChangeAspect="1"/>
          </p:cNvSpPr>
          <p:nvPr>
            <p:custDataLst>
              <p:tags r:id="rId10"/>
            </p:custDataLst>
          </p:nvPr>
        </p:nvSpPr>
        <p:spPr>
          <a:xfrm>
            <a:off x="3206957" y="3787161"/>
            <a:ext cx="720000" cy="720000"/>
          </a:xfrm>
          <a:prstGeom prst="ellipse"/>
          <a:solidFill>
            <a:schemeClr val="accent1"/>
          </a:solidFill>
        </p:spPr>
        <p:txBody>
          <a:bodyPr anchor="ctr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dirty="0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02</a:t>
            </a:r>
            <a:endParaRPr b="1" dirty="0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50" name="项标题"/>
          <p:cNvSpPr txBox="1"/>
          <p:nvPr>
            <p:custDataLst>
              <p:tags r:id="rId11"/>
            </p:custDataLst>
          </p:nvPr>
        </p:nvSpPr>
        <p:spPr>
          <a:xfrm>
            <a:off x="3226007" y="4909915"/>
            <a:ext cx="1782409" cy="919029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14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2024年新能源行业可再生能源现状</a:t>
            </a:r>
            <a:endParaRPr altLang="en-US" b="1" dirty="0" sz="14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52" name="序号"/>
          <p:cNvSpPr txBox="1">
            <a:spLocks noChangeAspect="1"/>
          </p:cNvSpPr>
          <p:nvPr>
            <p:custDataLst>
              <p:tags r:id="rId12"/>
            </p:custDataLst>
          </p:nvPr>
        </p:nvSpPr>
        <p:spPr>
          <a:xfrm>
            <a:off x="7534191" y="3787161"/>
            <a:ext cx="720000" cy="720000"/>
          </a:xfrm>
          <a:prstGeom prst="ellipse"/>
          <a:solidFill>
            <a:schemeClr val="accent1"/>
          </a:solidFill>
        </p:spPr>
        <p:txBody>
          <a:bodyPr anchor="ctr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dirty="0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04</a:t>
            </a:r>
            <a:endParaRPr b="1" dirty="0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54" name="项标题"/>
          <p:cNvSpPr txBox="1"/>
          <p:nvPr>
            <p:custDataLst>
              <p:tags r:id="rId13"/>
            </p:custDataLst>
          </p:nvPr>
        </p:nvSpPr>
        <p:spPr>
          <a:xfrm>
            <a:off x="7553241" y="4909915"/>
            <a:ext cx="1782409" cy="919029"/>
          </a:xfrm>
          <a:prstGeom prst="rect"/>
          <a:noFill/>
        </p:spPr>
        <p:txBody>
          <a:bodyPr anchor="t" bIns="0" lIns="0" rIns="0" rtlCol="0" tIns="0" wrap="square">
            <a:normAutofit fontScale="64167"/>
          </a:bodyPr>
          <a:p>
            <a:pPr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2024年新能源行业可再生能源开发计划实施措施</a:t>
            </a:r>
            <a:endParaRPr altLang="en-US" b="1" dirty="0" sz="24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56" name="序号"/>
          <p:cNvSpPr txBox="1">
            <a:spLocks noChangeAspect="1"/>
          </p:cNvSpPr>
          <p:nvPr>
            <p:custDataLst>
              <p:tags r:id="rId14"/>
            </p:custDataLst>
          </p:nvPr>
        </p:nvSpPr>
        <p:spPr>
          <a:xfrm>
            <a:off x="9697810" y="3787161"/>
            <a:ext cx="720000" cy="720000"/>
          </a:xfrm>
          <a:prstGeom prst="ellipse"/>
          <a:solidFill>
            <a:schemeClr val="accent1"/>
          </a:solidFill>
        </p:spPr>
        <p:txBody>
          <a:bodyPr anchor="ctr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dirty="0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05</a:t>
            </a:r>
            <a:endParaRPr b="1" dirty="0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58" name="项标题"/>
          <p:cNvSpPr txBox="1"/>
          <p:nvPr>
            <p:custDataLst>
              <p:tags r:id="rId15"/>
            </p:custDataLst>
          </p:nvPr>
        </p:nvSpPr>
        <p:spPr>
          <a:xfrm>
            <a:off x="9716860" y="4909915"/>
            <a:ext cx="1782409" cy="919029"/>
          </a:xfrm>
          <a:prstGeom prst="rect"/>
          <a:noFill/>
        </p:spPr>
        <p:txBody>
          <a:bodyPr anchor="t" bIns="0" lIns="0" rIns="0" rtlCol="0" tIns="0" wrap="square">
            <a:normAutofit fontScale="64167"/>
          </a:bodyPr>
          <a:p>
            <a:pPr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2024年新能源行业可再生能源开发计划预期成果</a:t>
            </a:r>
            <a:endParaRPr altLang="en-US" b="1" dirty="0" sz="24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61" name="直接连接符 21"/>
          <p:cNvCxnSpPr>
            <a:cxnSpLocks/>
          </p:cNvCxnSpPr>
          <p:nvPr>
            <p:custDataLst>
              <p:tags r:id="rId16"/>
            </p:custDataLst>
          </p:nvPr>
        </p:nvCxnSpPr>
        <p:spPr>
          <a:xfrm>
            <a:off x="9351629" y="3473201"/>
            <a:ext cx="0" cy="2355743"/>
          </a:xfrm>
          <a:prstGeom prst="line"/>
          <a:ln>
            <a:gradFill>
              <a:gsLst>
                <a:gs pos="0">
                  <a:schemeClr val="bg1"/>
                </a:gs>
                <a:gs pos="50000">
                  <a:schemeClr val="accent1">
                    <a:lumMod val="40000"/>
                    <a:lumOff val="60000"/>
                  </a:schemeClr>
                </a:gs>
                <a:gs pos="100000">
                  <a:schemeClr val="accent1">
                    <a:lumMod val="20000"/>
                    <a:lumOff val="8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7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9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3988" y="2276550"/>
            <a:ext cx="7557025" cy="787008"/>
          </a:xfrm>
        </p:spPr>
        <p:txBody>
          <a:bodyPr/>
          <a:p>
            <a:r>
              <a:rPr altLang="en-US" dirty="0" lang="zh-CN"/>
              <a:t>可再生能源开发计划背景</a:t>
            </a:r>
            <a:endParaRPr altLang="en-US" dirty="0" lang="zh-CN"/>
          </a:p>
        </p:txBody>
      </p:sp>
      <p:sp>
        <p:nvSpPr>
          <p:cNvPr id="104889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1588" y="991350"/>
            <a:ext cx="7557025" cy="1224000"/>
          </a:xfrm>
        </p:spPr>
        <p:txBody>
          <a:bodyPr/>
          <a:p>
            <a:r>
              <a:rPr altLang="zh-CN" dirty="0" lang="en-US"/>
              <a:t>PART 1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4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全球能源危机和环境污染问题</a:t>
            </a:r>
            <a:endParaRPr altLang="en-US" lang="zh-CN"/>
          </a:p>
        </p:txBody>
      </p:sp>
      <p:sp>
        <p:nvSpPr>
          <p:cNvPr id="1048942" name="圆角矩形 26"/>
          <p:cNvSpPr/>
          <p:nvPr>
            <p:custDataLst>
              <p:tags r:id="rId1"/>
            </p:custDataLst>
          </p:nvPr>
        </p:nvSpPr>
        <p:spPr>
          <a:xfrm>
            <a:off x="838200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8944" name="圆角矩形 28"/>
          <p:cNvSpPr/>
          <p:nvPr>
            <p:custDataLst>
              <p:tags r:id="rId2"/>
            </p:custDataLst>
          </p:nvPr>
        </p:nvSpPr>
        <p:spPr>
          <a:xfrm>
            <a:off x="840636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8946" name="文本框 31"/>
          <p:cNvSpPr txBox="1"/>
          <p:nvPr>
            <p:custDataLst>
              <p:tags r:id="rId3"/>
            </p:custDataLst>
          </p:nvPr>
        </p:nvSpPr>
        <p:spPr>
          <a:xfrm>
            <a:off x="986770" y="2256680"/>
            <a:ext cx="2188497" cy="326436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全球能源危机：石油、天然气等传统能源资源日益枯竭，能源供应紧张，价格不断上涨。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48" name="圆角矩形 29"/>
          <p:cNvSpPr/>
          <p:nvPr>
            <p:custDataLst>
              <p:tags r:id="rId4"/>
            </p:custDataLst>
          </p:nvPr>
        </p:nvSpPr>
        <p:spPr>
          <a:xfrm>
            <a:off x="3514898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8950" name="圆角矩形 32"/>
          <p:cNvSpPr/>
          <p:nvPr>
            <p:custDataLst>
              <p:tags r:id="rId5"/>
            </p:custDataLst>
          </p:nvPr>
        </p:nvSpPr>
        <p:spPr>
          <a:xfrm>
            <a:off x="3517334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8952" name="文本框 34"/>
          <p:cNvSpPr txBox="1"/>
          <p:nvPr>
            <p:custDataLst>
              <p:tags r:id="rId6"/>
            </p:custDataLst>
          </p:nvPr>
        </p:nvSpPr>
        <p:spPr>
          <a:xfrm>
            <a:off x="3665904" y="2256680"/>
            <a:ext cx="2185815" cy="3265652"/>
          </a:xfrm>
          <a:prstGeom prst="rect"/>
          <a:noFill/>
        </p:spPr>
        <p:txBody>
          <a:bodyPr anchor="t" anchorCtr="0" rtlCol="0" wrap="square">
            <a:normAutofit lnSpcReduction="10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环境污染问题：传统能源的使用导致大量温室气体排放，加剧了气候变化和环境污染问题，对人类健康和生态平衡造成了严重威胁。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54" name="圆角矩形 3"/>
          <p:cNvSpPr/>
          <p:nvPr>
            <p:custDataLst>
              <p:tags r:id="rId7"/>
            </p:custDataLst>
          </p:nvPr>
        </p:nvSpPr>
        <p:spPr>
          <a:xfrm>
            <a:off x="6191596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8956" name="圆角矩形 4"/>
          <p:cNvSpPr/>
          <p:nvPr>
            <p:custDataLst>
              <p:tags r:id="rId8"/>
            </p:custDataLst>
          </p:nvPr>
        </p:nvSpPr>
        <p:spPr>
          <a:xfrm>
            <a:off x="6194032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8958" name="文本框 5"/>
          <p:cNvSpPr txBox="1"/>
          <p:nvPr>
            <p:custDataLst>
              <p:tags r:id="rId9"/>
            </p:custDataLst>
          </p:nvPr>
        </p:nvSpPr>
        <p:spPr>
          <a:xfrm>
            <a:off x="6341993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可再生能源开发计划：为了应对全球能源危机和环境污染问题，各国政府和企业开始大力推动可再生能源的开发和利用。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60" name="圆角矩形 8"/>
          <p:cNvSpPr/>
          <p:nvPr>
            <p:custDataLst>
              <p:tags r:id="rId10"/>
            </p:custDataLst>
          </p:nvPr>
        </p:nvSpPr>
        <p:spPr>
          <a:xfrm>
            <a:off x="8868295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8962" name="圆角矩形 9"/>
          <p:cNvSpPr/>
          <p:nvPr>
            <p:custDataLst>
              <p:tags r:id="rId11"/>
            </p:custDataLst>
          </p:nvPr>
        </p:nvSpPr>
        <p:spPr>
          <a:xfrm>
            <a:off x="8870730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8964" name="文本框 10"/>
          <p:cNvSpPr txBox="1"/>
          <p:nvPr>
            <p:custDataLst>
              <p:tags r:id="rId12"/>
            </p:custDataLst>
          </p:nvPr>
        </p:nvSpPr>
        <p:spPr>
          <a:xfrm>
            <a:off x="9018691" y="2256680"/>
            <a:ext cx="2185815" cy="3265652"/>
          </a:xfrm>
          <a:prstGeom prst="rect"/>
          <a:noFill/>
        </p:spPr>
        <p:txBody>
          <a:bodyPr anchor="t" anchorCtr="0" rtlCol="0" wrap="square">
            <a:normAutofit lnSpcReduction="10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可再生能源的优势：可再生能源资源丰富，清洁环保，可循环利用，对于保障能源安全、保护生态环境、促进经济可持续发展具有重要意义。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9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可再生能源的重要性和优势</a:t>
            </a:r>
            <a:endParaRPr altLang="en-US" lang="zh-CN"/>
          </a:p>
        </p:txBody>
      </p:sp>
      <p:sp>
        <p:nvSpPr>
          <p:cNvPr id="1049000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002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004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006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008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67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10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012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014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69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16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71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73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18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020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022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75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24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77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26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79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28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030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032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034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036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减少对化石燃料的依赖，保障国家能源安全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38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应对气候变化，减缓全球变暖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40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减少环境污染，改善生态环境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42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促进经济可持续发展，增加就业机会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7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各国政府对可再生能源的支持和政策推动</a:t>
            </a:r>
            <a:endParaRPr altLang="en-US" lang="zh-CN"/>
          </a:p>
        </p:txBody>
      </p:sp>
      <p:sp>
        <p:nvSpPr>
          <p:cNvPr id="1049078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80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82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84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政府通过税收优惠、补贴等措施降低可再生能源成本，提高市场竞争力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86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88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90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92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各国政府出台了一系列政策，鼓励可再生能源的开发和利用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94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96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98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00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政府加大对可再生能源产业的投资，推动技术创新和产业升级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02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04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06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08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政府加强监管，确保可再生能源产业的可持续发展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4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3988" y="2276550"/>
            <a:ext cx="7557025" cy="787008"/>
          </a:xfrm>
        </p:spPr>
        <p:txBody>
          <a:bodyPr>
            <a:normAutofit fontScale="90000"/>
          </a:bodyPr>
          <a:p>
            <a:r>
              <a:rPr altLang="en-US" dirty="0" lang="zh-CN"/>
              <a:t>2024年新能源行业可再生能源现状</a:t>
            </a:r>
            <a:endParaRPr altLang="en-US" dirty="0" lang="zh-CN"/>
          </a:p>
        </p:txBody>
      </p:sp>
      <p:sp>
        <p:nvSpPr>
          <p:cNvPr id="104914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1588" y="991350"/>
            <a:ext cx="7557025" cy="1224000"/>
          </a:xfrm>
        </p:spPr>
        <p:txBody>
          <a:bodyPr/>
          <a:p>
            <a:r>
              <a:rPr altLang="zh-CN" dirty="0" lang="en-US"/>
              <a:t>PART 2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9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全球可再生能源市场现状和发展趋势</a:t>
            </a:r>
            <a:endParaRPr altLang="en-US" lang="zh-CN"/>
          </a:p>
        </p:txBody>
      </p:sp>
      <p:sp>
        <p:nvSpPr>
          <p:cNvPr id="1049192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94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96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98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技术创新：降低成本，提高效率，加速可再生能源普及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00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02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04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06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全球可再生能源市场现状：持续增长，成为能源转型的重要支柱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08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10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12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14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各国政策支持：推动可再生能源产业快速发展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16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18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20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22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发展趋势：未来几年，可再生能源将在全球能源结构中占据更重要地位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5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中国可再生能源市场现状和发展趋势</a:t>
            </a:r>
            <a:endParaRPr altLang="en-US" lang="zh-CN"/>
          </a:p>
        </p:txBody>
      </p:sp>
      <p:sp>
        <p:nvSpPr>
          <p:cNvPr id="1049258" name="正文"/>
          <p:cNvSpPr txBox="1"/>
          <p:nvPr>
            <p:custDataLst>
              <p:tags r:id="rId1"/>
            </p:custDataLst>
          </p:nvPr>
        </p:nvSpPr>
        <p:spPr>
          <a:xfrm>
            <a:off x="2383176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现状：中国可再生能源市场持续增长，已成为全球最大的可再生能源市场之一。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60" name="正文"/>
          <p:cNvSpPr txBox="1"/>
          <p:nvPr>
            <p:custDataLst>
              <p:tags r:id="rId2"/>
            </p:custDataLst>
          </p:nvPr>
        </p:nvSpPr>
        <p:spPr>
          <a:xfrm>
            <a:off x="2383176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发展趋势：随着政府支持力度加大和技术进步，中国可再生能源市场未来将继续保持快速增长。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62" name="正文"/>
          <p:cNvSpPr txBox="1"/>
          <p:nvPr>
            <p:custDataLst>
              <p:tags r:id="rId3"/>
            </p:custDataLst>
          </p:nvPr>
        </p:nvSpPr>
        <p:spPr>
          <a:xfrm>
            <a:off x="2383176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挑战：可再生能源发展仍面临一些挑战，如并网难、储能技术不成熟等。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64" name="正文"/>
          <p:cNvSpPr txBox="1"/>
          <p:nvPr>
            <p:custDataLst>
              <p:tags r:id="rId4"/>
            </p:custDataLst>
          </p:nvPr>
        </p:nvSpPr>
        <p:spPr>
          <a:xfrm>
            <a:off x="2383176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前景：未来可再生能源将在能源结构中占据更重要地位，推动中国能源转型和低碳发展。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9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新能源技术发展现状和瓶颈问题</a:t>
            </a:r>
            <a:endParaRPr altLang="en-US" lang="zh-CN"/>
          </a:p>
        </p:txBody>
      </p:sp>
      <p:sp>
        <p:nvSpPr>
          <p:cNvPr id="1049300" name="正文"/>
          <p:cNvSpPr txBox="1"/>
          <p:nvPr>
            <p:custDataLst>
              <p:tags r:id="rId1"/>
            </p:custDataLst>
          </p:nvPr>
        </p:nvSpPr>
        <p:spPr>
          <a:xfrm>
            <a:off x="851035" y="3376328"/>
            <a:ext cx="2273695" cy="132199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0">
              <a:lnSpc>
                <a:spcPct val="130000"/>
              </a:lnSpc>
            </a:pPr>
            <a:r>
              <a:rPr altLang="en-US" dirty="0" sz="1200" lang="zh-CN" spc="150">
                <a:latin typeface="+mn-ea"/>
              </a:rPr>
              <a:t>新能源技术发展现状：目前，可再生能源在新能源行业中的占比逐渐增加，技术水平不断提升，但与传统的化石能源相比，仍存在一定的差距。</a:t>
            </a:r>
            <a:endParaRPr altLang="en-US" dirty="0" sz="1200" lang="zh-CN" spc="150">
              <a:latin typeface="+mn-ea"/>
            </a:endParaRPr>
          </a:p>
        </p:txBody>
      </p:sp>
      <p:sp>
        <p:nvSpPr>
          <p:cNvPr id="1049302" name="标题"/>
          <p:cNvSpPr txBox="1"/>
          <p:nvPr>
            <p:custDataLst>
              <p:tags r:id="rId2"/>
            </p:custDataLst>
          </p:nvPr>
        </p:nvSpPr>
        <p:spPr>
          <a:xfrm>
            <a:off x="838200" y="2843681"/>
            <a:ext cx="2287172" cy="37734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r>
              <a:rPr altLang="en-US" b="1" dirty="0" lang="zh-CN" spc="300">
                <a:solidFill>
                  <a:schemeClr val="accent1"/>
                </a:solidFill>
                <a:latin typeface="+mj-ea"/>
                <a:ea typeface="+mj-ea"/>
              </a:rPr>
              <a:t>添加标题</a:t>
            </a:r>
            <a:endParaRPr altLang="en-US" b="1" dirty="0" lang="zh-CN" spc="30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9304" name="正文"/>
          <p:cNvSpPr txBox="1"/>
          <p:nvPr>
            <p:custDataLst>
              <p:tags r:id="rId3"/>
            </p:custDataLst>
          </p:nvPr>
        </p:nvSpPr>
        <p:spPr>
          <a:xfrm>
            <a:off x="3593844" y="3376328"/>
            <a:ext cx="2273695" cy="132199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0">
              <a:lnSpc>
                <a:spcPct val="130000"/>
              </a:lnSpc>
            </a:pPr>
            <a:r>
              <a:rPr altLang="en-US" dirty="0" sz="1200" lang="zh-CN" spc="150">
                <a:latin typeface="+mn-ea"/>
              </a:rPr>
              <a:t>瓶颈问题：新能源技术的研发和应用仍面临诸多瓶颈问题，如设备成本高、技术成熟度不够、政策支持不足等。</a:t>
            </a:r>
            <a:endParaRPr altLang="en-US" dirty="0" sz="1200" lang="zh-CN" spc="150">
              <a:latin typeface="+mn-ea"/>
            </a:endParaRPr>
          </a:p>
        </p:txBody>
      </p:sp>
      <p:sp>
        <p:nvSpPr>
          <p:cNvPr id="1049306" name="标题"/>
          <p:cNvSpPr txBox="1"/>
          <p:nvPr>
            <p:custDataLst>
              <p:tags r:id="rId4"/>
            </p:custDataLst>
          </p:nvPr>
        </p:nvSpPr>
        <p:spPr>
          <a:xfrm>
            <a:off x="3581009" y="2843681"/>
            <a:ext cx="2287172" cy="37734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r>
              <a:rPr altLang="en-US" b="1" dirty="0" lang="zh-CN" spc="300">
                <a:solidFill>
                  <a:schemeClr val="accent4"/>
                </a:solidFill>
                <a:latin typeface="+mj-ea"/>
                <a:ea typeface="+mj-ea"/>
              </a:rPr>
              <a:t>添加标题</a:t>
            </a:r>
            <a:endParaRPr altLang="en-US" b="1" dirty="0" lang="zh-CN" spc="300">
              <a:solidFill>
                <a:schemeClr val="accent4"/>
              </a:solidFill>
              <a:latin typeface="+mj-ea"/>
              <a:ea typeface="+mj-ea"/>
            </a:endParaRPr>
          </a:p>
        </p:txBody>
      </p:sp>
      <p:sp>
        <p:nvSpPr>
          <p:cNvPr id="1049308" name="正文"/>
          <p:cNvSpPr txBox="1"/>
          <p:nvPr>
            <p:custDataLst>
              <p:tags r:id="rId5"/>
            </p:custDataLst>
          </p:nvPr>
        </p:nvSpPr>
        <p:spPr>
          <a:xfrm>
            <a:off x="6336654" y="3376328"/>
            <a:ext cx="2273695" cy="132199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0">
              <a:lnSpc>
                <a:spcPct val="130000"/>
              </a:lnSpc>
            </a:pPr>
            <a:r>
              <a:rPr altLang="en-US" dirty="0" sz="1200" lang="zh-CN" spc="150">
                <a:latin typeface="+mn-ea"/>
              </a:rPr>
              <a:t>未来发展方向：为了推动新能源技术的进一步发展，需要加强技术研发和创新，降低设备成本，提高技术成熟度，同时需要政府加大政策支持力度。</a:t>
            </a:r>
            <a:endParaRPr altLang="en-US" dirty="0" sz="1200" lang="zh-CN" spc="150">
              <a:latin typeface="+mn-ea"/>
            </a:endParaRPr>
          </a:p>
        </p:txBody>
      </p:sp>
      <p:sp>
        <p:nvSpPr>
          <p:cNvPr id="1049310" name="标题"/>
          <p:cNvSpPr txBox="1"/>
          <p:nvPr>
            <p:custDataLst>
              <p:tags r:id="rId6"/>
            </p:custDataLst>
          </p:nvPr>
        </p:nvSpPr>
        <p:spPr>
          <a:xfrm>
            <a:off x="6323819" y="2843681"/>
            <a:ext cx="2287172" cy="37734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r>
              <a:rPr altLang="en-US" b="1" dirty="0" lang="zh-CN" spc="300">
                <a:solidFill>
                  <a:schemeClr val="accent1"/>
                </a:solidFill>
                <a:latin typeface="+mj-ea"/>
                <a:ea typeface="+mj-ea"/>
              </a:rPr>
              <a:t>添加标题</a:t>
            </a:r>
            <a:endParaRPr altLang="en-US" b="1" dirty="0" lang="zh-CN" spc="30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9312" name="正文"/>
          <p:cNvSpPr txBox="1"/>
          <p:nvPr>
            <p:custDataLst>
              <p:tags r:id="rId7"/>
            </p:custDataLst>
          </p:nvPr>
        </p:nvSpPr>
        <p:spPr>
          <a:xfrm>
            <a:off x="9079463" y="3376328"/>
            <a:ext cx="2273695" cy="132199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0">
              <a:lnSpc>
                <a:spcPct val="130000"/>
              </a:lnSpc>
            </a:pPr>
            <a:r>
              <a:rPr altLang="en-US" dirty="0" sz="1200" lang="zh-CN" spc="150">
                <a:latin typeface="+mn-ea"/>
              </a:rPr>
              <a:t>跨领域合作：新能源技术的发展需要跨领域合作，包括能源、环保、科技等多个领域，通过合作实现技术突破和应用推广。</a:t>
            </a:r>
            <a:endParaRPr altLang="en-US" dirty="0" sz="1200" lang="zh-CN" spc="150">
              <a:latin typeface="+mn-ea"/>
            </a:endParaRPr>
          </a:p>
        </p:txBody>
      </p:sp>
      <p:sp>
        <p:nvSpPr>
          <p:cNvPr id="1049314" name="标题"/>
          <p:cNvSpPr txBox="1"/>
          <p:nvPr>
            <p:custDataLst>
              <p:tags r:id="rId8"/>
            </p:custDataLst>
          </p:nvPr>
        </p:nvSpPr>
        <p:spPr>
          <a:xfrm>
            <a:off x="9066628" y="2843681"/>
            <a:ext cx="2287172" cy="37734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r>
              <a:rPr altLang="en-US" b="1" dirty="0" lang="zh-CN" spc="300">
                <a:solidFill>
                  <a:schemeClr val="accent4"/>
                </a:solidFill>
                <a:latin typeface="+mj-ea"/>
                <a:ea typeface="+mj-ea"/>
              </a:rPr>
              <a:t>添加标题</a:t>
            </a:r>
            <a:endParaRPr altLang="en-US" b="1" dirty="0" lang="zh-CN" spc="300">
              <a:solidFill>
                <a:schemeClr val="accent4"/>
              </a:solidFill>
              <a:latin typeface="+mj-ea"/>
              <a:ea typeface="+mj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4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3988" y="2276550"/>
            <a:ext cx="7557025" cy="787008"/>
          </a:xfrm>
        </p:spPr>
        <p:txBody>
          <a:bodyPr>
            <a:normAutofit fontScale="90000"/>
          </a:bodyPr>
          <a:p>
            <a:r>
              <a:rPr altLang="en-US" dirty="0" lang="zh-CN"/>
              <a:t>2024年新能源行业可再生能源开发计划目标</a:t>
            </a:r>
            <a:endParaRPr altLang="en-US" dirty="0" lang="zh-CN"/>
          </a:p>
        </p:txBody>
      </p:sp>
      <p:sp>
        <p:nvSpPr>
          <p:cNvPr id="104935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1588" y="991350"/>
            <a:ext cx="7557025" cy="1224000"/>
          </a:xfrm>
        </p:spPr>
        <p:txBody>
          <a:bodyPr/>
          <a:p>
            <a:r>
              <a:rPr altLang="zh-CN" dirty="0" lang="en-US"/>
              <a:t>PART 3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9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提高可再生能源在能源结构中的比例</a:t>
            </a:r>
            <a:endParaRPr altLang="en-US" lang="zh-CN"/>
          </a:p>
        </p:txBody>
      </p:sp>
      <p:sp>
        <p:nvSpPr>
          <p:cNvPr id="1049398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00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目标：到2024年，可再生能源占能源消费总量比例达到20%以上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02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04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06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重点领域：风能、太阳能、水能、生物质能等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08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10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12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实施路径：加大技术研发力度，提高设备效率和降低成本，推动产业升级和绿色发展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14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16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18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保障措施：完善政策体系，加强监管和考核，加大资金投入和人才培养力度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20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5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降低可再生能源成本，提高经济效益</a:t>
            </a:r>
            <a:endParaRPr altLang="en-US" lang="zh-CN"/>
          </a:p>
        </p:txBody>
      </p:sp>
      <p:sp>
        <p:nvSpPr>
          <p:cNvPr id="1049456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458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460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462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464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8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66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468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470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9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72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9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9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74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476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478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9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80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9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82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80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84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486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488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490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492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目标：通过技术创新和规模化生产，降低可再生能源的制造成本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94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经济效益：降低能源成本，为经济增长提供动力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96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预期成果：提高可再生能源的市场竞争力，促进其广泛应用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98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措施：优化供应链管理，提高生产效率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3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推动新能源技术创新和产业升级</a:t>
            </a:r>
            <a:endParaRPr altLang="en-US" lang="zh-CN"/>
          </a:p>
        </p:txBody>
      </p:sp>
      <p:sp>
        <p:nvSpPr>
          <p:cNvPr id="1049534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36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38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40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措施：加大研发投入，推动新能源技术的创新和突破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42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44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46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48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目标：提高可再生能源的利用效率和安全性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50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52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54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56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重点领域：太阳能、风能、水能等可再生能源的开发和利用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58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60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62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64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预期成果：实现新能源产业的升级和可持续发展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9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3988" y="2276550"/>
            <a:ext cx="7557025" cy="787008"/>
          </a:xfrm>
        </p:spPr>
        <p:txBody>
          <a:bodyPr>
            <a:normAutofit fontScale="90000"/>
          </a:bodyPr>
          <a:p>
            <a:r>
              <a:rPr altLang="en-US" dirty="0" lang="zh-CN"/>
              <a:t>2024年新能源行业可再生能源开发计划实施措施</a:t>
            </a:r>
            <a:endParaRPr altLang="en-US" dirty="0" lang="zh-CN"/>
          </a:p>
        </p:txBody>
      </p:sp>
      <p:sp>
        <p:nvSpPr>
          <p:cNvPr id="104960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1588" y="991350"/>
            <a:ext cx="7557025" cy="1224000"/>
          </a:xfrm>
        </p:spPr>
        <p:txBody>
          <a:bodyPr/>
          <a:p>
            <a:r>
              <a:rPr altLang="zh-CN" dirty="0" lang="en-US"/>
              <a:t>PART 4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4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加强政策支持和引导，完善法律法规体系</a:t>
            </a:r>
            <a:endParaRPr altLang="en-US" lang="zh-CN"/>
          </a:p>
        </p:txBody>
      </p:sp>
      <p:sp>
        <p:nvSpPr>
          <p:cNvPr id="1049648" name="正文"/>
          <p:cNvSpPr txBox="1"/>
          <p:nvPr>
            <p:custDataLst>
              <p:tags r:id="rId1"/>
            </p:custDataLst>
          </p:nvPr>
        </p:nvSpPr>
        <p:spPr>
          <a:xfrm>
            <a:off x="2383176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政府出台相关政策，提供财政补贴和税收优惠，鼓励可再生能源的开发和利用。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50" name="正文"/>
          <p:cNvSpPr txBox="1"/>
          <p:nvPr>
            <p:custDataLst>
              <p:tags r:id="rId2"/>
            </p:custDataLst>
          </p:nvPr>
        </p:nvSpPr>
        <p:spPr>
          <a:xfrm>
            <a:off x="2383176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完善法律法规体系，明确可再生能源开发利用的权利和义务，加强监管力度。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52" name="正文"/>
          <p:cNvSpPr txBox="1"/>
          <p:nvPr>
            <p:custDataLst>
              <p:tags r:id="rId3"/>
            </p:custDataLst>
          </p:nvPr>
        </p:nvSpPr>
        <p:spPr>
          <a:xfrm>
            <a:off x="2383176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建立健全绿色证书和配额制度，推动可再生能源的市场化交易。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54" name="正文"/>
          <p:cNvSpPr txBox="1"/>
          <p:nvPr>
            <p:custDataLst>
              <p:tags r:id="rId4"/>
            </p:custDataLst>
          </p:nvPr>
        </p:nvSpPr>
        <p:spPr>
          <a:xfrm>
            <a:off x="2383176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加强宣传教育，提高公众对可再生能源的认识和接受度，形成全社会的共识和合力。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88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7500"/>
          </a:bodyPr>
          <a:p>
            <a:r>
              <a:rPr altLang="en-US" lang="zh-CN"/>
              <a:t>加大研发投入，推动新能源技术创新和成果转化</a:t>
            </a:r>
            <a:endParaRPr altLang="en-US" lang="zh-CN"/>
          </a:p>
        </p:txBody>
      </p:sp>
      <p:sp>
        <p:nvSpPr>
          <p:cNvPr id="1049690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92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694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96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98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00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702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04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06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企业将积极参与新能源技术研发和成果转化，提高自主创新能力。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708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政府和企业将共同推动新能源技术的国际合作与交流，引进国外先进技术和管理经验。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710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政府将加大对新能源技术研发的投入，鼓励企业增加研发经费，推动技术创新。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712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政府将建立新能源技术成果转化机制，促进科研成果的产业化。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46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p>
            <a:r>
              <a:rPr altLang="en-US" lang="zh-CN"/>
              <a:t>鼓励社会资本投入，推动新能源产业化和商业化进程</a:t>
            </a:r>
            <a:endParaRPr altLang="en-US" lang="zh-CN"/>
          </a:p>
        </p:txBody>
      </p:sp>
      <p:sp>
        <p:nvSpPr>
          <p:cNvPr id="1049748" name="正文"/>
          <p:cNvSpPr txBox="1"/>
          <p:nvPr>
            <p:custDataLst>
              <p:tags r:id="rId1"/>
            </p:custDataLst>
          </p:nvPr>
        </p:nvSpPr>
        <p:spPr>
          <a:xfrm>
            <a:off x="2383176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鼓励社会资本投入：通过政策引导和财政支持，吸引更多的社会资本进入新能源行业，共同推动可再生能源的开发和利用。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50" name="正文"/>
          <p:cNvSpPr txBox="1"/>
          <p:nvPr>
            <p:custDataLst>
              <p:tags r:id="rId2"/>
            </p:custDataLst>
          </p:nvPr>
        </p:nvSpPr>
        <p:spPr>
          <a:xfrm>
            <a:off x="2383176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推动新能源产业化和商业化进程：加强技术创新和产业升级，提高新能源产品的质量和效益，降低成本，推动新能源产业化和商业化进程。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52" name="正文"/>
          <p:cNvSpPr txBox="1"/>
          <p:nvPr>
            <p:custDataLst>
              <p:tags r:id="rId3"/>
            </p:custDataLst>
          </p:nvPr>
        </p:nvSpPr>
        <p:spPr>
          <a:xfrm>
            <a:off x="2383176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建立完善的政策体系：制定和完善新能源行业政策，加强监管和规范市场秩序，为可再生能源的开发和利用提供良好的政策环境。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54" name="正文"/>
          <p:cNvSpPr txBox="1"/>
          <p:nvPr>
            <p:custDataLst>
              <p:tags r:id="rId4"/>
            </p:custDataLst>
          </p:nvPr>
        </p:nvSpPr>
        <p:spPr>
          <a:xfrm>
            <a:off x="2383176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加强国际合作与交流：积极参与国际新能源合作与交流，引进先进技术和管理经验，提高我国新能源行业的国际竞争力。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8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加强国际合作，共同应对全球能源和环境挑战</a:t>
            </a:r>
            <a:endParaRPr altLang="en-US" lang="zh-CN"/>
          </a:p>
        </p:txBody>
      </p:sp>
      <p:sp>
        <p:nvSpPr>
          <p:cNvPr id="1049790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92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94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96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合作目标：共同应对全球能源和环境挑战，推动全球能源转型和可持续发展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98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00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02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04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合作领域：技术研发、市场开拓、政策协调等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06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08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10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12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合作方式：建立合作伙伴关系、参加国际会议和论坛、参与国际组织等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14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16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18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20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成功案例：国际可再生能源机构（IEA）成员国合作开展可再生能源项目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5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3988" y="2276550"/>
            <a:ext cx="7557025" cy="787008"/>
          </a:xfrm>
        </p:spPr>
        <p:txBody>
          <a:bodyPr>
            <a:normAutofit fontScale="90000"/>
          </a:bodyPr>
          <a:p>
            <a:r>
              <a:rPr altLang="en-US" dirty="0" lang="zh-CN"/>
              <a:t>2024年新能源行业可再生能源开发计划预期成果</a:t>
            </a:r>
            <a:endParaRPr altLang="en-US" dirty="0" lang="zh-CN"/>
          </a:p>
        </p:txBody>
      </p:sp>
      <p:sp>
        <p:nvSpPr>
          <p:cNvPr id="104985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1588" y="991350"/>
            <a:ext cx="7557025" cy="1224000"/>
          </a:xfrm>
        </p:spPr>
        <p:txBody>
          <a:bodyPr/>
          <a:p>
            <a:r>
              <a:rPr altLang="zh-CN" dirty="0" lang="en-US"/>
              <a:t>PART 5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0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p>
            <a:r>
              <a:rPr altLang="en-US" lang="zh-CN"/>
              <a:t>提高可再生能源在能源结构中的比例，降低化石能源消耗量</a:t>
            </a:r>
            <a:endParaRPr altLang="en-US" lang="zh-CN"/>
          </a:p>
        </p:txBody>
      </p:sp>
      <p:sp>
        <p:nvSpPr>
          <p:cNvPr id="1049904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06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08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预期成果：可再生能源占比提升至30%以上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10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12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14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目标：到2024年，可再生能源发电装机容量达到300GW以上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16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18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20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措施：加大政策支持力度，提高可再生能源技术研发水平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22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24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26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意义：降低碳排放，推动能源结构优化，促进可持续发展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60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p>
            <a:r>
              <a:rPr altLang="en-US" lang="zh-CN"/>
              <a:t>降低可再生能源成本，提高经济效益，增强市场竞争力</a:t>
            </a:r>
            <a:endParaRPr altLang="en-US" lang="zh-CN"/>
          </a:p>
        </p:txBody>
      </p:sp>
      <p:sp>
        <p:nvSpPr>
          <p:cNvPr id="1049962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64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66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68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增强市场竞争力：可再生能源具有环保、可持续等优势，符合市场需求，提高企业竞争力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70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72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74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76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降低成本：通过优化技术和生产流程，降低可再生能源的生产成本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78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80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82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84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提高经济效益：可再生能源的开发利用将为企业带来更多的商业机会和收益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86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88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90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92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政策支持：政府对可再生能源产业的支持力度不断加大，为企业发展提供有力保障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26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p>
            <a:r>
              <a:rPr altLang="en-US" lang="zh-CN"/>
              <a:t>推动新能源技术创新和产业升级，形成完整的产业链和生态系统</a:t>
            </a:r>
            <a:endParaRPr altLang="en-US" lang="zh-CN"/>
          </a:p>
        </p:txBody>
      </p:sp>
      <p:sp>
        <p:nvSpPr>
          <p:cNvPr id="1050028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30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32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34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6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产业链整合：加强产业链上下游合作，实现资源共享，降低成本。</a:t>
            </a:r>
            <a:endParaRPr altLang="zh-CN" dirty="0" sz="16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36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38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40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42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新能源技术研发：加大投入力度，推动关键技术突破，提高能源利用效率。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44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46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48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50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产业升级：鼓励企业转型，优化产业结构，提升产业附加值。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52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54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56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58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生态系统建设：促进政府、企业、科研机构等多方合作，共同打造新能源生态系统。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9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p>
            <a:r>
              <a:rPr altLang="en-US" lang="zh-CN"/>
              <a:t>提升中国在全球可再生能源领域的地位和影响力，为全球能源和环境可持续发展做出贡献</a:t>
            </a:r>
            <a:endParaRPr altLang="en-US" lang="zh-CN"/>
          </a:p>
        </p:txBody>
      </p:sp>
      <p:sp>
        <p:nvSpPr>
          <p:cNvPr id="1050094" name="任意多边形 20"/>
          <p:cNvSpPr/>
          <p:nvPr>
            <p:custDataLst>
              <p:tags r:id="rId1"/>
            </p:custDataLst>
          </p:nvPr>
        </p:nvSpPr>
        <p:spPr>
          <a:xfrm rot="2700000">
            <a:off x="4191283" y="1363741"/>
            <a:ext cx="1291841" cy="1294085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96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3833407" y="3112917"/>
            <a:ext cx="2009347" cy="3064662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提升中国在全球可再生能源领域的地位和影响力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98" name="矩形 42"/>
          <p:cNvSpPr/>
          <p:nvPr>
            <p:custDataLst>
              <p:tags r:id="rId3"/>
            </p:custDataLst>
          </p:nvPr>
        </p:nvSpPr>
        <p:spPr>
          <a:xfrm>
            <a:off x="3966540" y="2732633"/>
            <a:ext cx="1742901" cy="123424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00" name="任意多边形 18"/>
          <p:cNvSpPr/>
          <p:nvPr>
            <p:custDataLst>
              <p:tags r:id="rId4"/>
            </p:custDataLst>
          </p:nvPr>
        </p:nvSpPr>
        <p:spPr>
          <a:xfrm rot="5400000">
            <a:off x="6708937" y="1363741"/>
            <a:ext cx="1291841" cy="1294085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02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6349743" y="3112917"/>
            <a:ext cx="2009347" cy="3064662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为全球能源和环境可持续发展做出贡献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04" name="矩形 43"/>
          <p:cNvSpPr/>
          <p:nvPr>
            <p:custDataLst>
              <p:tags r:id="rId6"/>
            </p:custDataLst>
          </p:nvPr>
        </p:nvSpPr>
        <p:spPr>
          <a:xfrm>
            <a:off x="6482875" y="2732633"/>
            <a:ext cx="1742901" cy="123424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3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5867400" y="786765"/>
            <a:ext cx="5768142" cy="1977391"/>
          </a:xfrm>
        </p:spPr>
        <p:txBody>
          <a:bodyPr/>
          <a:p>
            <a:r>
              <a:rPr altLang="zh-CN" dirty="0" lang="en-US"/>
              <a:t>THANK YOU</a:t>
            </a:r>
            <a:endParaRPr altLang="en-US" dirty="0" lang="zh-CN"/>
          </a:p>
        </p:txBody>
      </p:sp>
      <p:sp>
        <p:nvSpPr>
          <p:cNvPr id="1050140" name="公司名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8799" y="504000"/>
            <a:ext cx="2657069" cy="504000"/>
          </a:xfrm>
        </p:spPr>
        <p:txBody>
          <a:bodyPr/>
          <a:p>
            <a:r>
              <a:rPr altLang="en-US" dirty="0" lang="zh-CN"/>
              <a:t>稻壳学院</a:t>
            </a:r>
            <a:endParaRPr altLang="en-US" dirty="0" lang="zh-CN"/>
          </a:p>
        </p:txBody>
      </p:sp>
      <p:sp>
        <p:nvSpPr>
          <p:cNvPr id="1050142" name="日期时间"/>
          <p:cNvSpPr>
            <a:spLocks noGrp="1"/>
          </p:cNvSpPr>
          <p:nvPr>
            <p:ph type="body" sz="quarter" idx="14"/>
            <p:custDataLst>
              <p:tags r:id="rId3"/>
            </p:custDataLst>
          </p:nvPr>
        </p:nvSpPr>
        <p:spPr>
          <a:xfrm>
            <a:off x="8774592" y="3353879"/>
            <a:ext cx="2880000" cy="1527175"/>
          </a:xfrm>
        </p:spPr>
        <p:txBody>
          <a:bodyPr/>
          <a:p>
            <a:r>
              <a:rPr altLang="en-US" dirty="0" lang="zh-CN"/>
              <a:t>汇报时间：</a:t>
            </a:r>
            <a:r>
              <a:rPr altLang="zh-CN" dirty="0" lang="en-US"/>
              <a:t>20XX/01/01</a:t>
            </a:r>
            <a:endParaRPr altLang="zh-CN" dirty="0" lang="en-US"/>
          </a:p>
        </p:txBody>
      </p:sp>
      <p:sp>
        <p:nvSpPr>
          <p:cNvPr id="1050144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>
          <a:xfrm>
            <a:off x="5943600" y="3353880"/>
            <a:ext cx="2743200" cy="1527154"/>
          </a:xfrm>
        </p:spPr>
        <p:txBody>
          <a:bodyPr>
            <a:normAutofit/>
          </a:bodyPr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dirty="0" lang="zh-CN"/>
          </a:p>
        </p:txBody>
      </p:sp>
    </p:spTree>
    <p:custDataLst>
      <p:tags r:id="rId5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UNIT_TYPE" val="i"/>
  <p:tag name="KSO_WM_UNIT_INDEX" val="2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</p:tagLst>
</file>

<file path=ppt/tags/tag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*i*5"/>
  <p:tag name="KSO_WM_UNIT_LAYERLEVEL" val="1"/>
  <p:tag name="KSO_WM_TAG_VERSION" val="1.0"/>
</p:tagLst>
</file>

<file path=ppt/tags/tag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*i*6"/>
  <p:tag name="KSO_WM_UNIT_LAYERLEVEL" val="1"/>
  <p:tag name="KSO_WM_TAG_VERSION" val="1.0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3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11"/>
  <p:tag name="KSO_WM_UNIT_TYPE" val="f"/>
  <p:tag name="KSO_WM_UNIT_INDEX" val="3"/>
  <p:tag name="KSO_WM_UNIT_SUBTYPE" val="g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1"/>
  <p:tag name="KSO_WM_UNIT_LAYERLEVEL" val="1"/>
  <p:tag name="KSO_WM_TAG_VERSION" val="1.0"/>
  <p:tag name="KSO_WM_BEAUTIFY_FLAG" val="#wm#"/>
  <p:tag name="KSO_WM_UNIT_SUBTYPE" val="c"/>
  <p:tag name="KSO_WM_UNIT_PRESET_TEXT" val="日期时间占位符"/>
  <p:tag name="KSO_WM_UNIT_NOCLEAR" val="0"/>
  <p:tag name="KSO_WM_UNIT_VALUE" val="8"/>
  <p:tag name="KSO_WM_UNIT_TYPE" val="f"/>
  <p:tag name="KSO_WM_UNIT_INDEX" val="1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*i*7"/>
  <p:tag name="KSO_WM_UNIT_LAYERLEVEL" val="1"/>
  <p:tag name="KSO_WM_TAG_VERSION" val="1.0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1*i*8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9"/>
  <p:tag name="KSO_WM_UNIT_ID" val="_1*i*9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3*i*1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3*i*2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4*i*1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4*i*2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4*i*3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4*i*4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4*i*5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4*i*6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60"/>
  <p:tag name="KSO_WM_UNIT_TYPE" val="f"/>
  <p:tag name="KSO_WM_UNIT_INDEX" val="1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60"/>
  <p:tag name="KSO_WM_UNIT_TYPE" val="f"/>
  <p:tag name="KSO_WM_UNIT_INDEX" val="2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l_h_a*1_1_1"/>
  <p:tag name="KSO_WM_UNIT_LAYERLEVEL" val="1_1_1"/>
  <p:tag name="KSO_WM_TAG_VERSION" val="1.0"/>
  <p:tag name="KSO_WM_BEAUTIFY_FLAG" val="#wm#"/>
  <p:tag name="KSO_WM_UNIT_PRESET_TEXT" val="单击此处编辑母版文本样式"/>
  <p:tag name="KSO_WM_UNIT_NOCLEAR" val="0"/>
  <p:tag name="KSO_WM_UNIT_TYPE" val="l_h_a"/>
  <p:tag name="KSO_WM_UNIT_INDEX" val="1_1_1"/>
  <p:tag name="KSO_WM_UNIT_ISCONTENTSTITLE" val="0"/>
  <p:tag name="KSO_WM_UNIT_ISNUMDGMTITLE" val="0"/>
  <p:tag name="KSO_WM_UNIT_VALUE" val="19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l_h_f*1_1_1"/>
  <p:tag name="KSO_WM_UNIT_LAYERLEVEL" val="1_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l_h_f"/>
  <p:tag name="KSO_WM_UNIT_INDEX" val="1_1_1"/>
  <p:tag name="KSO_WM_UNIT_VALUE" val="128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l_h_a*1_2_1"/>
  <p:tag name="KSO_WM_UNIT_LAYERLEVEL" val="1_1_1"/>
  <p:tag name="KSO_WM_TAG_VERSION" val="1.0"/>
  <p:tag name="KSO_WM_BEAUTIFY_FLAG" val="#wm#"/>
  <p:tag name="KSO_WM_UNIT_PRESET_TEXT" val="单击此处编辑母版文本样式"/>
  <p:tag name="KSO_WM_UNIT_NOCLEAR" val="0"/>
  <p:tag name="KSO_WM_UNIT_TYPE" val="l_h_a"/>
  <p:tag name="KSO_WM_UNIT_INDEX" val="1_2_1"/>
  <p:tag name="KSO_WM_UNIT_ISCONTENTSTITLE" val="0"/>
  <p:tag name="KSO_WM_UNIT_ISNUMDGMTITLE" val="0"/>
  <p:tag name="KSO_WM_UNIT_VALUE" val="19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l_h_f*1_2_1"/>
  <p:tag name="KSO_WM_UNIT_LAYERLEVEL" val="1_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l_h_f"/>
  <p:tag name="KSO_WM_UNIT_INDEX" val="1_2_1"/>
  <p:tag name="KSO_WM_UNIT_VALUE" val="128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1*i*1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1*i*2"/>
  <p:tag name="KSO_WM_UNIT_LAYERLEVEL" val="1"/>
  <p:tag name="KSO_WM_TAG_VERSION" val="1.0"/>
  <p:tag name="KSO_WM_BEAUTIFY_FLAG" val="#wm#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1*i*3"/>
  <p:tag name="KSO_WM_UNIT_LAYERLEVEL" val="1"/>
  <p:tag name="KSO_WM_TAG_VERSION" val="1.0"/>
  <p:tag name="KSO_WM_BEAUTIFY_FLAG" val="#wm#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1*i*4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1*i*5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1*i*6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UNIT_NOCLEAR" val="0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3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10"/>
  <p:tag name="KSO_WM_UNIT_TYPE" val="f"/>
  <p:tag name="KSO_WM_UNIT_INDEX" val="3"/>
  <p:tag name="KSO_WM_UNIT_SUBTYPE" val="g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2"/>
  <p:tag name="KSO_WM_UNIT_LAYERLEVEL" val="1"/>
  <p:tag name="KSO_WM_TAG_VERSION" val="1.0"/>
  <p:tag name="KSO_WM_BEAUTIFY_FLAG" val="#wm#"/>
  <p:tag name="KSO_WM_UNIT_SUBTYPE" val="c"/>
  <p:tag name="KSO_WM_UNIT_PRESET_TEXT" val="日期时间占位符"/>
  <p:tag name="KSO_WM_UNIT_NOCLEAR" val="0"/>
  <p:tag name="KSO_WM_UNIT_VALUE" val="8"/>
  <p:tag name="KSO_WM_UNIT_TYPE" val="f"/>
  <p:tag name="KSO_WM_UNIT_INDEX" val="2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1*i*7"/>
  <p:tag name="KSO_WM_UNIT_LAYERLEVEL" val="1"/>
  <p:tag name="KSO_WM_TAG_VERSION" val="1.0"/>
</p:tagLst>
</file>

<file path=ppt/tags/tag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11*i*8"/>
  <p:tag name="KSO_WM_UNIT_LAYERLEVEL" val="1"/>
  <p:tag name="KSO_WM_TAG_VERSION" val="1.0"/>
</p:tagLst>
</file>

<file path=ppt/tags/tag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9"/>
  <p:tag name="KSO_WM_UNIT_ID" val="_11*i*9"/>
  <p:tag name="KSO_WM_UNIT_LAYERLEVEL" val="1"/>
  <p:tag name="KSO_WM_TAG_VERSION" val="1.0"/>
</p:tagLst>
</file>

<file path=ppt/tags/tag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0*i*1"/>
  <p:tag name="KSO_WM_UNIT_LAYERLEVEL" val="1"/>
  <p:tag name="KSO_WM_TAG_VERSION" val="1.0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0987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TEMPLATE_CATEGORY" val="custom"/>
  <p:tag name="KSO_WM_TEMPLATE_INDEX" val="20230987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87"/>
  <p:tag name="KSO_WM_TEMPLATE_THUMBS_INDEX" val="1、9"/>
</p:tagLst>
</file>

<file path=ppt/tags/tag9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87_1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PRESET_TEXT" val="单击此处添加标题"/>
</p:tagLst>
</file>

<file path=ppt/tags/tag9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87_1*b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PRESET_TEXT" val="WPS,a click to unlimited possibilities"/>
</p:tagLst>
</file>

<file path=ppt/tags/tag95.xml><?xml version="1.0" encoding="utf-8"?>
<p:tagLst xmlns:p="http://schemas.openxmlformats.org/presentationml/2006/main">
  <p:tag name="KSO_WM_UNIT_SUBTYPE" val="g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87_1*f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PRESET_TEXT" val="YOUR LOGO"/>
</p:tagLst>
</file>

<file path=ppt/tags/tag96.xml><?xml version="1.0" encoding="utf-8"?>
<p:tagLst xmlns:p="http://schemas.openxmlformats.org/presentationml/2006/main">
  <p:tag name="KSO_WM_UNIT_SUBTYPE" val="c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3"/>
  <p:tag name="KSO_WM_UNIT_ID" val="custom20230987_1*f*3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PRESET_TEXT" val="时间：20XX-XX-XX"/>
</p:tagLst>
</file>

<file path=ppt/tags/tag97.xml><?xml version="1.0" encoding="utf-8"?>
<p:tagLst xmlns:p="http://schemas.openxmlformats.org/presentationml/2006/main">
  <p:tag name="KSO_WM_UNIT_SUBTYPE" val="b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custom20230987_1*f*2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PRESET_TEXT" val="汇报人：WPS"/>
</p:tagLst>
</file>

<file path=ppt/tags/tag98.xml><?xml version="1.0" encoding="utf-8"?>
<p:tagLst xmlns:p="http://schemas.openxmlformats.org/presentationml/2006/main">
  <p:tag name="KSO_WM_SLIDE_ID" val="custom20230987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87"/>
  <p:tag name="KSO_WM_SLIDE_LAYOUT" val="a_b_f"/>
  <p:tag name="KSO_WM_SLIDE_LAYOUT_CNT" val="1_1_3"/>
  <p:tag name="KSO_WM_SLIDE_TYPE" val="title"/>
  <p:tag name="KSO_WM_SLIDE_SUBTYPE" val="pureTxt"/>
  <p:tag name="KSO_WM_TEMPLATE_THUMBS_INDEX" val="1、9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5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目录"/>
</p:tagLst>
</file>

<file path=ppt/tags/tag10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custom20230987_5*l_i*1_1"/>
  <p:tag name="KSO_WM_TEMPLATE_CATEGORY" val="custom"/>
  <p:tag name="KSO_WM_TEMPLATE_INDEX" val="20230987"/>
  <p:tag name="KSO_WM_UNIT_LAYERLEVEL" val="1_1"/>
  <p:tag name="KSO_WM_TAG_VERSION" val="1.0"/>
  <p:tag name="KSO_WM_BEAUTIFY_FLAG" val="#wm#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4300000071525574},&quot;type&quot;:1},&quot;shadow&quot;:{&quot;brightness&quot;:0,&quot;colorType&quot;:1,&quot;foreColorIndex&quot;:5,&quot;transparency&quot;:0.77999997138977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custom20230987_5*l_h_i*1_2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,&quot;transparency&quot;:0},{&quot;brightness&quot;:0.6000000238418579,&quot;colorType&quot;:1,&quot;foreColorIndex&quot;:5,&quot;pos&quot;:0.5,&quot;transparency&quot;:0},{&quot;brightness&quot;:0.800000011920929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custom20230987_5*l_h_i*1_3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,&quot;transparency&quot;:0},{&quot;brightness&quot;:0.6000000238418579,&quot;colorType&quot;:1,&quot;foreColorIndex&quot;:5,&quot;pos&quot;:0.5,&quot;transparency&quot;:0},{&quot;brightness&quot;:0.800000011920929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custom20230987_5*l_h_i*1_4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,&quot;transparency&quot;:0},{&quot;brightness&quot;:0.6000000238418579,&quot;colorType&quot;:1,&quot;foreColorIndex&quot;:5,&quot;pos&quot;:0.5,&quot;transparency&quot;:0},{&quot;brightness&quot;:0.800000011920929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987_5*l_h_i*1_1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0987_5*l_h_a*1_1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987_5*l_h_i*1_3_2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0987_5*l_h_a*1_3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987_5*l_h_i*1_2_2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0987_5*l_h_a*1_2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987_5*l_h_i*1_4_2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0987_5*l_h_a*1_4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987_5*l_h_i*1_5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0987_5*l_h_a*1_5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custom20230987_5*l_h_i*1_5_2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,&quot;transparency&quot;:0},{&quot;brightness&quot;:0.6000000238418579,&quot;colorType&quot;:1,&quot;foreColorIndex&quot;:5,&quot;pos&quot;:0.5,&quot;transparency&quot;:0},{&quot;brightness&quot;:0.800000011920929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5.xml><?xml version="1.0" encoding="utf-8"?>
<p:tagLst xmlns:p="http://schemas.openxmlformats.org/presentationml/2006/main">
  <p:tag name="KSO_WM_SLIDE_ID" val="custom20230987_5"/>
  <p:tag name="KSO_WM_TEMPLATE_SUBCATEGORY" val="29"/>
  <p:tag name="KSO_WM_TEMPLATE_MASTER_TYPE" val="0"/>
  <p:tag name="KSO_WM_TEMPLATE_COLOR_TYPE" val="0"/>
  <p:tag name="KSO_WM_SLIDE_ITEM_CNT" val="5"/>
  <p:tag name="KSO_WM_SLIDE_INDEX" val="5"/>
  <p:tag name="KSO_WM_TAG_VERSION" val="1.0"/>
  <p:tag name="KSO_WM_BEAUTIFY_FLAG" val="#wm#"/>
  <p:tag name="KSO_WM_TEMPLATE_CATEGORY" val="custom"/>
  <p:tag name="KSO_WM_TEMPLATE_INDEX" val="20230987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7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117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7_7*e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1"/>
</p:tagLst>
</file>

<file path=ppt/tags/tag118.xml><?xml version="1.0" encoding="utf-8"?>
<p:tagLst xmlns:p="http://schemas.openxmlformats.org/presentationml/2006/main">
  <p:tag name="KSO_WM_SLIDE_ID" val="custom2023098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7"/>
  <p:tag name="KSO_WM_SLIDE_TYPE" val="sectionTitle"/>
  <p:tag name="KSO_WM_SLIDE_SUBTYPE" val="pureTxt"/>
  <p:tag name="KSO_WM_SLIDE_LAYOUT" val="a_e"/>
  <p:tag name="KSO_WM_SLIDE_LAYOUT_CNT" val="1_1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7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177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7_7*e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2"/>
</p:tagLst>
</file>

<file path=ppt/tags/tag178.xml><?xml version="1.0" encoding="utf-8"?>
<p:tagLst xmlns:p="http://schemas.openxmlformats.org/presentationml/2006/main">
  <p:tag name="KSO_WM_SLIDE_ID" val="custom2023098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7"/>
  <p:tag name="KSO_WM_SLIDE_TYPE" val="sectionTitle"/>
  <p:tag name="KSO_WM_SLIDE_SUBTYPE" val="pureTxt"/>
  <p:tag name="KSO_WM_SLIDE_LAYOUT" val="a_e"/>
  <p:tag name="KSO_WM_SLIDE_LAYOUT_CNT" val="1_1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8_3*l_h_f*1_1_1"/>
  <p:tag name="KSO_WM_TEMPLATE_CATEGORY" val="diagram"/>
  <p:tag name="KSO_WM_TEMPLATE_INDEX" val="20231258"/>
  <p:tag name="KSO_WM_UNIT_LAYERLEVEL" val="1_1_1"/>
  <p:tag name="KSO_WM_TAG_VERSION" val="3.0"/>
  <p:tag name="KSO_WM_BEAUTIFY_FLAG" val="#wm#"/>
  <p:tag name="KSO_WM_UNIT_TEXT_FILL_FORE_SCHEMECOLOR_INDEX_BRIGHTNESS" val="0.35"/>
  <p:tag name="KSO_WM_UNIT_TEXT_FILL_TYPE" val="1"/>
  <p:tag name="KSO_WM_DIAGRAM_VERSION" val="3"/>
  <p:tag name="KSO_WM_DIAGRAM_COLOR_TRICK" val="2"/>
  <p:tag name="KSO_WM_DIAGRAM_COLOR_TEXT_CAN_REMOVE" val="n"/>
  <p:tag name="KSO_WM_DIAGRAM_GROUP_CODE" val="l1-1"/>
  <p:tag name="KSO_WM_UNIT_PRESET_TEXT" val="单击此处输入你的项正文，文字是您思想的提炼，请尽量言简意赅的阐述观点。单击此处输入你的项正文，文字是您思想的提炼，请尽量言简意赅的阐述观点"/>
  <p:tag name="KSO_WM_DIAGRAM_MAX_ITEMCNT" val="4"/>
  <p:tag name="KSO_WM_DIAGRAM_MIN_ITEMCNT" val="2"/>
  <p:tag name="KSO_WM_DIAGRAM_VIRTUALLY_FRAME" val="{&quot;height&quot;:144.5,&quot;width&quot;:819.29998779296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258_3*l_h_a*1_1_1"/>
  <p:tag name="KSO_WM_TEMPLATE_CATEGORY" val="diagram"/>
  <p:tag name="KSO_WM_TEMPLATE_INDEX" val="20231258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添加标题"/>
  <p:tag name="KSO_WM_UNIT_TEXT_FILL_FORE_SCHEMECOLOR_INDEX" val="5"/>
  <p:tag name="KSO_WM_DIAGRAM_MAX_ITEMCNT" val="4"/>
  <p:tag name="KSO_WM_DIAGRAM_MIN_ITEMCNT" val="2"/>
  <p:tag name="KSO_WM_DIAGRAM_VIRTUALLY_FRAME" val="{&quot;height&quot;:144.5,&quot;width&quot;:819.29998779296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8_3*l_h_f*1_2_1"/>
  <p:tag name="KSO_WM_TEMPLATE_CATEGORY" val="diagram"/>
  <p:tag name="KSO_WM_TEMPLATE_INDEX" val="20231258"/>
  <p:tag name="KSO_WM_UNIT_LAYERLEVEL" val="1_1_1"/>
  <p:tag name="KSO_WM_TAG_VERSION" val="3.0"/>
  <p:tag name="KSO_WM_BEAUTIFY_FLAG" val="#wm#"/>
  <p:tag name="KSO_WM_UNIT_TEXT_FILL_FORE_SCHEMECOLOR_INDEX_BRIGHTNESS" val="0.35"/>
  <p:tag name="KSO_WM_UNIT_TEXT_FILL_TYPE" val="1"/>
  <p:tag name="KSO_WM_DIAGRAM_VERSION" val="3"/>
  <p:tag name="KSO_WM_DIAGRAM_COLOR_TRICK" val="2"/>
  <p:tag name="KSO_WM_DIAGRAM_COLOR_TEXT_CAN_REMOVE" val="n"/>
  <p:tag name="KSO_WM_DIAGRAM_GROUP_CODE" val="l1-1"/>
  <p:tag name="KSO_WM_UNIT_PRESET_TEXT" val="单击此处输入你的项正文，文字是您思想的提炼，请尽量言简意赅的阐述观点。单击此处输入你的项正文，文字是您思想的提炼，请尽量言简意赅的阐述观点"/>
  <p:tag name="KSO_WM_DIAGRAM_MAX_ITEMCNT" val="4"/>
  <p:tag name="KSO_WM_DIAGRAM_MIN_ITEMCNT" val="2"/>
  <p:tag name="KSO_WM_DIAGRAM_VIRTUALLY_FRAME" val="{&quot;height&quot;:144.5,&quot;width&quot;:819.29998779296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258_3*l_h_a*1_2_1"/>
  <p:tag name="KSO_WM_TEMPLATE_CATEGORY" val="diagram"/>
  <p:tag name="KSO_WM_TEMPLATE_INDEX" val="20231258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添加标题"/>
  <p:tag name="KSO_WM_UNIT_TEXT_FILL_FORE_SCHEMECOLOR_INDEX" val="8"/>
  <p:tag name="KSO_WM_DIAGRAM_MAX_ITEMCNT" val="4"/>
  <p:tag name="KSO_WM_DIAGRAM_MIN_ITEMCNT" val="2"/>
  <p:tag name="KSO_WM_DIAGRAM_VIRTUALLY_FRAME" val="{&quot;height&quot;:144.5,&quot;width&quot;:819.29998779296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8_3*l_h_f*1_3_1"/>
  <p:tag name="KSO_WM_TEMPLATE_CATEGORY" val="diagram"/>
  <p:tag name="KSO_WM_TEMPLATE_INDEX" val="20231258"/>
  <p:tag name="KSO_WM_UNIT_LAYERLEVEL" val="1_1_1"/>
  <p:tag name="KSO_WM_TAG_VERSION" val="3.0"/>
  <p:tag name="KSO_WM_BEAUTIFY_FLAG" val="#wm#"/>
  <p:tag name="KSO_WM_UNIT_TEXT_FILL_FORE_SCHEMECOLOR_INDEX_BRIGHTNESS" val="0.35"/>
  <p:tag name="KSO_WM_UNIT_TEXT_FILL_TYPE" val="1"/>
  <p:tag name="KSO_WM_DIAGRAM_VERSION" val="3"/>
  <p:tag name="KSO_WM_DIAGRAM_COLOR_TRICK" val="2"/>
  <p:tag name="KSO_WM_DIAGRAM_COLOR_TEXT_CAN_REMOVE" val="n"/>
  <p:tag name="KSO_WM_DIAGRAM_GROUP_CODE" val="l1-1"/>
  <p:tag name="KSO_WM_UNIT_PRESET_TEXT" val="单击此处输入你的项正文，文字是您思想的提炼，请尽量言简意赅的阐述观点。单击此处输入你的项正文，文字是您思想的提炼，请尽量言简意赅的阐述观点"/>
  <p:tag name="KSO_WM_DIAGRAM_MAX_ITEMCNT" val="4"/>
  <p:tag name="KSO_WM_DIAGRAM_MIN_ITEMCNT" val="2"/>
  <p:tag name="KSO_WM_DIAGRAM_VIRTUALLY_FRAME" val="{&quot;height&quot;:144.5,&quot;width&quot;:819.29998779296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258_3*l_h_a*1_3_1"/>
  <p:tag name="KSO_WM_TEMPLATE_CATEGORY" val="diagram"/>
  <p:tag name="KSO_WM_TEMPLATE_INDEX" val="20231258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添加标题"/>
  <p:tag name="KSO_WM_UNIT_TEXT_FILL_FORE_SCHEMECOLOR_INDEX" val="5"/>
  <p:tag name="KSO_WM_DIAGRAM_MAX_ITEMCNT" val="4"/>
  <p:tag name="KSO_WM_DIAGRAM_MIN_ITEMCNT" val="2"/>
  <p:tag name="KSO_WM_DIAGRAM_VIRTUALLY_FRAME" val="{&quot;height&quot;:144.5,&quot;width&quot;:819.29998779296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8_3*l_h_f*1_4_1"/>
  <p:tag name="KSO_WM_TEMPLATE_CATEGORY" val="diagram"/>
  <p:tag name="KSO_WM_TEMPLATE_INDEX" val="20231258"/>
  <p:tag name="KSO_WM_UNIT_LAYERLEVEL" val="1_1_1"/>
  <p:tag name="KSO_WM_TAG_VERSION" val="3.0"/>
  <p:tag name="KSO_WM_BEAUTIFY_FLAG" val="#wm#"/>
  <p:tag name="KSO_WM_UNIT_TEXT_FILL_FORE_SCHEMECOLOR_INDEX_BRIGHTNESS" val="0.35"/>
  <p:tag name="KSO_WM_UNIT_TEXT_FILL_TYPE" val="1"/>
  <p:tag name="KSO_WM_DIAGRAM_VERSION" val="3"/>
  <p:tag name="KSO_WM_DIAGRAM_COLOR_TRICK" val="2"/>
  <p:tag name="KSO_WM_DIAGRAM_COLOR_TEXT_CAN_REMOVE" val="n"/>
  <p:tag name="KSO_WM_DIAGRAM_GROUP_CODE" val="l1-1"/>
  <p:tag name="KSO_WM_UNIT_PRESET_TEXT" val="单击此处输入你的项正文，文字是您思想的提炼，请尽量言简意赅的阐述观点。单击此处输入你的项正文，文字是您思想的提炼，请尽量言简意赅的阐述观点"/>
  <p:tag name="KSO_WM_DIAGRAM_MAX_ITEMCNT" val="4"/>
  <p:tag name="KSO_WM_DIAGRAM_MIN_ITEMCNT" val="2"/>
  <p:tag name="KSO_WM_DIAGRAM_VIRTUALLY_FRAME" val="{&quot;height&quot;:144.5,&quot;width&quot;:819.29998779296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258_3*l_h_a*1_4_1"/>
  <p:tag name="KSO_WM_TEMPLATE_CATEGORY" val="diagram"/>
  <p:tag name="KSO_WM_TEMPLATE_INDEX" val="20231258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添加标题"/>
  <p:tag name="KSO_WM_UNIT_TEXT_FILL_FORE_SCHEMECOLOR_INDEX" val="8"/>
  <p:tag name="KSO_WM_DIAGRAM_MAX_ITEMCNT" val="4"/>
  <p:tag name="KSO_WM_DIAGRAM_MIN_ITEMCNT" val="2"/>
  <p:tag name="KSO_WM_DIAGRAM_VIRTUALLY_FRAME" val="{&quot;height&quot;:144.5,&quot;width&quot;:819.29998779296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7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20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7_7*e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3"/>
</p:tagLst>
</file>

<file path=ppt/tags/tag209.xml><?xml version="1.0" encoding="utf-8"?>
<p:tagLst xmlns:p="http://schemas.openxmlformats.org/presentationml/2006/main">
  <p:tag name="KSO_WM_SLIDE_ID" val="custom2023098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7"/>
  <p:tag name="KSO_WM_SLIDE_TYPE" val="sectionTitle"/>
  <p:tag name="KSO_WM_SLIDE_SUBTYPE" val="pureTxt"/>
  <p:tag name="KSO_WM_SLIDE_LAYOUT" val="a_e"/>
  <p:tag name="KSO_WM_SLIDE_LAYOUT_CNT" val="1_1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7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26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7_7*e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4"/>
</p:tagLst>
</file>

<file path=ppt/tags/tag269.xml><?xml version="1.0" encoding="utf-8"?>
<p:tagLst xmlns:p="http://schemas.openxmlformats.org/presentationml/2006/main">
  <p:tag name="KSO_WM_SLIDE_ID" val="custom2023098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7"/>
  <p:tag name="KSO_WM_SLIDE_TYPE" val="sectionTitle"/>
  <p:tag name="KSO_WM_SLIDE_SUBTYPE" val="pureTxt"/>
  <p:tag name="KSO_WM_SLIDE_LAYOUT" val="a_e"/>
  <p:tag name="KSO_WM_SLIDE_LAYOUT_CNT" val="1_1"/>
</p:tagLst>
</file>

<file path=ppt/tags/tag27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7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307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7_7*e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5"/>
</p:tagLst>
</file>

<file path=ppt/tags/tag308.xml><?xml version="1.0" encoding="utf-8"?>
<p:tagLst xmlns:p="http://schemas.openxmlformats.org/presentationml/2006/main">
  <p:tag name="KSO_WM_SLIDE_ID" val="custom2023098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7"/>
  <p:tag name="KSO_WM_SLIDE_TYPE" val="sectionTitle"/>
  <p:tag name="KSO_WM_SLIDE_SUBTYPE" val="pureTxt"/>
  <p:tag name="KSO_WM_SLIDE_LAYOUT" val="a_e"/>
  <p:tag name="KSO_WM_SLIDE_LAYOUT_CNT" val="1_1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1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TYPE" val="l_h_i"/>
  <p:tag name="KSO_WM_UNIT_INDEX" val="1_1_1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1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SUBTYPE" val="a"/>
  <p:tag name="KSO_WM_UNIT_NOCLEAR" val="0"/>
  <p:tag name="KSO_WM_DIAGRAM_GROUP_CODE" val="l1-1"/>
  <p:tag name="KSO_WM_UNIT_TYPE" val="l_h_f"/>
  <p:tag name="KSO_WM_UNIT_INDEX" val="1_1_1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1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TYPE" val="l_h_i"/>
  <p:tag name="KSO_WM_UNIT_INDEX" val="1_1_2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1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TYPE" val="l_h_i"/>
  <p:tag name="KSO_WM_UNIT_INDEX" val="1_2_1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1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SUBTYPE" val="a"/>
  <p:tag name="KSO_WM_UNIT_NOCLEAR" val="0"/>
  <p:tag name="KSO_WM_DIAGRAM_GROUP_CODE" val="l1-1"/>
  <p:tag name="KSO_WM_UNIT_TYPE" val="l_h_f"/>
  <p:tag name="KSO_WM_UNIT_INDEX" val="1_2_1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1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TYPE" val="l_h_i"/>
  <p:tag name="KSO_WM_UNIT_INDEX" val="1_2_2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9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THANK YOU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9*f*2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NOCLEAR" val="0"/>
  <p:tag name="KSO_WM_UNIT_VALUE" val="10"/>
  <p:tag name="KSO_WM_UNIT_TYPE" val="f"/>
  <p:tag name="KSO_WM_UNIT_INDEX" val="2"/>
  <p:tag name="KSO_WM_UNIT_SUBTYPE" val="g"/>
  <p:tag name="KSO_WM_UNIT_PRESET_TEXT" val="稻壳学院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9*f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SUBTYPE" val="c"/>
  <p:tag name="KSO_WM_UNIT_NOCLEAR" val="0"/>
  <p:tag name="KSO_WM_UNIT_VALUE" val="8"/>
  <p:tag name="KSO_WM_UNIT_TYPE" val="f"/>
  <p:tag name="KSO_WM_UNIT_INDEX" val="1"/>
  <p:tag name="KSO_WM_UNIT_PRESET_TEXT" val="汇报时间：20XX/01/01"/>
</p:tagLst>
</file>

<file path=ppt/tags/tag3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9*f*3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72"/>
  <p:tag name="KSO_WM_UNIT_TYPE" val="f"/>
  <p:tag name="KSO_WM_UNIT_INDEX" val="3"/>
  <p:tag name="KSO_WM_UNIT_PRESET_TEXT" val="汇报人：WPS"/>
</p:tagLst>
</file>

<file path=ppt/tags/tag363.xml><?xml version="1.0" encoding="utf-8"?>
<p:tagLst xmlns:p="http://schemas.openxmlformats.org/presentationml/2006/main">
  <p:tag name="KSO_WM_SLIDE_ID" val="custom2023098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87"/>
  <p:tag name="KSO_WM_SLIDE_TYPE" val="endPage"/>
  <p:tag name="KSO_WM_SLIDE_SUBTYPE" val="pureTxt"/>
  <p:tag name="KSO_WM_SLIDE_LAYOUT" val="a_f"/>
  <p:tag name="KSO_WM_SLIDE_LAYOUT_CNT" val="1_3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41">
      <a:dk1>
        <a:srgbClr val="000000"/>
      </a:dk1>
      <a:lt1>
        <a:srgbClr val="FFFFFF"/>
      </a:lt1>
      <a:dk2>
        <a:srgbClr val="08173E"/>
      </a:dk2>
      <a:lt2>
        <a:srgbClr val="E1F3FF"/>
      </a:lt2>
      <a:accent1>
        <a:srgbClr val="0099FF"/>
      </a:accent1>
      <a:accent2>
        <a:srgbClr val="1088F9"/>
      </a:accent2>
      <a:accent3>
        <a:srgbClr val="2076F3"/>
      </a:accent3>
      <a:accent4>
        <a:srgbClr val="3065EC"/>
      </a:accent4>
      <a:accent5>
        <a:srgbClr val="4053E6"/>
      </a:accent5>
      <a:accent6>
        <a:srgbClr val="5042E0"/>
      </a:accent6>
      <a:hlink>
        <a:srgbClr val="0563C1"/>
      </a:hlink>
      <a:folHlink>
        <a:srgbClr val="954F72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gradFill flip="none" rotWithShape="1">
          <a:gsLst>
            <a:gs pos="0">
              <a:schemeClr val="accent1">
                <a:alpha val="33000"/>
              </a:schemeClr>
            </a:gs>
            <a:gs pos="95000">
              <a:schemeClr val="accent1"/>
            </a:gs>
          </a:gsLst>
          <a:lin ang="2700000" scaled="1"/>
        </a:gradFill>
        <a:ln>
          <a:noFill/>
          <a:prstDash val="solid"/>
        </a:ln>
      </a:spPr>
      <a:bodyPr anchor="ctr" rtlCol="0" wrap="square">
        <a:noAutofit/>
      </a:bodyPr>
      <a:lstStyle>
        <a:defPPr algn="ctr">
          <a:defRPr>
            <a:ea typeface="微软雅黑" panose="020B0503020204020204" charset="-122"/>
            <a:cs typeface="微软雅黑" panose="020B0503020204020204" charset="-122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rtlCol="0" wrap="none">
        <a:spAutoFit/>
      </a:bodyPr>
      <a:lstStyle>
        <a:defPPr algn="l">
          <a:defRPr dirty="0" err="1" smtClean="0">
            <a:solidFill>
              <a:schemeClr val="accent1"/>
            </a:solidFill>
          </a:defRPr>
        </a:defPPr>
      </a:lstStyle>
    </a:tx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NX627J</dc:creator>
  <dcterms:created xsi:type="dcterms:W3CDTF">2024-01-05T20:47:15Z</dcterms:created>
  <dcterms:modified xsi:type="dcterms:W3CDTF">2024-01-05T20:47:15Z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7d40afe0758b42029d66bc3f9d48851c_21</vt:lpwstr>
  </property>
</Properties>
</file>