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17" r:id="rId1"/>
    <p:sldMasterId id="2147491354" r:id="rId2"/>
  </p:sldMasterIdLst>
  <p:notesMasterIdLst>
    <p:notesMasterId r:id="rId3"/>
  </p:notesMasterIdLst>
  <p:sldIdLst>
    <p:sldId id="3765" r:id="rId4"/>
    <p:sldId id="3768" r:id="rId5"/>
    <p:sldId id="3771" r:id="rId6"/>
    <p:sldId id="3774" r:id="rId7"/>
    <p:sldId id="3777" r:id="rId8"/>
    <p:sldId id="3780" r:id="rId9"/>
    <p:sldId id="3783" r:id="rId10"/>
    <p:sldId id="3786" r:id="rId11"/>
    <p:sldId id="3789" r:id="rId12"/>
    <p:sldId id="3792" r:id="rId13"/>
    <p:sldId id="3795" r:id="rId14"/>
    <p:sldId id="3798" r:id="rId15"/>
    <p:sldId id="3801" r:id="rId16"/>
    <p:sldId id="3804" r:id="rId17"/>
    <p:sldId id="3807" r:id="rId18"/>
    <p:sldId id="3810" r:id="rId19"/>
    <p:sldId id="3813" r:id="rId20"/>
    <p:sldId id="3816" r:id="rId21"/>
    <p:sldId id="3819" r:id="rId22"/>
    <p:sldId id="3822" r:id="rId23"/>
    <p:sldId id="3825" r:id="rId24"/>
    <p:sldId id="3828" r:id="rId25"/>
    <p:sldId id="3831" r:id="rId26"/>
    <p:sldId id="3834" r:id="rId27"/>
    <p:sldId id="3837" r:id="rId28"/>
    <p:sldId id="3840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18" r:id="rId1"/>
    <p:sldLayoutId id="2147491319" r:id="rId2"/>
    <p:sldLayoutId id="2147491320" r:id="rId3"/>
    <p:sldLayoutId id="2147491321" r:id="rId4"/>
    <p:sldLayoutId id="2147491322" r:id="rId5"/>
    <p:sldLayoutId id="2147491323" r:id="rId6"/>
    <p:sldLayoutId id="2147491324" r:id="rId7"/>
    <p:sldLayoutId id="2147491325" r:id="rId8"/>
    <p:sldLayoutId id="2147491326" r:id="rId9"/>
    <p:sldLayoutId id="2147491327" r:id="rId10"/>
    <p:sldLayoutId id="214749132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355" r:id="rId1"/>
    <p:sldLayoutId id="2147491356" r:id="rId2"/>
    <p:sldLayoutId id="2147491357" r:id="rId3"/>
    <p:sldLayoutId id="2147491358" r:id="rId4"/>
    <p:sldLayoutId id="2147491359" r:id="rId5"/>
    <p:sldLayoutId id="2147491360" r:id="rId6"/>
    <p:sldLayoutId id="2147491361" r:id="rId7"/>
    <p:sldLayoutId id="2147491362" r:id="rId8"/>
    <p:sldLayoutId id="2147491363" r:id="rId9"/>
    <p:sldLayoutId id="2147491364" r:id="rId10"/>
    <p:sldLayoutId id="214749136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p>
            <a:r>
              <a:rPr altLang="en-US" dirty="0" lang="zh-CN"/>
              <a:t>2024年化妆品市场需求预测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3308993"/>
            <a:ext cx="10921429" cy="2661007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29" name="直接连接符 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3633670" y="3678862"/>
            <a:ext cx="0" cy="1982913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6229649" y="3678862"/>
            <a:ext cx="0" cy="1982913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825628" y="3678862"/>
            <a:ext cx="0" cy="1982913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6"/>
            </p:custDataLst>
          </p:nvPr>
        </p:nvSpPr>
        <p:spPr>
          <a:xfrm>
            <a:off x="1049924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7"/>
            </p:custDataLst>
          </p:nvPr>
        </p:nvSpPr>
        <p:spPr>
          <a:xfrm>
            <a:off x="1049923" y="4575886"/>
            <a:ext cx="208289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化妆品行业概述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3890215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3890214" y="4575886"/>
            <a:ext cx="2082890" cy="901217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2024年化妆品市场需求预测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6561550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6561549" y="4575886"/>
            <a:ext cx="208289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影响化妆品市场需求的因素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9076460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Four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3"/>
            </p:custDataLst>
          </p:nvPr>
        </p:nvSpPr>
        <p:spPr>
          <a:xfrm>
            <a:off x="9076459" y="4575886"/>
            <a:ext cx="2082890" cy="901217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化妆品市场的发展趋势与前景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化妆品行业概述</a:t>
            </a:r>
            <a:endParaRPr altLang="en-US" dirty="0" lang="zh-CN"/>
          </a:p>
        </p:txBody>
      </p:sp>
      <p:sp>
        <p:nvSpPr>
          <p:cNvPr id="1048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化妆品的定义与分类</a:t>
            </a:r>
            <a:endParaRPr altLang="en-US" lang="zh-CN"/>
          </a:p>
        </p:txBody>
      </p:sp>
      <p:sp>
        <p:nvSpPr>
          <p:cNvPr id="1048892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化妆品定义：指以涂抹、喷、洒或者其他类似方法，施于人体表面，以达到清洁、保养、修饰、美化或者改变外观、气味等为目的的产品。</a:t>
            </a:r>
            <a:endParaRPr altLang="en-US" dirty="0" sz="2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98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分类：按用途可以分为护肤类、彩妆类、护发类和香水类等；按效果可以分为保湿、美白、抗衰老、控油等；按品牌可以分为国际品牌和本土品牌。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化妆品行业的发展历程</a:t>
            </a:r>
            <a:endParaRPr altLang="en-US" lang="zh-CN"/>
          </a:p>
        </p:txBody>
      </p:sp>
      <p:sp>
        <p:nvSpPr>
          <p:cNvPr id="1048938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创新阶段：随着科技的不断进步和消费者对健康、环保的关注度提高，化妆品行业开始向个性化、定制化、健康环保的方向发展。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4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46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50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繁荣阶段：进入21世纪，化妆品行业呈现出爆发式增长，产品种类和品牌数量不断增加，消费者对化妆品的需求也日益多样化。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52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54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起步阶段：20世纪80年代以前，化妆品行业主要集中在国有大型企业，产品以简单的护肤和美发产品为主。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0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62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成长阶段：20世纪90年代以后，随着经济发展和消费升级，化妆品行业开始快速发展，外资企业进入中国市场，国内民营企业也开始崛起。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8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化妆品行业的市场规模</a:t>
            </a:r>
            <a:endParaRPr altLang="en-US" lang="zh-CN"/>
          </a:p>
        </p:txBody>
      </p:sp>
      <p:sp>
        <p:nvSpPr>
          <p:cNvPr id="10490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2024年全球化妆品市场规模将达到5360亿美元，年复合增长率为3.2%。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亚太地区是全球最大的化妆品市场，2024年市场规模将达到2530亿美元。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护肤品是最大的化妆品类别，占全球市场的40%以上。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彩妆是增长最快的化妆品类别，尤其是线上渠道的推动下。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化妆品行业的竞争格局</a:t>
            </a:r>
            <a:endParaRPr altLang="en-US" lang="zh-CN"/>
          </a:p>
        </p:txBody>
      </p:sp>
      <p:sp>
        <p:nvSpPr>
          <p:cNvPr id="10490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国际品牌占据高端市场，国内品牌主打中低端市场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线上线下渠道竞争激烈，新兴渠道逐渐崛起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品牌间差异化竞争明显，产品同质化现象严重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资本助力行业整合，中小企业面临生存压力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2024年化妆品市场需求预测</a:t>
            </a:r>
            <a:endParaRPr altLang="en-US" dirty="0" lang="zh-CN"/>
          </a:p>
        </p:txBody>
      </p:sp>
      <p:sp>
        <p:nvSpPr>
          <p:cNvPr id="1049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全球化妆品市场需求预测</a:t>
            </a:r>
            <a:endParaRPr altLang="en-US" lang="zh-CN"/>
          </a:p>
        </p:txBody>
      </p:sp>
      <p:sp>
        <p:nvSpPr>
          <p:cNvPr id="10491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年轻人消费趋势：年轻人越来越注重个人形象和保养，对化妆品的需求将进一步增加。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市场需求增长：随着全球中产阶级人口的增加，化妆品市场需求将持续增长。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线上销售渠道：随着电商平台的快速发展，线上化妆品销售将进一步扩大市场份额。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绿色环保趋势：消费者对环保和天然化妆品的关注度不断提高，未来市场将更加注重绿色环保。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中国化妆品市场需求预测</a:t>
            </a:r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市场规模：2024年中国化妆品市场规模预计达到1000亿元人民币，年复合增长率保持在10%以上。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消费群体：90后和00后逐渐成为化妆品消费的主力军，对品质和个性化需求较高。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品类需求：面膜、口红、精华液等品类将继续保持高速增长，男士化妆品市场潜力巨大。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渠道趋势：线上渠道将继续成为化妆品销售的重要途径，社交电商和直播带货等新型渠道也将得到快速发展。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不同年龄段消费者的需求预测</a:t>
            </a:r>
            <a:endParaRPr altLang="en-US" lang="zh-CN"/>
          </a:p>
        </p:txBody>
      </p:sp>
      <p:sp>
        <p:nvSpPr>
          <p:cNvPr id="10492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20岁及以下：注重产品外观和社交媒体影响力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21-30岁：关注产品成分和功效，注重个性化定制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31-40岁：重视品牌信誉和产品质量，关注抗衰老和修复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41岁及以上：倾向于选择自然、有机和无刺激性的产品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不同肤质消费者的需求预测</a:t>
            </a:r>
            <a:endParaRPr altLang="en-US" lang="zh-CN"/>
          </a:p>
        </p:txBody>
      </p:sp>
      <p:sp>
        <p:nvSpPr>
          <p:cNvPr id="10493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敏感性皮肤消费者：需求温和、无刺激等功效的化妆品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混合性皮肤消费者：需求平衡油脂、滋润保湿等功效的化妆品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油性皮肤消费者：需求控油、收缩毛孔等功效的化妆品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干性皮肤消费者：需求保湿、滋润等功效的化妆品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不同消费层次消费者的需求预测</a:t>
            </a:r>
            <a:endParaRPr altLang="en-US" lang="zh-CN"/>
          </a:p>
        </p:txBody>
      </p:sp>
      <p:sp>
        <p:nvSpPr>
          <p:cNvPr id="10493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高消费层次：关注品牌、品质和成分，追求个性化与定制化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中等消费层次：注重品牌、功效和性价比，追求实用与效果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低消费层次：关注价格、促销和口碑，追求经济实惠与实惠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不同消费层次的需求预测：高消费层次需求稳步增长，中等消费层次需求保持稳定，低消费层次需求逐渐提升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影响化妆品市场需求的因素</a:t>
            </a:r>
            <a:endParaRPr altLang="en-US" dirty="0" lang="zh-CN"/>
          </a:p>
        </p:txBody>
      </p:sp>
      <p:sp>
        <p:nvSpPr>
          <p:cNvPr id="10494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经济发展水平</a:t>
            </a:r>
            <a:endParaRPr altLang="en-US" lang="zh-CN"/>
          </a:p>
        </p:txBody>
      </p:sp>
      <p:sp>
        <p:nvSpPr>
          <p:cNvPr id="10494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经济危机或衰退时期，化妆品市场需求会受到一定程度的压制，而经济复苏和繁荣时期则相反。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经济发展水平与化妆品市场需求的增长呈正相关关系，是影响化妆品市场需求的重要因素之一。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经济发展水平对化妆品市场需求具有重要影响，随着经济的增长，人们购买力增强，化妆品市场需求也会相应增加。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不同经济发展水平的国家和地区，化妆品消费习惯和偏好也存在差异，从而影响市场需求。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人口结构变化</a:t>
            </a:r>
            <a:endParaRPr altLang="en-US" lang="zh-CN"/>
          </a:p>
        </p:txBody>
      </p:sp>
      <p:sp>
        <p:nvSpPr>
          <p:cNvPr id="10495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老龄化趋势：随着人口老龄化，对化妆品的需求逐渐减少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性别比例失衡：男性化妆品市场逐渐扩大，女性市场逐渐饱和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地域差异：不同地区和文化背景对化妆品的需求存在差异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年龄层次变化：不同年龄层次对化妆品的需求和偏好不同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消费观念的转变</a:t>
            </a:r>
            <a:endParaRPr altLang="en-US" lang="zh-CN"/>
          </a:p>
        </p:txBody>
      </p:sp>
      <p:sp>
        <p:nvSpPr>
          <p:cNvPr id="10495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内容：健康、环保、天然等成为消费者选择化妆品的重要因素，对化妆品的品质和安全性要求更高。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内容：随着社会发展和人们生活水平的提高，消费观念逐渐从物质消费转向精神消费，化妆品市场需求的增长趋势明显。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内容：年轻一代消费者的崛起，对化妆品的需求更加多元化和个性化，推动了化妆品市场的细分化发展。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内容：互联网和社交媒体的普及，使得消费者获取化妆品信息和购买渠道更加便捷，对化妆品品牌和产品的口碑和影响力要求更高。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科技进步的影响</a:t>
            </a:r>
            <a:endParaRPr altLang="en-US" lang="zh-CN"/>
          </a:p>
        </p:txBody>
      </p:sp>
      <p:sp>
        <p:nvSpPr>
          <p:cNvPr id="10496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社交媒体和网红营销：通过社交媒体平台和网红代言，化妆品品牌可以更广泛地宣传产品，吸引更多消费者。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人工智能和大数据：这些技术可以帮助品牌更好地了解消费者需求和购买行为，从而提供更精准的产品和服务。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线上购物和跨境电商：随着电子商务的兴起，消费者可以更方便地购买化妆品，品牌也可以通过跨境电商开拓更广阔的市场。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新型化妆品和个人护理产品：随着科技的发展，不断有新型的化妆品和个人护理产品问世，满足消费者对美妆和个人护理的需求。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政策法规的影响</a:t>
            </a:r>
            <a:endParaRPr altLang="en-US" lang="zh-CN"/>
          </a:p>
        </p:txBody>
      </p:sp>
      <p:sp>
        <p:nvSpPr>
          <p:cNvPr id="10496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政策法规对化妆品市场需求的限制和规范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政策法规对化妆品行业发展的推动和激励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政策法规对消费者购买行为的影响和引导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政策法规对化妆品进出口贸易的影响和限制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化妆品市场的发展趋势与前景</a:t>
            </a:r>
            <a:endParaRPr altLang="en-US" dirty="0" lang="zh-CN"/>
          </a:p>
        </p:txBody>
      </p:sp>
      <p:sp>
        <p:nvSpPr>
          <p:cNvPr id="10497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个性化、定制化成为主流趋势</a:t>
            </a:r>
            <a:endParaRPr altLang="en-US" lang="zh-CN"/>
          </a:p>
        </p:txBody>
      </p:sp>
      <p:sp>
        <p:nvSpPr>
          <p:cNvPr id="10497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随着消费者对个性化需求的增加，化妆品市场将朝着定制化方向发展。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品牌商将根据不同消费者的肤质、年龄、需求等提供个性化的产品和服务。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个性化、定制化的产品能够更好地满足消费者的需求，提高品牌忠诚度。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个性化、定制化的趋势将促进化妆品行业的创新和差异化竞争。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绿色、环保成为行业新标签</a:t>
            </a:r>
            <a:endParaRPr altLang="en-US" lang="zh-CN"/>
          </a:p>
        </p:txBody>
      </p:sp>
      <p:sp>
        <p:nvSpPr>
          <p:cNvPr id="10498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越来越多的化妆品品牌开始强调产品的环保和绿色属性，以满足消费者对健康和环保的需求。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绿色、环保的化妆品原料受到青睐，如天然植物提取物、海洋生物等，这些原料具有更好的生物相容性和安全性。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可持续发展成为化妆品行业的共识，品牌开始采取环保包装和减少浪费的措施，如采用可回收材料和无痕包装等。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绿色、环保的化妆品市场前景广阔，随着消费者对健康和环保的关注度不断提高，这一市场将继续保持增长趋势。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跨界合作成为新常态</a:t>
            </a:r>
            <a:endParaRPr altLang="en-US" lang="zh-CN"/>
          </a:p>
        </p:txBody>
      </p:sp>
      <p:sp>
        <p:nvSpPr>
          <p:cNvPr id="10498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化妆品品牌与时尚品牌的合作，推出联名产品，提高品牌知名度和美誉度。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化妆品品牌与科技公司的合作，引入先进技术，如智能美容仪器、AR试妆等，提升用户体验和购买意愿。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跨界合作在化妆品行业中的优势明显，如资源共享、品牌互推、创新发展等，将进一步推动跨界合作的普及和常态化。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随着消费者需求的多样化，跨界合作能够满足消费者对于个性化、多元化产品的需求，进一步扩大市场份额和销售规模。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线上线下融合加速发展</a:t>
            </a:r>
            <a:endParaRPr altLang="en-US" lang="zh-CN"/>
          </a:p>
        </p:txBody>
      </p:sp>
      <p:sp>
        <p:nvSpPr>
          <p:cNvPr id="10499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线上渠道的崛起，为化妆品市场带来新的增长点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线下实体店转型，融合线上资源提升消费体验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线上线下融合加速，实现全渠道营销和销售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线上线下融合将进一步推动化妆品市场的竞争格局变化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品牌建设与文化内涵成为核心竞争力</a:t>
            </a:r>
            <a:endParaRPr altLang="en-US" lang="zh-CN"/>
          </a:p>
        </p:txBody>
      </p:sp>
      <p:sp>
        <p:nvSpPr>
          <p:cNvPr id="10500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品牌建设需要长期投入和积累，企业需要注重品牌形象的塑造和维护，不断提升品牌知名度和美誉度。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品牌建设与文化内涵的结合将成为化妆品市场发展的新趋势，企业需要不断创新和完善，以满足消费者对品质和文化的双重需求。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随着消费者对化妆品品质和品牌形象的日益关注，品牌建设成为化妆品企业核心竞争力的重要组成部分。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品牌的文化内涵和价值观成为吸引消费者的重要因素，企业需要通过品牌建设传递独特的价值观念和文化内涵。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06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068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070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072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4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4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4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4*l_h_i*1_4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4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4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4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4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4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1_4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4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4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4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SLIDE_ID" val="custom2023098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3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20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21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2024-01-06T09:48:51Z</dcterms:created>
  <dcterms:modified xsi:type="dcterms:W3CDTF">2024-01-06T09:48:51Z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583fbedab61b4b24a5f5df6a70546e0c_21</vt:lpwstr>
  </property>
</Properties>
</file>