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85" r:id="rId1"/>
    <p:sldMasterId id="2147483722" r:id="rId2"/>
  </p:sldMasterIdLst>
  <p:notesMasterIdLst>
    <p:notesMasterId r:id="rId3"/>
  </p:notesMasterIdLst>
  <p:sldIdLst>
    <p:sldId id="283" r:id="rId4"/>
    <p:sldId id="286" r:id="rId5"/>
    <p:sldId id="289" r:id="rId6"/>
    <p:sldId id="292" r:id="rId7"/>
    <p:sldId id="298" r:id="rId9"/>
    <p:sldId id="301" r:id="rId10"/>
    <p:sldId id="304" r:id="rId11"/>
    <p:sldId id="307" r:id="rId12"/>
    <p:sldId id="310" r:id="rId13"/>
    <p:sldId id="316" r:id="rId15"/>
    <p:sldId id="319" r:id="rId16"/>
    <p:sldId id="322" r:id="rId17"/>
    <p:sldId id="325" r:id="rId18"/>
    <p:sldId id="328" r:id="rId19"/>
    <p:sldId id="334" r:id="rId21"/>
    <p:sldId id="337" r:id="rId22"/>
    <p:sldId id="340" r:id="rId23"/>
    <p:sldId id="343" r:id="rId24"/>
    <p:sldId id="346" r:id="rId25"/>
    <p:sldId id="352" r:id="rId27"/>
    <p:sldId id="355" r:id="rId28"/>
    <p:sldId id="358" r:id="rId29"/>
    <p:sldId id="361" r:id="rId30"/>
    <p:sldId id="364" r:id="rId31"/>
    <p:sldId id="370" r:id="rId33"/>
    <p:sldId id="373" r:id="rId34"/>
    <p:sldId id="376" r:id="rId35"/>
    <p:sldId id="379" r:id="rId36"/>
    <p:sldId id="382" r:id="rId37"/>
    <p:sldId id="388" r:id="rId39"/>
    <p:sldId id="391" r:id="rId40"/>
    <p:sldId id="394" r:id="rId41"/>
    <p:sldId id="397" r:id="rId42"/>
    <p:sldId id="400" r:id="rId4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slide" Target="slides/slide34.xml"/><Relationship Id="rId44" Type="http://schemas.openxmlformats.org/officeDocument/2006/relationships/tableStyles" Target="tableStyles.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image" Target="../media/image2.png"/><Relationship Id="rId3" Type="http://schemas.openxmlformats.org/officeDocument/2006/relationships/tags" Target="../tags/tag6.xml"/><Relationship Id="rId4" Type="http://schemas.openxmlformats.org/officeDocument/2006/relationships/tags" Target="../tags/tag7.xml"/><Relationship Id="rId5" Type="http://schemas.openxmlformats.org/officeDocument/2006/relationships/tags" Target="../tags/tag8.xml"/><Relationship Id="rId6" Type="http://schemas.openxmlformats.org/officeDocument/2006/relationships/tags" Target="../tags/tag9.xml"/><Relationship Id="rId7" Type="http://schemas.openxmlformats.org/officeDocument/2006/relationships/tags" Target="../tags/tag10.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3.png"/><Relationship Id="rId3" Type="http://schemas.openxmlformats.org/officeDocument/2006/relationships/tags" Target="../tags/tag12.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4.pn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5.png"/><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tags" Target="../tags/tag49.xml"/><Relationship Id="rId6" Type="http://schemas.openxmlformats.org/officeDocument/2006/relationships/tags" Target="../tags/tag50.xml"/><Relationship Id="rId7" Type="http://schemas.openxmlformats.org/officeDocument/2006/relationships/tags" Target="../tags/tag51.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4"/>
          <p:cNvPicPr>
            <a:picLocks noChangeAspect="1"/>
          </p:cNvPicPr>
          <p:nvPr userDrawn="1">
            <p:custDataLst>
              <p:tags r:id="rId1"/>
            </p:custDataLst>
          </p:nvPr>
        </p:nvPicPr>
        <p:blipFill rotWithShape="1">
          <a:blip xmlns:r="http://schemas.openxmlformats.org/officeDocument/2006/relationships" r:embed="rId2"/>
          <a:srcRect t="586" r="671" b="-1"/>
          <a:stretch>
            <a:fillRect/>
          </a:stretch>
        </p:blipFill>
        <p:spPr>
          <a:xfrm>
            <a:off x="0" y="-14831"/>
            <a:ext cx="12192000" cy="6872831"/>
          </a:xfrm>
          <a:prstGeom prst="rect"/>
        </p:spPr>
      </p:pic>
      <p:sp>
        <p:nvSpPr>
          <p:cNvPr id="1048666" name="标题 1"/>
          <p:cNvSpPr>
            <a:spLocks noGrp="1"/>
          </p:cNvSpPr>
          <p:nvPr>
            <p:ph type="ctrTitle" hasCustomPrompt="1"/>
            <p:custDataLst>
              <p:tags r:id="rId3"/>
            </p:custDataLst>
          </p:nvPr>
        </p:nvSpPr>
        <p:spPr>
          <a:xfrm>
            <a:off x="838200" y="2162810"/>
            <a:ext cx="7202805" cy="1266190"/>
          </a:xfrm>
        </p:spPr>
        <p:txBody>
          <a:bodyPr anchor="ctr">
            <a:normAutofit/>
          </a:bodyPr>
          <a:lstStyle>
            <a:lvl1pPr algn="l">
              <a:lnSpc>
                <a:spcPct val="100000"/>
              </a:lnSpc>
              <a:defRPr sz="5400">
                <a:solidFill>
                  <a:schemeClr val="lt1">
                    <a:lumMod val="100000"/>
                  </a:schemeClr>
                </a:solidFill>
              </a:defRPr>
            </a:lvl1pPr>
          </a:lstStyle>
          <a:p>
            <a:r>
              <a:rPr altLang="en-US" dirty="0" lang="zh-CN"/>
              <a:t>单击编辑母版标题</a:t>
            </a:r>
            <a:endParaRPr altLang="en-US" dirty="0" lang="zh-CN"/>
          </a:p>
        </p:txBody>
      </p:sp>
      <p:sp>
        <p:nvSpPr>
          <p:cNvPr id="1048668" name="副标题 2"/>
          <p:cNvSpPr>
            <a:spLocks noGrp="1"/>
          </p:cNvSpPr>
          <p:nvPr>
            <p:ph type="subTitle" idx="1"/>
            <p:custDataLst>
              <p:tags r:id="rId4"/>
            </p:custDataLst>
          </p:nvPr>
        </p:nvSpPr>
        <p:spPr>
          <a:xfrm>
            <a:off x="838200" y="1164371"/>
            <a:ext cx="10515600" cy="972000"/>
          </a:xfrm>
        </p:spPr>
        <p:txBody>
          <a:bodyPr anchor="b">
            <a:normAutofit/>
          </a:bodyPr>
          <a:lstStyle>
            <a:lvl1pPr algn="l" indent="0" marL="0">
              <a:lnSpc>
                <a:spcPct val="100000"/>
              </a:lnSpc>
              <a:buNone/>
              <a:defRPr sz="2400">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署名占位符 10"/>
          <p:cNvSpPr>
            <a:spLocks noGrp="1"/>
          </p:cNvSpPr>
          <p:nvPr>
            <p:ph type="body" sz="quarter" idx="17" hasCustomPrompt="1"/>
            <p:custDataLst>
              <p:tags r:id="rId5"/>
            </p:custDataLst>
          </p:nvPr>
        </p:nvSpPr>
        <p:spPr>
          <a:xfrm>
            <a:off x="838200" y="3435631"/>
            <a:ext cx="2743200" cy="504000"/>
          </a:xfrm>
        </p:spPr>
        <p:txBody>
          <a:bodyPr anchor="ctr">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_bg"/>
          <p:cNvPicPr>
            <a:picLocks noChangeAspect="1"/>
          </p:cNvPicPr>
          <p:nvPr userDrawn="1">
            <p:custDataLst>
              <p:tags r:id="rId1"/>
            </p:custDataLst>
          </p:nvPr>
        </p:nvPicPr>
        <p:blipFill>
          <a:blip xmlns:r="http://schemas.openxmlformats.org/officeDocument/2006/relationships" r:embed="rId2"/>
          <a:stretch>
            <a:fillRect/>
          </a:stretch>
        </p:blipFill>
        <p:spPr>
          <a:xfrm>
            <a:off x="0" y="429"/>
            <a:ext cx="12192000" cy="6857142"/>
          </a:xfrm>
          <a:prstGeom prst="rect"/>
        </p:spPr>
      </p:pic>
      <p:sp>
        <p:nvSpPr>
          <p:cNvPr id="1048672" name="标题 1"/>
          <p:cNvSpPr>
            <a:spLocks noGrp="1"/>
          </p:cNvSpPr>
          <p:nvPr>
            <p:ph type="title"/>
            <p:custDataLst>
              <p:tags r:id="rId3"/>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4"/>
            </p:custDataLst>
          </p:nvPr>
        </p:nvSpPr>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6"/>
            </p:custDataLst>
          </p:nvPr>
        </p:nvSpPr>
        <p:spPr/>
        <p:txBody>
          <a:bodyPr/>
          <a:p>
            <a:endParaRPr altLang="en-US" lang="zh-CN"/>
          </a:p>
        </p:txBody>
      </p:sp>
      <p:sp>
        <p:nvSpPr>
          <p:cNvPr id="1048680" name="灯片编号占位符 5"/>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1" y="14287"/>
            <a:ext cx="12158662" cy="6843713"/>
          </a:xfrm>
          <a:prstGeom prst="rect"/>
        </p:spPr>
      </p:pic>
      <p:sp>
        <p:nvSpPr>
          <p:cNvPr id="1048682" name="标题 1"/>
          <p:cNvSpPr>
            <a:spLocks noGrp="1"/>
          </p:cNvSpPr>
          <p:nvPr>
            <p:ph type="title" hasCustomPrompt="1"/>
            <p:custDataLst>
              <p:tags r:id="rId3"/>
            </p:custDataLst>
          </p:nvPr>
        </p:nvSpPr>
        <p:spPr>
          <a:xfrm>
            <a:off x="839788" y="755699"/>
            <a:ext cx="2880000" cy="5563619"/>
          </a:xfrm>
        </p:spPr>
        <p:txBody>
          <a:bodyPr anchor="t">
            <a:normAutofit/>
          </a:bodyPr>
          <a:lstStyle>
            <a:lvl1pPr>
              <a:defRPr sz="4400">
                <a:solidFill>
                  <a:schemeClr val="lt1">
                    <a:lumMod val="100000"/>
                  </a:schemeClr>
                </a:solidFill>
              </a:defRPr>
            </a:lvl1pPr>
          </a:lstStyle>
          <a:p>
            <a:r>
              <a:rPr altLang="en-US" dirty="0" lang="zh-CN"/>
              <a:t>标题</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3"/>
          <p:cNvPicPr>
            <a:picLocks noChangeAspect="1"/>
          </p:cNvPicPr>
          <p:nvPr userDrawn="1">
            <p:custDataLst>
              <p:tags r:id="rId1"/>
            </p:custDataLst>
          </p:nvPr>
        </p:nvPicPr>
        <p:blipFill rotWithShape="1">
          <a:blip xmlns:r="http://schemas.openxmlformats.org/officeDocument/2006/relationships" r:embed="rId2"/>
          <a:srcRect t="1279" r="833"/>
          <a:stretch>
            <a:fillRect/>
          </a:stretch>
        </p:blipFill>
        <p:spPr>
          <a:xfrm>
            <a:off x="1" y="0"/>
            <a:ext cx="12191999" cy="6843712"/>
          </a:xfrm>
          <a:prstGeom prst="rect"/>
        </p:spPr>
      </p:pic>
      <p:sp>
        <p:nvSpPr>
          <p:cNvPr id="1048684" name="标题 1"/>
          <p:cNvSpPr>
            <a:spLocks noGrp="1"/>
          </p:cNvSpPr>
          <p:nvPr>
            <p:ph type="title"/>
            <p:custDataLst>
              <p:tags r:id="rId3"/>
            </p:custDataLst>
          </p:nvPr>
        </p:nvSpPr>
        <p:spPr>
          <a:xfrm>
            <a:off x="2047240" y="2228215"/>
            <a:ext cx="9144000" cy="1931670"/>
          </a:xfrm>
        </p:spPr>
        <p:txBody>
          <a:bodyPr anchor="t" anchorCtr="0">
            <a:normAutofit/>
          </a:bodyPr>
          <a:lstStyle>
            <a:lvl1pPr algn="r">
              <a:defRPr sz="4000">
                <a:solidFill>
                  <a:schemeClr val="lt1">
                    <a:lumMod val="100000"/>
                  </a:schemeClr>
                </a:solidFill>
              </a:defRPr>
            </a:lvl1pPr>
          </a:lstStyle>
          <a:p>
            <a:r>
              <a:rPr altLang="en-US" dirty="0" lang="zh-CN"/>
              <a:t>单击此处编辑母版标题样式</a:t>
            </a:r>
            <a:endParaRPr altLang="en-US" dirty="0" lang="zh-CN"/>
          </a:p>
        </p:txBody>
      </p:sp>
      <p:sp>
        <p:nvSpPr>
          <p:cNvPr id="1048686" name="节编号 3"/>
          <p:cNvSpPr>
            <a:spLocks noGrp="1"/>
          </p:cNvSpPr>
          <p:nvPr>
            <p:ph type="body" sz="quarter" idx="13" hasCustomPrompt="1"/>
            <p:custDataLst>
              <p:tags r:id="rId4"/>
            </p:custDataLst>
          </p:nvPr>
        </p:nvSpPr>
        <p:spPr>
          <a:xfrm>
            <a:off x="2045335" y="803275"/>
            <a:ext cx="9144000" cy="1405890"/>
          </a:xfrm>
        </p:spPr>
        <p:txBody>
          <a:bodyPr anchor="b" anchorCtr="0" bIns="0" rIns="0" tIns="0">
            <a:noAutofit/>
          </a:bodyPr>
          <a:lstStyle>
            <a:lvl1pPr algn="r" indent="0" marL="0">
              <a:buNone/>
              <a:defRPr b="1" sz="88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88"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690" name="内容占位符 2"/>
          <p:cNvSpPr>
            <a:spLocks noGrp="1"/>
          </p:cNvSpPr>
          <p:nvPr>
            <p:ph sz="half" idx="1"/>
            <p:custDataLst>
              <p:tags r:id="rId2"/>
            </p:custDataLst>
          </p:nvPr>
        </p:nvSpPr>
        <p:spPr>
          <a:xfrm>
            <a:off x="838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2" name="内容占位符 3"/>
          <p:cNvSpPr>
            <a:spLocks noGrp="1"/>
          </p:cNvSpPr>
          <p:nvPr>
            <p:ph sz="half" idx="2"/>
            <p:custDataLst>
              <p:tags r:id="rId3"/>
            </p:custDataLst>
          </p:nvPr>
        </p:nvSpPr>
        <p:spPr>
          <a:xfrm>
            <a:off x="6172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6" name="页脚占位符 5"/>
          <p:cNvSpPr>
            <a:spLocks noGrp="1"/>
          </p:cNvSpPr>
          <p:nvPr>
            <p:ph type="ftr" sz="quarter" idx="11"/>
            <p:custDataLst>
              <p:tags r:id="rId5"/>
            </p:custDataLst>
          </p:nvPr>
        </p:nvSpPr>
        <p:spPr/>
        <p:txBody>
          <a:bodyPr/>
          <a:p>
            <a:endParaRPr altLang="en-US" lang="zh-CN"/>
          </a:p>
        </p:txBody>
      </p:sp>
      <p:sp>
        <p:nvSpPr>
          <p:cNvPr id="104869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0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4" name="内容占位符 3"/>
          <p:cNvSpPr>
            <a:spLocks noGrp="1"/>
          </p:cNvSpPr>
          <p:nvPr>
            <p:ph sz="half" idx="2"/>
            <p:custDataLst>
              <p:tags r:id="rId3"/>
            </p:custDataLst>
          </p:nvPr>
        </p:nvSpPr>
        <p:spPr>
          <a:xfrm>
            <a:off x="839788" y="2061275"/>
            <a:ext cx="5157787"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5"/>
          <p:cNvSpPr>
            <a:spLocks noGrp="1"/>
          </p:cNvSpPr>
          <p:nvPr>
            <p:ph sz="quarter" idx="4"/>
            <p:custDataLst>
              <p:tags r:id="rId5"/>
            </p:custDataLst>
          </p:nvPr>
        </p:nvSpPr>
        <p:spPr>
          <a:xfrm>
            <a:off x="6172200" y="2061275"/>
            <a:ext cx="5183188"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2" name="页脚占位符 7"/>
          <p:cNvSpPr>
            <a:spLocks noGrp="1"/>
          </p:cNvSpPr>
          <p:nvPr>
            <p:ph type="ftr" sz="quarter" idx="11"/>
            <p:custDataLst>
              <p:tags r:id="rId7"/>
            </p:custDataLst>
          </p:nvPr>
        </p:nvSpPr>
        <p:spPr/>
        <p:txBody>
          <a:bodyPr/>
          <a:p>
            <a:endParaRPr altLang="en-US" lang="zh-CN"/>
          </a:p>
        </p:txBody>
      </p:sp>
      <p:sp>
        <p:nvSpPr>
          <p:cNvPr id="104871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16" name="标题 1"/>
          <p:cNvSpPr>
            <a:spLocks noGrp="1"/>
          </p:cNvSpPr>
          <p:nvPr>
            <p:ph type="title"/>
            <p:custDataLst>
              <p:tags r:id="rId1"/>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1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0" name="页脚占位符 3"/>
          <p:cNvSpPr>
            <a:spLocks noGrp="1"/>
          </p:cNvSpPr>
          <p:nvPr>
            <p:ph type="ftr" sz="quarter" idx="11"/>
            <p:custDataLst>
              <p:tags r:id="rId3"/>
            </p:custDataLst>
          </p:nvPr>
        </p:nvSpPr>
        <p:spPr/>
        <p:txBody>
          <a:bodyPr/>
          <a:p>
            <a:endParaRPr altLang="en-US" lang="zh-CN"/>
          </a:p>
        </p:txBody>
      </p:sp>
      <p:sp>
        <p:nvSpPr>
          <p:cNvPr id="104872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26" name="页脚占位符 2"/>
          <p:cNvSpPr>
            <a:spLocks noGrp="1"/>
          </p:cNvSpPr>
          <p:nvPr>
            <p:ph type="ftr" sz="quarter" idx="11"/>
            <p:custDataLst>
              <p:tags r:id="rId2"/>
            </p:custDataLst>
          </p:nvPr>
        </p:nvSpPr>
        <p:spPr/>
        <p:txBody>
          <a:bodyPr/>
          <a:p>
            <a:endParaRPr altLang="en-US" lang="zh-CN"/>
          </a:p>
        </p:txBody>
      </p:sp>
      <p:sp>
        <p:nvSpPr>
          <p:cNvPr id="104872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0" name="内容占位符 1"/>
          <p:cNvSpPr>
            <a:spLocks noGrp="1"/>
          </p:cNvSpPr>
          <p:nvPr>
            <p:ph idx="1"/>
            <p:custDataLst>
              <p:tags r:id="rId1"/>
            </p:custDataLst>
          </p:nvPr>
        </p:nvSpPr>
        <p:spPr>
          <a:xfrm>
            <a:off x="838200" y="360000"/>
            <a:ext cx="10515600" cy="58176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4" name="页脚占位符 3"/>
          <p:cNvSpPr>
            <a:spLocks noGrp="1"/>
          </p:cNvSpPr>
          <p:nvPr>
            <p:ph type="ftr" sz="quarter" idx="11"/>
            <p:custDataLst>
              <p:tags r:id="rId3"/>
            </p:custDataLst>
          </p:nvPr>
        </p:nvSpPr>
        <p:spPr/>
        <p:txBody>
          <a:bodyPr/>
          <a:p>
            <a:endParaRPr altLang="en-US" lang="zh-CN"/>
          </a:p>
        </p:txBody>
      </p:sp>
      <p:sp>
        <p:nvSpPr>
          <p:cNvPr id="10487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38" name="标题 1"/>
          <p:cNvSpPr>
            <a:spLocks noGrp="1"/>
          </p:cNvSpPr>
          <p:nvPr>
            <p:ph type="title"/>
            <p:custDataLst>
              <p:tags r:id="rId1"/>
            </p:custDataLst>
          </p:nvPr>
        </p:nvSpPr>
        <p:spPr>
          <a:xfrm>
            <a:off x="839788" y="360000"/>
            <a:ext cx="10515600" cy="864000"/>
          </a:xfrm>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4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4" name="页脚占位符 4"/>
          <p:cNvSpPr>
            <a:spLocks noGrp="1"/>
          </p:cNvSpPr>
          <p:nvPr>
            <p:ph type="ftr" sz="quarter" idx="11"/>
            <p:custDataLst>
              <p:tags r:id="rId4"/>
            </p:custDataLst>
          </p:nvPr>
        </p:nvSpPr>
        <p:spPr/>
        <p:txBody>
          <a:bodyPr/>
          <a:p>
            <a:endParaRPr altLang="en-US" lang="zh-CN"/>
          </a:p>
        </p:txBody>
      </p:sp>
      <p:sp>
        <p:nvSpPr>
          <p:cNvPr id="104874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7999"/>
          </a:xfrm>
          <a:prstGeom prst="rect"/>
        </p:spPr>
      </p:pic>
      <p:sp>
        <p:nvSpPr>
          <p:cNvPr id="1048748" name="标题 1"/>
          <p:cNvSpPr>
            <a:spLocks noGrp="1"/>
          </p:cNvSpPr>
          <p:nvPr>
            <p:ph type="ctrTitle"/>
            <p:custDataLst>
              <p:tags r:id="rId3"/>
            </p:custDataLst>
          </p:nvPr>
        </p:nvSpPr>
        <p:spPr>
          <a:xfrm>
            <a:off x="838200" y="1216451"/>
            <a:ext cx="10515000" cy="1800000"/>
          </a:xfrm>
        </p:spPr>
        <p:txBody>
          <a:bodyPr anchor="b"/>
          <a:lstStyle>
            <a:lvl1pPr algn="ctr">
              <a:lnSpc>
                <a:spcPct val="100000"/>
              </a:lnSpc>
              <a:defRPr sz="6000">
                <a:solidFill>
                  <a:schemeClr val="lt1">
                    <a:lumMod val="100000"/>
                  </a:schemeClr>
                </a:solidFill>
              </a:defRPr>
            </a:lvl1pPr>
          </a:lstStyle>
          <a:p>
            <a:r>
              <a:rPr altLang="en-US" dirty="0" lang="zh-CN"/>
              <a:t>单击此处编辑母版标题样式</a:t>
            </a:r>
            <a:endParaRPr altLang="en-US" dirty="0" lang="zh-CN"/>
          </a:p>
        </p:txBody>
      </p:sp>
      <p:sp>
        <p:nvSpPr>
          <p:cNvPr id="1048750" name="署名占位符 10"/>
          <p:cNvSpPr>
            <a:spLocks noGrp="1"/>
          </p:cNvSpPr>
          <p:nvPr>
            <p:ph type="body" sz="quarter" idx="17" hasCustomPrompt="1"/>
            <p:custDataLst>
              <p:tags r:id="rId4"/>
            </p:custDataLst>
          </p:nvPr>
        </p:nvSpPr>
        <p:spPr>
          <a:xfrm>
            <a:off x="838165" y="3380249"/>
            <a:ext cx="10514400" cy="898647"/>
          </a:xfrm>
        </p:spPr>
        <p:txBody>
          <a:bodyPr anchor="t">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
        <p:nvSpPr>
          <p:cNvPr id="1048752" name="日期占位符 3"/>
          <p:cNvSpPr>
            <a:spLocks noGrp="1"/>
          </p:cNvSpPr>
          <p:nvPr>
            <p:ph type="dt" sz="half" idx="18"/>
            <p:custDataLst>
              <p:tags r:id="rId5"/>
            </p:custDataLst>
          </p:nvPr>
        </p:nvSpPr>
        <p:spPr/>
        <p:txBody>
          <a:bodyPr/>
          <a:p>
            <a:fld id="{5592522B-0F24-4480-B9DD-A9474A6880D6}" type="datetimeFigureOut">
              <a:rPr altLang="en-US" lang="zh-CN" smtClean="0"/>
            </a:fld>
            <a:endParaRPr altLang="en-US" lang="zh-CN"/>
          </a:p>
        </p:txBody>
      </p:sp>
      <p:sp>
        <p:nvSpPr>
          <p:cNvPr id="1048754" name="页脚占位符 5"/>
          <p:cNvSpPr>
            <a:spLocks noGrp="1"/>
          </p:cNvSpPr>
          <p:nvPr>
            <p:ph type="ftr" sz="quarter" idx="19"/>
            <p:custDataLst>
              <p:tags r:id="rId6"/>
            </p:custDataLst>
          </p:nvPr>
        </p:nvSpPr>
        <p:spPr/>
        <p:txBody>
          <a:bodyPr/>
          <a:p>
            <a:endParaRPr altLang="en-US" lang="zh-CN"/>
          </a:p>
        </p:txBody>
      </p:sp>
      <p:sp>
        <p:nvSpPr>
          <p:cNvPr id="1048756" name="灯片编号占位符 6"/>
          <p:cNvSpPr>
            <a:spLocks noGrp="1"/>
          </p:cNvSpPr>
          <p:nvPr>
            <p:ph type="sldNum" sz="quarter" idx="20"/>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2.xml"/><Relationship Id="rId13" Type="http://schemas.openxmlformats.org/officeDocument/2006/relationships/image" Target="../media/image6.png"/><Relationship Id="rId14" Type="http://schemas.openxmlformats.org/officeDocument/2006/relationships/tags" Target="../tags/tag53.xml"/><Relationship Id="rId15" Type="http://schemas.openxmlformats.org/officeDocument/2006/relationships/tags" Target="../tags/tag54.xml"/><Relationship Id="rId16" Type="http://schemas.openxmlformats.org/officeDocument/2006/relationships/tags" Target="../tags/tag55.xml"/><Relationship Id="rId17" Type="http://schemas.openxmlformats.org/officeDocument/2006/relationships/tags" Target="../tags/tag56.xml"/><Relationship Id="rId18" Type="http://schemas.openxmlformats.org/officeDocument/2006/relationships/tags" Target="../tags/tag57.xml"/><Relationship Id="rId19" Type="http://schemas.openxmlformats.org/officeDocument/2006/relationships/tags" Target="../tags/tag5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9"/>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34187"/>
          </a:xfrm>
          <a:prstGeom prst="rect"/>
        </p:spPr>
      </p:pic>
      <p:sp>
        <p:nvSpPr>
          <p:cNvPr id="1048654"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lt1">
              <a:lumMod val="100000"/>
            </a:schemeClr>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400" kern="1200">
          <a:solidFill>
            <a:schemeClr val="lt1">
              <a:lumMod val="100000"/>
            </a:schemeClr>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200" kern="1200">
          <a:solidFill>
            <a:schemeClr val="lt1">
              <a:lumMod val="100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900" kern="1200">
          <a:solidFill>
            <a:schemeClr val="lt1">
              <a:lumMod val="100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tags" Target="../tags/tag70.xml"/><Relationship Id="rId9" Type="http://schemas.openxmlformats.org/officeDocument/2006/relationships/tags" Target="../tags/tag71.xml"/><Relationship Id="rId10" Type="http://schemas.openxmlformats.org/officeDocument/2006/relationships/tags" Target="../tags/tag72.xml"/><Relationship Id="rId11" Type="http://schemas.openxmlformats.org/officeDocument/2006/relationships/tags" Target="../tags/tag73.xml"/><Relationship Id="rId12" Type="http://schemas.openxmlformats.org/officeDocument/2006/relationships/tags" Target="../tags/tag74.xml"/><Relationship Id="rId13" Type="http://schemas.openxmlformats.org/officeDocument/2006/relationships/tags" Target="../tags/tag75.xml"/><Relationship Id="rId14" Type="http://schemas.openxmlformats.org/officeDocument/2006/relationships/tags" Target="../tags/tag76.xml"/><Relationship Id="rId15" Type="http://schemas.openxmlformats.org/officeDocument/2006/relationships/tags" Target="../tags/tag77.xml"/><Relationship Id="rId16" Type="http://schemas.openxmlformats.org/officeDocument/2006/relationships/tags" Target="../tags/tag78.xml"/><Relationship Id="rId17" Type="http://schemas.openxmlformats.org/officeDocument/2006/relationships/tags" Target="../tags/tag79.xml"/><Relationship Id="rId18" Type="http://schemas.openxmlformats.org/officeDocument/2006/relationships/tags" Target="../tags/tag80.xml"/><Relationship Id="rId19" Type="http://schemas.openxmlformats.org/officeDocument/2006/relationships/tags" Target="../tags/tag81.xml"/><Relationship Id="rId20" Type="http://schemas.openxmlformats.org/officeDocument/2006/relationships/tags" Target="../tags/tag8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tags" Target="../tags/tag152.xml"/><Relationship Id="rId10" Type="http://schemas.openxmlformats.org/officeDocument/2006/relationships/tags" Target="../tags/tag153.xml"/><Relationship Id="rId11" Type="http://schemas.openxmlformats.org/officeDocument/2006/relationships/tags" Target="../tags/tag154.xml"/><Relationship Id="rId12" Type="http://schemas.openxmlformats.org/officeDocument/2006/relationships/tags" Target="../tags/tag155.xml"/><Relationship Id="rId13" Type="http://schemas.openxmlformats.org/officeDocument/2006/relationships/tags" Target="../tags/tag156.xml"/><Relationship Id="rId14" Type="http://schemas.openxmlformats.org/officeDocument/2006/relationships/tags" Target="../tags/tag157.xml"/><Relationship Id="rId15" Type="http://schemas.openxmlformats.org/officeDocument/2006/relationships/tags" Target="../tags/tag158.xml"/><Relationship Id="rId16" Type="http://schemas.openxmlformats.org/officeDocument/2006/relationships/tags" Target="../tags/tag159.xml"/><Relationship Id="rId17" Type="http://schemas.openxmlformats.org/officeDocument/2006/relationships/tags" Target="../tags/tag160.xml"/><Relationship Id="rId18" Type="http://schemas.openxmlformats.org/officeDocument/2006/relationships/tags" Target="../tags/tag161.xml"/><Relationship Id="rId19" Type="http://schemas.openxmlformats.org/officeDocument/2006/relationships/tags" Target="../tags/tag162.xml"/><Relationship Id="rId20" Type="http://schemas.openxmlformats.org/officeDocument/2006/relationships/tags" Target="../tags/tag163.xml"/><Relationship Id="rId21" Type="http://schemas.openxmlformats.org/officeDocument/2006/relationships/tags" Target="../tags/tag164.xml"/><Relationship Id="rId22" Type="http://schemas.openxmlformats.org/officeDocument/2006/relationships/tags" Target="../tags/tag165.xml"/><Relationship Id="rId23" Type="http://schemas.openxmlformats.org/officeDocument/2006/relationships/tags" Target="../tags/tag166.xml"/><Relationship Id="rId24" Type="http://schemas.openxmlformats.org/officeDocument/2006/relationships/tags" Target="../tags/tag167.xml"/><Relationship Id="rId25" Type="http://schemas.openxmlformats.org/officeDocument/2006/relationships/tags" Target="../tags/tag168.xml"/><Relationship Id="rId26" Type="http://schemas.openxmlformats.org/officeDocument/2006/relationships/tags" Target="../tags/tag169.xml"/><Relationship Id="rId27" Type="http://schemas.openxmlformats.org/officeDocument/2006/relationships/tags" Target="../tags/tag170.xml"/><Relationship Id="rId28" Type="http://schemas.openxmlformats.org/officeDocument/2006/relationships/tags" Target="../tags/tag171.xml"/><Relationship Id="rId29" Type="http://schemas.openxmlformats.org/officeDocument/2006/relationships/tags" Target="../tags/tag172.xml"/><Relationship Id="rId30" Type="http://schemas.openxmlformats.org/officeDocument/2006/relationships/tags" Target="../tags/tag173.xml"/><Relationship Id="rId31" Type="http://schemas.openxmlformats.org/officeDocument/2006/relationships/tags" Target="../tags/tag174.xml"/><Relationship Id="rId32" Type="http://schemas.openxmlformats.org/officeDocument/2006/relationships/tags" Target="../tags/tag175.xml"/><Relationship Id="rId33" Type="http://schemas.openxmlformats.org/officeDocument/2006/relationships/tags" Target="../tags/tag176.xml"/><Relationship Id="rId34" Type="http://schemas.openxmlformats.org/officeDocument/2006/relationships/tags" Target="../tags/tag177.xml"/><Relationship Id="rId35" Type="http://schemas.openxmlformats.org/officeDocument/2006/relationships/tags" Target="../tags/tag178.xml"/><Relationship Id="rId36" Type="http://schemas.openxmlformats.org/officeDocument/2006/relationships/tags" Target="../tags/tag179.xml"/><Relationship Id="rId37" Type="http://schemas.openxmlformats.org/officeDocument/2006/relationships/tags" Target="../tags/tag180.xml"/><Relationship Id="rId38" Type="http://schemas.openxmlformats.org/officeDocument/2006/relationships/tags" Target="../tags/tag181.xml"/><Relationship Id="rId39" Type="http://schemas.openxmlformats.org/officeDocument/2006/relationships/tags" Target="../tags/tag182.xml"/><Relationship Id="rId40" Type="http://schemas.openxmlformats.org/officeDocument/2006/relationships/tags" Target="../tags/tag183.xml"/><Relationship Id="rId4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tags" Target="../tags/tag204.xml"/><Relationship Id="rId14" Type="http://schemas.openxmlformats.org/officeDocument/2006/relationships/tags" Target="../tags/tag205.xml"/><Relationship Id="rId15" Type="http://schemas.openxmlformats.org/officeDocument/2006/relationships/tags" Target="../tags/tag206.xml"/><Relationship Id="rId16" Type="http://schemas.openxmlformats.org/officeDocument/2006/relationships/tags" Target="../tags/tag207.xml"/><Relationship Id="rId17" Type="http://schemas.openxmlformats.org/officeDocument/2006/relationships/tags" Target="../tags/tag208.xml"/><Relationship Id="rId18" Type="http://schemas.openxmlformats.org/officeDocument/2006/relationships/tags" Target="../tags/tag209.xml"/><Relationship Id="rId19" Type="http://schemas.openxmlformats.org/officeDocument/2006/relationships/tags" Target="../tags/tag210.xml"/><Relationship Id="rId20" Type="http://schemas.openxmlformats.org/officeDocument/2006/relationships/tags" Target="../tags/tag211.xml"/><Relationship Id="rId21" Type="http://schemas.openxmlformats.org/officeDocument/2006/relationships/tags" Target="../tags/tag212.xml"/><Relationship Id="rId22" Type="http://schemas.openxmlformats.org/officeDocument/2006/relationships/tags" Target="../tags/tag213.xml"/><Relationship Id="rId23" Type="http://schemas.openxmlformats.org/officeDocument/2006/relationships/tags" Target="../tags/tag214.xml"/><Relationship Id="rId24" Type="http://schemas.openxmlformats.org/officeDocument/2006/relationships/tags" Target="../tags/tag215.xml"/><Relationship Id="rId25" Type="http://schemas.openxmlformats.org/officeDocument/2006/relationships/tags" Target="../tags/tag216.xml"/><Relationship Id="rId26"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tags" Target="../tags/tag229.xml"/><Relationship Id="rId14" Type="http://schemas.openxmlformats.org/officeDocument/2006/relationships/tags" Target="../tags/tag230.xml"/><Relationship Id="rId15" Type="http://schemas.openxmlformats.org/officeDocument/2006/relationships/tags" Target="../tags/tag231.xml"/><Relationship Id="rId16" Type="http://schemas.openxmlformats.org/officeDocument/2006/relationships/tags" Target="../tags/tag232.xml"/><Relationship Id="rId17" Type="http://schemas.openxmlformats.org/officeDocument/2006/relationships/tags" Target="../tags/tag233.xml"/><Relationship Id="rId18" Type="http://schemas.openxmlformats.org/officeDocument/2006/relationships/tags" Target="../tags/tag234.xml"/><Relationship Id="rId19" Type="http://schemas.openxmlformats.org/officeDocument/2006/relationships/tags" Target="../tags/tag235.xml"/><Relationship Id="rId20" Type="http://schemas.openxmlformats.org/officeDocument/2006/relationships/tags" Target="../tags/tag236.xml"/><Relationship Id="rId21" Type="http://schemas.openxmlformats.org/officeDocument/2006/relationships/tags" Target="../tags/tag237.xml"/><Relationship Id="rId22" Type="http://schemas.openxmlformats.org/officeDocument/2006/relationships/tags" Target="../tags/tag238.xml"/><Relationship Id="rId23" Type="http://schemas.openxmlformats.org/officeDocument/2006/relationships/tags" Target="../tags/tag239.xml"/><Relationship Id="rId24" Type="http://schemas.openxmlformats.org/officeDocument/2006/relationships/tags" Target="../tags/tag240.xml"/><Relationship Id="rId25" Type="http://schemas.openxmlformats.org/officeDocument/2006/relationships/tags" Target="../tags/tag241.xml"/><Relationship Id="rId26" Type="http://schemas.openxmlformats.org/officeDocument/2006/relationships/tags" Target="../tags/tag242.xml"/><Relationship Id="rId27" Type="http://schemas.openxmlformats.org/officeDocument/2006/relationships/tags" Target="../tags/tag243.xml"/><Relationship Id="rId28" Type="http://schemas.openxmlformats.org/officeDocument/2006/relationships/tags" Target="../tags/tag244.xml"/><Relationship Id="rId29" Type="http://schemas.openxmlformats.org/officeDocument/2006/relationships/tags" Target="../tags/tag245.xml"/><Relationship Id="rId30" Type="http://schemas.openxmlformats.org/officeDocument/2006/relationships/tags" Target="../tags/tag246.xml"/><Relationship Id="rId31" Type="http://schemas.openxmlformats.org/officeDocument/2006/relationships/tags" Target="../tags/tag247.xml"/><Relationship Id="rId32" Type="http://schemas.openxmlformats.org/officeDocument/2006/relationships/tags" Target="../tags/tag248.xml"/><Relationship Id="rId33" Type="http://schemas.openxmlformats.org/officeDocument/2006/relationships/tags" Target="../tags/tag249.xml"/><Relationship Id="rId34" Type="http://schemas.openxmlformats.org/officeDocument/2006/relationships/tags" Target="../tags/tag250.xml"/><Relationship Id="rId35" Type="http://schemas.openxmlformats.org/officeDocument/2006/relationships/tags" Target="../tags/tag251.xml"/><Relationship Id="rId36"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tags" Target="../tags/tag285.xml"/><Relationship Id="rId14" Type="http://schemas.openxmlformats.org/officeDocument/2006/relationships/tags" Target="../tags/tag286.xml"/><Relationship Id="rId15" Type="http://schemas.openxmlformats.org/officeDocument/2006/relationships/tags" Target="../tags/tag287.xml"/><Relationship Id="rId16" Type="http://schemas.openxmlformats.org/officeDocument/2006/relationships/tags" Target="../tags/tag288.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tags" Target="../tags/tag295.xml"/><Relationship Id="rId8" Type="http://schemas.openxmlformats.org/officeDocument/2006/relationships/tags" Target="../tags/tag296.xml"/><Relationship Id="rId9" Type="http://schemas.openxmlformats.org/officeDocument/2006/relationships/tags" Target="../tags/tag297.xml"/><Relationship Id="rId10" Type="http://schemas.openxmlformats.org/officeDocument/2006/relationships/tags" Target="../tags/tag298.xml"/><Relationship Id="rId11" Type="http://schemas.openxmlformats.org/officeDocument/2006/relationships/tags" Target="../tags/tag299.xml"/><Relationship Id="rId12" Type="http://schemas.openxmlformats.org/officeDocument/2006/relationships/tags" Target="../tags/tag300.xml"/><Relationship Id="rId13" Type="http://schemas.openxmlformats.org/officeDocument/2006/relationships/tags" Target="../tags/tag301.xml"/><Relationship Id="rId14" Type="http://schemas.openxmlformats.org/officeDocument/2006/relationships/tags" Target="../tags/tag302.xml"/><Relationship Id="rId15" Type="http://schemas.openxmlformats.org/officeDocument/2006/relationships/tags" Target="../tags/tag303.xml"/><Relationship Id="rId16" Type="http://schemas.openxmlformats.org/officeDocument/2006/relationships/tags" Target="../tags/tag304.xml"/><Relationship Id="rId17" Type="http://schemas.openxmlformats.org/officeDocument/2006/relationships/tags" Target="../tags/tag305.xml"/><Relationship Id="rId18" Type="http://schemas.openxmlformats.org/officeDocument/2006/relationships/tags" Target="../tags/tag306.xml"/><Relationship Id="rId19" Type="http://schemas.openxmlformats.org/officeDocument/2006/relationships/tags" Target="../tags/tag307.xml"/><Relationship Id="rId20" Type="http://schemas.openxmlformats.org/officeDocument/2006/relationships/tags" Target="../tags/tag308.xml"/><Relationship Id="rId21" Type="http://schemas.openxmlformats.org/officeDocument/2006/relationships/tags" Target="../tags/tag309.xml"/><Relationship Id="rId22" Type="http://schemas.openxmlformats.org/officeDocument/2006/relationships/tags" Target="../tags/tag310.xml"/><Relationship Id="rId23" Type="http://schemas.openxmlformats.org/officeDocument/2006/relationships/tags" Target="../tags/tag311.xml"/><Relationship Id="rId24" Type="http://schemas.openxmlformats.org/officeDocument/2006/relationships/tags" Target="../tags/tag312.xml"/><Relationship Id="rId25" Type="http://schemas.openxmlformats.org/officeDocument/2006/relationships/tags" Target="../tags/tag313.xml"/><Relationship Id="rId26" Type="http://schemas.openxmlformats.org/officeDocument/2006/relationships/tags" Target="../tags/tag314.xml"/><Relationship Id="rId27" Type="http://schemas.openxmlformats.org/officeDocument/2006/relationships/tags" Target="../tags/tag315.xml"/><Relationship Id="rId28" Type="http://schemas.openxmlformats.org/officeDocument/2006/relationships/tags" Target="../tags/tag316.xml"/><Relationship Id="rId29" Type="http://schemas.openxmlformats.org/officeDocument/2006/relationships/tags" Target="../tags/tag317.xml"/><Relationship Id="rId30" Type="http://schemas.openxmlformats.org/officeDocument/2006/relationships/tags" Target="../tags/tag318.xml"/><Relationship Id="rId31" Type="http://schemas.openxmlformats.org/officeDocument/2006/relationships/tags" Target="../tags/tag319.xml"/><Relationship Id="rId32" Type="http://schemas.openxmlformats.org/officeDocument/2006/relationships/tags" Target="../tags/tag320.xml"/><Relationship Id="rId33" Type="http://schemas.openxmlformats.org/officeDocument/2006/relationships/tags" Target="../tags/tag321.xml"/><Relationship Id="rId34" Type="http://schemas.openxmlformats.org/officeDocument/2006/relationships/tags" Target="../tags/tag322.xml"/><Relationship Id="rId35" Type="http://schemas.openxmlformats.org/officeDocument/2006/relationships/tags" Target="../tags/tag323.xml"/><Relationship Id="rId36" Type="http://schemas.openxmlformats.org/officeDocument/2006/relationships/tags" Target="../tags/tag324.xml"/><Relationship Id="rId37" Type="http://schemas.openxmlformats.org/officeDocument/2006/relationships/tags" Target="../tags/tag325.xml"/><Relationship Id="rId38" Type="http://schemas.openxmlformats.org/officeDocument/2006/relationships/tags" Target="../tags/tag326.xml"/><Relationship Id="rId39" Type="http://schemas.openxmlformats.org/officeDocument/2006/relationships/tags" Target="../tags/tag327.xml"/><Relationship Id="rId40" Type="http://schemas.openxmlformats.org/officeDocument/2006/relationships/tags" Target="../tags/tag328.xml"/><Relationship Id="rId4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tags" Target="../tags/tag335.xml"/><Relationship Id="rId5" Type="http://schemas.openxmlformats.org/officeDocument/2006/relationships/tags" Target="../tags/tag336.xml"/><Relationship Id="rId6" Type="http://schemas.openxmlformats.org/officeDocument/2006/relationships/tags" Target="../tags/tag337.xml"/><Relationship Id="rId7" Type="http://schemas.openxmlformats.org/officeDocument/2006/relationships/tags" Target="../tags/tag338.xml"/><Relationship Id="rId8" Type="http://schemas.openxmlformats.org/officeDocument/2006/relationships/tags" Target="../tags/tag339.xml"/><Relationship Id="rId9" Type="http://schemas.openxmlformats.org/officeDocument/2006/relationships/tags" Target="../tags/tag340.xml"/><Relationship Id="rId10" Type="http://schemas.openxmlformats.org/officeDocument/2006/relationships/tags" Target="../tags/tag341.xml"/><Relationship Id="rId11" Type="http://schemas.openxmlformats.org/officeDocument/2006/relationships/tags" Target="../tags/tag342.xml"/><Relationship Id="rId12" Type="http://schemas.openxmlformats.org/officeDocument/2006/relationships/tags" Target="../tags/tag343.xml"/><Relationship Id="rId13" Type="http://schemas.openxmlformats.org/officeDocument/2006/relationships/tags" Target="../tags/tag344.xml"/><Relationship Id="rId14" Type="http://schemas.openxmlformats.org/officeDocument/2006/relationships/tags" Target="../tags/tag345.xml"/><Relationship Id="rId15" Type="http://schemas.openxmlformats.org/officeDocument/2006/relationships/tags" Target="../tags/tag346.xml"/><Relationship Id="rId16" Type="http://schemas.openxmlformats.org/officeDocument/2006/relationships/tags" Target="../tags/tag347.xml"/><Relationship Id="rId17" Type="http://schemas.openxmlformats.org/officeDocument/2006/relationships/tags" Target="../tags/tag348.xml"/><Relationship Id="rId18" Type="http://schemas.openxmlformats.org/officeDocument/2006/relationships/tags" Target="../tags/tag349.xml"/><Relationship Id="rId19" Type="http://schemas.openxmlformats.org/officeDocument/2006/relationships/tags" Target="../tags/tag350.xml"/><Relationship Id="rId20" Type="http://schemas.openxmlformats.org/officeDocument/2006/relationships/tags" Target="../tags/tag351.xml"/><Relationship Id="rId21" Type="http://schemas.openxmlformats.org/officeDocument/2006/relationships/tags" Target="../tags/tag352.xml"/><Relationship Id="rId22" Type="http://schemas.openxmlformats.org/officeDocument/2006/relationships/tags" Target="../tags/tag353.xml"/><Relationship Id="rId23" Type="http://schemas.openxmlformats.org/officeDocument/2006/relationships/tags" Target="../tags/tag354.xml"/><Relationship Id="rId24" Type="http://schemas.openxmlformats.org/officeDocument/2006/relationships/tags" Target="../tags/tag355.xml"/><Relationship Id="rId25" Type="http://schemas.openxmlformats.org/officeDocument/2006/relationships/tags" Target="../tags/tag356.xml"/><Relationship Id="rId26"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61.xml"/><Relationship Id="rId2" Type="http://schemas.openxmlformats.org/officeDocument/2006/relationships/tags" Target="../tags/tag362.xml"/><Relationship Id="rId3" Type="http://schemas.openxmlformats.org/officeDocument/2006/relationships/tags" Target="../tags/tag363.xml"/><Relationship Id="rId4" Type="http://schemas.openxmlformats.org/officeDocument/2006/relationships/tags" Target="../tags/tag364.xml"/><Relationship Id="rId5" Type="http://schemas.openxmlformats.org/officeDocument/2006/relationships/tags" Target="../tags/tag365.xml"/><Relationship Id="rId6" Type="http://schemas.openxmlformats.org/officeDocument/2006/relationships/tags" Target="../tags/tag366.xml"/><Relationship Id="rId7" Type="http://schemas.openxmlformats.org/officeDocument/2006/relationships/tags" Target="../tags/tag367.xml"/><Relationship Id="rId8" Type="http://schemas.openxmlformats.org/officeDocument/2006/relationships/tags" Target="../tags/tag368.xml"/><Relationship Id="rId9" Type="http://schemas.openxmlformats.org/officeDocument/2006/relationships/tags" Target="../tags/tag369.xml"/><Relationship Id="rId10" Type="http://schemas.openxmlformats.org/officeDocument/2006/relationships/tags" Target="../tags/tag370.xml"/><Relationship Id="rId11" Type="http://schemas.openxmlformats.org/officeDocument/2006/relationships/tags" Target="../tags/tag371.xml"/><Relationship Id="rId12" Type="http://schemas.openxmlformats.org/officeDocument/2006/relationships/tags" Target="../tags/tag372.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tags" Target="../tags/tag376.xml"/><Relationship Id="rId5" Type="http://schemas.openxmlformats.org/officeDocument/2006/relationships/tags" Target="../tags/tag377.xml"/><Relationship Id="rId6" Type="http://schemas.openxmlformats.org/officeDocument/2006/relationships/tags" Target="../tags/tag378.xml"/><Relationship Id="rId7" Type="http://schemas.openxmlformats.org/officeDocument/2006/relationships/tags" Target="../tags/tag379.xml"/><Relationship Id="rId8" Type="http://schemas.openxmlformats.org/officeDocument/2006/relationships/tags" Target="../tags/tag380.xml"/><Relationship Id="rId9" Type="http://schemas.openxmlformats.org/officeDocument/2006/relationships/tags" Target="../tags/tag381.xml"/><Relationship Id="rId10" Type="http://schemas.openxmlformats.org/officeDocument/2006/relationships/tags" Target="../tags/tag382.xml"/><Relationship Id="rId11" Type="http://schemas.openxmlformats.org/officeDocument/2006/relationships/tags" Target="../tags/tag383.xml"/><Relationship Id="rId12" Type="http://schemas.openxmlformats.org/officeDocument/2006/relationships/tags" Target="../tags/tag384.xml"/><Relationship Id="rId13" Type="http://schemas.openxmlformats.org/officeDocument/2006/relationships/tags" Target="../tags/tag385.xml"/><Relationship Id="rId14" Type="http://schemas.openxmlformats.org/officeDocument/2006/relationships/tags" Target="../tags/tag386.xml"/><Relationship Id="rId15" Type="http://schemas.openxmlformats.org/officeDocument/2006/relationships/tags" Target="../tags/tag387.xml"/><Relationship Id="rId16" Type="http://schemas.openxmlformats.org/officeDocument/2006/relationships/tags" Target="../tags/tag388.xml"/><Relationship Id="rId17" Type="http://schemas.openxmlformats.org/officeDocument/2006/relationships/tags" Target="../tags/tag389.xml"/><Relationship Id="rId18" Type="http://schemas.openxmlformats.org/officeDocument/2006/relationships/tags" Target="../tags/tag390.xml"/><Relationship Id="rId19" Type="http://schemas.openxmlformats.org/officeDocument/2006/relationships/tags" Target="../tags/tag391.xml"/><Relationship Id="rId20" Type="http://schemas.openxmlformats.org/officeDocument/2006/relationships/tags" Target="../tags/tag392.xml"/><Relationship Id="rId21" Type="http://schemas.openxmlformats.org/officeDocument/2006/relationships/tags" Target="../tags/tag393.xml"/><Relationship Id="rId22" Type="http://schemas.openxmlformats.org/officeDocument/2006/relationships/tags" Target="../tags/tag394.xml"/><Relationship Id="rId23" Type="http://schemas.openxmlformats.org/officeDocument/2006/relationships/tags" Target="../tags/tag395.xml"/><Relationship Id="rId24" Type="http://schemas.openxmlformats.org/officeDocument/2006/relationships/tags" Target="../tags/tag396.xml"/><Relationship Id="rId25" Type="http://schemas.openxmlformats.org/officeDocument/2006/relationships/tags" Target="../tags/tag397.xml"/><Relationship Id="rId26" Type="http://schemas.openxmlformats.org/officeDocument/2006/relationships/tags" Target="../tags/tag398.xml"/><Relationship Id="rId27" Type="http://schemas.openxmlformats.org/officeDocument/2006/relationships/tags" Target="../tags/tag399.xml"/><Relationship Id="rId28" Type="http://schemas.openxmlformats.org/officeDocument/2006/relationships/tags" Target="../tags/tag400.xml"/><Relationship Id="rId29" Type="http://schemas.openxmlformats.org/officeDocument/2006/relationships/tags" Target="../tags/tag401.xml"/><Relationship Id="rId30" Type="http://schemas.openxmlformats.org/officeDocument/2006/relationships/tags" Target="../tags/tag402.xml"/><Relationship Id="rId3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403.xml"/><Relationship Id="rId2" Type="http://schemas.openxmlformats.org/officeDocument/2006/relationships/tags" Target="../tags/tag404.xml"/><Relationship Id="rId3" Type="http://schemas.openxmlformats.org/officeDocument/2006/relationships/tags" Target="../tags/tag405.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406.xml"/><Relationship Id="rId2" Type="http://schemas.openxmlformats.org/officeDocument/2006/relationships/tags" Target="../tags/tag407.xml"/><Relationship Id="rId3" Type="http://schemas.openxmlformats.org/officeDocument/2006/relationships/tags" Target="../tags/tag408.xml"/><Relationship Id="rId4" Type="http://schemas.openxmlformats.org/officeDocument/2006/relationships/tags" Target="../tags/tag409.xml"/><Relationship Id="rId5" Type="http://schemas.openxmlformats.org/officeDocument/2006/relationships/tags" Target="../tags/tag410.xml"/><Relationship Id="rId6" Type="http://schemas.openxmlformats.org/officeDocument/2006/relationships/tags" Target="../tags/tag411.xml"/><Relationship Id="rId7" Type="http://schemas.openxmlformats.org/officeDocument/2006/relationships/tags" Target="../tags/tag412.xml"/><Relationship Id="rId8" Type="http://schemas.openxmlformats.org/officeDocument/2006/relationships/tags" Target="../tags/tag413.xml"/><Relationship Id="rId9" Type="http://schemas.openxmlformats.org/officeDocument/2006/relationships/tags" Target="../tags/tag414.xml"/><Relationship Id="rId10" Type="http://schemas.openxmlformats.org/officeDocument/2006/relationships/tags" Target="../tags/tag415.xml"/><Relationship Id="rId11" Type="http://schemas.openxmlformats.org/officeDocument/2006/relationships/tags" Target="../tags/tag416.xml"/><Relationship Id="rId12" Type="http://schemas.openxmlformats.org/officeDocument/2006/relationships/tags" Target="../tags/tag417.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418.xml"/><Relationship Id="rId2" Type="http://schemas.openxmlformats.org/officeDocument/2006/relationships/tags" Target="../tags/tag419.xml"/><Relationship Id="rId3" Type="http://schemas.openxmlformats.org/officeDocument/2006/relationships/tags" Target="../tags/tag420.xml"/><Relationship Id="rId4" Type="http://schemas.openxmlformats.org/officeDocument/2006/relationships/tags" Target="../tags/tag421.xml"/><Relationship Id="rId5" Type="http://schemas.openxmlformats.org/officeDocument/2006/relationships/tags" Target="../tags/tag422.xml"/><Relationship Id="rId6" Type="http://schemas.openxmlformats.org/officeDocument/2006/relationships/tags" Target="../tags/tag423.xml"/><Relationship Id="rId7" Type="http://schemas.openxmlformats.org/officeDocument/2006/relationships/tags" Target="../tags/tag424.xml"/><Relationship Id="rId8" Type="http://schemas.openxmlformats.org/officeDocument/2006/relationships/tags" Target="../tags/tag425.xml"/><Relationship Id="rId9" Type="http://schemas.openxmlformats.org/officeDocument/2006/relationships/tags" Target="../tags/tag426.xml"/><Relationship Id="rId10" Type="http://schemas.openxmlformats.org/officeDocument/2006/relationships/tags" Target="../tags/tag427.xml"/><Relationship Id="rId11" Type="http://schemas.openxmlformats.org/officeDocument/2006/relationships/tags" Target="../tags/tag428.xml"/><Relationship Id="rId12" Type="http://schemas.openxmlformats.org/officeDocument/2006/relationships/tags" Target="../tags/tag429.xml"/><Relationship Id="rId13" Type="http://schemas.openxmlformats.org/officeDocument/2006/relationships/tags" Target="../tags/tag430.xml"/><Relationship Id="rId14" Type="http://schemas.openxmlformats.org/officeDocument/2006/relationships/tags" Target="../tags/tag431.xml"/><Relationship Id="rId1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32.xml"/><Relationship Id="rId2" Type="http://schemas.openxmlformats.org/officeDocument/2006/relationships/tags" Target="../tags/tag433.xml"/><Relationship Id="rId3" Type="http://schemas.openxmlformats.org/officeDocument/2006/relationships/tags" Target="../tags/tag434.xml"/><Relationship Id="rId4" Type="http://schemas.openxmlformats.org/officeDocument/2006/relationships/tags" Target="../tags/tag435.xml"/><Relationship Id="rId5" Type="http://schemas.openxmlformats.org/officeDocument/2006/relationships/tags" Target="../tags/tag436.xml"/><Relationship Id="rId6" Type="http://schemas.openxmlformats.org/officeDocument/2006/relationships/tags" Target="../tags/tag437.xml"/><Relationship Id="rId7" Type="http://schemas.openxmlformats.org/officeDocument/2006/relationships/tags" Target="../tags/tag438.xml"/><Relationship Id="rId8" Type="http://schemas.openxmlformats.org/officeDocument/2006/relationships/tags" Target="../tags/tag439.xml"/><Relationship Id="rId9"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40.xml"/><Relationship Id="rId2" Type="http://schemas.openxmlformats.org/officeDocument/2006/relationships/tags" Target="../tags/tag441.xml"/><Relationship Id="rId3" Type="http://schemas.openxmlformats.org/officeDocument/2006/relationships/tags" Target="../tags/tag442.xml"/><Relationship Id="rId4" Type="http://schemas.openxmlformats.org/officeDocument/2006/relationships/tags" Target="../tags/tag443.xml"/><Relationship Id="rId5" Type="http://schemas.openxmlformats.org/officeDocument/2006/relationships/tags" Target="../tags/tag444.xml"/><Relationship Id="rId6" Type="http://schemas.openxmlformats.org/officeDocument/2006/relationships/tags" Target="../tags/tag445.xml"/><Relationship Id="rId7" Type="http://schemas.openxmlformats.org/officeDocument/2006/relationships/tags" Target="../tags/tag446.xml"/><Relationship Id="rId8" Type="http://schemas.openxmlformats.org/officeDocument/2006/relationships/tags" Target="../tags/tag447.xml"/><Relationship Id="rId9" Type="http://schemas.openxmlformats.org/officeDocument/2006/relationships/tags" Target="../tags/tag448.xml"/><Relationship Id="rId10" Type="http://schemas.openxmlformats.org/officeDocument/2006/relationships/tags" Target="../tags/tag449.xml"/><Relationship Id="rId11" Type="http://schemas.openxmlformats.org/officeDocument/2006/relationships/tags" Target="../tags/tag450.xml"/><Relationship Id="rId12" Type="http://schemas.openxmlformats.org/officeDocument/2006/relationships/tags" Target="../tags/tag451.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52.xml"/><Relationship Id="rId2" Type="http://schemas.openxmlformats.org/officeDocument/2006/relationships/tags" Target="../tags/tag453.xml"/><Relationship Id="rId3" Type="http://schemas.openxmlformats.org/officeDocument/2006/relationships/tags" Target="../tags/tag454.xml"/><Relationship Id="rId4"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455.xml"/><Relationship Id="rId2" Type="http://schemas.openxmlformats.org/officeDocument/2006/relationships/tags" Target="../tags/tag456.xml"/><Relationship Id="rId3" Type="http://schemas.openxmlformats.org/officeDocument/2006/relationships/tags" Target="../tags/tag457.xml"/><Relationship Id="rId4" Type="http://schemas.openxmlformats.org/officeDocument/2006/relationships/tags" Target="../tags/tag458.xml"/><Relationship Id="rId5" Type="http://schemas.openxmlformats.org/officeDocument/2006/relationships/tags" Target="../tags/tag459.xml"/><Relationship Id="rId6" Type="http://schemas.openxmlformats.org/officeDocument/2006/relationships/tags" Target="../tags/tag460.xml"/><Relationship Id="rId7" Type="http://schemas.openxmlformats.org/officeDocument/2006/relationships/tags" Target="../tags/tag461.xml"/><Relationship Id="rId8" Type="http://schemas.openxmlformats.org/officeDocument/2006/relationships/tags" Target="../tags/tag462.xml"/><Relationship Id="rId9" Type="http://schemas.openxmlformats.org/officeDocument/2006/relationships/tags" Target="../tags/tag463.xml"/><Relationship Id="rId10" Type="http://schemas.openxmlformats.org/officeDocument/2006/relationships/tags" Target="../tags/tag464.xml"/><Relationship Id="rId11" Type="http://schemas.openxmlformats.org/officeDocument/2006/relationships/tags" Target="../tags/tag465.xml"/><Relationship Id="rId12" Type="http://schemas.openxmlformats.org/officeDocument/2006/relationships/tags" Target="../tags/tag466.xml"/><Relationship Id="rId13" Type="http://schemas.openxmlformats.org/officeDocument/2006/relationships/tags" Target="../tags/tag467.xml"/><Relationship Id="rId14" Type="http://schemas.openxmlformats.org/officeDocument/2006/relationships/tags" Target="../tags/tag468.xml"/><Relationship Id="rId15"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69.xml"/><Relationship Id="rId2" Type="http://schemas.openxmlformats.org/officeDocument/2006/relationships/tags" Target="../tags/tag470.xml"/><Relationship Id="rId3" Type="http://schemas.openxmlformats.org/officeDocument/2006/relationships/tags" Target="../tags/tag471.xml"/><Relationship Id="rId4" Type="http://schemas.openxmlformats.org/officeDocument/2006/relationships/tags" Target="../tags/tag472.xml"/><Relationship Id="rId5" Type="http://schemas.openxmlformats.org/officeDocument/2006/relationships/tags" Target="../tags/tag473.xml"/><Relationship Id="rId6" Type="http://schemas.openxmlformats.org/officeDocument/2006/relationships/tags" Target="../tags/tag474.xml"/><Relationship Id="rId7"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75.xml"/><Relationship Id="rId2" Type="http://schemas.openxmlformats.org/officeDocument/2006/relationships/tags" Target="../tags/tag476.xml"/><Relationship Id="rId3" Type="http://schemas.openxmlformats.org/officeDocument/2006/relationships/tags" Target="../tags/tag477.xml"/><Relationship Id="rId4" Type="http://schemas.openxmlformats.org/officeDocument/2006/relationships/tags" Target="../tags/tag478.xml"/><Relationship Id="rId5" Type="http://schemas.openxmlformats.org/officeDocument/2006/relationships/tags" Target="../tags/tag479.xml"/><Relationship Id="rId6" Type="http://schemas.openxmlformats.org/officeDocument/2006/relationships/tags" Target="../tags/tag480.xml"/><Relationship Id="rId7" Type="http://schemas.openxmlformats.org/officeDocument/2006/relationships/tags" Target="../tags/tag481.xml"/><Relationship Id="rId8" Type="http://schemas.openxmlformats.org/officeDocument/2006/relationships/tags" Target="../tags/tag482.xml"/><Relationship Id="rId9" Type="http://schemas.openxmlformats.org/officeDocument/2006/relationships/tags" Target="../tags/tag483.xml"/><Relationship Id="rId10" Type="http://schemas.openxmlformats.org/officeDocument/2006/relationships/tags" Target="../tags/tag484.xml"/><Relationship Id="rId11" Type="http://schemas.openxmlformats.org/officeDocument/2006/relationships/tags" Target="../tags/tag485.xml"/><Relationship Id="rId12" Type="http://schemas.openxmlformats.org/officeDocument/2006/relationships/tags" Target="../tags/tag486.xml"/><Relationship Id="rId13" Type="http://schemas.openxmlformats.org/officeDocument/2006/relationships/tags" Target="../tags/tag487.xml"/><Relationship Id="rId14" Type="http://schemas.openxmlformats.org/officeDocument/2006/relationships/tags" Target="../tags/tag488.xml"/><Relationship Id="rId15" Type="http://schemas.openxmlformats.org/officeDocument/2006/relationships/tags" Target="../tags/tag489.xml"/><Relationship Id="rId16"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490.xml"/><Relationship Id="rId2" Type="http://schemas.openxmlformats.org/officeDocument/2006/relationships/tags" Target="../tags/tag491.xml"/><Relationship Id="rId3" Type="http://schemas.openxmlformats.org/officeDocument/2006/relationships/tags" Target="../tags/tag49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162810"/>
            <a:ext cx="7202805" cy="1266190"/>
          </a:xfrm>
        </p:spPr>
        <p:txBody>
          <a:bodyPr>
            <a:normAutofit fontScale="90000"/>
          </a:bodyPr>
          <a:p>
            <a:r>
              <a:rPr altLang="en-US" lang="zh-CN"/>
              <a:t>2024年生物技术行业的新兴领域</a:t>
            </a:r>
            <a:endParaRPr altLang="en-US" lang="zh-CN"/>
          </a:p>
        </p:txBody>
      </p:sp>
      <p:sp>
        <p:nvSpPr>
          <p:cNvPr id="1048650" name="副标题"/>
          <p:cNvSpPr>
            <a:spLocks noGrp="1"/>
          </p:cNvSpPr>
          <p:nvPr>
            <p:ph type="subTitle" idx="1"/>
            <p:custDataLst>
              <p:tags r:id="rId2"/>
            </p:custDataLst>
          </p:nvPr>
        </p:nvSpPr>
        <p:spPr>
          <a:xfrm>
            <a:off x="838200" y="1164371"/>
            <a:ext cx="10515600" cy="972000"/>
          </a:xfrm>
        </p:spPr>
        <p:txBody>
          <a:bodyPr/>
          <a:p>
            <a:r>
              <a:rPr altLang="en-US" lang="zh-CN"/>
              <a:t>单击此处添加副标题</a:t>
            </a:r>
            <a:endParaRPr altLang="en-US" lang="zh-CN"/>
          </a:p>
        </p:txBody>
      </p:sp>
      <p:sp>
        <p:nvSpPr>
          <p:cNvPr id="1048652" name="署名"/>
          <p:cNvSpPr>
            <a:spLocks noGrp="1"/>
          </p:cNvSpPr>
          <p:nvPr>
            <p:ph type="body" sz="quarter" idx="17"/>
            <p:custDataLst>
              <p:tags r:id="rId3"/>
            </p:custDataLst>
          </p:nvPr>
        </p:nvSpPr>
        <p:spPr>
          <a:xfrm>
            <a:off x="838200" y="3435631"/>
            <a:ext cx="2743200" cy="504000"/>
          </a:xfrm>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4" name="标题"/>
          <p:cNvSpPr>
            <a:spLocks noGrp="1"/>
          </p:cNvSpPr>
          <p:nvPr>
            <p:ph type="title"/>
            <p:custDataLst>
              <p:tags r:id="rId1"/>
            </p:custDataLst>
          </p:nvPr>
        </p:nvSpPr>
        <p:spPr>
          <a:xfrm>
            <a:off x="839788" y="755699"/>
            <a:ext cx="2880000" cy="5563619"/>
          </a:xfrm>
        </p:spPr>
        <p:txBody>
          <a:bodyPr/>
          <a:p>
            <a:r>
              <a:rPr altLang="en-US" lang="zh-CN"/>
              <a:t>目录</a:t>
            </a:r>
            <a:endParaRPr altLang="en-US" lang="zh-CN"/>
          </a:p>
        </p:txBody>
      </p:sp>
      <p:sp>
        <p:nvSpPr>
          <p:cNvPr id="1048766" name="序号"/>
          <p:cNvSpPr txBox="1"/>
          <p:nvPr>
            <p:custDataLst>
              <p:tags r:id="rId2"/>
            </p:custDataLst>
          </p:nvPr>
        </p:nvSpPr>
        <p:spPr>
          <a:xfrm>
            <a:off x="4340225" y="122809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01</a:t>
            </a:r>
            <a:endParaRPr b="1" dirty="0" sz="4000" lang="en-US">
              <a:solidFill>
                <a:schemeClr val="accent1"/>
              </a:solidFill>
              <a:latin typeface="+mj-ea"/>
              <a:ea typeface="+mj-ea"/>
              <a:cs typeface="微软雅黑" panose="020B0503020204020204" pitchFamily="34" charset="-120"/>
            </a:endParaRPr>
          </a:p>
        </p:txBody>
      </p:sp>
      <p:sp>
        <p:nvSpPr>
          <p:cNvPr id="1048768" name="项标题"/>
          <p:cNvSpPr txBox="1"/>
          <p:nvPr>
            <p:custDataLst>
              <p:tags r:id="rId3"/>
            </p:custDataLst>
          </p:nvPr>
        </p:nvSpPr>
        <p:spPr>
          <a:xfrm>
            <a:off x="6745605" y="132715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添加目录项标题</a:t>
            </a:r>
            <a:endParaRPr altLang="en-US" b="1" dirty="0" sz="2000" lang="zh-CN" spc="300">
              <a:solidFill>
                <a:schemeClr val="tx1">
                  <a:lumMod val="85000"/>
                  <a:lumOff val="15000"/>
                </a:schemeClr>
              </a:solidFill>
              <a:latin typeface="+mj-ea"/>
              <a:ea typeface="+mj-ea"/>
            </a:endParaRPr>
          </a:p>
        </p:txBody>
      </p:sp>
      <p:sp>
        <p:nvSpPr>
          <p:cNvPr id="1048770" name="Line 1"/>
          <p:cNvSpPr/>
          <p:nvPr>
            <p:custDataLst>
              <p:tags r:id="rId4"/>
            </p:custDataLst>
          </p:nvPr>
        </p:nvSpPr>
        <p:spPr>
          <a:xfrm>
            <a:off x="4688840" y="1931035"/>
            <a:ext cx="6265545" cy="635"/>
          </a:xfrm>
          <a:prstGeom prst="line"/>
          <a:noFill/>
          <a:ln w="12700">
            <a:solidFill>
              <a:schemeClr val="tx1">
                <a:alpha val="70000"/>
              </a:schemeClr>
            </a:solidFill>
            <a:prstDash val="solid"/>
          </a:ln>
        </p:spPr>
        <p:txBody>
          <a:bodyPr/>
          <a:p>
            <a:endParaRPr altLang="en-US" lang="zh-CN"/>
          </a:p>
        </p:txBody>
      </p:sp>
      <p:sp>
        <p:nvSpPr>
          <p:cNvPr id="1048772" name="序号"/>
          <p:cNvSpPr txBox="1"/>
          <p:nvPr>
            <p:custDataLst>
              <p:tags r:id="rId5"/>
            </p:custDataLst>
          </p:nvPr>
        </p:nvSpPr>
        <p:spPr>
          <a:xfrm>
            <a:off x="4340225" y="210058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02</a:t>
            </a:r>
            <a:endParaRPr b="1" dirty="0" sz="4000" lang="en-US">
              <a:solidFill>
                <a:schemeClr val="accent1"/>
              </a:solidFill>
              <a:latin typeface="+mj-ea"/>
              <a:ea typeface="+mj-ea"/>
              <a:cs typeface="微软雅黑" panose="020B0503020204020204" pitchFamily="34" charset="-120"/>
            </a:endParaRPr>
          </a:p>
        </p:txBody>
      </p:sp>
      <p:sp>
        <p:nvSpPr>
          <p:cNvPr id="1048774" name="项标题"/>
          <p:cNvSpPr txBox="1"/>
          <p:nvPr>
            <p:custDataLst>
              <p:tags r:id="rId6"/>
            </p:custDataLst>
          </p:nvPr>
        </p:nvSpPr>
        <p:spPr>
          <a:xfrm>
            <a:off x="6745605" y="219964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基因编辑技术</a:t>
            </a:r>
            <a:endParaRPr altLang="en-US" b="1" dirty="0" sz="2000" lang="zh-CN" spc="300">
              <a:solidFill>
                <a:schemeClr val="tx1">
                  <a:lumMod val="85000"/>
                  <a:lumOff val="15000"/>
                </a:schemeClr>
              </a:solidFill>
              <a:latin typeface="+mj-ea"/>
              <a:ea typeface="+mj-ea"/>
            </a:endParaRPr>
          </a:p>
        </p:txBody>
      </p:sp>
      <p:sp>
        <p:nvSpPr>
          <p:cNvPr id="1048776" name="Line 1"/>
          <p:cNvSpPr/>
          <p:nvPr>
            <p:custDataLst>
              <p:tags r:id="rId7"/>
            </p:custDataLst>
          </p:nvPr>
        </p:nvSpPr>
        <p:spPr>
          <a:xfrm>
            <a:off x="4688840" y="2803525"/>
            <a:ext cx="6265545" cy="635"/>
          </a:xfrm>
          <a:prstGeom prst="line"/>
          <a:noFill/>
          <a:ln w="12700">
            <a:solidFill>
              <a:schemeClr val="tx1">
                <a:alpha val="70000"/>
              </a:schemeClr>
            </a:solidFill>
            <a:prstDash val="solid"/>
          </a:ln>
        </p:spPr>
        <p:txBody>
          <a:bodyPr/>
          <a:p>
            <a:endParaRPr altLang="en-US" lang="zh-CN"/>
          </a:p>
        </p:txBody>
      </p:sp>
      <p:sp>
        <p:nvSpPr>
          <p:cNvPr id="1048778" name="序号"/>
          <p:cNvSpPr txBox="1"/>
          <p:nvPr>
            <p:custDataLst>
              <p:tags r:id="rId8"/>
            </p:custDataLst>
          </p:nvPr>
        </p:nvSpPr>
        <p:spPr>
          <a:xfrm>
            <a:off x="4340225" y="297307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03</a:t>
            </a:r>
            <a:endParaRPr b="1" dirty="0" sz="4000" lang="en-US">
              <a:solidFill>
                <a:schemeClr val="accent1"/>
              </a:solidFill>
              <a:latin typeface="+mj-ea"/>
              <a:ea typeface="+mj-ea"/>
              <a:cs typeface="微软雅黑" panose="020B0503020204020204" pitchFamily="34" charset="-120"/>
            </a:endParaRPr>
          </a:p>
        </p:txBody>
      </p:sp>
      <p:sp>
        <p:nvSpPr>
          <p:cNvPr id="1048780" name="项标题"/>
          <p:cNvSpPr txBox="1"/>
          <p:nvPr>
            <p:custDataLst>
              <p:tags r:id="rId9"/>
            </p:custDataLst>
          </p:nvPr>
        </p:nvSpPr>
        <p:spPr>
          <a:xfrm>
            <a:off x="6745605" y="307213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合成生物学</a:t>
            </a:r>
            <a:endParaRPr altLang="en-US" b="1" dirty="0" sz="2000" lang="zh-CN" spc="300">
              <a:solidFill>
                <a:schemeClr val="tx1">
                  <a:lumMod val="85000"/>
                  <a:lumOff val="15000"/>
                </a:schemeClr>
              </a:solidFill>
              <a:latin typeface="+mj-ea"/>
              <a:ea typeface="+mj-ea"/>
            </a:endParaRPr>
          </a:p>
        </p:txBody>
      </p:sp>
      <p:sp>
        <p:nvSpPr>
          <p:cNvPr id="1048782" name="Line 1"/>
          <p:cNvSpPr/>
          <p:nvPr>
            <p:custDataLst>
              <p:tags r:id="rId10"/>
            </p:custDataLst>
          </p:nvPr>
        </p:nvSpPr>
        <p:spPr>
          <a:xfrm>
            <a:off x="4688840" y="3676015"/>
            <a:ext cx="6265545" cy="635"/>
          </a:xfrm>
          <a:prstGeom prst="line"/>
          <a:noFill/>
          <a:ln w="12700">
            <a:solidFill>
              <a:schemeClr val="tx1">
                <a:alpha val="70000"/>
              </a:schemeClr>
            </a:solidFill>
            <a:prstDash val="solid"/>
          </a:ln>
        </p:spPr>
        <p:txBody>
          <a:bodyPr/>
          <a:p>
            <a:endParaRPr altLang="en-US" lang="zh-CN"/>
          </a:p>
        </p:txBody>
      </p:sp>
      <p:sp>
        <p:nvSpPr>
          <p:cNvPr id="1048784" name="序号"/>
          <p:cNvSpPr txBox="1"/>
          <p:nvPr>
            <p:custDataLst>
              <p:tags r:id="rId11"/>
            </p:custDataLst>
          </p:nvPr>
        </p:nvSpPr>
        <p:spPr>
          <a:xfrm>
            <a:off x="4340225" y="38455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04</a:t>
            </a:r>
            <a:endParaRPr b="1" dirty="0" sz="4000" lang="en-US">
              <a:solidFill>
                <a:schemeClr val="accent1"/>
              </a:solidFill>
              <a:latin typeface="+mj-ea"/>
              <a:ea typeface="+mj-ea"/>
              <a:cs typeface="微软雅黑" panose="020B0503020204020204" pitchFamily="34" charset="-120"/>
            </a:endParaRPr>
          </a:p>
        </p:txBody>
      </p:sp>
      <p:sp>
        <p:nvSpPr>
          <p:cNvPr id="1048786" name="项标题"/>
          <p:cNvSpPr txBox="1"/>
          <p:nvPr>
            <p:custDataLst>
              <p:tags r:id="rId12"/>
            </p:custDataLst>
          </p:nvPr>
        </p:nvSpPr>
        <p:spPr>
          <a:xfrm>
            <a:off x="6745605" y="394462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免疫疗法</a:t>
            </a:r>
            <a:endParaRPr altLang="en-US" b="1" dirty="0" sz="2000" lang="zh-CN" spc="300">
              <a:solidFill>
                <a:schemeClr val="tx1">
                  <a:lumMod val="85000"/>
                  <a:lumOff val="15000"/>
                </a:schemeClr>
              </a:solidFill>
              <a:latin typeface="+mj-ea"/>
              <a:ea typeface="+mj-ea"/>
            </a:endParaRPr>
          </a:p>
        </p:txBody>
      </p:sp>
      <p:sp>
        <p:nvSpPr>
          <p:cNvPr id="1048788" name="Line 1"/>
          <p:cNvSpPr/>
          <p:nvPr>
            <p:custDataLst>
              <p:tags r:id="rId13"/>
            </p:custDataLst>
          </p:nvPr>
        </p:nvSpPr>
        <p:spPr>
          <a:xfrm>
            <a:off x="4688840" y="4548505"/>
            <a:ext cx="6265545" cy="635"/>
          </a:xfrm>
          <a:prstGeom prst="line"/>
          <a:noFill/>
          <a:ln w="12700">
            <a:solidFill>
              <a:schemeClr val="tx1">
                <a:alpha val="70000"/>
              </a:schemeClr>
            </a:solidFill>
            <a:prstDash val="solid"/>
          </a:ln>
        </p:spPr>
        <p:txBody>
          <a:bodyPr/>
          <a:p>
            <a:endParaRPr altLang="en-US" lang="zh-CN"/>
          </a:p>
        </p:txBody>
      </p:sp>
      <p:sp>
        <p:nvSpPr>
          <p:cNvPr id="1048790" name="序号"/>
          <p:cNvSpPr txBox="1"/>
          <p:nvPr>
            <p:custDataLst>
              <p:tags r:id="rId14"/>
            </p:custDataLst>
          </p:nvPr>
        </p:nvSpPr>
        <p:spPr>
          <a:xfrm>
            <a:off x="4340225" y="471805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05</a:t>
            </a:r>
            <a:endParaRPr b="1" dirty="0" sz="4000" lang="en-US">
              <a:solidFill>
                <a:schemeClr val="accent1"/>
              </a:solidFill>
              <a:latin typeface="+mj-ea"/>
              <a:ea typeface="+mj-ea"/>
              <a:cs typeface="微软雅黑" panose="020B0503020204020204" pitchFamily="34" charset="-120"/>
            </a:endParaRPr>
          </a:p>
        </p:txBody>
      </p:sp>
      <p:sp>
        <p:nvSpPr>
          <p:cNvPr id="1048792" name="项标题"/>
          <p:cNvSpPr txBox="1"/>
          <p:nvPr>
            <p:custDataLst>
              <p:tags r:id="rId15"/>
            </p:custDataLst>
          </p:nvPr>
        </p:nvSpPr>
        <p:spPr>
          <a:xfrm>
            <a:off x="6745605" y="481711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细胞疗法</a:t>
            </a:r>
            <a:endParaRPr altLang="en-US" b="1" dirty="0" sz="2000" lang="zh-CN" spc="300">
              <a:solidFill>
                <a:schemeClr val="tx1">
                  <a:lumMod val="85000"/>
                  <a:lumOff val="15000"/>
                </a:schemeClr>
              </a:solidFill>
              <a:latin typeface="+mj-ea"/>
              <a:ea typeface="+mj-ea"/>
            </a:endParaRPr>
          </a:p>
        </p:txBody>
      </p:sp>
      <p:sp>
        <p:nvSpPr>
          <p:cNvPr id="1048794" name="Line 1"/>
          <p:cNvSpPr/>
          <p:nvPr>
            <p:custDataLst>
              <p:tags r:id="rId16"/>
            </p:custDataLst>
          </p:nvPr>
        </p:nvSpPr>
        <p:spPr>
          <a:xfrm>
            <a:off x="4688840" y="5420995"/>
            <a:ext cx="6265545" cy="635"/>
          </a:xfrm>
          <a:prstGeom prst="line"/>
          <a:noFill/>
          <a:ln w="12700">
            <a:solidFill>
              <a:schemeClr val="tx1">
                <a:alpha val="70000"/>
              </a:schemeClr>
            </a:solidFill>
            <a:prstDash val="solid"/>
          </a:ln>
        </p:spPr>
        <p:txBody>
          <a:bodyPr/>
          <a:p>
            <a:endParaRPr altLang="en-US" lang="zh-CN"/>
          </a:p>
        </p:txBody>
      </p:sp>
      <p:sp>
        <p:nvSpPr>
          <p:cNvPr id="1048796" name="序号"/>
          <p:cNvSpPr txBox="1"/>
          <p:nvPr>
            <p:custDataLst>
              <p:tags r:id="rId17"/>
            </p:custDataLst>
          </p:nvPr>
        </p:nvSpPr>
        <p:spPr>
          <a:xfrm>
            <a:off x="4340225" y="559054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06</a:t>
            </a:r>
            <a:endParaRPr b="1" dirty="0" sz="4000" lang="en-US">
              <a:solidFill>
                <a:schemeClr val="accent1"/>
              </a:solidFill>
              <a:latin typeface="+mj-ea"/>
              <a:ea typeface="+mj-ea"/>
              <a:cs typeface="微软雅黑" panose="020B0503020204020204" pitchFamily="34" charset="-120"/>
            </a:endParaRPr>
          </a:p>
        </p:txBody>
      </p:sp>
      <p:sp>
        <p:nvSpPr>
          <p:cNvPr id="1048798" name="项标题"/>
          <p:cNvSpPr txBox="1"/>
          <p:nvPr>
            <p:custDataLst>
              <p:tags r:id="rId18"/>
            </p:custDataLst>
          </p:nvPr>
        </p:nvSpPr>
        <p:spPr>
          <a:xfrm>
            <a:off x="6745605" y="568960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微生物组学</a:t>
            </a:r>
            <a:endParaRPr altLang="en-US" b="1" dirty="0" sz="2000" lang="zh-CN" spc="300">
              <a:solidFill>
                <a:schemeClr val="tx1">
                  <a:lumMod val="85000"/>
                  <a:lumOff val="15000"/>
                </a:schemeClr>
              </a:solidFill>
              <a:latin typeface="+mj-ea"/>
              <a:ea typeface="+mj-ea"/>
            </a:endParaRPr>
          </a:p>
        </p:txBody>
      </p:sp>
      <p:sp>
        <p:nvSpPr>
          <p:cNvPr id="1048800" name="Line 1"/>
          <p:cNvSpPr/>
          <p:nvPr>
            <p:custDataLst>
              <p:tags r:id="rId19"/>
            </p:custDataLst>
          </p:nvPr>
        </p:nvSpPr>
        <p:spPr>
          <a:xfrm>
            <a:off x="4688840" y="6293485"/>
            <a:ext cx="6265545" cy="635"/>
          </a:xfrm>
          <a:prstGeom prst="line"/>
          <a:noFill/>
          <a:ln w="12700">
            <a:solidFill>
              <a:schemeClr val="tx1">
                <a:alpha val="70000"/>
              </a:schemeClr>
            </a:solidFill>
            <a:prstDash val="solid"/>
          </a:ln>
        </p:spPr>
        <p:txBody>
          <a:bodyPr/>
          <a:p>
            <a:endParaRPr altLang="en-US" lang="zh-CN"/>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8" name="标题"/>
          <p:cNvSpPr>
            <a:spLocks noGrp="1"/>
          </p:cNvSpPr>
          <p:nvPr>
            <p:ph type="title"/>
            <p:custDataLst>
              <p:tags r:id="rId1"/>
            </p:custDataLst>
          </p:nvPr>
        </p:nvSpPr>
        <p:spPr>
          <a:xfrm>
            <a:off x="2047240" y="2228215"/>
            <a:ext cx="9144000" cy="1931670"/>
          </a:xfrm>
        </p:spPr>
        <p:txBody>
          <a:bodyPr/>
          <a:p>
            <a:r>
              <a:rPr altLang="en-US" lang="zh-CN"/>
              <a:t>添加目录项标题</a:t>
            </a:r>
            <a:endParaRPr altLang="en-US" lang="zh-CN"/>
          </a:p>
        </p:txBody>
      </p:sp>
      <p:sp>
        <p:nvSpPr>
          <p:cNvPr id="1048820" name="节编号"/>
          <p:cNvSpPr>
            <a:spLocks noGrp="1"/>
          </p:cNvSpPr>
          <p:nvPr>
            <p:ph type="body" sz="quarter" idx="13"/>
            <p:custDataLst>
              <p:tags r:id="rId2"/>
            </p:custDataLst>
          </p:nvPr>
        </p:nvSpPr>
        <p:spPr>
          <a:xfrm>
            <a:off x="2045335" y="803275"/>
            <a:ext cx="9144000" cy="1405890"/>
          </a:xfrm>
        </p:spPr>
        <p:txBody>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2" name="标题"/>
          <p:cNvSpPr>
            <a:spLocks noGrp="1"/>
          </p:cNvSpPr>
          <p:nvPr>
            <p:ph type="title"/>
            <p:custDataLst>
              <p:tags r:id="rId1"/>
            </p:custDataLst>
          </p:nvPr>
        </p:nvSpPr>
        <p:spPr>
          <a:xfrm>
            <a:off x="2047240" y="2228215"/>
            <a:ext cx="9144000" cy="1931670"/>
          </a:xfrm>
        </p:spPr>
        <p:txBody>
          <a:bodyPr/>
          <a:p>
            <a:r>
              <a:rPr altLang="en-US" lang="zh-CN"/>
              <a:t>基因编辑技术</a:t>
            </a:r>
            <a:endParaRPr altLang="en-US" lang="zh-CN"/>
          </a:p>
        </p:txBody>
      </p:sp>
      <p:sp>
        <p:nvSpPr>
          <p:cNvPr id="1048844" name="节编号"/>
          <p:cNvSpPr>
            <a:spLocks noGrp="1"/>
          </p:cNvSpPr>
          <p:nvPr>
            <p:ph type="body" sz="quarter" idx="13"/>
            <p:custDataLst>
              <p:tags r:id="rId2"/>
            </p:custDataLst>
          </p:nvPr>
        </p:nvSpPr>
        <p:spPr>
          <a:xfrm>
            <a:off x="2045335" y="803275"/>
            <a:ext cx="9144000" cy="1405890"/>
          </a:xfrm>
        </p:spPr>
        <p:txBody>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894" name="标题 1"/>
          <p:cNvSpPr>
            <a:spLocks noGrp="1"/>
          </p:cNvSpPr>
          <p:nvPr>
            <p:ph type="title"/>
          </p:nvPr>
        </p:nvSpPr>
        <p:spPr/>
        <p:txBody>
          <a:bodyPr/>
          <a:p>
            <a:r>
              <a:rPr altLang="en-US" lang="zh-CN"/>
              <a:t>CRISPR-Cas9系统</a:t>
            </a:r>
            <a:endParaRPr altLang="en-US" lang="zh-CN"/>
          </a:p>
        </p:txBody>
      </p:sp>
      <p:sp>
        <p:nvSpPr>
          <p:cNvPr id="104889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应用领域：基因治疗、农业生物技术、工业生物技术等</a:t>
            </a:r>
            <a:endParaRPr altLang="zh-CN" dirty="0" sz="1600" lang="en-US">
              <a:solidFill>
                <a:schemeClr val="dk1">
                  <a:lumMod val="80000"/>
                  <a:lumOff val="20000"/>
                </a:schemeClr>
              </a:solidFill>
              <a:latin typeface="+mn-ea"/>
              <a:sym typeface="+mn-ea"/>
            </a:endParaRPr>
          </a:p>
        </p:txBody>
      </p:sp>
      <p:sp>
        <p:nvSpPr>
          <p:cNvPr id="104890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0"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定义：CRISPR-Cas9是一种基因编辑技术，通过向导RNA的引导，Cas9蛋白能够精准地切割目标DNA序列</a:t>
            </a:r>
            <a:endParaRPr altLang="en-US" dirty="0" lang="zh-CN">
              <a:solidFill>
                <a:schemeClr val="dk1">
                  <a:lumMod val="80000"/>
                  <a:lumOff val="20000"/>
                </a:schemeClr>
              </a:solidFill>
              <a:latin typeface="+mn-ea"/>
              <a:sym typeface="+mn-ea"/>
            </a:endParaRPr>
          </a:p>
        </p:txBody>
      </p:sp>
      <p:sp>
        <p:nvSpPr>
          <p:cNvPr id="104891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工作原理：向导RNA与目标DNA序列结合，引导Cas9蛋白切割DNA双链，造成DNA双链断裂，从而触发细胞修复机制</a:t>
            </a:r>
            <a:endParaRPr altLang="en-US" dirty="0" lang="zh-CN">
              <a:solidFill>
                <a:schemeClr val="dk1">
                  <a:lumMod val="80000"/>
                  <a:lumOff val="20000"/>
                </a:schemeClr>
              </a:solidFill>
              <a:latin typeface="+mn-ea"/>
              <a:sym typeface="+mn-ea"/>
            </a:endParaRPr>
          </a:p>
        </p:txBody>
      </p:sp>
      <p:sp>
        <p:nvSpPr>
          <p:cNvPr id="104892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优势：高效、精准、易于操作，为基因编辑提供了新的工具和方法</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60" name="标题 1"/>
          <p:cNvSpPr>
            <a:spLocks noGrp="1"/>
          </p:cNvSpPr>
          <p:nvPr>
            <p:ph type="title"/>
          </p:nvPr>
        </p:nvSpPr>
        <p:spPr/>
        <p:txBody>
          <a:bodyPr/>
          <a:p>
            <a:r>
              <a:rPr altLang="en-US" lang="zh-CN"/>
              <a:t>基因驱动技术</a:t>
            </a:r>
            <a:endParaRPr altLang="en-US" lang="zh-CN"/>
          </a:p>
        </p:txBody>
      </p:sp>
      <p:sp>
        <p:nvSpPr>
          <p:cNvPr id="104896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6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8966"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定义：基因驱动技术是一种通过改变基因频率来驱动物种进化或改变特定性状的技术</a:t>
            </a:r>
            <a:endParaRPr altLang="en-US" dirty="0" sz="2000" lang="zh-CN" spc="200">
              <a:solidFill>
                <a:schemeClr val="tx1">
                  <a:lumMod val="85000"/>
                  <a:lumOff val="15000"/>
                </a:schemeClr>
              </a:solidFill>
              <a:latin typeface="+mn-ea"/>
              <a:sym typeface="+mn-ea"/>
            </a:endParaRPr>
          </a:p>
        </p:txBody>
      </p:sp>
      <p:sp>
        <p:nvSpPr>
          <p:cNvPr id="104896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7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72"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应用领域：基因治疗、基因编辑、基因疫苗等</a:t>
            </a:r>
            <a:endParaRPr altLang="en-US" dirty="0" sz="2000" lang="zh-CN" spc="200">
              <a:solidFill>
                <a:schemeClr val="tx1">
                  <a:lumMod val="85000"/>
                  <a:lumOff val="15000"/>
                </a:schemeClr>
              </a:solidFill>
              <a:latin typeface="+mn-ea"/>
              <a:sym typeface="+mn-ea"/>
            </a:endParaRPr>
          </a:p>
        </p:txBody>
      </p:sp>
      <p:sp>
        <p:nvSpPr>
          <p:cNvPr id="104897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7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78"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优势：能够快速、准确地改变特定基因，提高生物体的适应性和生存能力</a:t>
            </a:r>
            <a:endParaRPr altLang="en-US" dirty="0" sz="2000" lang="zh-CN" spc="200">
              <a:solidFill>
                <a:schemeClr val="tx1">
                  <a:lumMod val="85000"/>
                  <a:lumOff val="15000"/>
                </a:schemeClr>
              </a:solidFill>
              <a:latin typeface="+mn-ea"/>
              <a:sym typeface="+mn-ea"/>
            </a:endParaRPr>
          </a:p>
        </p:txBody>
      </p:sp>
      <p:sp>
        <p:nvSpPr>
          <p:cNvPr id="104898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8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84"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挑战：技术难度大，需要精确控制基因的表达和调控，同时可能引发伦理和法律问题</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18" name="标题 1"/>
          <p:cNvSpPr>
            <a:spLocks noGrp="1"/>
          </p:cNvSpPr>
          <p:nvPr>
            <p:ph type="title"/>
          </p:nvPr>
        </p:nvSpPr>
        <p:spPr/>
        <p:txBody>
          <a:bodyPr/>
          <a:p>
            <a:r>
              <a:rPr altLang="en-US" lang="zh-CN"/>
              <a:t>基因沉默技术</a:t>
            </a:r>
            <a:endParaRPr altLang="en-US" lang="zh-CN"/>
          </a:p>
        </p:txBody>
      </p:sp>
      <p:sp>
        <p:nvSpPr>
          <p:cNvPr id="104902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定义：通过抑制或关闭特定基因的表达来调控细胞功能的技术</a:t>
            </a:r>
            <a:endParaRPr altLang="en-US" dirty="0" sz="2000" lang="zh-CN" spc="150">
              <a:solidFill>
                <a:schemeClr val="tx1">
                  <a:lumMod val="85000"/>
                  <a:lumOff val="15000"/>
                </a:schemeClr>
              </a:solidFill>
              <a:latin typeface="+mn-ea"/>
              <a:sym typeface="+mn-ea"/>
            </a:endParaRPr>
          </a:p>
        </p:txBody>
      </p:sp>
      <p:sp>
        <p:nvSpPr>
          <p:cNvPr id="104902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应用领域：疾病治疗、农业改良、生物进化研究等</a:t>
            </a:r>
            <a:endParaRPr altLang="en-US" dirty="0" sz="2000" lang="zh-CN" spc="150">
              <a:solidFill>
                <a:schemeClr val="tx1">
                  <a:lumMod val="85000"/>
                  <a:lumOff val="15000"/>
                </a:schemeClr>
              </a:solidFill>
              <a:latin typeface="+mn-ea"/>
              <a:sym typeface="+mn-ea"/>
            </a:endParaRPr>
          </a:p>
        </p:txBody>
      </p:sp>
      <p:sp>
        <p:nvSpPr>
          <p:cNvPr id="104903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基因沉默方法：RNA干扰、CRISPR-Cas9等</a:t>
            </a:r>
            <a:endParaRPr altLang="en-US" dirty="0" sz="2000" lang="zh-CN" spc="150">
              <a:solidFill>
                <a:schemeClr val="tx1">
                  <a:lumMod val="85000"/>
                  <a:lumOff val="15000"/>
                </a:schemeClr>
              </a:solidFill>
              <a:latin typeface="+mn-ea"/>
              <a:sym typeface="+mn-ea"/>
            </a:endParaRPr>
          </a:p>
        </p:txBody>
      </p:sp>
      <p:sp>
        <p:nvSpPr>
          <p:cNvPr id="104903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基因沉默技术对生物技术行业的影响：推动基因编辑技术的发展、提高疾病治疗效果、促进农业改良等</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76" name="标题 1"/>
          <p:cNvSpPr>
            <a:spLocks noGrp="1"/>
          </p:cNvSpPr>
          <p:nvPr>
            <p:ph type="title"/>
          </p:nvPr>
        </p:nvSpPr>
        <p:spPr/>
        <p:txBody>
          <a:bodyPr/>
          <a:p>
            <a:r>
              <a:rPr altLang="en-US" lang="zh-CN"/>
              <a:t>基因编辑技术的潜在应用</a:t>
            </a:r>
            <a:endParaRPr altLang="en-US" lang="zh-CN"/>
          </a:p>
        </p:txBody>
      </p:sp>
      <p:sp>
        <p:nvSpPr>
          <p:cNvPr id="104907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8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8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疾病治疗：通过编辑人类基因组，治疗遗传性疾病和癌症等疾病</a:t>
            </a:r>
            <a:endParaRPr altLang="en-US" dirty="0" sz="2000" lang="zh-CN" spc="200">
              <a:solidFill>
                <a:schemeClr val="tx1">
                  <a:lumMod val="85000"/>
                  <a:lumOff val="15000"/>
                </a:schemeClr>
              </a:solidFill>
              <a:latin typeface="+mn-ea"/>
              <a:sym typeface="+mn-ea"/>
            </a:endParaRPr>
          </a:p>
        </p:txBody>
      </p:sp>
      <p:sp>
        <p:nvSpPr>
          <p:cNvPr id="104908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8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8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农业改良：优化农作物基因，提高产量和抗病性</a:t>
            </a:r>
            <a:endParaRPr altLang="en-US" dirty="0" sz="2000" lang="zh-CN" spc="200">
              <a:solidFill>
                <a:schemeClr val="tx1">
                  <a:lumMod val="85000"/>
                  <a:lumOff val="15000"/>
                </a:schemeClr>
              </a:solidFill>
              <a:latin typeface="+mn-ea"/>
              <a:sym typeface="+mn-ea"/>
            </a:endParaRPr>
          </a:p>
        </p:txBody>
      </p:sp>
      <p:sp>
        <p:nvSpPr>
          <p:cNvPr id="104909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9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9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生物科学研究：用于研究基因功能和进化等领域</a:t>
            </a:r>
            <a:endParaRPr altLang="en-US" dirty="0" sz="2000" lang="zh-CN" spc="200">
              <a:solidFill>
                <a:schemeClr val="tx1">
                  <a:lumMod val="85000"/>
                  <a:lumOff val="15000"/>
                </a:schemeClr>
              </a:solidFill>
              <a:latin typeface="+mn-ea"/>
              <a:sym typeface="+mn-ea"/>
            </a:endParaRPr>
          </a:p>
        </p:txBody>
      </p:sp>
      <p:sp>
        <p:nvSpPr>
          <p:cNvPr id="104909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9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0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生物安全和伦理问题：基因编辑技术可能带来生物安全和伦理问题，需要加强监管和规范</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34" name="标题"/>
          <p:cNvSpPr>
            <a:spLocks noGrp="1"/>
          </p:cNvSpPr>
          <p:nvPr>
            <p:ph type="title"/>
            <p:custDataLst>
              <p:tags r:id="rId1"/>
            </p:custDataLst>
          </p:nvPr>
        </p:nvSpPr>
        <p:spPr>
          <a:xfrm>
            <a:off x="2047240" y="2228215"/>
            <a:ext cx="9144000" cy="1931670"/>
          </a:xfrm>
        </p:spPr>
        <p:txBody>
          <a:bodyPr/>
          <a:p>
            <a:r>
              <a:rPr altLang="en-US" lang="zh-CN"/>
              <a:t>合成生物学</a:t>
            </a:r>
            <a:endParaRPr altLang="en-US" lang="zh-CN"/>
          </a:p>
        </p:txBody>
      </p:sp>
      <p:sp>
        <p:nvSpPr>
          <p:cNvPr id="1049136" name="节编号"/>
          <p:cNvSpPr>
            <a:spLocks noGrp="1"/>
          </p:cNvSpPr>
          <p:nvPr>
            <p:ph type="body" sz="quarter" idx="13"/>
            <p:custDataLst>
              <p:tags r:id="rId2"/>
            </p:custDataLst>
          </p:nvPr>
        </p:nvSpPr>
        <p:spPr>
          <a:xfrm>
            <a:off x="2045335" y="803275"/>
            <a:ext cx="9144000" cy="1405890"/>
          </a:xfrm>
        </p:spPr>
        <p:txBody>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186" name="标题 1"/>
          <p:cNvSpPr>
            <a:spLocks noGrp="1"/>
          </p:cNvSpPr>
          <p:nvPr>
            <p:ph type="title"/>
          </p:nvPr>
        </p:nvSpPr>
        <p:spPr/>
        <p:txBody>
          <a:bodyPr/>
          <a:p>
            <a:r>
              <a:rPr altLang="en-US" lang="zh-CN"/>
              <a:t>合成生物学的定义和原理</a:t>
            </a:r>
            <a:endParaRPr altLang="en-US" lang="zh-CN"/>
          </a:p>
        </p:txBody>
      </p:sp>
      <p:sp>
        <p:nvSpPr>
          <p:cNvPr id="1049188" name="任意多边形: 形状 16"/>
          <p:cNvSpPr/>
          <p:nvPr>
            <p:custDataLst>
              <p:tags r:id="rId1"/>
            </p:custDataLst>
          </p:nvPr>
        </p:nvSpPr>
        <p:spPr>
          <a:xfrm>
            <a:off x="838200" y="1505405"/>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190" name="Freeform 488"/>
          <p:cNvSpPr/>
          <p:nvPr>
            <p:custDataLst>
              <p:tags r:id="rId2"/>
            </p:custDataLst>
          </p:nvPr>
        </p:nvSpPr>
        <p:spPr>
          <a:xfrm rot="5400000">
            <a:off x="5252564" y="149122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192" name="序号"/>
          <p:cNvSpPr txBox="1"/>
          <p:nvPr>
            <p:custDataLst>
              <p:tags r:id="rId3"/>
            </p:custDataLst>
          </p:nvPr>
        </p:nvSpPr>
        <p:spPr>
          <a:xfrm>
            <a:off x="5374116" y="171204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49194" name="标题"/>
          <p:cNvSpPr txBox="1"/>
          <p:nvPr>
            <p:custDataLst>
              <p:tags r:id="rId4"/>
            </p:custDataLst>
          </p:nvPr>
        </p:nvSpPr>
        <p:spPr>
          <a:xfrm>
            <a:off x="1210284" y="1556052"/>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effectLst/>
                <a:uLnTx/>
                <a:uFillTx/>
                <a:latin typeface="+mj-ea"/>
                <a:ea typeface="+mj-ea"/>
                <a:cs typeface="+mn-cs"/>
              </a:rPr>
              <a:t>合成生物学是一门新兴的交叉学科</a:t>
            </a:r>
            <a:endParaRPr altLang="en-US" baseline="0" b="1" cap="none" dirty="0" sz="1100" i="0" kern="1200" kumimoji="0" lang="zh-CN" noProof="0" normalizeH="0" spc="300" strike="noStrike" u="none">
              <a:ln>
                <a:noFill/>
              </a:ln>
              <a:effectLst/>
              <a:uLnTx/>
              <a:uFillTx/>
              <a:latin typeface="+mj-ea"/>
              <a:ea typeface="+mj-ea"/>
              <a:cs typeface="+mn-cs"/>
            </a:endParaRPr>
          </a:p>
        </p:txBody>
      </p:sp>
      <p:sp>
        <p:nvSpPr>
          <p:cNvPr id="1049196" name="正文"/>
          <p:cNvSpPr txBox="1"/>
          <p:nvPr>
            <p:custDataLst>
              <p:tags r:id="rId5"/>
            </p:custDataLst>
          </p:nvPr>
        </p:nvSpPr>
        <p:spPr>
          <a:xfrm>
            <a:off x="1210284" y="1997016"/>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198" name="任意多边形: 形状 17"/>
          <p:cNvSpPr/>
          <p:nvPr>
            <p:custDataLst>
              <p:tags r:id="rId6"/>
            </p:custDataLst>
          </p:nvPr>
        </p:nvSpPr>
        <p:spPr>
          <a:xfrm flipH="1">
            <a:off x="6037925" y="2029430"/>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200" name="Freeform 488"/>
          <p:cNvSpPr/>
          <p:nvPr>
            <p:custDataLst>
              <p:tags r:id="rId7"/>
            </p:custDataLst>
          </p:nvPr>
        </p:nvSpPr>
        <p:spPr>
          <a:xfrm rot="5400000">
            <a:off x="6147997" y="2015249"/>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202" name="序号"/>
          <p:cNvSpPr txBox="1"/>
          <p:nvPr>
            <p:custDataLst>
              <p:tags r:id="rId8"/>
            </p:custDataLst>
          </p:nvPr>
        </p:nvSpPr>
        <p:spPr>
          <a:xfrm>
            <a:off x="6251992" y="22306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49204" name="任意多边形: 形状 2"/>
          <p:cNvSpPr/>
          <p:nvPr>
            <p:custDataLst>
              <p:tags r:id="rId9"/>
            </p:custDataLst>
          </p:nvPr>
        </p:nvSpPr>
        <p:spPr>
          <a:xfrm>
            <a:off x="838200" y="2553454"/>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206" name="Freeform 488"/>
          <p:cNvSpPr/>
          <p:nvPr>
            <p:custDataLst>
              <p:tags r:id="rId10"/>
            </p:custDataLst>
          </p:nvPr>
        </p:nvSpPr>
        <p:spPr>
          <a:xfrm rot="5400000">
            <a:off x="5252564" y="2539273"/>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208" name="序号"/>
          <p:cNvSpPr txBox="1"/>
          <p:nvPr>
            <p:custDataLst>
              <p:tags r:id="rId11"/>
            </p:custDataLst>
          </p:nvPr>
        </p:nvSpPr>
        <p:spPr>
          <a:xfrm>
            <a:off x="5374116" y="2759417"/>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49210" name="任意多边形: 形状 32"/>
          <p:cNvSpPr/>
          <p:nvPr>
            <p:custDataLst>
              <p:tags r:id="rId12"/>
            </p:custDataLst>
          </p:nvPr>
        </p:nvSpPr>
        <p:spPr>
          <a:xfrm flipH="1">
            <a:off x="6037925" y="3072751"/>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212" name="Freeform 488"/>
          <p:cNvSpPr/>
          <p:nvPr>
            <p:custDataLst>
              <p:tags r:id="rId13"/>
            </p:custDataLst>
          </p:nvPr>
        </p:nvSpPr>
        <p:spPr>
          <a:xfrm rot="5400000">
            <a:off x="6147997" y="305924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214" name="序号"/>
          <p:cNvSpPr txBox="1"/>
          <p:nvPr>
            <p:custDataLst>
              <p:tags r:id="rId14"/>
            </p:custDataLst>
          </p:nvPr>
        </p:nvSpPr>
        <p:spPr>
          <a:xfrm>
            <a:off x="6251992" y="3271286"/>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216" name="任意多边形: 形状 12"/>
          <p:cNvSpPr/>
          <p:nvPr>
            <p:custDataLst>
              <p:tags r:id="rId15"/>
            </p:custDataLst>
          </p:nvPr>
        </p:nvSpPr>
        <p:spPr>
          <a:xfrm>
            <a:off x="838200" y="3600827"/>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218" name="Freeform 488"/>
          <p:cNvSpPr/>
          <p:nvPr>
            <p:custDataLst>
              <p:tags r:id="rId16"/>
            </p:custDataLst>
          </p:nvPr>
        </p:nvSpPr>
        <p:spPr>
          <a:xfrm rot="5400000">
            <a:off x="5252564" y="3587321"/>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220" name="序号"/>
          <p:cNvSpPr txBox="1"/>
          <p:nvPr>
            <p:custDataLst>
              <p:tags r:id="rId17"/>
            </p:custDataLst>
          </p:nvPr>
        </p:nvSpPr>
        <p:spPr>
          <a:xfrm>
            <a:off x="5374116" y="38074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49222" name="任意多边形: 形状 22"/>
          <p:cNvSpPr/>
          <p:nvPr>
            <p:custDataLst>
              <p:tags r:id="rId18"/>
            </p:custDataLst>
          </p:nvPr>
        </p:nvSpPr>
        <p:spPr>
          <a:xfrm flipH="1">
            <a:off x="6037925" y="4116748"/>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224" name="Freeform 488"/>
          <p:cNvSpPr/>
          <p:nvPr>
            <p:custDataLst>
              <p:tags r:id="rId19"/>
            </p:custDataLst>
          </p:nvPr>
        </p:nvSpPr>
        <p:spPr>
          <a:xfrm rot="5400000">
            <a:off x="6147997" y="4102567"/>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226" name="序号"/>
          <p:cNvSpPr txBox="1"/>
          <p:nvPr>
            <p:custDataLst>
              <p:tags r:id="rId20"/>
            </p:custDataLst>
          </p:nvPr>
        </p:nvSpPr>
        <p:spPr>
          <a:xfrm>
            <a:off x="6251992" y="4314608"/>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228" name="任意多边形: 形状 27"/>
          <p:cNvSpPr/>
          <p:nvPr>
            <p:custDataLst>
              <p:tags r:id="rId21"/>
            </p:custDataLst>
          </p:nvPr>
        </p:nvSpPr>
        <p:spPr>
          <a:xfrm>
            <a:off x="838200" y="4648876"/>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230" name="Freeform 488"/>
          <p:cNvSpPr/>
          <p:nvPr>
            <p:custDataLst>
              <p:tags r:id="rId22"/>
            </p:custDataLst>
          </p:nvPr>
        </p:nvSpPr>
        <p:spPr>
          <a:xfrm rot="5400000">
            <a:off x="5252564" y="463469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232" name="序号"/>
          <p:cNvSpPr txBox="1"/>
          <p:nvPr>
            <p:custDataLst>
              <p:tags r:id="rId23"/>
            </p:custDataLst>
          </p:nvPr>
        </p:nvSpPr>
        <p:spPr>
          <a:xfrm>
            <a:off x="5374116" y="4855514"/>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49234" name="任意多边形: 形状 37"/>
          <p:cNvSpPr/>
          <p:nvPr>
            <p:custDataLst>
              <p:tags r:id="rId24"/>
            </p:custDataLst>
          </p:nvPr>
        </p:nvSpPr>
        <p:spPr>
          <a:xfrm flipH="1">
            <a:off x="6037925" y="5160069"/>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236" name="Freeform 488"/>
          <p:cNvSpPr/>
          <p:nvPr>
            <p:custDataLst>
              <p:tags r:id="rId25"/>
            </p:custDataLst>
          </p:nvPr>
        </p:nvSpPr>
        <p:spPr>
          <a:xfrm rot="5400000">
            <a:off x="6147997" y="514656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238" name="序号"/>
          <p:cNvSpPr txBox="1"/>
          <p:nvPr>
            <p:custDataLst>
              <p:tags r:id="rId26"/>
            </p:custDataLst>
          </p:nvPr>
        </p:nvSpPr>
        <p:spPr>
          <a:xfrm>
            <a:off x="6251992" y="535860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08</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240" name="标题"/>
          <p:cNvSpPr txBox="1"/>
          <p:nvPr>
            <p:custDataLst>
              <p:tags r:id="rId27"/>
            </p:custDataLst>
          </p:nvPr>
        </p:nvSpPr>
        <p:spPr>
          <a:xfrm>
            <a:off x="7392555" y="2069272"/>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合成生物学的研究对象是基因、蛋白质等生物分子</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242" name="正文"/>
          <p:cNvSpPr txBox="1"/>
          <p:nvPr>
            <p:custDataLst>
              <p:tags r:id="rId28"/>
            </p:custDataLst>
          </p:nvPr>
        </p:nvSpPr>
        <p:spPr>
          <a:xfrm>
            <a:off x="7392555" y="2509560"/>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244" name="标题"/>
          <p:cNvSpPr txBox="1"/>
          <p:nvPr>
            <p:custDataLst>
              <p:tags r:id="rId29"/>
            </p:custDataLst>
          </p:nvPr>
        </p:nvSpPr>
        <p:spPr>
          <a:xfrm>
            <a:off x="1210284" y="2605451"/>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合成生物学的研究目标是设计和构建新的生物部件、设备和系统</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49246" name="正文"/>
          <p:cNvSpPr txBox="1"/>
          <p:nvPr>
            <p:custDataLst>
              <p:tags r:id="rId30"/>
            </p:custDataLst>
          </p:nvPr>
        </p:nvSpPr>
        <p:spPr>
          <a:xfrm>
            <a:off x="1210284" y="304574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248" name="标题"/>
          <p:cNvSpPr txBox="1"/>
          <p:nvPr>
            <p:custDataLst>
              <p:tags r:id="rId31"/>
            </p:custDataLst>
          </p:nvPr>
        </p:nvSpPr>
        <p:spPr>
          <a:xfrm>
            <a:off x="7392555" y="3117996"/>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合成生物学的研究方法包括基因编辑、基因合成、基因测序等  合成生物学的原理</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250" name="正文"/>
          <p:cNvSpPr txBox="1"/>
          <p:nvPr>
            <p:custDataLst>
              <p:tags r:id="rId32"/>
            </p:custDataLst>
          </p:nvPr>
        </p:nvSpPr>
        <p:spPr>
          <a:xfrm>
            <a:off x="7392555" y="35582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合成生物学的原理</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252" name="标题"/>
          <p:cNvSpPr txBox="1"/>
          <p:nvPr>
            <p:custDataLst>
              <p:tags r:id="rId33"/>
            </p:custDataLst>
          </p:nvPr>
        </p:nvSpPr>
        <p:spPr>
          <a:xfrm>
            <a:off x="1210284" y="3647422"/>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基因是生物体的基本单元，可以控制生物体的性状和功能</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49254" name="正文"/>
          <p:cNvSpPr txBox="1"/>
          <p:nvPr>
            <p:custDataLst>
              <p:tags r:id="rId34"/>
            </p:custDataLst>
          </p:nvPr>
        </p:nvSpPr>
        <p:spPr>
          <a:xfrm>
            <a:off x="1210284" y="408771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256" name="标题"/>
          <p:cNvSpPr txBox="1"/>
          <p:nvPr>
            <p:custDataLst>
              <p:tags r:id="rId35"/>
            </p:custDataLst>
          </p:nvPr>
        </p:nvSpPr>
        <p:spPr>
          <a:xfrm>
            <a:off x="7392555" y="4170096"/>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蛋白质是基因的产物，可以调节生物体的代谢和生理过程</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258" name="正文"/>
          <p:cNvSpPr txBox="1"/>
          <p:nvPr>
            <p:custDataLst>
              <p:tags r:id="rId36"/>
            </p:custDataLst>
          </p:nvPr>
        </p:nvSpPr>
        <p:spPr>
          <a:xfrm>
            <a:off x="7392555" y="46103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260" name="标题"/>
          <p:cNvSpPr txBox="1"/>
          <p:nvPr>
            <p:custDataLst>
              <p:tags r:id="rId37"/>
            </p:custDataLst>
          </p:nvPr>
        </p:nvSpPr>
        <p:spPr>
          <a:xfrm>
            <a:off x="1210284" y="4681965"/>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合成生物学通过设计和构建新的基因和蛋白质，实现对生物体的改造和优化</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49262" name="正文"/>
          <p:cNvSpPr txBox="1"/>
          <p:nvPr>
            <p:custDataLst>
              <p:tags r:id="rId38"/>
            </p:custDataLst>
          </p:nvPr>
        </p:nvSpPr>
        <p:spPr>
          <a:xfrm>
            <a:off x="1210284" y="5122928"/>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264" name="标题"/>
          <p:cNvSpPr txBox="1"/>
          <p:nvPr>
            <p:custDataLst>
              <p:tags r:id="rId39"/>
            </p:custDataLst>
          </p:nvPr>
        </p:nvSpPr>
        <p:spPr>
          <a:xfrm>
            <a:off x="7392555" y="5206664"/>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合成生物学的研究成果可以应用于医药、农业、环保等领域</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266" name="正文"/>
          <p:cNvSpPr txBox="1"/>
          <p:nvPr>
            <p:custDataLst>
              <p:tags r:id="rId40"/>
            </p:custDataLst>
          </p:nvPr>
        </p:nvSpPr>
        <p:spPr>
          <a:xfrm>
            <a:off x="7392555" y="5647628"/>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00" name="标题 1"/>
          <p:cNvSpPr>
            <a:spLocks noGrp="1"/>
          </p:cNvSpPr>
          <p:nvPr>
            <p:ph type="title"/>
          </p:nvPr>
        </p:nvSpPr>
        <p:spPr/>
        <p:txBody>
          <a:bodyPr/>
          <a:p>
            <a:r>
              <a:rPr altLang="en-US" lang="zh-CN"/>
              <a:t>合成生物学的研究领域</a:t>
            </a:r>
            <a:endParaRPr altLang="en-US" lang="zh-CN"/>
          </a:p>
        </p:txBody>
      </p:sp>
      <p:sp>
        <p:nvSpPr>
          <p:cNvPr id="104930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人工合成基因组：通过人工合成的方法构建完整的基因组，实现微生物的定制化</a:t>
            </a:r>
            <a:endParaRPr altLang="en-US" sz="1400" lang="zh-CN" spc="150">
              <a:solidFill>
                <a:schemeClr val="tx1"/>
              </a:solidFill>
              <a:effectLst/>
              <a:latin typeface="+mn-ea"/>
              <a:sym typeface="+mn-ea"/>
            </a:endParaRPr>
          </a:p>
        </p:txBody>
      </p:sp>
      <p:sp>
        <p:nvSpPr>
          <p:cNvPr id="104931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基因编辑技术：利用CRISPR-Cas9等基因编辑技术对微生物进行改造和优化</a:t>
            </a:r>
            <a:endParaRPr altLang="en-US" dirty="0" sz="1400" lang="zh-CN" spc="150">
              <a:solidFill>
                <a:schemeClr val="tx1"/>
              </a:solidFill>
              <a:effectLst/>
              <a:latin typeface="+mn-ea"/>
              <a:sym typeface="+mn-ea"/>
            </a:endParaRPr>
          </a:p>
        </p:txBody>
      </p:sp>
      <p:sp>
        <p:nvSpPr>
          <p:cNvPr id="104931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代谢工程：通过改造微生物的代谢途径，提高微生物的生产效率和产量</a:t>
            </a:r>
            <a:endParaRPr altLang="en-US" sz="1400" lang="zh-CN" spc="150">
              <a:solidFill>
                <a:schemeClr val="tx1"/>
              </a:solidFill>
              <a:effectLst/>
              <a:latin typeface="+mn-ea"/>
              <a:sym typeface="+mn-ea"/>
            </a:endParaRPr>
          </a:p>
        </p:txBody>
      </p:sp>
      <p:sp>
        <p:nvSpPr>
          <p:cNvPr id="104931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细胞工厂：利用合成生物学技术构建细胞工厂，实现生物基产品的工业化生产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50" name="标题 1"/>
          <p:cNvSpPr>
            <a:spLocks noGrp="1"/>
          </p:cNvSpPr>
          <p:nvPr>
            <p:ph type="title"/>
          </p:nvPr>
        </p:nvSpPr>
        <p:spPr/>
        <p:txBody>
          <a:bodyPr/>
          <a:p>
            <a:r>
              <a:rPr altLang="en-US" lang="zh-CN"/>
              <a:t>合成生物学的应用前景</a:t>
            </a:r>
            <a:endParaRPr altLang="en-US" lang="zh-CN"/>
          </a:p>
        </p:txBody>
      </p:sp>
      <p:sp>
        <p:nvSpPr>
          <p:cNvPr id="1049352" name="五边形 2"/>
          <p:cNvSpPr/>
          <p:nvPr>
            <p:custDataLst>
              <p:tags r:id="rId1"/>
            </p:custDataLst>
          </p:nvPr>
        </p:nvSpPr>
        <p:spPr>
          <a:xfrm rot="16200000" flipH="1">
            <a:off x="1488957" y="1975787"/>
            <a:ext cx="681562" cy="198204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4" name="五边形 3"/>
          <p:cNvSpPr/>
          <p:nvPr>
            <p:custDataLst>
              <p:tags r:id="rId2"/>
            </p:custDataLst>
          </p:nvPr>
        </p:nvSpPr>
        <p:spPr>
          <a:xfrm rot="16200000" flipH="1">
            <a:off x="1506611" y="4184343"/>
            <a:ext cx="647919" cy="1779603"/>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6" name="任意多边形 4"/>
          <p:cNvSpPr/>
          <p:nvPr>
            <p:custDataLst>
              <p:tags r:id="rId3"/>
            </p:custDataLst>
          </p:nvPr>
        </p:nvSpPr>
        <p:spPr>
          <a:xfrm>
            <a:off x="940471" y="2623500"/>
            <a:ext cx="1779603" cy="2685645"/>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8" name="任意多边形 5"/>
          <p:cNvSpPr/>
          <p:nvPr>
            <p:custDataLst>
              <p:tags r:id="rId4"/>
            </p:custDataLst>
          </p:nvPr>
        </p:nvSpPr>
        <p:spPr>
          <a:xfrm flipV="1">
            <a:off x="838200" y="2114583"/>
            <a:ext cx="1982040" cy="95302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5"/>
            </p:custDataLst>
          </p:nvPr>
        </p:nvSpPr>
        <p:spPr bwMode="auto">
          <a:xfrm>
            <a:off x="940471" y="3188423"/>
            <a:ext cx="1779603" cy="1603395"/>
          </a:xfrm>
          <a:prstGeom prst="rect"/>
          <a:noFill/>
          <a:ln>
            <a:noFill/>
          </a:ln>
        </p:spPr>
        <p:txBody>
          <a:bodyPr wrap="square">
            <a:normAutofit fontScale="7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医疗健康领域：利用合成生物学技术研发新型药物、基因疗法和个性化医疗方案</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
        <p:nvSpPr>
          <p:cNvPr id="1049362" name="五边形 16"/>
          <p:cNvSpPr/>
          <p:nvPr>
            <p:custDataLst>
              <p:tags r:id="rId6"/>
            </p:custDataLst>
          </p:nvPr>
        </p:nvSpPr>
        <p:spPr>
          <a:xfrm rot="16200000" flipH="1">
            <a:off x="5755098" y="1975178"/>
            <a:ext cx="681562" cy="198320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4" name="五边形 17"/>
          <p:cNvSpPr/>
          <p:nvPr>
            <p:custDataLst>
              <p:tags r:id="rId7"/>
            </p:custDataLst>
          </p:nvPr>
        </p:nvSpPr>
        <p:spPr>
          <a:xfrm rot="16200000" flipH="1">
            <a:off x="5772143" y="4184343"/>
            <a:ext cx="647919" cy="1779603"/>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6" name="任意多边形 18"/>
          <p:cNvSpPr/>
          <p:nvPr>
            <p:custDataLst>
              <p:tags r:id="rId8"/>
            </p:custDataLst>
          </p:nvPr>
        </p:nvSpPr>
        <p:spPr>
          <a:xfrm>
            <a:off x="5206003" y="2623500"/>
            <a:ext cx="1779603" cy="2685645"/>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8" name="任意多边形 19"/>
          <p:cNvSpPr/>
          <p:nvPr>
            <p:custDataLst>
              <p:tags r:id="rId9"/>
            </p:custDataLst>
          </p:nvPr>
        </p:nvSpPr>
        <p:spPr>
          <a:xfrm flipV="1">
            <a:off x="5104341" y="2114583"/>
            <a:ext cx="1983201" cy="95302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5206003" y="3188423"/>
            <a:ext cx="1779603" cy="160339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sz="1400" lang="zh-CN" noProof="0">
                <a:ln>
                  <a:noFill/>
                </a:ln>
                <a:solidFill>
                  <a:schemeClr val="tx1">
                    <a:lumMod val="75000"/>
                    <a:lumOff val="25000"/>
                  </a:schemeClr>
                </a:solidFill>
                <a:effectLst/>
                <a:uLnTx/>
                <a:uFillTx/>
                <a:latin typeface="+mn-ea"/>
                <a:ea typeface="+mn-ea"/>
                <a:cs typeface="+mn-ea"/>
                <a:sym typeface="+mn-lt"/>
              </a:rPr>
              <a:t>环保领域：利用合成生物学技术处理污染、修复生态系统和减少碳排放</a:t>
            </a:r>
            <a:endParaRPr altLang="en-US" dirty="0" sz="1400" lang="zh-CN" noProof="0">
              <a:ln>
                <a:noFill/>
              </a:ln>
              <a:solidFill>
                <a:schemeClr val="tx1">
                  <a:lumMod val="75000"/>
                  <a:lumOff val="25000"/>
                </a:schemeClr>
              </a:solidFill>
              <a:effectLst/>
              <a:uLnTx/>
              <a:uFillTx/>
              <a:latin typeface="+mn-ea"/>
              <a:ea typeface="+mn-ea"/>
              <a:cs typeface="+mn-ea"/>
              <a:sym typeface="+mn-lt"/>
            </a:endParaRPr>
          </a:p>
        </p:txBody>
      </p:sp>
      <p:sp>
        <p:nvSpPr>
          <p:cNvPr id="1049372" name="五边形 23"/>
          <p:cNvSpPr/>
          <p:nvPr>
            <p:custDataLst>
              <p:tags r:id="rId11"/>
            </p:custDataLst>
          </p:nvPr>
        </p:nvSpPr>
        <p:spPr>
          <a:xfrm rot="16200000" flipH="1">
            <a:off x="7888778" y="2005616"/>
            <a:ext cx="681562" cy="198204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4" name="五边形 24"/>
          <p:cNvSpPr/>
          <p:nvPr>
            <p:custDataLst>
              <p:tags r:id="rId12"/>
            </p:custDataLst>
          </p:nvPr>
        </p:nvSpPr>
        <p:spPr>
          <a:xfrm rot="16200000" flipH="1">
            <a:off x="7906432" y="4213563"/>
            <a:ext cx="647919" cy="1780763"/>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6" name="任意多边形 25"/>
          <p:cNvSpPr/>
          <p:nvPr>
            <p:custDataLst>
              <p:tags r:id="rId13"/>
            </p:custDataLst>
          </p:nvPr>
        </p:nvSpPr>
        <p:spPr>
          <a:xfrm>
            <a:off x="7339682" y="2653329"/>
            <a:ext cx="1780763" cy="2685645"/>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8" name="任意多边形 26"/>
          <p:cNvSpPr/>
          <p:nvPr>
            <p:custDataLst>
              <p:tags r:id="rId14"/>
            </p:custDataLst>
          </p:nvPr>
        </p:nvSpPr>
        <p:spPr>
          <a:xfrm flipV="1">
            <a:off x="7238629" y="2144412"/>
            <a:ext cx="1982040" cy="95302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5"/>
            </p:custDataLst>
          </p:nvPr>
        </p:nvSpPr>
        <p:spPr bwMode="auto">
          <a:xfrm>
            <a:off x="7339682" y="3218252"/>
            <a:ext cx="1779603" cy="1603395"/>
          </a:xfrm>
          <a:prstGeom prst="rect"/>
          <a:noFill/>
          <a:ln>
            <a:noFill/>
          </a:ln>
        </p:spPr>
        <p:txBody>
          <a:bodyPr wrap="square">
            <a:normAutofit fontScale="7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工业领域：通过合成生物学手段优化生产过程，降低成本并提高产品质量</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
        <p:nvSpPr>
          <p:cNvPr id="1049382" name="五边形 9"/>
          <p:cNvSpPr/>
          <p:nvPr>
            <p:custDataLst>
              <p:tags r:id="rId16"/>
            </p:custDataLst>
          </p:nvPr>
        </p:nvSpPr>
        <p:spPr>
          <a:xfrm rot="16200000" flipH="1">
            <a:off x="3621419" y="1986136"/>
            <a:ext cx="681562" cy="198204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4" name="五边形 10"/>
          <p:cNvSpPr/>
          <p:nvPr>
            <p:custDataLst>
              <p:tags r:id="rId17"/>
            </p:custDataLst>
          </p:nvPr>
        </p:nvSpPr>
        <p:spPr>
          <a:xfrm rot="16200000" flipH="1">
            <a:off x="3639073" y="4195301"/>
            <a:ext cx="647919" cy="1779603"/>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6" name="任意多边形 11"/>
          <p:cNvSpPr/>
          <p:nvPr>
            <p:custDataLst>
              <p:tags r:id="rId18"/>
            </p:custDataLst>
          </p:nvPr>
        </p:nvSpPr>
        <p:spPr>
          <a:xfrm>
            <a:off x="3073541" y="2633241"/>
            <a:ext cx="1779603" cy="2685645"/>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88" name="任意多边形 12"/>
          <p:cNvSpPr/>
          <p:nvPr>
            <p:custDataLst>
              <p:tags r:id="rId19"/>
            </p:custDataLst>
          </p:nvPr>
        </p:nvSpPr>
        <p:spPr>
          <a:xfrm flipV="1">
            <a:off x="2971271" y="2124932"/>
            <a:ext cx="1982040" cy="95302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072324" y="3198163"/>
            <a:ext cx="1779603" cy="160339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sz="1400" lang="zh-CN" noProof="0">
                <a:ln>
                  <a:noFill/>
                </a:ln>
                <a:solidFill>
                  <a:schemeClr val="tx1">
                    <a:lumMod val="75000"/>
                    <a:lumOff val="25000"/>
                  </a:schemeClr>
                </a:solidFill>
                <a:effectLst/>
                <a:uLnTx/>
                <a:uFillTx/>
                <a:latin typeface="+mn-ea"/>
                <a:ea typeface="+mn-ea"/>
                <a:cs typeface="+mn-ea"/>
                <a:sym typeface="+mn-lt"/>
              </a:rPr>
              <a:t>农业领域：通过合成生物学方法改良作物品种，提高产量和抗病性</a:t>
            </a:r>
            <a:endParaRPr altLang="en-US" dirty="0" sz="1400" lang="zh-CN" noProof="0">
              <a:ln>
                <a:noFill/>
              </a:ln>
              <a:solidFill>
                <a:schemeClr val="tx1">
                  <a:lumMod val="75000"/>
                  <a:lumOff val="25000"/>
                </a:schemeClr>
              </a:solidFill>
              <a:effectLst/>
              <a:uLnTx/>
              <a:uFillTx/>
              <a:latin typeface="+mn-ea"/>
              <a:ea typeface="+mn-ea"/>
              <a:cs typeface="+mn-ea"/>
              <a:sym typeface="+mn-lt"/>
            </a:endParaRPr>
          </a:p>
        </p:txBody>
      </p:sp>
      <p:sp>
        <p:nvSpPr>
          <p:cNvPr id="1049392" name="五边形 23"/>
          <p:cNvSpPr/>
          <p:nvPr>
            <p:custDataLst>
              <p:tags r:id="rId21"/>
            </p:custDataLst>
          </p:nvPr>
        </p:nvSpPr>
        <p:spPr>
          <a:xfrm rot="16200000" flipH="1">
            <a:off x="10021848" y="2005616"/>
            <a:ext cx="681562" cy="198204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4" name="五边形 24"/>
          <p:cNvSpPr/>
          <p:nvPr>
            <p:custDataLst>
              <p:tags r:id="rId22"/>
            </p:custDataLst>
          </p:nvPr>
        </p:nvSpPr>
        <p:spPr>
          <a:xfrm rot="16200000" flipH="1">
            <a:off x="10038893" y="4213563"/>
            <a:ext cx="647919" cy="1780763"/>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6" name="任意多边形 25"/>
          <p:cNvSpPr/>
          <p:nvPr>
            <p:custDataLst>
              <p:tags r:id="rId23"/>
            </p:custDataLst>
          </p:nvPr>
        </p:nvSpPr>
        <p:spPr>
          <a:xfrm>
            <a:off x="9472144" y="2653329"/>
            <a:ext cx="1780763" cy="2685645"/>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8" name="任意多边形 26"/>
          <p:cNvSpPr/>
          <p:nvPr>
            <p:custDataLst>
              <p:tags r:id="rId24"/>
            </p:custDataLst>
          </p:nvPr>
        </p:nvSpPr>
        <p:spPr>
          <a:xfrm flipV="1">
            <a:off x="9371700" y="2144412"/>
            <a:ext cx="1982040" cy="95302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5"/>
            </p:custDataLst>
          </p:nvPr>
        </p:nvSpPr>
        <p:spPr bwMode="auto">
          <a:xfrm>
            <a:off x="9472144" y="3218252"/>
            <a:ext cx="1779603" cy="1603395"/>
          </a:xfrm>
          <a:prstGeom prst="rect"/>
          <a:noFill/>
          <a:ln>
            <a:noFill/>
          </a:ln>
        </p:spPr>
        <p:txBody>
          <a:bodyPr wrap="square">
            <a:normAutofit fontScale="7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能源领域：利用合成生物学技术研发高效生物燃料和生物能源储存系统</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34" name="标题 1"/>
          <p:cNvSpPr>
            <a:spLocks noGrp="1"/>
          </p:cNvSpPr>
          <p:nvPr>
            <p:ph type="title"/>
          </p:nvPr>
        </p:nvSpPr>
        <p:spPr/>
        <p:txBody>
          <a:bodyPr/>
          <a:p>
            <a:r>
              <a:rPr altLang="en-US" lang="zh-CN"/>
              <a:t>合成生物学的挑战和未来发展方向</a:t>
            </a:r>
            <a:endParaRPr altLang="en-US" lang="zh-CN"/>
          </a:p>
        </p:txBody>
      </p:sp>
      <p:sp>
        <p:nvSpPr>
          <p:cNvPr id="1049436" name="任意多边形: 形状 16"/>
          <p:cNvSpPr/>
          <p:nvPr>
            <p:custDataLst>
              <p:tags r:id="rId1"/>
            </p:custDataLst>
          </p:nvPr>
        </p:nvSpPr>
        <p:spPr>
          <a:xfrm>
            <a:off x="838200" y="1761002"/>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438" name="Freeform 488"/>
          <p:cNvSpPr/>
          <p:nvPr>
            <p:custDataLst>
              <p:tags r:id="rId2"/>
            </p:custDataLst>
          </p:nvPr>
        </p:nvSpPr>
        <p:spPr>
          <a:xfrm rot="5400000">
            <a:off x="5252564" y="1747497"/>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440" name="序号"/>
          <p:cNvSpPr txBox="1"/>
          <p:nvPr>
            <p:custDataLst>
              <p:tags r:id="rId3"/>
            </p:custDataLst>
          </p:nvPr>
        </p:nvSpPr>
        <p:spPr>
          <a:xfrm>
            <a:off x="5374116" y="1967641"/>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49442" name="标题"/>
          <p:cNvSpPr txBox="1"/>
          <p:nvPr>
            <p:custDataLst>
              <p:tags r:id="rId4"/>
            </p:custDataLst>
          </p:nvPr>
        </p:nvSpPr>
        <p:spPr>
          <a:xfrm>
            <a:off x="1210284" y="1812324"/>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技术挑战：基因编辑、基因合成等技术的难度和挑战</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49444" name="正文"/>
          <p:cNvSpPr txBox="1"/>
          <p:nvPr>
            <p:custDataLst>
              <p:tags r:id="rId5"/>
            </p:custDataLst>
          </p:nvPr>
        </p:nvSpPr>
        <p:spPr>
          <a:xfrm>
            <a:off x="1210284" y="2252613"/>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446" name="任意多边形: 形状 17"/>
          <p:cNvSpPr/>
          <p:nvPr>
            <p:custDataLst>
              <p:tags r:id="rId6"/>
            </p:custDataLst>
          </p:nvPr>
        </p:nvSpPr>
        <p:spPr>
          <a:xfrm flipH="1">
            <a:off x="6037925" y="2285027"/>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448" name="Freeform 488"/>
          <p:cNvSpPr/>
          <p:nvPr>
            <p:custDataLst>
              <p:tags r:id="rId7"/>
            </p:custDataLst>
          </p:nvPr>
        </p:nvSpPr>
        <p:spPr>
          <a:xfrm rot="5400000">
            <a:off x="6147997" y="2271521"/>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450" name="序号"/>
          <p:cNvSpPr txBox="1"/>
          <p:nvPr>
            <p:custDataLst>
              <p:tags r:id="rId8"/>
            </p:custDataLst>
          </p:nvPr>
        </p:nvSpPr>
        <p:spPr>
          <a:xfrm>
            <a:off x="6251992" y="2486263"/>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49452" name="任意多边形: 形状 2"/>
          <p:cNvSpPr/>
          <p:nvPr>
            <p:custDataLst>
              <p:tags r:id="rId9"/>
            </p:custDataLst>
          </p:nvPr>
        </p:nvSpPr>
        <p:spPr>
          <a:xfrm>
            <a:off x="838200" y="2809051"/>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454" name="Freeform 488"/>
          <p:cNvSpPr/>
          <p:nvPr>
            <p:custDataLst>
              <p:tags r:id="rId10"/>
            </p:custDataLst>
          </p:nvPr>
        </p:nvSpPr>
        <p:spPr>
          <a:xfrm rot="5400000">
            <a:off x="5252564" y="2794870"/>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456" name="序号"/>
          <p:cNvSpPr txBox="1"/>
          <p:nvPr>
            <p:custDataLst>
              <p:tags r:id="rId11"/>
            </p:custDataLst>
          </p:nvPr>
        </p:nvSpPr>
        <p:spPr>
          <a:xfrm>
            <a:off x="5374116" y="3015689"/>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49458" name="任意多边形: 形状 32"/>
          <p:cNvSpPr/>
          <p:nvPr>
            <p:custDataLst>
              <p:tags r:id="rId12"/>
            </p:custDataLst>
          </p:nvPr>
        </p:nvSpPr>
        <p:spPr>
          <a:xfrm flipH="1">
            <a:off x="6037925" y="3329023"/>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460" name="Freeform 488"/>
          <p:cNvSpPr/>
          <p:nvPr>
            <p:custDataLst>
              <p:tags r:id="rId13"/>
            </p:custDataLst>
          </p:nvPr>
        </p:nvSpPr>
        <p:spPr>
          <a:xfrm rot="5400000">
            <a:off x="6147997" y="3314842"/>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462" name="序号"/>
          <p:cNvSpPr txBox="1"/>
          <p:nvPr>
            <p:custDataLst>
              <p:tags r:id="rId14"/>
            </p:custDataLst>
          </p:nvPr>
        </p:nvSpPr>
        <p:spPr>
          <a:xfrm>
            <a:off x="6251992" y="3526883"/>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464" name="任意多边形: 形状 12"/>
          <p:cNvSpPr/>
          <p:nvPr>
            <p:custDataLst>
              <p:tags r:id="rId15"/>
            </p:custDataLst>
          </p:nvPr>
        </p:nvSpPr>
        <p:spPr>
          <a:xfrm>
            <a:off x="838200" y="3857099"/>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466" name="Freeform 488"/>
          <p:cNvSpPr/>
          <p:nvPr>
            <p:custDataLst>
              <p:tags r:id="rId16"/>
            </p:custDataLst>
          </p:nvPr>
        </p:nvSpPr>
        <p:spPr>
          <a:xfrm rot="5400000">
            <a:off x="5252564" y="3842918"/>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468" name="序号"/>
          <p:cNvSpPr txBox="1"/>
          <p:nvPr>
            <p:custDataLst>
              <p:tags r:id="rId17"/>
            </p:custDataLst>
          </p:nvPr>
        </p:nvSpPr>
        <p:spPr>
          <a:xfrm>
            <a:off x="5374116" y="4063062"/>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49470" name="任意多边形: 形状 22"/>
          <p:cNvSpPr/>
          <p:nvPr>
            <p:custDataLst>
              <p:tags r:id="rId18"/>
            </p:custDataLst>
          </p:nvPr>
        </p:nvSpPr>
        <p:spPr>
          <a:xfrm flipH="1">
            <a:off x="6037925" y="4372345"/>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472" name="Freeform 488"/>
          <p:cNvSpPr/>
          <p:nvPr>
            <p:custDataLst>
              <p:tags r:id="rId19"/>
            </p:custDataLst>
          </p:nvPr>
        </p:nvSpPr>
        <p:spPr>
          <a:xfrm rot="5400000">
            <a:off x="6147997" y="4358839"/>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474" name="序号"/>
          <p:cNvSpPr txBox="1"/>
          <p:nvPr>
            <p:custDataLst>
              <p:tags r:id="rId20"/>
            </p:custDataLst>
          </p:nvPr>
        </p:nvSpPr>
        <p:spPr>
          <a:xfrm>
            <a:off x="6251992" y="4570880"/>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476" name="任意多边形: 形状 27"/>
          <p:cNvSpPr/>
          <p:nvPr>
            <p:custDataLst>
              <p:tags r:id="rId21"/>
            </p:custDataLst>
          </p:nvPr>
        </p:nvSpPr>
        <p:spPr>
          <a:xfrm>
            <a:off x="838200" y="4904473"/>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478" name="Freeform 488"/>
          <p:cNvSpPr/>
          <p:nvPr>
            <p:custDataLst>
              <p:tags r:id="rId22"/>
            </p:custDataLst>
          </p:nvPr>
        </p:nvSpPr>
        <p:spPr>
          <a:xfrm rot="5400000">
            <a:off x="5252564" y="4890967"/>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480" name="序号"/>
          <p:cNvSpPr txBox="1"/>
          <p:nvPr>
            <p:custDataLst>
              <p:tags r:id="rId23"/>
            </p:custDataLst>
          </p:nvPr>
        </p:nvSpPr>
        <p:spPr>
          <a:xfrm>
            <a:off x="5374116" y="5111111"/>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49482" name="标题"/>
          <p:cNvSpPr txBox="1"/>
          <p:nvPr>
            <p:custDataLst>
              <p:tags r:id="rId24"/>
            </p:custDataLst>
          </p:nvPr>
        </p:nvSpPr>
        <p:spPr>
          <a:xfrm>
            <a:off x="7392555" y="2324869"/>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伦理挑战：合成生物学可能带来的伦理问题，如人类基因编辑等</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484" name="正文"/>
          <p:cNvSpPr txBox="1"/>
          <p:nvPr>
            <p:custDataLst>
              <p:tags r:id="rId25"/>
            </p:custDataLst>
          </p:nvPr>
        </p:nvSpPr>
        <p:spPr>
          <a:xfrm>
            <a:off x="7392555" y="2765157"/>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486" name="标题"/>
          <p:cNvSpPr txBox="1"/>
          <p:nvPr>
            <p:custDataLst>
              <p:tags r:id="rId26"/>
            </p:custDataLst>
          </p:nvPr>
        </p:nvSpPr>
        <p:spPr>
          <a:xfrm>
            <a:off x="1210284" y="2861048"/>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法律挑战：合成生物学相关的法律法规和监管问题  合成生物学的未来发展方向</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49488" name="正文"/>
          <p:cNvSpPr txBox="1"/>
          <p:nvPr>
            <p:custDataLst>
              <p:tags r:id="rId27"/>
            </p:custDataLst>
          </p:nvPr>
        </p:nvSpPr>
        <p:spPr>
          <a:xfrm>
            <a:off x="1210284" y="3301336"/>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合成生物学的未来发展方向</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490" name="标题"/>
          <p:cNvSpPr txBox="1"/>
          <p:nvPr>
            <p:custDataLst>
              <p:tags r:id="rId28"/>
            </p:custDataLst>
          </p:nvPr>
        </p:nvSpPr>
        <p:spPr>
          <a:xfrm>
            <a:off x="7392555" y="3374268"/>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医学领域：利用合成生物学技术治疗疾病、研发新药等</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492" name="正文"/>
          <p:cNvSpPr txBox="1"/>
          <p:nvPr>
            <p:custDataLst>
              <p:tags r:id="rId29"/>
            </p:custDataLst>
          </p:nvPr>
        </p:nvSpPr>
        <p:spPr>
          <a:xfrm>
            <a:off x="7392555" y="3814556"/>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494" name="标题"/>
          <p:cNvSpPr txBox="1"/>
          <p:nvPr>
            <p:custDataLst>
              <p:tags r:id="rId30"/>
            </p:custDataLst>
          </p:nvPr>
        </p:nvSpPr>
        <p:spPr>
          <a:xfrm>
            <a:off x="1210284" y="3903694"/>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农业领域：利用合成生物学技术改良作物、提高农业生产效率</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49496" name="正文"/>
          <p:cNvSpPr txBox="1"/>
          <p:nvPr>
            <p:custDataLst>
              <p:tags r:id="rId31"/>
            </p:custDataLst>
          </p:nvPr>
        </p:nvSpPr>
        <p:spPr>
          <a:xfrm>
            <a:off x="1210284" y="4343983"/>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498" name="标题"/>
          <p:cNvSpPr txBox="1"/>
          <p:nvPr>
            <p:custDataLst>
              <p:tags r:id="rId32"/>
            </p:custDataLst>
          </p:nvPr>
        </p:nvSpPr>
        <p:spPr>
          <a:xfrm>
            <a:off x="7392555" y="4425693"/>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工业领域：利用合成生物学技术生产生物燃料、化学品等</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500" name="正文"/>
          <p:cNvSpPr txBox="1"/>
          <p:nvPr>
            <p:custDataLst>
              <p:tags r:id="rId33"/>
            </p:custDataLst>
          </p:nvPr>
        </p:nvSpPr>
        <p:spPr>
          <a:xfrm>
            <a:off x="7392555" y="4865981"/>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502" name="标题"/>
          <p:cNvSpPr txBox="1"/>
          <p:nvPr>
            <p:custDataLst>
              <p:tags r:id="rId34"/>
            </p:custDataLst>
          </p:nvPr>
        </p:nvSpPr>
        <p:spPr>
          <a:xfrm>
            <a:off x="1210284" y="4938237"/>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环境领域：利用合成生物学技术治理环境污染、修复生态系统等</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49504" name="正文"/>
          <p:cNvSpPr txBox="1"/>
          <p:nvPr>
            <p:custDataLst>
              <p:tags r:id="rId35"/>
            </p:custDataLst>
          </p:nvPr>
        </p:nvSpPr>
        <p:spPr>
          <a:xfrm>
            <a:off x="1210284" y="5378525"/>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38" name="标题"/>
          <p:cNvSpPr>
            <a:spLocks noGrp="1"/>
          </p:cNvSpPr>
          <p:nvPr>
            <p:ph type="title"/>
            <p:custDataLst>
              <p:tags r:id="rId1"/>
            </p:custDataLst>
          </p:nvPr>
        </p:nvSpPr>
        <p:spPr>
          <a:xfrm>
            <a:off x="2047240" y="2228215"/>
            <a:ext cx="9144000" cy="1931670"/>
          </a:xfrm>
        </p:spPr>
        <p:txBody>
          <a:bodyPr/>
          <a:p>
            <a:r>
              <a:rPr altLang="en-US" lang="zh-CN"/>
              <a:t>免疫疗法</a:t>
            </a:r>
            <a:endParaRPr altLang="en-US" lang="zh-CN"/>
          </a:p>
        </p:txBody>
      </p:sp>
      <p:sp>
        <p:nvSpPr>
          <p:cNvPr id="1049540" name="节编号"/>
          <p:cNvSpPr>
            <a:spLocks noGrp="1"/>
          </p:cNvSpPr>
          <p:nvPr>
            <p:ph type="body" sz="quarter" idx="13"/>
            <p:custDataLst>
              <p:tags r:id="rId2"/>
            </p:custDataLst>
          </p:nvPr>
        </p:nvSpPr>
        <p:spPr>
          <a:xfrm>
            <a:off x="2045335" y="803275"/>
            <a:ext cx="9144000" cy="1405890"/>
          </a:xfrm>
        </p:spPr>
        <p:txBody>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90" name="标题 1"/>
          <p:cNvSpPr>
            <a:spLocks noGrp="1"/>
          </p:cNvSpPr>
          <p:nvPr>
            <p:ph type="title"/>
          </p:nvPr>
        </p:nvSpPr>
        <p:spPr/>
        <p:txBody>
          <a:bodyPr/>
          <a:p>
            <a:r>
              <a:rPr altLang="en-US" lang="zh-CN"/>
              <a:t>免疫疗法的定义和原理</a:t>
            </a:r>
            <a:endParaRPr altLang="en-US" lang="zh-CN"/>
          </a:p>
        </p:txBody>
      </p:sp>
      <p:sp>
        <p:nvSpPr>
          <p:cNvPr id="1049592" name="圆角矩形 21"/>
          <p:cNvSpPr/>
          <p:nvPr>
            <p:custDataLst>
              <p:tags r:id="rId1"/>
            </p:custDataLst>
          </p:nvPr>
        </p:nvSpPr>
        <p:spPr>
          <a:xfrm rot="16200000">
            <a:off x="5632862" y="-2242430"/>
            <a:ext cx="926434" cy="1051407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4" name="圆角矩形 22"/>
          <p:cNvSpPr/>
          <p:nvPr>
            <p:custDataLst>
              <p:tags r:id="rId2"/>
            </p:custDataLst>
          </p:nvPr>
        </p:nvSpPr>
        <p:spPr>
          <a:xfrm rot="16200000">
            <a:off x="445346" y="2944472"/>
            <a:ext cx="924909" cy="1387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96" name="圆角矩形 5"/>
          <p:cNvSpPr/>
          <p:nvPr>
            <p:custDataLst>
              <p:tags r:id="rId3"/>
            </p:custDataLst>
          </p:nvPr>
        </p:nvSpPr>
        <p:spPr>
          <a:xfrm rot="16200000">
            <a:off x="5633476" y="-729942"/>
            <a:ext cx="926434" cy="10514832"/>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8" name="圆角矩形 6"/>
          <p:cNvSpPr/>
          <p:nvPr>
            <p:custDataLst>
              <p:tags r:id="rId4"/>
            </p:custDataLst>
          </p:nvPr>
        </p:nvSpPr>
        <p:spPr>
          <a:xfrm rot="16200000">
            <a:off x="445960" y="4458188"/>
            <a:ext cx="924909" cy="1387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00" name="文本框 3"/>
          <p:cNvSpPr txBox="1"/>
          <p:nvPr>
            <p:custDataLst>
              <p:tags r:id="rId5"/>
            </p:custDataLst>
          </p:nvPr>
        </p:nvSpPr>
        <p:spPr>
          <a:xfrm>
            <a:off x="1280161" y="2551004"/>
            <a:ext cx="10072584" cy="926434"/>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定义：免疫疗法是一种通过调节人体免疫系统来治疗疾病的方法，包括细胞免疫疗法和分子免疫疗法。</a:t>
            </a:r>
            <a:endParaRPr altLang="en-US" dirty="0" sz="2400" lang="zh-CN">
              <a:latin typeface="+mn-ea"/>
              <a:ea typeface="+mn-ea"/>
            </a:endParaRPr>
          </a:p>
        </p:txBody>
      </p:sp>
      <p:sp>
        <p:nvSpPr>
          <p:cNvPr id="1049602" name="文本框 4"/>
          <p:cNvSpPr txBox="1"/>
          <p:nvPr>
            <p:custDataLst>
              <p:tags r:id="rId6"/>
            </p:custDataLst>
          </p:nvPr>
        </p:nvSpPr>
        <p:spPr>
          <a:xfrm>
            <a:off x="1280161" y="4065334"/>
            <a:ext cx="10072584" cy="925671"/>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原理：通过激活或抑制人体免疫系统，增强或抑制免疫细胞的活性，调节免疫因子的分泌等方式，来达到治疗疾病的目的。</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36" name="标题 1"/>
          <p:cNvSpPr>
            <a:spLocks noGrp="1"/>
          </p:cNvSpPr>
          <p:nvPr>
            <p:ph type="title"/>
          </p:nvPr>
        </p:nvSpPr>
        <p:spPr/>
        <p:txBody>
          <a:bodyPr/>
          <a:p>
            <a:r>
              <a:rPr altLang="en-US" lang="zh-CN"/>
              <a:t>免疫疗法的研究领域</a:t>
            </a:r>
            <a:endParaRPr altLang="en-US" lang="zh-CN"/>
          </a:p>
        </p:txBody>
      </p:sp>
      <p:sp>
        <p:nvSpPr>
          <p:cNvPr id="104963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肿瘤免疫治疗</a:t>
            </a:r>
            <a:endParaRPr altLang="en-US" dirty="0" sz="2000" lang="zh-CN" spc="150">
              <a:solidFill>
                <a:schemeClr val="tx1">
                  <a:lumMod val="85000"/>
                  <a:lumOff val="15000"/>
                </a:schemeClr>
              </a:solidFill>
              <a:latin typeface="+mn-ea"/>
              <a:sym typeface="+mn-ea"/>
            </a:endParaRPr>
          </a:p>
        </p:txBody>
      </p:sp>
      <p:sp>
        <p:nvSpPr>
          <p:cNvPr id="104964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自身免疫性疾病治疗</a:t>
            </a:r>
            <a:endParaRPr altLang="en-US" dirty="0" sz="2000" lang="zh-CN" spc="150">
              <a:solidFill>
                <a:schemeClr val="tx1">
                  <a:lumMod val="85000"/>
                  <a:lumOff val="15000"/>
                </a:schemeClr>
              </a:solidFill>
              <a:latin typeface="+mn-ea"/>
              <a:sym typeface="+mn-ea"/>
            </a:endParaRPr>
          </a:p>
        </p:txBody>
      </p:sp>
      <p:sp>
        <p:nvSpPr>
          <p:cNvPr id="104965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移植免疫治疗</a:t>
            </a:r>
            <a:endParaRPr altLang="en-US" dirty="0" sz="2000" lang="zh-CN" spc="150">
              <a:solidFill>
                <a:schemeClr val="tx1">
                  <a:lumMod val="85000"/>
                  <a:lumOff val="15000"/>
                </a:schemeClr>
              </a:solidFill>
              <a:latin typeface="+mn-ea"/>
              <a:sym typeface="+mn-ea"/>
            </a:endParaRPr>
          </a:p>
        </p:txBody>
      </p:sp>
      <p:sp>
        <p:nvSpPr>
          <p:cNvPr id="104965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感染免疫治疗</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94" name="标题 1"/>
          <p:cNvSpPr>
            <a:spLocks noGrp="1"/>
          </p:cNvSpPr>
          <p:nvPr>
            <p:ph type="title"/>
          </p:nvPr>
        </p:nvSpPr>
        <p:spPr/>
        <p:txBody>
          <a:bodyPr/>
          <a:p>
            <a:r>
              <a:rPr altLang="en-US" lang="zh-CN"/>
              <a:t>免疫疗法的应用前景</a:t>
            </a:r>
            <a:endParaRPr altLang="en-US" lang="zh-CN"/>
          </a:p>
        </p:txBody>
      </p:sp>
      <p:sp>
        <p:nvSpPr>
          <p:cNvPr id="104969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移植免疫治疗：降低移植排斥反应，提高移植成功率</a:t>
            </a:r>
            <a:endParaRPr altLang="zh-CN" dirty="0" lang="en-US">
              <a:solidFill>
                <a:schemeClr val="dk1">
                  <a:lumMod val="80000"/>
                  <a:lumOff val="20000"/>
                </a:schemeClr>
              </a:solidFill>
              <a:latin typeface="+mn-ea"/>
              <a:sym typeface="+mn-ea"/>
            </a:endParaRPr>
          </a:p>
        </p:txBody>
      </p:sp>
      <p:sp>
        <p:nvSpPr>
          <p:cNvPr id="104970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肿瘤免疫治疗：利用免疫系统攻击肿瘤细胞，提高治疗效果和生存率</a:t>
            </a:r>
            <a:endParaRPr altLang="en-US" dirty="0" lang="zh-CN">
              <a:solidFill>
                <a:schemeClr val="dk1">
                  <a:lumMod val="80000"/>
                  <a:lumOff val="20000"/>
                </a:schemeClr>
              </a:solidFill>
              <a:latin typeface="+mn-ea"/>
              <a:sym typeface="+mn-ea"/>
            </a:endParaRPr>
          </a:p>
        </p:txBody>
      </p:sp>
      <p:sp>
        <p:nvSpPr>
          <p:cNvPr id="104971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自身免疫性疾病治疗：通过调节免疫系统，减轻或治愈自身免疫性疾病</a:t>
            </a:r>
            <a:endParaRPr altLang="en-US" dirty="0" lang="zh-CN">
              <a:solidFill>
                <a:schemeClr val="dk1">
                  <a:lumMod val="80000"/>
                  <a:lumOff val="20000"/>
                </a:schemeClr>
              </a:solidFill>
              <a:latin typeface="+mn-ea"/>
              <a:sym typeface="+mn-ea"/>
            </a:endParaRPr>
          </a:p>
        </p:txBody>
      </p:sp>
      <p:sp>
        <p:nvSpPr>
          <p:cNvPr id="104972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疫苗研发：利用免疫系统产生抗体，预防传染病的发生</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60" name="标题 1"/>
          <p:cNvSpPr>
            <a:spLocks noGrp="1"/>
          </p:cNvSpPr>
          <p:nvPr>
            <p:ph type="title"/>
          </p:nvPr>
        </p:nvSpPr>
        <p:spPr/>
        <p:txBody>
          <a:bodyPr/>
          <a:p>
            <a:r>
              <a:rPr altLang="en-US" lang="zh-CN"/>
              <a:t>免疫疗法的挑战和未来发展方向</a:t>
            </a:r>
            <a:endParaRPr altLang="en-US" lang="zh-CN"/>
          </a:p>
        </p:txBody>
      </p:sp>
      <p:sp>
        <p:nvSpPr>
          <p:cNvPr id="1049762" name="任意多边形: 形状 16"/>
          <p:cNvSpPr/>
          <p:nvPr>
            <p:custDataLst>
              <p:tags r:id="rId1"/>
            </p:custDataLst>
          </p:nvPr>
        </p:nvSpPr>
        <p:spPr>
          <a:xfrm>
            <a:off x="838200" y="1505405"/>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764" name="Freeform 488"/>
          <p:cNvSpPr/>
          <p:nvPr>
            <p:custDataLst>
              <p:tags r:id="rId2"/>
            </p:custDataLst>
          </p:nvPr>
        </p:nvSpPr>
        <p:spPr>
          <a:xfrm rot="5400000">
            <a:off x="5252564" y="149122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766" name="序号"/>
          <p:cNvSpPr txBox="1"/>
          <p:nvPr>
            <p:custDataLst>
              <p:tags r:id="rId3"/>
            </p:custDataLst>
          </p:nvPr>
        </p:nvSpPr>
        <p:spPr>
          <a:xfrm>
            <a:off x="5374116" y="171204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49768" name="标题"/>
          <p:cNvSpPr txBox="1"/>
          <p:nvPr>
            <p:custDataLst>
              <p:tags r:id="rId4"/>
            </p:custDataLst>
          </p:nvPr>
        </p:nvSpPr>
        <p:spPr>
          <a:xfrm>
            <a:off x="1210284" y="1556052"/>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挑战：免疫疗法在临床应用中面临的挑战，如免疫抑制、免疫耐受等</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770" name="正文"/>
          <p:cNvSpPr txBox="1"/>
          <p:nvPr>
            <p:custDataLst>
              <p:tags r:id="rId5"/>
            </p:custDataLst>
          </p:nvPr>
        </p:nvSpPr>
        <p:spPr>
          <a:xfrm>
            <a:off x="1210284" y="1997016"/>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772" name="任意多边形: 形状 17"/>
          <p:cNvSpPr/>
          <p:nvPr>
            <p:custDataLst>
              <p:tags r:id="rId6"/>
            </p:custDataLst>
          </p:nvPr>
        </p:nvSpPr>
        <p:spPr>
          <a:xfrm flipH="1">
            <a:off x="6037925" y="2029430"/>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774" name="Freeform 488"/>
          <p:cNvSpPr/>
          <p:nvPr>
            <p:custDataLst>
              <p:tags r:id="rId7"/>
            </p:custDataLst>
          </p:nvPr>
        </p:nvSpPr>
        <p:spPr>
          <a:xfrm rot="5400000">
            <a:off x="6147997" y="2015249"/>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776" name="序号"/>
          <p:cNvSpPr txBox="1"/>
          <p:nvPr>
            <p:custDataLst>
              <p:tags r:id="rId8"/>
            </p:custDataLst>
          </p:nvPr>
        </p:nvSpPr>
        <p:spPr>
          <a:xfrm>
            <a:off x="6251992" y="22306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49778" name="任意多边形: 形状 2"/>
          <p:cNvSpPr/>
          <p:nvPr>
            <p:custDataLst>
              <p:tags r:id="rId9"/>
            </p:custDataLst>
          </p:nvPr>
        </p:nvSpPr>
        <p:spPr>
          <a:xfrm>
            <a:off x="838200" y="2553454"/>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780" name="Freeform 488"/>
          <p:cNvSpPr/>
          <p:nvPr>
            <p:custDataLst>
              <p:tags r:id="rId10"/>
            </p:custDataLst>
          </p:nvPr>
        </p:nvSpPr>
        <p:spPr>
          <a:xfrm rot="5400000">
            <a:off x="5252564" y="2539273"/>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782" name="序号"/>
          <p:cNvSpPr txBox="1"/>
          <p:nvPr>
            <p:custDataLst>
              <p:tags r:id="rId11"/>
            </p:custDataLst>
          </p:nvPr>
        </p:nvSpPr>
        <p:spPr>
          <a:xfrm>
            <a:off x="5374116" y="2759417"/>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49784" name="任意多边形: 形状 32"/>
          <p:cNvSpPr/>
          <p:nvPr>
            <p:custDataLst>
              <p:tags r:id="rId12"/>
            </p:custDataLst>
          </p:nvPr>
        </p:nvSpPr>
        <p:spPr>
          <a:xfrm flipH="1">
            <a:off x="6037925" y="3072751"/>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786" name="Freeform 488"/>
          <p:cNvSpPr/>
          <p:nvPr>
            <p:custDataLst>
              <p:tags r:id="rId13"/>
            </p:custDataLst>
          </p:nvPr>
        </p:nvSpPr>
        <p:spPr>
          <a:xfrm rot="5400000">
            <a:off x="6147997" y="305924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788" name="序号"/>
          <p:cNvSpPr txBox="1"/>
          <p:nvPr>
            <p:custDataLst>
              <p:tags r:id="rId14"/>
            </p:custDataLst>
          </p:nvPr>
        </p:nvSpPr>
        <p:spPr>
          <a:xfrm>
            <a:off x="6251992" y="3271286"/>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790" name="任意多边形: 形状 12"/>
          <p:cNvSpPr/>
          <p:nvPr>
            <p:custDataLst>
              <p:tags r:id="rId15"/>
            </p:custDataLst>
          </p:nvPr>
        </p:nvSpPr>
        <p:spPr>
          <a:xfrm>
            <a:off x="838200" y="3600827"/>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792" name="Freeform 488"/>
          <p:cNvSpPr/>
          <p:nvPr>
            <p:custDataLst>
              <p:tags r:id="rId16"/>
            </p:custDataLst>
          </p:nvPr>
        </p:nvSpPr>
        <p:spPr>
          <a:xfrm rot="5400000">
            <a:off x="5252564" y="3587321"/>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794" name="序号"/>
          <p:cNvSpPr txBox="1"/>
          <p:nvPr>
            <p:custDataLst>
              <p:tags r:id="rId17"/>
            </p:custDataLst>
          </p:nvPr>
        </p:nvSpPr>
        <p:spPr>
          <a:xfrm>
            <a:off x="5374116" y="38074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49796" name="任意多边形: 形状 22"/>
          <p:cNvSpPr/>
          <p:nvPr>
            <p:custDataLst>
              <p:tags r:id="rId18"/>
            </p:custDataLst>
          </p:nvPr>
        </p:nvSpPr>
        <p:spPr>
          <a:xfrm flipH="1">
            <a:off x="6037925" y="4116748"/>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798" name="Freeform 488"/>
          <p:cNvSpPr/>
          <p:nvPr>
            <p:custDataLst>
              <p:tags r:id="rId19"/>
            </p:custDataLst>
          </p:nvPr>
        </p:nvSpPr>
        <p:spPr>
          <a:xfrm rot="5400000">
            <a:off x="6147997" y="4102567"/>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800" name="序号"/>
          <p:cNvSpPr txBox="1"/>
          <p:nvPr>
            <p:custDataLst>
              <p:tags r:id="rId20"/>
            </p:custDataLst>
          </p:nvPr>
        </p:nvSpPr>
        <p:spPr>
          <a:xfrm>
            <a:off x="6251992" y="4314608"/>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802" name="任意多边形: 形状 27"/>
          <p:cNvSpPr/>
          <p:nvPr>
            <p:custDataLst>
              <p:tags r:id="rId21"/>
            </p:custDataLst>
          </p:nvPr>
        </p:nvSpPr>
        <p:spPr>
          <a:xfrm>
            <a:off x="838200" y="4648876"/>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804" name="Freeform 488"/>
          <p:cNvSpPr/>
          <p:nvPr>
            <p:custDataLst>
              <p:tags r:id="rId22"/>
            </p:custDataLst>
          </p:nvPr>
        </p:nvSpPr>
        <p:spPr>
          <a:xfrm rot="5400000">
            <a:off x="5252564" y="463469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806" name="序号"/>
          <p:cNvSpPr txBox="1"/>
          <p:nvPr>
            <p:custDataLst>
              <p:tags r:id="rId23"/>
            </p:custDataLst>
          </p:nvPr>
        </p:nvSpPr>
        <p:spPr>
          <a:xfrm>
            <a:off x="5374116" y="4855514"/>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49808" name="任意多边形: 形状 37"/>
          <p:cNvSpPr/>
          <p:nvPr>
            <p:custDataLst>
              <p:tags r:id="rId24"/>
            </p:custDataLst>
          </p:nvPr>
        </p:nvSpPr>
        <p:spPr>
          <a:xfrm flipH="1">
            <a:off x="6037925" y="5160069"/>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810" name="Freeform 488"/>
          <p:cNvSpPr/>
          <p:nvPr>
            <p:custDataLst>
              <p:tags r:id="rId25"/>
            </p:custDataLst>
          </p:nvPr>
        </p:nvSpPr>
        <p:spPr>
          <a:xfrm rot="5400000">
            <a:off x="6147997" y="514656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812" name="序号"/>
          <p:cNvSpPr txBox="1"/>
          <p:nvPr>
            <p:custDataLst>
              <p:tags r:id="rId26"/>
            </p:custDataLst>
          </p:nvPr>
        </p:nvSpPr>
        <p:spPr>
          <a:xfrm>
            <a:off x="6251992" y="535860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08</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814" name="标题"/>
          <p:cNvSpPr txBox="1"/>
          <p:nvPr>
            <p:custDataLst>
              <p:tags r:id="rId27"/>
            </p:custDataLst>
          </p:nvPr>
        </p:nvSpPr>
        <p:spPr>
          <a:xfrm>
            <a:off x="7392555" y="2069272"/>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未来发展方向：免疫疗法的研究方向和发展趋势，如个性化治疗、联合治疗等  免疫疗法的挑战和未来发展方向</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816" name="正文"/>
          <p:cNvSpPr txBox="1"/>
          <p:nvPr>
            <p:custDataLst>
              <p:tags r:id="rId28"/>
            </p:custDataLst>
          </p:nvPr>
        </p:nvSpPr>
        <p:spPr>
          <a:xfrm>
            <a:off x="7392555" y="2509560"/>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免疫疗法的挑战和未来发展方向</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818" name="标题"/>
          <p:cNvSpPr txBox="1"/>
          <p:nvPr>
            <p:custDataLst>
              <p:tags r:id="rId29"/>
            </p:custDataLst>
          </p:nvPr>
        </p:nvSpPr>
        <p:spPr>
          <a:xfrm>
            <a:off x="1210284" y="2605451"/>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挑战：免疫疗法在临床应用中面临的挑战，如免疫抑制、免疫耐受等</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820" name="正文"/>
          <p:cNvSpPr txBox="1"/>
          <p:nvPr>
            <p:custDataLst>
              <p:tags r:id="rId30"/>
            </p:custDataLst>
          </p:nvPr>
        </p:nvSpPr>
        <p:spPr>
          <a:xfrm>
            <a:off x="1210284" y="304574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822" name="标题"/>
          <p:cNvSpPr txBox="1"/>
          <p:nvPr>
            <p:custDataLst>
              <p:tags r:id="rId31"/>
            </p:custDataLst>
          </p:nvPr>
        </p:nvSpPr>
        <p:spPr>
          <a:xfrm>
            <a:off x="7392555" y="3117996"/>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未来发展方向：免疫疗法的研究方向和发展趋势，如个性化治疗、联合治疗等  免疫疗法的挑战和未来发展方向</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824" name="正文"/>
          <p:cNvSpPr txBox="1"/>
          <p:nvPr>
            <p:custDataLst>
              <p:tags r:id="rId32"/>
            </p:custDataLst>
          </p:nvPr>
        </p:nvSpPr>
        <p:spPr>
          <a:xfrm>
            <a:off x="7392555" y="35582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免疫疗法的挑战和未来发展方向</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826" name="标题"/>
          <p:cNvSpPr txBox="1"/>
          <p:nvPr>
            <p:custDataLst>
              <p:tags r:id="rId33"/>
            </p:custDataLst>
          </p:nvPr>
        </p:nvSpPr>
        <p:spPr>
          <a:xfrm>
            <a:off x="1210284" y="3647422"/>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挑战：免疫疗法在临床应用中面临的挑战，如免疫抑制、免疫耐受等</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828" name="正文"/>
          <p:cNvSpPr txBox="1"/>
          <p:nvPr>
            <p:custDataLst>
              <p:tags r:id="rId34"/>
            </p:custDataLst>
          </p:nvPr>
        </p:nvSpPr>
        <p:spPr>
          <a:xfrm>
            <a:off x="1210284" y="408771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830" name="标题"/>
          <p:cNvSpPr txBox="1"/>
          <p:nvPr>
            <p:custDataLst>
              <p:tags r:id="rId35"/>
            </p:custDataLst>
          </p:nvPr>
        </p:nvSpPr>
        <p:spPr>
          <a:xfrm>
            <a:off x="7392555" y="4170096"/>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未来发展方向：免疫疗法的研究方向和发展趋势，如个性化治疗、联合治疗等  免疫疗法的挑战和未来发展方向</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832" name="正文"/>
          <p:cNvSpPr txBox="1"/>
          <p:nvPr>
            <p:custDataLst>
              <p:tags r:id="rId36"/>
            </p:custDataLst>
          </p:nvPr>
        </p:nvSpPr>
        <p:spPr>
          <a:xfrm>
            <a:off x="7392555" y="46103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免疫疗法的挑战和未来发展方向</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834" name="标题"/>
          <p:cNvSpPr txBox="1"/>
          <p:nvPr>
            <p:custDataLst>
              <p:tags r:id="rId37"/>
            </p:custDataLst>
          </p:nvPr>
        </p:nvSpPr>
        <p:spPr>
          <a:xfrm>
            <a:off x="1210284" y="4681965"/>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挑战：免疫疗法在临床应用中面临的挑战，如免疫抑制、免疫耐受等</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836" name="正文"/>
          <p:cNvSpPr txBox="1"/>
          <p:nvPr>
            <p:custDataLst>
              <p:tags r:id="rId38"/>
            </p:custDataLst>
          </p:nvPr>
        </p:nvSpPr>
        <p:spPr>
          <a:xfrm>
            <a:off x="1210284" y="5122928"/>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838" name="标题"/>
          <p:cNvSpPr txBox="1"/>
          <p:nvPr>
            <p:custDataLst>
              <p:tags r:id="rId39"/>
            </p:custDataLst>
          </p:nvPr>
        </p:nvSpPr>
        <p:spPr>
          <a:xfrm>
            <a:off x="7392555" y="5206664"/>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未来发展方向：免疫疗法的研究方向和发展趋势，如个性化治疗、联合治疗等</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840" name="正文"/>
          <p:cNvSpPr txBox="1"/>
          <p:nvPr>
            <p:custDataLst>
              <p:tags r:id="rId40"/>
            </p:custDataLst>
          </p:nvPr>
        </p:nvSpPr>
        <p:spPr>
          <a:xfrm>
            <a:off x="7392555" y="5647628"/>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74" name="标题"/>
          <p:cNvSpPr>
            <a:spLocks noGrp="1"/>
          </p:cNvSpPr>
          <p:nvPr>
            <p:ph type="title"/>
            <p:custDataLst>
              <p:tags r:id="rId1"/>
            </p:custDataLst>
          </p:nvPr>
        </p:nvSpPr>
        <p:spPr>
          <a:xfrm>
            <a:off x="2047240" y="2228215"/>
            <a:ext cx="9144000" cy="1931670"/>
          </a:xfrm>
        </p:spPr>
        <p:txBody>
          <a:bodyPr/>
          <a:p>
            <a:r>
              <a:rPr altLang="en-US" lang="zh-CN"/>
              <a:t>细胞疗法</a:t>
            </a:r>
            <a:endParaRPr altLang="en-US" lang="zh-CN"/>
          </a:p>
        </p:txBody>
      </p:sp>
      <p:sp>
        <p:nvSpPr>
          <p:cNvPr id="1049876" name="节编号"/>
          <p:cNvSpPr>
            <a:spLocks noGrp="1"/>
          </p:cNvSpPr>
          <p:nvPr>
            <p:ph type="body" sz="quarter" idx="13"/>
            <p:custDataLst>
              <p:tags r:id="rId2"/>
            </p:custDataLst>
          </p:nvPr>
        </p:nvSpPr>
        <p:spPr>
          <a:xfrm>
            <a:off x="2045335" y="803275"/>
            <a:ext cx="9144000" cy="1405890"/>
          </a:xfrm>
        </p:spPr>
        <p:txBody>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26" name="标题 1"/>
          <p:cNvSpPr>
            <a:spLocks noGrp="1"/>
          </p:cNvSpPr>
          <p:nvPr>
            <p:ph type="title"/>
          </p:nvPr>
        </p:nvSpPr>
        <p:spPr/>
        <p:txBody>
          <a:bodyPr/>
          <a:p>
            <a:r>
              <a:rPr altLang="en-US" lang="zh-CN"/>
              <a:t>细胞疗法的定义和原理</a:t>
            </a:r>
            <a:endParaRPr altLang="en-US" lang="zh-CN"/>
          </a:p>
        </p:txBody>
      </p:sp>
      <p:sp>
        <p:nvSpPr>
          <p:cNvPr id="1049928" name="图形"/>
          <p:cNvSpPr/>
          <p:nvPr>
            <p:custDataLst>
              <p:tags r:id="rId1"/>
            </p:custDataLst>
          </p:nvPr>
        </p:nvSpPr>
        <p:spPr>
          <a:xfrm>
            <a:off x="838200" y="1451070"/>
            <a:ext cx="10490700" cy="826551"/>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930" name="任意多边形 18"/>
          <p:cNvSpPr/>
          <p:nvPr>
            <p:custDataLst>
              <p:tags r:id="rId2"/>
            </p:custDataLst>
          </p:nvPr>
        </p:nvSpPr>
        <p:spPr>
          <a:xfrm>
            <a:off x="10562473" y="1451070"/>
            <a:ext cx="766427" cy="799829"/>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932" name="标题"/>
          <p:cNvSpPr txBox="1"/>
          <p:nvPr>
            <p:custDataLst>
              <p:tags r:id="rId3"/>
            </p:custDataLst>
          </p:nvPr>
        </p:nvSpPr>
        <p:spPr>
          <a:xfrm>
            <a:off x="862492" y="1508764"/>
            <a:ext cx="819871" cy="710555"/>
          </a:xfrm>
          <a:prstGeom prst="rect"/>
          <a:noFill/>
        </p:spPr>
        <p:txBody>
          <a:bodyPr anchor="ctr" bIns="36195"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934" name="正文"/>
          <p:cNvSpPr txBox="1"/>
          <p:nvPr>
            <p:custDataLst>
              <p:tags r:id="rId4"/>
            </p:custDataLst>
          </p:nvPr>
        </p:nvSpPr>
        <p:spPr>
          <a:xfrm>
            <a:off x="1777711" y="1508764"/>
            <a:ext cx="9576089" cy="711162"/>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细胞疗法的定义：细胞疗法是一种通过改造和培养细胞来治疗疾病的方法。</a:t>
            </a:r>
            <a:endParaRPr altLang="en-US" dirty="0" sz="1600" lang="zh-CN">
              <a:solidFill>
                <a:schemeClr val="tx1">
                  <a:lumMod val="65000"/>
                  <a:lumOff val="35000"/>
                </a:schemeClr>
              </a:solidFill>
              <a:latin typeface="+中文正文" charset="0"/>
            </a:endParaRPr>
          </a:p>
        </p:txBody>
      </p:sp>
      <p:cxnSp>
        <p:nvCxnSpPr>
          <p:cNvPr id="3145729" name="直接连接符 5"/>
          <p:cNvCxnSpPr>
            <a:cxnSpLocks/>
          </p:cNvCxnSpPr>
          <p:nvPr>
            <p:custDataLst>
              <p:tags r:id="rId5"/>
            </p:custDataLst>
          </p:nvPr>
        </p:nvCxnSpPr>
        <p:spPr>
          <a:xfrm>
            <a:off x="1698761" y="1588322"/>
            <a:ext cx="0" cy="551439"/>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936" name="图形"/>
          <p:cNvSpPr/>
          <p:nvPr>
            <p:custDataLst>
              <p:tags r:id="rId6"/>
            </p:custDataLst>
          </p:nvPr>
        </p:nvSpPr>
        <p:spPr>
          <a:xfrm>
            <a:off x="838200" y="2404549"/>
            <a:ext cx="10490700" cy="826551"/>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938" name="任意多边形 22"/>
          <p:cNvSpPr/>
          <p:nvPr>
            <p:custDataLst>
              <p:tags r:id="rId7"/>
            </p:custDataLst>
          </p:nvPr>
        </p:nvSpPr>
        <p:spPr>
          <a:xfrm>
            <a:off x="10562473" y="2404549"/>
            <a:ext cx="766427" cy="799829"/>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940" name="标题"/>
          <p:cNvSpPr txBox="1"/>
          <p:nvPr>
            <p:custDataLst>
              <p:tags r:id="rId8"/>
            </p:custDataLst>
          </p:nvPr>
        </p:nvSpPr>
        <p:spPr>
          <a:xfrm>
            <a:off x="862492" y="2462244"/>
            <a:ext cx="819871" cy="710555"/>
          </a:xfrm>
          <a:prstGeom prst="rect"/>
          <a:noFill/>
        </p:spPr>
        <p:txBody>
          <a:bodyPr anchor="ctr" bIns="36195"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942" name="正文"/>
          <p:cNvSpPr txBox="1"/>
          <p:nvPr>
            <p:custDataLst>
              <p:tags r:id="rId9"/>
            </p:custDataLst>
          </p:nvPr>
        </p:nvSpPr>
        <p:spPr>
          <a:xfrm>
            <a:off x="1777711" y="2462244"/>
            <a:ext cx="9576089" cy="711162"/>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细胞疗法的原理：通过提取患者或供体的细胞，进行体外培养和改造，使其具有治疗疾病的能力，然后将其回输到患者体内，从而达到治疗疾病的目的。</a:t>
            </a:r>
            <a:endParaRPr altLang="en-US" dirty="0" sz="1600" lang="zh-CN">
              <a:solidFill>
                <a:schemeClr val="tx1">
                  <a:lumMod val="65000"/>
                  <a:lumOff val="35000"/>
                </a:schemeClr>
              </a:solidFill>
              <a:latin typeface="+中文正文" charset="0"/>
            </a:endParaRPr>
          </a:p>
        </p:txBody>
      </p:sp>
      <p:cxnSp>
        <p:nvCxnSpPr>
          <p:cNvPr id="3145731" name="直接连接符 27"/>
          <p:cNvCxnSpPr>
            <a:cxnSpLocks/>
          </p:cNvCxnSpPr>
          <p:nvPr>
            <p:custDataLst>
              <p:tags r:id="rId10"/>
            </p:custDataLst>
          </p:nvPr>
        </p:nvCxnSpPr>
        <p:spPr>
          <a:xfrm>
            <a:off x="1698761" y="2541801"/>
            <a:ext cx="0" cy="551439"/>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944" name="图形"/>
          <p:cNvSpPr/>
          <p:nvPr>
            <p:custDataLst>
              <p:tags r:id="rId11"/>
            </p:custDataLst>
          </p:nvPr>
        </p:nvSpPr>
        <p:spPr>
          <a:xfrm>
            <a:off x="838200" y="3358028"/>
            <a:ext cx="10490700" cy="826551"/>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946" name="任意多边形 30"/>
          <p:cNvSpPr/>
          <p:nvPr>
            <p:custDataLst>
              <p:tags r:id="rId12"/>
            </p:custDataLst>
          </p:nvPr>
        </p:nvSpPr>
        <p:spPr>
          <a:xfrm>
            <a:off x="10562473" y="3358028"/>
            <a:ext cx="766427" cy="799829"/>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948" name="标题"/>
          <p:cNvSpPr txBox="1"/>
          <p:nvPr>
            <p:custDataLst>
              <p:tags r:id="rId13"/>
            </p:custDataLst>
          </p:nvPr>
        </p:nvSpPr>
        <p:spPr>
          <a:xfrm>
            <a:off x="862492" y="3415723"/>
            <a:ext cx="819871" cy="710555"/>
          </a:xfrm>
          <a:prstGeom prst="rect"/>
          <a:noFill/>
        </p:spPr>
        <p:txBody>
          <a:bodyPr anchor="ctr" bIns="36195"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950" name="正文"/>
          <p:cNvSpPr txBox="1"/>
          <p:nvPr>
            <p:custDataLst>
              <p:tags r:id="rId14"/>
            </p:custDataLst>
          </p:nvPr>
        </p:nvSpPr>
        <p:spPr>
          <a:xfrm>
            <a:off x="1777711" y="3415723"/>
            <a:ext cx="9576089" cy="711162"/>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细胞疗法的分类：根据细胞来源和应用的不同，细胞疗法可分为干细胞疗法、免疫细胞疗法、基因编辑细胞疗法等。</a:t>
            </a:r>
            <a:endParaRPr altLang="en-US" dirty="0" sz="1600" lang="zh-CN">
              <a:solidFill>
                <a:schemeClr val="tx1">
                  <a:lumMod val="65000"/>
                  <a:lumOff val="35000"/>
                </a:schemeClr>
              </a:solidFill>
              <a:latin typeface="+中文正文" charset="0"/>
            </a:endParaRPr>
          </a:p>
        </p:txBody>
      </p:sp>
      <p:cxnSp>
        <p:nvCxnSpPr>
          <p:cNvPr id="3145733" name="直接连接符 33"/>
          <p:cNvCxnSpPr>
            <a:cxnSpLocks/>
          </p:cNvCxnSpPr>
          <p:nvPr>
            <p:custDataLst>
              <p:tags r:id="rId15"/>
            </p:custDataLst>
          </p:nvPr>
        </p:nvCxnSpPr>
        <p:spPr>
          <a:xfrm>
            <a:off x="1698761" y="3495281"/>
            <a:ext cx="0" cy="551439"/>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952" name="图形"/>
          <p:cNvSpPr/>
          <p:nvPr>
            <p:custDataLst>
              <p:tags r:id="rId16"/>
            </p:custDataLst>
          </p:nvPr>
        </p:nvSpPr>
        <p:spPr>
          <a:xfrm>
            <a:off x="838200" y="4311507"/>
            <a:ext cx="10490700" cy="826551"/>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954" name="任意多边形 36"/>
          <p:cNvSpPr/>
          <p:nvPr>
            <p:custDataLst>
              <p:tags r:id="rId17"/>
            </p:custDataLst>
          </p:nvPr>
        </p:nvSpPr>
        <p:spPr>
          <a:xfrm>
            <a:off x="10562473" y="4311507"/>
            <a:ext cx="766427" cy="799829"/>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956" name="标题"/>
          <p:cNvSpPr txBox="1"/>
          <p:nvPr>
            <p:custDataLst>
              <p:tags r:id="rId18"/>
            </p:custDataLst>
          </p:nvPr>
        </p:nvSpPr>
        <p:spPr>
          <a:xfrm>
            <a:off x="862492" y="4369202"/>
            <a:ext cx="819871" cy="710555"/>
          </a:xfrm>
          <a:prstGeom prst="rect"/>
          <a:noFill/>
        </p:spPr>
        <p:txBody>
          <a:bodyPr anchor="ctr" bIns="36195"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958" name="正文"/>
          <p:cNvSpPr txBox="1"/>
          <p:nvPr>
            <p:custDataLst>
              <p:tags r:id="rId19"/>
            </p:custDataLst>
          </p:nvPr>
        </p:nvSpPr>
        <p:spPr>
          <a:xfrm>
            <a:off x="1777711" y="4369202"/>
            <a:ext cx="9576089" cy="711162"/>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细胞疗法的优势：细胞疗法具有个性化、精准化、高效化的特点，可以为患者提供更加安全、有效的治疗方式。</a:t>
            </a:r>
            <a:endParaRPr altLang="en-US" dirty="0" sz="1600" lang="zh-CN">
              <a:solidFill>
                <a:schemeClr val="tx1">
                  <a:lumMod val="65000"/>
                  <a:lumOff val="35000"/>
                </a:schemeClr>
              </a:solidFill>
              <a:latin typeface="+中文正文" charset="0"/>
            </a:endParaRPr>
          </a:p>
        </p:txBody>
      </p:sp>
      <p:cxnSp>
        <p:nvCxnSpPr>
          <p:cNvPr id="3145735" name="直接连接符 39"/>
          <p:cNvCxnSpPr>
            <a:cxnSpLocks/>
          </p:cNvCxnSpPr>
          <p:nvPr>
            <p:custDataLst>
              <p:tags r:id="rId20"/>
            </p:custDataLst>
          </p:nvPr>
        </p:nvCxnSpPr>
        <p:spPr>
          <a:xfrm>
            <a:off x="1698761" y="4448760"/>
            <a:ext cx="0" cy="551439"/>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960" name="图形"/>
          <p:cNvSpPr/>
          <p:nvPr>
            <p:custDataLst>
              <p:tags r:id="rId21"/>
            </p:custDataLst>
          </p:nvPr>
        </p:nvSpPr>
        <p:spPr>
          <a:xfrm>
            <a:off x="838200" y="5264986"/>
            <a:ext cx="10490700" cy="826551"/>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962" name="任意多边形 42"/>
          <p:cNvSpPr/>
          <p:nvPr>
            <p:custDataLst>
              <p:tags r:id="rId22"/>
            </p:custDataLst>
          </p:nvPr>
        </p:nvSpPr>
        <p:spPr>
          <a:xfrm>
            <a:off x="10562473" y="5264986"/>
            <a:ext cx="766427" cy="799829"/>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964" name="标题"/>
          <p:cNvSpPr txBox="1"/>
          <p:nvPr>
            <p:custDataLst>
              <p:tags r:id="rId23"/>
            </p:custDataLst>
          </p:nvPr>
        </p:nvSpPr>
        <p:spPr>
          <a:xfrm>
            <a:off x="862492" y="5322681"/>
            <a:ext cx="819871" cy="710555"/>
          </a:xfrm>
          <a:prstGeom prst="rect"/>
          <a:noFill/>
        </p:spPr>
        <p:txBody>
          <a:bodyPr anchor="ctr" bIns="36195"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966" name="正文"/>
          <p:cNvSpPr txBox="1"/>
          <p:nvPr>
            <p:custDataLst>
              <p:tags r:id="rId24"/>
            </p:custDataLst>
          </p:nvPr>
        </p:nvSpPr>
        <p:spPr>
          <a:xfrm>
            <a:off x="1777711" y="5322681"/>
            <a:ext cx="9576089" cy="711162"/>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细胞疗法的应用领域：细胞疗法在肿瘤、神经系统疾病、自身免疫性疾病等领域都有广泛的应用前景。</a:t>
            </a:r>
            <a:endParaRPr altLang="en-US" dirty="0" sz="1600" lang="zh-CN">
              <a:solidFill>
                <a:schemeClr val="tx1">
                  <a:lumMod val="65000"/>
                  <a:lumOff val="35000"/>
                </a:schemeClr>
              </a:solidFill>
              <a:latin typeface="+中文正文" charset="0"/>
            </a:endParaRPr>
          </a:p>
        </p:txBody>
      </p:sp>
      <p:cxnSp>
        <p:nvCxnSpPr>
          <p:cNvPr id="3145737" name="直接连接符 45"/>
          <p:cNvCxnSpPr>
            <a:cxnSpLocks/>
          </p:cNvCxnSpPr>
          <p:nvPr>
            <p:custDataLst>
              <p:tags r:id="rId25"/>
            </p:custDataLst>
          </p:nvPr>
        </p:nvCxnSpPr>
        <p:spPr>
          <a:xfrm>
            <a:off x="1698761" y="5402239"/>
            <a:ext cx="0" cy="551439"/>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00" name="标题 1"/>
          <p:cNvSpPr>
            <a:spLocks noGrp="1"/>
          </p:cNvSpPr>
          <p:nvPr>
            <p:ph type="title"/>
          </p:nvPr>
        </p:nvSpPr>
        <p:spPr/>
        <p:txBody>
          <a:bodyPr/>
          <a:p>
            <a:r>
              <a:rPr altLang="en-US" lang="zh-CN"/>
              <a:t>细胞疗法的研究领域</a:t>
            </a:r>
            <a:endParaRPr altLang="en-US" lang="zh-CN"/>
          </a:p>
        </p:txBody>
      </p:sp>
      <p:sp>
        <p:nvSpPr>
          <p:cNvPr id="105000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干细胞疗法</a:t>
            </a:r>
            <a:endParaRPr altLang="en-US" dirty="0" sz="1200" lang="zh-CN" spc="150">
              <a:solidFill>
                <a:schemeClr val="tx1">
                  <a:lumMod val="65000"/>
                  <a:lumOff val="35000"/>
                </a:schemeClr>
              </a:solidFill>
              <a:latin typeface="+mn-ea"/>
              <a:sym typeface="+mn-ea"/>
            </a:endParaRPr>
          </a:p>
        </p:txBody>
      </p:sp>
      <p:sp>
        <p:nvSpPr>
          <p:cNvPr id="105000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免疫细胞疗法</a:t>
            </a:r>
            <a:endParaRPr altLang="en-US" dirty="0" sz="1200" lang="zh-CN" spc="150">
              <a:solidFill>
                <a:schemeClr val="tx1">
                  <a:lumMod val="65000"/>
                  <a:lumOff val="35000"/>
                </a:schemeClr>
              </a:solidFill>
              <a:latin typeface="+mn-ea"/>
              <a:sym typeface="+mn-ea"/>
            </a:endParaRPr>
          </a:p>
        </p:txBody>
      </p:sp>
      <p:sp>
        <p:nvSpPr>
          <p:cNvPr id="105000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基因编辑技术在细胞疗法中的应用</a:t>
            </a:r>
            <a:endParaRPr altLang="en-US" dirty="0" sz="1200" lang="zh-CN" spc="150">
              <a:solidFill>
                <a:schemeClr val="tx1">
                  <a:lumMod val="65000"/>
                  <a:lumOff val="35000"/>
                </a:schemeClr>
              </a:solidFill>
              <a:latin typeface="+mn-ea"/>
              <a:sym typeface="+mn-ea"/>
            </a:endParaRPr>
          </a:p>
        </p:txBody>
      </p:sp>
      <p:sp>
        <p:nvSpPr>
          <p:cNvPr id="105000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细胞疗法的临床应用与前景</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42" name="标题 1"/>
          <p:cNvSpPr>
            <a:spLocks noGrp="1"/>
          </p:cNvSpPr>
          <p:nvPr>
            <p:ph type="title"/>
          </p:nvPr>
        </p:nvSpPr>
        <p:spPr/>
        <p:txBody>
          <a:bodyPr/>
          <a:p>
            <a:r>
              <a:rPr altLang="en-US" lang="zh-CN"/>
              <a:t>细胞疗法的应用前景</a:t>
            </a:r>
            <a:endParaRPr altLang="en-US" lang="zh-CN"/>
          </a:p>
        </p:txBody>
      </p:sp>
      <p:sp>
        <p:nvSpPr>
          <p:cNvPr id="105004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细胞疗法在肿瘤治疗中的应用</a:t>
            </a:r>
            <a:endParaRPr altLang="en-US" dirty="0" sz="2000" lang="zh-CN" spc="150">
              <a:solidFill>
                <a:schemeClr val="tx1">
                  <a:lumMod val="85000"/>
                  <a:lumOff val="15000"/>
                </a:schemeClr>
              </a:solidFill>
              <a:latin typeface="+mn-ea"/>
              <a:sym typeface="+mn-ea"/>
            </a:endParaRPr>
          </a:p>
        </p:txBody>
      </p:sp>
      <p:sp>
        <p:nvSpPr>
          <p:cNvPr id="105005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细胞疗法在再生医学领域的应用</a:t>
            </a:r>
            <a:endParaRPr altLang="en-US" dirty="0" sz="2000" lang="zh-CN" spc="150">
              <a:solidFill>
                <a:schemeClr val="tx1">
                  <a:lumMod val="85000"/>
                  <a:lumOff val="15000"/>
                </a:schemeClr>
              </a:solidFill>
              <a:latin typeface="+mn-ea"/>
              <a:sym typeface="+mn-ea"/>
            </a:endParaRPr>
          </a:p>
        </p:txBody>
      </p:sp>
      <p:sp>
        <p:nvSpPr>
          <p:cNvPr id="105005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细胞疗法在免疫治疗领域的应用</a:t>
            </a:r>
            <a:endParaRPr altLang="en-US" dirty="0" sz="2000" lang="zh-CN" spc="150">
              <a:solidFill>
                <a:schemeClr val="tx1">
                  <a:lumMod val="85000"/>
                  <a:lumOff val="15000"/>
                </a:schemeClr>
              </a:solidFill>
              <a:latin typeface="+mn-ea"/>
              <a:sym typeface="+mn-ea"/>
            </a:endParaRPr>
          </a:p>
        </p:txBody>
      </p:sp>
      <p:sp>
        <p:nvSpPr>
          <p:cNvPr id="105006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细胞疗法在基因治疗领域的应用</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00" name="标题 1"/>
          <p:cNvSpPr>
            <a:spLocks noGrp="1"/>
          </p:cNvSpPr>
          <p:nvPr>
            <p:ph type="title"/>
          </p:nvPr>
        </p:nvSpPr>
        <p:spPr/>
        <p:txBody>
          <a:bodyPr/>
          <a:p>
            <a:r>
              <a:rPr altLang="en-US" lang="zh-CN"/>
              <a:t>细胞疗法的挑战和未来发展方向</a:t>
            </a:r>
            <a:endParaRPr altLang="en-US" lang="zh-CN"/>
          </a:p>
        </p:txBody>
      </p:sp>
      <p:sp>
        <p:nvSpPr>
          <p:cNvPr id="1050102" name="矩形 3"/>
          <p:cNvSpPr/>
          <p:nvPr>
            <p:custDataLst>
              <p:tags r:id="rId1"/>
            </p:custDataLst>
          </p:nvPr>
        </p:nvSpPr>
        <p:spPr>
          <a:xfrm>
            <a:off x="3631890" y="1364400"/>
            <a:ext cx="4928220" cy="702293"/>
          </a:xfrm>
          <a:prstGeom prst="rect"/>
          <a:solidFill>
            <a:schemeClr val="accent1">
              <a:lumMod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4" name="矩形 8"/>
          <p:cNvSpPr/>
          <p:nvPr>
            <p:custDataLst>
              <p:tags r:id="rId2"/>
            </p:custDataLst>
          </p:nvPr>
        </p:nvSpPr>
        <p:spPr>
          <a:xfrm>
            <a:off x="3631890" y="2186581"/>
            <a:ext cx="4928220" cy="702293"/>
          </a:xfrm>
          <a:prstGeom prst="rect"/>
          <a:solidFill>
            <a:schemeClr val="accent1">
              <a:lumMod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6" name="矩形 15"/>
          <p:cNvSpPr/>
          <p:nvPr>
            <p:custDataLst>
              <p:tags r:id="rId3"/>
            </p:custDataLst>
          </p:nvPr>
        </p:nvSpPr>
        <p:spPr>
          <a:xfrm>
            <a:off x="3631890" y="3008763"/>
            <a:ext cx="4928220" cy="702293"/>
          </a:xfrm>
          <a:prstGeom prst="rect"/>
          <a:solidFill>
            <a:schemeClr val="accent1">
              <a:lumMod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8" name="矩形 24"/>
          <p:cNvSpPr/>
          <p:nvPr>
            <p:custDataLst>
              <p:tags r:id="rId4"/>
            </p:custDataLst>
          </p:nvPr>
        </p:nvSpPr>
        <p:spPr>
          <a:xfrm>
            <a:off x="3631890" y="3830944"/>
            <a:ext cx="4928220" cy="702293"/>
          </a:xfrm>
          <a:prstGeom prst="rect"/>
          <a:solidFill>
            <a:schemeClr val="accent1">
              <a:lumMod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0" name="矩形 32"/>
          <p:cNvSpPr/>
          <p:nvPr>
            <p:custDataLst>
              <p:tags r:id="rId5"/>
            </p:custDataLst>
          </p:nvPr>
        </p:nvSpPr>
        <p:spPr>
          <a:xfrm>
            <a:off x="3631890" y="4653126"/>
            <a:ext cx="4928220" cy="702293"/>
          </a:xfrm>
          <a:prstGeom prst="rect"/>
          <a:solidFill>
            <a:schemeClr val="accent1">
              <a:lumMod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2" name="矩形 39"/>
          <p:cNvSpPr/>
          <p:nvPr>
            <p:custDataLst>
              <p:tags r:id="rId6"/>
            </p:custDataLst>
          </p:nvPr>
        </p:nvSpPr>
        <p:spPr>
          <a:xfrm>
            <a:off x="3631890" y="5475307"/>
            <a:ext cx="4928220" cy="702293"/>
          </a:xfrm>
          <a:prstGeom prst="rect"/>
          <a:solidFill>
            <a:schemeClr val="accent1">
              <a:lumMod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4" name="任意多边形: 形状 8"/>
          <p:cNvSpPr>
            <a:spLocks noChangeAspect="1"/>
          </p:cNvSpPr>
          <p:nvPr>
            <p:custDataLst>
              <p:tags r:id="rId7"/>
            </p:custDataLst>
          </p:nvPr>
        </p:nvSpPr>
        <p:spPr>
          <a:xfrm rot="10800000" flipH="1" flipV="1">
            <a:off x="3953216" y="1451426"/>
            <a:ext cx="155971" cy="317675"/>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0116" name="任意多边形: 形状 9"/>
          <p:cNvSpPr>
            <a:spLocks noChangeAspect="1"/>
          </p:cNvSpPr>
          <p:nvPr>
            <p:custDataLst>
              <p:tags r:id="rId8"/>
            </p:custDataLst>
          </p:nvPr>
        </p:nvSpPr>
        <p:spPr>
          <a:xfrm rot="10800000" flipH="1" flipV="1">
            <a:off x="4160131" y="1451426"/>
            <a:ext cx="155971" cy="317675"/>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0118" name="正文"/>
          <p:cNvSpPr txBox="1"/>
          <p:nvPr>
            <p:custDataLst>
              <p:tags r:id="rId9"/>
            </p:custDataLst>
          </p:nvPr>
        </p:nvSpPr>
        <p:spPr>
          <a:xfrm>
            <a:off x="4189951" y="1730761"/>
            <a:ext cx="4057353" cy="295766"/>
          </a:xfrm>
          <a:prstGeom prst="rect"/>
          <a:noFill/>
        </p:spPr>
        <p:txBody>
          <a:bodyPr anchor="t" anchorCtr="0" bIns="0" lIns="0" rIns="0" rtlCol="0" tIns="0" wrap="square">
            <a:normAutofit fontScale="90000"/>
          </a:bodyPr>
          <a:p>
            <a:pPr algn="l" fontAlgn="auto" indent="0">
              <a:lnSpc>
                <a:spcPct val="130000"/>
              </a:lnSpc>
            </a:pPr>
            <a:r>
              <a:rPr altLang="en-US" dirty="0" sz="1400" lang="zh-CN" spc="150">
                <a:solidFill>
                  <a:schemeClr val="lt1">
                    <a:lumMod val="100000"/>
                  </a:schemeClr>
                </a:solidFill>
                <a:latin typeface="+mn-ea"/>
                <a:sym typeface="+mn-ea"/>
              </a:rPr>
              <a:t>单击此处输入你的项正文，文字是您思想的提炼。</a:t>
            </a:r>
            <a:endParaRPr altLang="en-US" dirty="0" sz="1400" lang="zh-CN" spc="150">
              <a:solidFill>
                <a:schemeClr val="lt1">
                  <a:lumMod val="100000"/>
                </a:schemeClr>
              </a:solidFill>
              <a:latin typeface="+mn-ea"/>
              <a:sym typeface="+mn-ea"/>
            </a:endParaRPr>
          </a:p>
        </p:txBody>
      </p:sp>
      <p:sp>
        <p:nvSpPr>
          <p:cNvPr id="1050120" name="标题"/>
          <p:cNvSpPr txBox="1"/>
          <p:nvPr>
            <p:custDataLst>
              <p:tags r:id="rId10"/>
            </p:custDataLst>
          </p:nvPr>
        </p:nvSpPr>
        <p:spPr>
          <a:xfrm>
            <a:off x="4189951" y="1417346"/>
            <a:ext cx="3812098" cy="313415"/>
          </a:xfrm>
          <a:prstGeom prst="rect"/>
          <a:noFill/>
        </p:spPr>
        <p:txBody>
          <a:bodyPr anchor="b" bIns="0" lIns="0" rIns="0" rtlCol="0" tIns="0" wrap="square">
            <a:normAutofit/>
          </a:bodyPr>
          <a:p>
            <a:r>
              <a:rPr altLang="en-US" b="1" dirty="0" sz="1000" lang="zh-CN" spc="300">
                <a:solidFill>
                  <a:schemeClr val="lt1">
                    <a:lumMod val="100000"/>
                  </a:schemeClr>
                </a:solidFill>
                <a:latin typeface="+mj-ea"/>
                <a:ea typeface="+mj-ea"/>
              </a:rPr>
              <a:t>细胞来源和分化：如何获取高质量、数量充足的细胞来源，并确保其分化为所需的特定类型是一个挑战。</a:t>
            </a:r>
            <a:endParaRPr altLang="en-US" b="1" dirty="0" sz="1000" lang="zh-CN" spc="300">
              <a:solidFill>
                <a:schemeClr val="lt1">
                  <a:lumMod val="100000"/>
                </a:schemeClr>
              </a:solidFill>
              <a:latin typeface="+mj-ea"/>
              <a:ea typeface="+mj-ea"/>
            </a:endParaRPr>
          </a:p>
        </p:txBody>
      </p:sp>
      <p:sp>
        <p:nvSpPr>
          <p:cNvPr id="1050122" name="任意多边形: 形状 8"/>
          <p:cNvSpPr>
            <a:spLocks noChangeAspect="1"/>
          </p:cNvSpPr>
          <p:nvPr>
            <p:custDataLst>
              <p:tags r:id="rId11"/>
            </p:custDataLst>
          </p:nvPr>
        </p:nvSpPr>
        <p:spPr>
          <a:xfrm rot="10800000" flipH="1" flipV="1">
            <a:off x="3953216" y="2273607"/>
            <a:ext cx="155971" cy="317675"/>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0124" name="任意多边形: 形状 9"/>
          <p:cNvSpPr>
            <a:spLocks noChangeAspect="1"/>
          </p:cNvSpPr>
          <p:nvPr>
            <p:custDataLst>
              <p:tags r:id="rId12"/>
            </p:custDataLst>
          </p:nvPr>
        </p:nvSpPr>
        <p:spPr>
          <a:xfrm rot="10800000" flipH="1" flipV="1">
            <a:off x="4160131" y="2273607"/>
            <a:ext cx="155971" cy="317675"/>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0126" name="正文"/>
          <p:cNvSpPr txBox="1"/>
          <p:nvPr>
            <p:custDataLst>
              <p:tags r:id="rId13"/>
            </p:custDataLst>
          </p:nvPr>
        </p:nvSpPr>
        <p:spPr>
          <a:xfrm>
            <a:off x="4189951" y="2552942"/>
            <a:ext cx="4057353" cy="295766"/>
          </a:xfrm>
          <a:prstGeom prst="rect"/>
          <a:noFill/>
        </p:spPr>
        <p:txBody>
          <a:bodyPr anchor="t" anchorCtr="0" bIns="0" lIns="0" rIns="0" rtlCol="0" tIns="0" wrap="square">
            <a:normAutofit fontScale="90000"/>
          </a:bodyPr>
          <a:p>
            <a:pPr algn="l" fontAlgn="auto" indent="0">
              <a:lnSpc>
                <a:spcPct val="130000"/>
              </a:lnSpc>
            </a:pPr>
            <a:r>
              <a:rPr altLang="en-US" dirty="0" sz="1400" lang="zh-CN" spc="150">
                <a:solidFill>
                  <a:schemeClr val="lt1">
                    <a:lumMod val="100000"/>
                  </a:schemeClr>
                </a:solidFill>
                <a:latin typeface="+mn-ea"/>
                <a:sym typeface="+mn-ea"/>
              </a:rPr>
              <a:t>单击此处输入你的项正文，文字是您思想的提炼。</a:t>
            </a:r>
            <a:endParaRPr altLang="en-US" dirty="0" sz="1400" lang="zh-CN" spc="150">
              <a:solidFill>
                <a:schemeClr val="lt1">
                  <a:lumMod val="100000"/>
                </a:schemeClr>
              </a:solidFill>
              <a:latin typeface="+mn-ea"/>
              <a:sym typeface="+mn-ea"/>
            </a:endParaRPr>
          </a:p>
        </p:txBody>
      </p:sp>
      <p:sp>
        <p:nvSpPr>
          <p:cNvPr id="1050128" name="标题"/>
          <p:cNvSpPr txBox="1"/>
          <p:nvPr>
            <p:custDataLst>
              <p:tags r:id="rId14"/>
            </p:custDataLst>
          </p:nvPr>
        </p:nvSpPr>
        <p:spPr>
          <a:xfrm>
            <a:off x="4189951" y="2239527"/>
            <a:ext cx="3812098" cy="313415"/>
          </a:xfrm>
          <a:prstGeom prst="rect"/>
          <a:noFill/>
        </p:spPr>
        <p:txBody>
          <a:bodyPr anchor="b" bIns="0" lIns="0" rIns="0" rtlCol="0" tIns="0" wrap="square">
            <a:normAutofit/>
          </a:bodyPr>
          <a:p>
            <a:r>
              <a:rPr altLang="en-US" b="1" dirty="0" sz="1000" lang="zh-CN" spc="300">
                <a:solidFill>
                  <a:schemeClr val="lt1">
                    <a:lumMod val="100000"/>
                  </a:schemeClr>
                </a:solidFill>
                <a:latin typeface="+mj-ea"/>
                <a:ea typeface="+mj-ea"/>
              </a:rPr>
              <a:t>免疫排斥：细胞疗法可能引发免疫排斥反应，需要采取措施避免或减轻这种反应。</a:t>
            </a:r>
            <a:endParaRPr altLang="en-US" b="1" dirty="0" sz="1000" lang="zh-CN" spc="300">
              <a:solidFill>
                <a:schemeClr val="lt1">
                  <a:lumMod val="100000"/>
                </a:schemeClr>
              </a:solidFill>
              <a:latin typeface="+mj-ea"/>
              <a:ea typeface="+mj-ea"/>
            </a:endParaRPr>
          </a:p>
        </p:txBody>
      </p:sp>
      <p:sp>
        <p:nvSpPr>
          <p:cNvPr id="1050130" name="任意多边形: 形状 8"/>
          <p:cNvSpPr>
            <a:spLocks noChangeAspect="1"/>
          </p:cNvSpPr>
          <p:nvPr>
            <p:custDataLst>
              <p:tags r:id="rId15"/>
            </p:custDataLst>
          </p:nvPr>
        </p:nvSpPr>
        <p:spPr>
          <a:xfrm rot="10800000" flipH="1" flipV="1">
            <a:off x="3953216" y="3095789"/>
            <a:ext cx="155971" cy="317675"/>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0132" name="任意多边形: 形状 9"/>
          <p:cNvSpPr>
            <a:spLocks noChangeAspect="1"/>
          </p:cNvSpPr>
          <p:nvPr>
            <p:custDataLst>
              <p:tags r:id="rId16"/>
            </p:custDataLst>
          </p:nvPr>
        </p:nvSpPr>
        <p:spPr>
          <a:xfrm rot="10800000" flipH="1" flipV="1">
            <a:off x="4160131" y="3095789"/>
            <a:ext cx="155971" cy="317675"/>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0134" name="正文"/>
          <p:cNvSpPr txBox="1"/>
          <p:nvPr>
            <p:custDataLst>
              <p:tags r:id="rId17"/>
            </p:custDataLst>
          </p:nvPr>
        </p:nvSpPr>
        <p:spPr>
          <a:xfrm>
            <a:off x="4189951" y="3375124"/>
            <a:ext cx="4057353" cy="295766"/>
          </a:xfrm>
          <a:prstGeom prst="rect"/>
          <a:noFill/>
        </p:spPr>
        <p:txBody>
          <a:bodyPr anchor="t" anchorCtr="0" bIns="0" lIns="0" rIns="0" rtlCol="0" tIns="0" wrap="square">
            <a:normAutofit/>
          </a:bodyPr>
          <a:p>
            <a:pPr algn="l" fontAlgn="auto" indent="0">
              <a:lnSpc>
                <a:spcPct val="130000"/>
              </a:lnSpc>
            </a:pPr>
            <a:r>
              <a:rPr altLang="en-US" dirty="0" sz="1300" lang="zh-CN" spc="150">
                <a:solidFill>
                  <a:schemeClr val="lt1">
                    <a:lumMod val="100000"/>
                  </a:schemeClr>
                </a:solidFill>
                <a:latin typeface="+mn-ea"/>
                <a:sym typeface="+mn-ea"/>
              </a:rPr>
              <a:t>细胞疗法的未来发展方向</a:t>
            </a:r>
            <a:endParaRPr altLang="en-US" dirty="0" sz="1300" lang="zh-CN" spc="150">
              <a:solidFill>
                <a:schemeClr val="lt1">
                  <a:lumMod val="100000"/>
                </a:schemeClr>
              </a:solidFill>
              <a:latin typeface="+mn-ea"/>
              <a:sym typeface="+mn-ea"/>
            </a:endParaRPr>
          </a:p>
        </p:txBody>
      </p:sp>
      <p:sp>
        <p:nvSpPr>
          <p:cNvPr id="1050136" name="标题"/>
          <p:cNvSpPr txBox="1"/>
          <p:nvPr>
            <p:custDataLst>
              <p:tags r:id="rId18"/>
            </p:custDataLst>
          </p:nvPr>
        </p:nvSpPr>
        <p:spPr>
          <a:xfrm>
            <a:off x="4189951" y="3061709"/>
            <a:ext cx="3812098" cy="313415"/>
          </a:xfrm>
          <a:prstGeom prst="rect"/>
          <a:noFill/>
        </p:spPr>
        <p:txBody>
          <a:bodyPr anchor="b" bIns="0" lIns="0" rIns="0" rtlCol="0" tIns="0" wrap="square">
            <a:normAutofit fontScale="80000"/>
          </a:bodyPr>
          <a:p>
            <a:r>
              <a:rPr altLang="en-US" b="1" dirty="0" sz="1000" lang="zh-CN" spc="300">
                <a:solidFill>
                  <a:schemeClr val="lt1">
                    <a:lumMod val="100000"/>
                  </a:schemeClr>
                </a:solidFill>
                <a:latin typeface="+mj-ea"/>
                <a:ea typeface="+mj-ea"/>
              </a:rPr>
              <a:t>安全性：细胞疗法的安全性需要得到充分验证，以确保其不会对接受治疗的患者造成伤害。  细胞疗法的未来发展方向</a:t>
            </a:r>
            <a:endParaRPr altLang="en-US" b="1" dirty="0" sz="1000" lang="zh-CN" spc="300">
              <a:solidFill>
                <a:schemeClr val="lt1">
                  <a:lumMod val="100000"/>
                </a:schemeClr>
              </a:solidFill>
              <a:latin typeface="+mj-ea"/>
              <a:ea typeface="+mj-ea"/>
            </a:endParaRPr>
          </a:p>
        </p:txBody>
      </p:sp>
      <p:sp>
        <p:nvSpPr>
          <p:cNvPr id="1050138" name="任意多边形: 形状 8"/>
          <p:cNvSpPr>
            <a:spLocks noChangeAspect="1"/>
          </p:cNvSpPr>
          <p:nvPr>
            <p:custDataLst>
              <p:tags r:id="rId19"/>
            </p:custDataLst>
          </p:nvPr>
        </p:nvSpPr>
        <p:spPr>
          <a:xfrm rot="10800000" flipH="1" flipV="1">
            <a:off x="3953216" y="3917970"/>
            <a:ext cx="155971" cy="317675"/>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0140" name="任意多边形: 形状 9"/>
          <p:cNvSpPr>
            <a:spLocks noChangeAspect="1"/>
          </p:cNvSpPr>
          <p:nvPr>
            <p:custDataLst>
              <p:tags r:id="rId20"/>
            </p:custDataLst>
          </p:nvPr>
        </p:nvSpPr>
        <p:spPr>
          <a:xfrm rot="10800000" flipH="1" flipV="1">
            <a:off x="4160131" y="3917970"/>
            <a:ext cx="155971" cy="317675"/>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0142" name="正文"/>
          <p:cNvSpPr txBox="1"/>
          <p:nvPr>
            <p:custDataLst>
              <p:tags r:id="rId21"/>
            </p:custDataLst>
          </p:nvPr>
        </p:nvSpPr>
        <p:spPr>
          <a:xfrm>
            <a:off x="4189951" y="4197305"/>
            <a:ext cx="4057353" cy="295766"/>
          </a:xfrm>
          <a:prstGeom prst="rect"/>
          <a:noFill/>
        </p:spPr>
        <p:txBody>
          <a:bodyPr anchor="t" anchorCtr="0" bIns="0" lIns="0" rIns="0" rtlCol="0" tIns="0" wrap="square">
            <a:normAutofit fontScale="90000"/>
          </a:bodyPr>
          <a:p>
            <a:pPr algn="l" fontAlgn="auto" indent="0">
              <a:lnSpc>
                <a:spcPct val="130000"/>
              </a:lnSpc>
            </a:pPr>
            <a:r>
              <a:rPr altLang="en-US" dirty="0" sz="1400" lang="zh-CN" spc="150">
                <a:solidFill>
                  <a:schemeClr val="lt1">
                    <a:lumMod val="100000"/>
                  </a:schemeClr>
                </a:solidFill>
                <a:latin typeface="+mn-ea"/>
                <a:sym typeface="+mn-ea"/>
              </a:rPr>
              <a:t>单击此处输入你的项正文，文字是您思想的提炼。</a:t>
            </a:r>
            <a:endParaRPr altLang="en-US" dirty="0" sz="1400" lang="zh-CN" spc="150">
              <a:solidFill>
                <a:schemeClr val="lt1">
                  <a:lumMod val="100000"/>
                </a:schemeClr>
              </a:solidFill>
              <a:latin typeface="+mn-ea"/>
              <a:sym typeface="+mn-ea"/>
            </a:endParaRPr>
          </a:p>
        </p:txBody>
      </p:sp>
      <p:sp>
        <p:nvSpPr>
          <p:cNvPr id="1050144" name="标题"/>
          <p:cNvSpPr txBox="1"/>
          <p:nvPr>
            <p:custDataLst>
              <p:tags r:id="rId22"/>
            </p:custDataLst>
          </p:nvPr>
        </p:nvSpPr>
        <p:spPr>
          <a:xfrm>
            <a:off x="4189951" y="3883890"/>
            <a:ext cx="3812098" cy="313415"/>
          </a:xfrm>
          <a:prstGeom prst="rect"/>
          <a:noFill/>
        </p:spPr>
        <p:txBody>
          <a:bodyPr anchor="b" bIns="0" lIns="0" rIns="0" rtlCol="0" tIns="0" wrap="square">
            <a:normAutofit/>
          </a:bodyPr>
          <a:p>
            <a:r>
              <a:rPr altLang="en-US" b="1" dirty="0" sz="1000" lang="zh-CN" spc="300">
                <a:solidFill>
                  <a:schemeClr val="lt1">
                    <a:lumMod val="100000"/>
                  </a:schemeClr>
                </a:solidFill>
                <a:latin typeface="+mj-ea"/>
                <a:ea typeface="+mj-ea"/>
              </a:rPr>
              <a:t>基因编辑技术：利用基因编辑技术对细胞进行改造，以提高其疗效和安全性。</a:t>
            </a:r>
            <a:endParaRPr altLang="en-US" b="1" dirty="0" sz="1000" lang="zh-CN" spc="300">
              <a:solidFill>
                <a:schemeClr val="lt1">
                  <a:lumMod val="100000"/>
                </a:schemeClr>
              </a:solidFill>
              <a:latin typeface="+mj-ea"/>
              <a:ea typeface="+mj-ea"/>
            </a:endParaRPr>
          </a:p>
        </p:txBody>
      </p:sp>
      <p:sp>
        <p:nvSpPr>
          <p:cNvPr id="1050146" name="任意多边形: 形状 8"/>
          <p:cNvSpPr>
            <a:spLocks noChangeAspect="1"/>
          </p:cNvSpPr>
          <p:nvPr>
            <p:custDataLst>
              <p:tags r:id="rId23"/>
            </p:custDataLst>
          </p:nvPr>
        </p:nvSpPr>
        <p:spPr>
          <a:xfrm rot="10800000" flipH="1" flipV="1">
            <a:off x="3953216" y="4740152"/>
            <a:ext cx="155971" cy="317675"/>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0148" name="任意多边形: 形状 9"/>
          <p:cNvSpPr>
            <a:spLocks noChangeAspect="1"/>
          </p:cNvSpPr>
          <p:nvPr>
            <p:custDataLst>
              <p:tags r:id="rId24"/>
            </p:custDataLst>
          </p:nvPr>
        </p:nvSpPr>
        <p:spPr>
          <a:xfrm rot="10800000" flipH="1" flipV="1">
            <a:off x="4160131" y="4740152"/>
            <a:ext cx="155971" cy="317675"/>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0150" name="正文"/>
          <p:cNvSpPr txBox="1"/>
          <p:nvPr>
            <p:custDataLst>
              <p:tags r:id="rId25"/>
            </p:custDataLst>
          </p:nvPr>
        </p:nvSpPr>
        <p:spPr>
          <a:xfrm>
            <a:off x="4189951" y="5019486"/>
            <a:ext cx="4057353" cy="295766"/>
          </a:xfrm>
          <a:prstGeom prst="rect"/>
          <a:noFill/>
        </p:spPr>
        <p:txBody>
          <a:bodyPr anchor="t" anchorCtr="0" bIns="0" lIns="0" rIns="0" rtlCol="0" tIns="0" wrap="square">
            <a:normAutofit fontScale="90000"/>
          </a:bodyPr>
          <a:p>
            <a:pPr algn="l" fontAlgn="auto" indent="0">
              <a:lnSpc>
                <a:spcPct val="130000"/>
              </a:lnSpc>
            </a:pPr>
            <a:r>
              <a:rPr altLang="en-US" dirty="0" sz="1400" lang="zh-CN" spc="150">
                <a:solidFill>
                  <a:schemeClr val="lt1">
                    <a:lumMod val="100000"/>
                  </a:schemeClr>
                </a:solidFill>
                <a:latin typeface="+mn-ea"/>
                <a:sym typeface="+mn-ea"/>
              </a:rPr>
              <a:t>单击此处输入你的项正文，文字是您思想的提炼。</a:t>
            </a:r>
            <a:endParaRPr altLang="en-US" dirty="0" sz="1400" lang="zh-CN" spc="150">
              <a:solidFill>
                <a:schemeClr val="lt1">
                  <a:lumMod val="100000"/>
                </a:schemeClr>
              </a:solidFill>
              <a:latin typeface="+mn-ea"/>
              <a:sym typeface="+mn-ea"/>
            </a:endParaRPr>
          </a:p>
        </p:txBody>
      </p:sp>
      <p:sp>
        <p:nvSpPr>
          <p:cNvPr id="1050152" name="标题"/>
          <p:cNvSpPr txBox="1"/>
          <p:nvPr>
            <p:custDataLst>
              <p:tags r:id="rId26"/>
            </p:custDataLst>
          </p:nvPr>
        </p:nvSpPr>
        <p:spPr>
          <a:xfrm>
            <a:off x="4189951" y="4706072"/>
            <a:ext cx="3812098" cy="313415"/>
          </a:xfrm>
          <a:prstGeom prst="rect"/>
          <a:noFill/>
        </p:spPr>
        <p:txBody>
          <a:bodyPr anchor="b" bIns="0" lIns="0" rIns="0" rtlCol="0" tIns="0" wrap="square">
            <a:normAutofit/>
          </a:bodyPr>
          <a:p>
            <a:r>
              <a:rPr altLang="en-US" b="1" dirty="0" sz="1000" lang="zh-CN" spc="300">
                <a:solidFill>
                  <a:schemeClr val="lt1">
                    <a:lumMod val="100000"/>
                  </a:schemeClr>
                </a:solidFill>
                <a:latin typeface="+mj-ea"/>
                <a:ea typeface="+mj-ea"/>
              </a:rPr>
              <a:t>细胞免疫疗法：结合免疫疗法，利用细胞对肿瘤或其他疾病进行特异性攻击。</a:t>
            </a:r>
            <a:endParaRPr altLang="en-US" b="1" dirty="0" sz="1000" lang="zh-CN" spc="300">
              <a:solidFill>
                <a:schemeClr val="lt1">
                  <a:lumMod val="100000"/>
                </a:schemeClr>
              </a:solidFill>
              <a:latin typeface="+mj-ea"/>
              <a:ea typeface="+mj-ea"/>
            </a:endParaRPr>
          </a:p>
        </p:txBody>
      </p:sp>
      <p:sp>
        <p:nvSpPr>
          <p:cNvPr id="1050154" name="任意多边形: 形状 8"/>
          <p:cNvSpPr>
            <a:spLocks noChangeAspect="1"/>
          </p:cNvSpPr>
          <p:nvPr>
            <p:custDataLst>
              <p:tags r:id="rId27"/>
            </p:custDataLst>
          </p:nvPr>
        </p:nvSpPr>
        <p:spPr>
          <a:xfrm rot="10800000" flipH="1" flipV="1">
            <a:off x="3953216" y="5562333"/>
            <a:ext cx="155971" cy="317675"/>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0156" name="任意多边形: 形状 9"/>
          <p:cNvSpPr>
            <a:spLocks noChangeAspect="1"/>
          </p:cNvSpPr>
          <p:nvPr>
            <p:custDataLst>
              <p:tags r:id="rId28"/>
            </p:custDataLst>
          </p:nvPr>
        </p:nvSpPr>
        <p:spPr>
          <a:xfrm rot="10800000" flipH="1" flipV="1">
            <a:off x="4160131" y="5562333"/>
            <a:ext cx="155971" cy="317675"/>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0158" name="正文"/>
          <p:cNvSpPr txBox="1"/>
          <p:nvPr>
            <p:custDataLst>
              <p:tags r:id="rId29"/>
            </p:custDataLst>
          </p:nvPr>
        </p:nvSpPr>
        <p:spPr>
          <a:xfrm>
            <a:off x="4189951" y="5841668"/>
            <a:ext cx="4057353" cy="295766"/>
          </a:xfrm>
          <a:prstGeom prst="rect"/>
          <a:noFill/>
        </p:spPr>
        <p:txBody>
          <a:bodyPr anchor="t" anchorCtr="0" bIns="0" lIns="0" rIns="0" rtlCol="0" tIns="0" wrap="square">
            <a:normAutofit fontScale="90000"/>
          </a:bodyPr>
          <a:p>
            <a:pPr algn="l" fontAlgn="auto" indent="0">
              <a:lnSpc>
                <a:spcPct val="130000"/>
              </a:lnSpc>
            </a:pPr>
            <a:r>
              <a:rPr altLang="en-US" dirty="0" sz="1400" lang="zh-CN" spc="150">
                <a:solidFill>
                  <a:schemeClr val="lt1">
                    <a:lumMod val="100000"/>
                  </a:schemeClr>
                </a:solidFill>
                <a:latin typeface="+mn-ea"/>
                <a:sym typeface="+mn-ea"/>
              </a:rPr>
              <a:t>单击此处输入你的项正文，文字是您思想的提炼。</a:t>
            </a:r>
            <a:endParaRPr altLang="en-US" dirty="0" sz="1400" lang="zh-CN" spc="150">
              <a:solidFill>
                <a:schemeClr val="lt1">
                  <a:lumMod val="100000"/>
                </a:schemeClr>
              </a:solidFill>
              <a:latin typeface="+mn-ea"/>
              <a:sym typeface="+mn-ea"/>
            </a:endParaRPr>
          </a:p>
        </p:txBody>
      </p:sp>
      <p:sp>
        <p:nvSpPr>
          <p:cNvPr id="1050160" name="标题"/>
          <p:cNvSpPr txBox="1"/>
          <p:nvPr>
            <p:custDataLst>
              <p:tags r:id="rId30"/>
            </p:custDataLst>
          </p:nvPr>
        </p:nvSpPr>
        <p:spPr>
          <a:xfrm>
            <a:off x="4189951" y="5528253"/>
            <a:ext cx="3812098" cy="313415"/>
          </a:xfrm>
          <a:prstGeom prst="rect"/>
          <a:noFill/>
        </p:spPr>
        <p:txBody>
          <a:bodyPr anchor="b" bIns="0" lIns="0" rIns="0" rtlCol="0" tIns="0" wrap="square">
            <a:normAutofit/>
          </a:bodyPr>
          <a:p>
            <a:r>
              <a:rPr altLang="en-US" b="1" dirty="0" sz="1000" lang="zh-CN" spc="300">
                <a:solidFill>
                  <a:schemeClr val="lt1">
                    <a:lumMod val="100000"/>
                  </a:schemeClr>
                </a:solidFill>
                <a:latin typeface="+mj-ea"/>
                <a:ea typeface="+mj-ea"/>
              </a:rPr>
              <a:t>细胞来源多样化：探索多种细胞来源，包括干细胞、免疫细胞等，以满足不同治疗需求。</a:t>
            </a:r>
            <a:endParaRPr altLang="en-US" b="1" dirty="0" sz="10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94" name="标题"/>
          <p:cNvSpPr>
            <a:spLocks noGrp="1"/>
          </p:cNvSpPr>
          <p:nvPr>
            <p:ph type="title"/>
            <p:custDataLst>
              <p:tags r:id="rId1"/>
            </p:custDataLst>
          </p:nvPr>
        </p:nvSpPr>
        <p:spPr>
          <a:xfrm>
            <a:off x="2047240" y="2228215"/>
            <a:ext cx="9144000" cy="1931670"/>
          </a:xfrm>
        </p:spPr>
        <p:txBody>
          <a:bodyPr/>
          <a:p>
            <a:r>
              <a:rPr altLang="en-US" lang="zh-CN"/>
              <a:t>微生物组学</a:t>
            </a:r>
            <a:endParaRPr altLang="en-US" lang="zh-CN"/>
          </a:p>
        </p:txBody>
      </p:sp>
      <p:sp>
        <p:nvSpPr>
          <p:cNvPr id="1050196" name="节编号"/>
          <p:cNvSpPr>
            <a:spLocks noGrp="1"/>
          </p:cNvSpPr>
          <p:nvPr>
            <p:ph type="body" sz="quarter" idx="13"/>
            <p:custDataLst>
              <p:tags r:id="rId2"/>
            </p:custDataLst>
          </p:nvPr>
        </p:nvSpPr>
        <p:spPr>
          <a:xfrm>
            <a:off x="2045335" y="803275"/>
            <a:ext cx="9144000" cy="1405890"/>
          </a:xfrm>
        </p:spPr>
        <p:txBody>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46" name="标题 1"/>
          <p:cNvSpPr>
            <a:spLocks noGrp="1"/>
          </p:cNvSpPr>
          <p:nvPr>
            <p:ph type="title"/>
          </p:nvPr>
        </p:nvSpPr>
        <p:spPr/>
        <p:txBody>
          <a:bodyPr/>
          <a:p>
            <a:r>
              <a:rPr altLang="en-US" lang="zh-CN"/>
              <a:t>微生物组学的定义和原理</a:t>
            </a:r>
            <a:endParaRPr altLang="en-US" lang="zh-CN"/>
          </a:p>
        </p:txBody>
      </p:sp>
      <p:sp>
        <p:nvSpPr>
          <p:cNvPr id="105024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微生物组学定义：研究微生物群落组成、结构、功能和演化的科学</a:t>
            </a:r>
            <a:endParaRPr altLang="en-US" dirty="0" sz="1200" lang="zh-CN" spc="150">
              <a:solidFill>
                <a:schemeClr val="tx1">
                  <a:lumMod val="85000"/>
                  <a:lumOff val="15000"/>
                </a:schemeClr>
              </a:solidFill>
              <a:latin typeface="+mn-ea"/>
              <a:sym typeface="+mn-ea"/>
            </a:endParaRPr>
          </a:p>
        </p:txBody>
      </p:sp>
      <p:sp>
        <p:nvSpPr>
          <p:cNvPr id="105025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微生物组学原理：基于高通量测序技术，对微生物群落进行深度解析，揭示微生物与环境、健康之间的相互作用</a:t>
            </a:r>
            <a:endParaRPr altLang="en-US" dirty="0" sz="1200" lang="zh-CN" spc="150">
              <a:solidFill>
                <a:schemeClr val="tx1">
                  <a:lumMod val="85000"/>
                  <a:lumOff val="15000"/>
                </a:schemeClr>
              </a:solidFill>
              <a:latin typeface="+mn-ea"/>
              <a:sym typeface="+mn-ea"/>
            </a:endParaRPr>
          </a:p>
        </p:txBody>
      </p:sp>
      <p:sp>
        <p:nvSpPr>
          <p:cNvPr id="105025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6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微生物组学应用：在医疗、农业、工业等领域具有广泛的应用前景</a:t>
            </a:r>
            <a:endParaRPr altLang="en-US" dirty="0" sz="1200" lang="zh-CN" spc="150">
              <a:solidFill>
                <a:schemeClr val="tx1">
                  <a:lumMod val="85000"/>
                  <a:lumOff val="15000"/>
                </a:schemeClr>
              </a:solidFill>
              <a:latin typeface="+mn-ea"/>
              <a:sym typeface="+mn-ea"/>
            </a:endParaRPr>
          </a:p>
        </p:txBody>
      </p:sp>
      <p:sp>
        <p:nvSpPr>
          <p:cNvPr id="105026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6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6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微生物组学挑战：需要解决数据解析、技术标准化和伦理问题等挑战</a:t>
            </a:r>
            <a:endParaRPr altLang="en-US" dirty="0" sz="1200" lang="zh-CN" spc="150">
              <a:solidFill>
                <a:schemeClr val="tx1">
                  <a:lumMod val="85000"/>
                  <a:lumOff val="15000"/>
                </a:schemeClr>
              </a:solidFill>
              <a:latin typeface="+mn-ea"/>
              <a:sym typeface="+mn-ea"/>
            </a:endParaRPr>
          </a:p>
        </p:txBody>
      </p:sp>
      <p:sp>
        <p:nvSpPr>
          <p:cNvPr id="105026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7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04" name="标题 1"/>
          <p:cNvSpPr>
            <a:spLocks noGrp="1"/>
          </p:cNvSpPr>
          <p:nvPr>
            <p:ph type="title"/>
          </p:nvPr>
        </p:nvSpPr>
        <p:spPr/>
        <p:txBody>
          <a:bodyPr/>
          <a:p>
            <a:r>
              <a:rPr altLang="en-US" lang="zh-CN"/>
              <a:t>微生物组学的研究领域</a:t>
            </a:r>
            <a:endParaRPr altLang="en-US" lang="zh-CN"/>
          </a:p>
        </p:txBody>
      </p:sp>
      <p:sp>
        <p:nvSpPr>
          <p:cNvPr id="1050306"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308"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310"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2"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4"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微生物在农业生产中的应用</a:t>
            </a:r>
            <a:endParaRPr altLang="en-US" dirty="0" sz="1200" lang="zh-CN" spc="150">
              <a:solidFill>
                <a:srgbClr val="FFFFFF"/>
              </a:solidFill>
              <a:latin typeface="+mn-ea"/>
              <a:sym typeface="+mn-ea"/>
            </a:endParaRPr>
          </a:p>
        </p:txBody>
      </p:sp>
      <p:sp>
        <p:nvSpPr>
          <p:cNvPr id="1050316"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8"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0"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微生物在环境保护中的应用</a:t>
            </a:r>
            <a:endParaRPr altLang="en-US" dirty="0" sz="1200" lang="zh-CN" spc="150">
              <a:solidFill>
                <a:schemeClr val="tx1">
                  <a:lumMod val="65000"/>
                  <a:lumOff val="35000"/>
                </a:schemeClr>
              </a:solidFill>
              <a:latin typeface="+mn-ea"/>
              <a:sym typeface="+mn-ea"/>
            </a:endParaRPr>
          </a:p>
        </p:txBody>
      </p:sp>
      <p:sp>
        <p:nvSpPr>
          <p:cNvPr id="1050322"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4"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6"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微生物与人类健康关系研究</a:t>
            </a:r>
            <a:endParaRPr altLang="en-US" dirty="0" sz="1200" lang="zh-CN" spc="150">
              <a:solidFill>
                <a:srgbClr val="FFFFFF"/>
              </a:solidFill>
              <a:latin typeface="+mn-ea"/>
              <a:sym typeface="+mn-ea"/>
            </a:endParaRPr>
          </a:p>
        </p:txBody>
      </p:sp>
      <p:sp>
        <p:nvSpPr>
          <p:cNvPr id="1050328"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0"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2"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微生物多样性研究</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66" name="标题 1"/>
          <p:cNvSpPr>
            <a:spLocks noGrp="1"/>
          </p:cNvSpPr>
          <p:nvPr>
            <p:ph type="title"/>
          </p:nvPr>
        </p:nvSpPr>
        <p:spPr/>
        <p:txBody>
          <a:bodyPr/>
          <a:p>
            <a:r>
              <a:rPr altLang="en-US" lang="zh-CN"/>
              <a:t>微生物组学的应用前景</a:t>
            </a:r>
            <a:endParaRPr altLang="en-US" lang="zh-CN"/>
          </a:p>
        </p:txBody>
      </p:sp>
      <p:sp>
        <p:nvSpPr>
          <p:cNvPr id="105036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7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7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7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7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微生物组学在农业领域的应用：研究土壤微生物群落与作物生长的关系，为提高作物产量和品质提供新方法。</a:t>
            </a:r>
            <a:endParaRPr altLang="en-US" sz="1400" lang="zh-CN" spc="150">
              <a:solidFill>
                <a:schemeClr val="tx1"/>
              </a:solidFill>
              <a:effectLst/>
              <a:latin typeface="+mn-ea"/>
              <a:sym typeface="+mn-ea"/>
            </a:endParaRPr>
          </a:p>
        </p:txBody>
      </p:sp>
      <p:sp>
        <p:nvSpPr>
          <p:cNvPr id="105037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微生物组学在医疗领域的应用：通过研究微生物群落结构与人体健康的关系，为疾病诊断、治疗和预防提供新思路。</a:t>
            </a:r>
            <a:endParaRPr altLang="en-US" dirty="0" sz="1400" lang="zh-CN" spc="150">
              <a:solidFill>
                <a:schemeClr val="tx1"/>
              </a:solidFill>
              <a:effectLst/>
              <a:latin typeface="+mn-ea"/>
              <a:sym typeface="+mn-ea"/>
            </a:endParaRPr>
          </a:p>
        </p:txBody>
      </p:sp>
      <p:sp>
        <p:nvSpPr>
          <p:cNvPr id="105038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微生物组学在环保领域的应用：通过研究微生物群落结构与环境污染治理的关系，为环境保护提供新途径。</a:t>
            </a:r>
            <a:endParaRPr altLang="en-US" sz="1400" lang="zh-CN" spc="150">
              <a:solidFill>
                <a:schemeClr val="tx1"/>
              </a:solidFill>
              <a:effectLst/>
              <a:latin typeface="+mn-ea"/>
              <a:sym typeface="+mn-ea"/>
            </a:endParaRPr>
          </a:p>
        </p:txBody>
      </p:sp>
      <p:sp>
        <p:nvSpPr>
          <p:cNvPr id="105038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微生物组学在食品工业领域的应用：通过研究微生物群落结构与食品品质和安全性的关系，为食品加工和质量控制提供新手段。</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416" name="标题 1"/>
          <p:cNvSpPr>
            <a:spLocks noGrp="1"/>
          </p:cNvSpPr>
          <p:nvPr>
            <p:ph type="title"/>
          </p:nvPr>
        </p:nvSpPr>
        <p:spPr/>
        <p:txBody>
          <a:bodyPr/>
          <a:p>
            <a:r>
              <a:rPr altLang="en-US" lang="zh-CN"/>
              <a:t>微生物组学的挑战和未来发展方向</a:t>
            </a:r>
            <a:endParaRPr altLang="en-US" lang="zh-CN"/>
          </a:p>
        </p:txBody>
      </p:sp>
      <p:sp>
        <p:nvSpPr>
          <p:cNvPr id="1050418" name="文本框 53"/>
          <p:cNvSpPr/>
          <p:nvPr>
            <p:custDataLst>
              <p:tags r:id="rId1"/>
            </p:custDataLst>
          </p:nvPr>
        </p:nvSpPr>
        <p:spPr bwMode="auto">
          <a:xfrm>
            <a:off x="2895707" y="1364400"/>
            <a:ext cx="4267057" cy="426195"/>
          </a:xfrm>
          <a:prstGeom prst="rect"/>
          <a:noFill/>
          <a:ln>
            <a:noFill/>
          </a:ln>
        </p:spPr>
        <p:txBody>
          <a:bodyPr anchor="b" anchorCtr="0" bIns="0" lIns="71755" rIns="71755" rtlCol="0" tIns="0" wrap="square">
            <a:normAutofit/>
          </a:bodyPr>
          <a:p>
            <a:pPr algn="l" lvl="0">
              <a:buClrTx/>
              <a:buSzTx/>
              <a:buFontTx/>
            </a:pPr>
            <a:r>
              <a:rPr altLang="en-US" b="1" dirty="0" sz="1400" lang="zh-CN" spc="100">
                <a:solidFill>
                  <a:schemeClr val="accent1"/>
                </a:solidFill>
                <a:latin typeface="+mj-ea"/>
                <a:ea typeface="+mj-ea"/>
                <a:cs typeface="微软雅黑" panose="020B0503020204020204" pitchFamily="34" charset="-122"/>
                <a:sym typeface="+mn-ea"/>
              </a:rPr>
              <a:t>微生物组学研究的技术挑战</a:t>
            </a:r>
            <a:endParaRPr altLang="en-US" b="1" dirty="0" sz="1400" lang="zh-CN" spc="100">
              <a:solidFill>
                <a:schemeClr val="accent1"/>
              </a:solidFill>
              <a:latin typeface="+mj-ea"/>
              <a:ea typeface="+mj-ea"/>
              <a:cs typeface="微软雅黑" panose="020B0503020204020204" pitchFamily="34" charset="-122"/>
              <a:sym typeface="+mn-ea"/>
            </a:endParaRPr>
          </a:p>
        </p:txBody>
      </p:sp>
      <p:sp>
        <p:nvSpPr>
          <p:cNvPr id="1050420" name="文本框 17"/>
          <p:cNvSpPr txBox="1"/>
          <p:nvPr>
            <p:custDataLst>
              <p:tags r:id="rId2"/>
            </p:custDataLst>
          </p:nvPr>
        </p:nvSpPr>
        <p:spPr>
          <a:xfrm>
            <a:off x="2905915" y="1790595"/>
            <a:ext cx="4255148" cy="551247"/>
          </a:xfrm>
          <a:prstGeom prst="rect"/>
          <a:ln>
            <a:noFill/>
            <a:prstDash val="sysDash"/>
          </a:ln>
        </p:spPr>
        <p:txBody>
          <a:bodyPr anchor="t" anchorCtr="0" bIns="0" lIns="71755" rIns="71755" rtlCol="0" tIns="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marL="0">
              <a:buClrTx/>
              <a:buSzTx/>
              <a:buNone/>
            </a:pPr>
            <a:r>
              <a:rPr altLang="en-US" dirty="0" sz="1400" lang="zh-CN" spc="130">
                <a:ln>
                  <a:noFill/>
                  <a:prstDash val="sysDot"/>
                </a:ln>
                <a:latin typeface="+mn-ea"/>
                <a:ea typeface="+mn-ea"/>
                <a:sym typeface="+mn-ea"/>
              </a:rPr>
              <a:t>单击添加正文，文字是思想的提炼</a:t>
            </a:r>
            <a:endParaRPr altLang="en-US" dirty="0" sz="1400" lang="zh-CN" spc="130">
              <a:ln>
                <a:noFill/>
                <a:prstDash val="sysDot"/>
              </a:ln>
              <a:latin typeface="+mn-ea"/>
              <a:ea typeface="+mn-ea"/>
              <a:sym typeface="+mn-ea"/>
            </a:endParaRPr>
          </a:p>
        </p:txBody>
      </p:sp>
      <p:sp>
        <p:nvSpPr>
          <p:cNvPr id="1050422" name="文本框 53"/>
          <p:cNvSpPr/>
          <p:nvPr>
            <p:custDataLst>
              <p:tags r:id="rId3"/>
            </p:custDataLst>
          </p:nvPr>
        </p:nvSpPr>
        <p:spPr bwMode="auto">
          <a:xfrm>
            <a:off x="4647276" y="4431135"/>
            <a:ext cx="4273012" cy="426195"/>
          </a:xfrm>
          <a:prstGeom prst="rect"/>
          <a:noFill/>
          <a:ln>
            <a:noFill/>
          </a:ln>
        </p:spPr>
        <p:txBody>
          <a:bodyPr anchor="b" anchorCtr="0" bIns="0" lIns="71755" rIns="71755" rtlCol="0" tIns="0" wrap="square">
            <a:normAutofit/>
          </a:bodyPr>
          <a:p>
            <a:pPr algn="l" lvl="0">
              <a:buClrTx/>
              <a:buSzTx/>
              <a:buFontTx/>
            </a:pPr>
            <a:r>
              <a:rPr altLang="en-US" b="1" dirty="0" sz="1400" lang="zh-CN" spc="100">
                <a:solidFill>
                  <a:schemeClr val="accent1"/>
                </a:solidFill>
                <a:latin typeface="+mj-ea"/>
                <a:ea typeface="+mj-ea"/>
                <a:cs typeface="微软雅黑" panose="020B0503020204020204" pitchFamily="34" charset="-122"/>
                <a:sym typeface="+mn-ea"/>
              </a:rPr>
              <a:t>微生物组学在精准医疗领域的应用</a:t>
            </a:r>
            <a:endParaRPr altLang="en-US" b="1" dirty="0" sz="1400" lang="zh-CN" spc="100">
              <a:solidFill>
                <a:schemeClr val="accent1"/>
              </a:solidFill>
              <a:latin typeface="+mj-ea"/>
              <a:ea typeface="+mj-ea"/>
              <a:cs typeface="微软雅黑" panose="020B0503020204020204" pitchFamily="34" charset="-122"/>
              <a:sym typeface="+mn-ea"/>
            </a:endParaRPr>
          </a:p>
        </p:txBody>
      </p:sp>
      <p:sp>
        <p:nvSpPr>
          <p:cNvPr id="1050424" name="文本框 17"/>
          <p:cNvSpPr txBox="1"/>
          <p:nvPr>
            <p:custDataLst>
              <p:tags r:id="rId4"/>
            </p:custDataLst>
          </p:nvPr>
        </p:nvSpPr>
        <p:spPr>
          <a:xfrm>
            <a:off x="4657484" y="4857330"/>
            <a:ext cx="4262804" cy="551247"/>
          </a:xfrm>
          <a:prstGeom prst="rect"/>
          <a:ln>
            <a:noFill/>
            <a:prstDash val="sysDash"/>
          </a:ln>
        </p:spPr>
        <p:txBody>
          <a:bodyPr anchor="t" anchorCtr="0" bIns="0" lIns="71755" rIns="71755" rtlCol="0" tIns="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marL="0">
              <a:buClrTx/>
              <a:buSzTx/>
              <a:buNone/>
            </a:pPr>
            <a:r>
              <a:rPr altLang="en-US" dirty="0" sz="1400" lang="zh-CN" spc="130">
                <a:ln>
                  <a:noFill/>
                  <a:prstDash val="sysDot"/>
                </a:ln>
                <a:latin typeface="+mn-ea"/>
                <a:ea typeface="+mn-ea"/>
                <a:sym typeface="+mn-ea"/>
              </a:rPr>
              <a:t>单击添加正文，文字是思想的提炼</a:t>
            </a:r>
            <a:endParaRPr altLang="en-US" dirty="0" sz="1400" lang="zh-CN" spc="130">
              <a:ln>
                <a:noFill/>
                <a:prstDash val="sysDot"/>
              </a:ln>
              <a:latin typeface="+mn-ea"/>
              <a:ea typeface="+mn-ea"/>
              <a:sym typeface="+mn-ea"/>
            </a:endParaRPr>
          </a:p>
        </p:txBody>
      </p:sp>
      <p:sp>
        <p:nvSpPr>
          <p:cNvPr id="1050426" name="文本框 53"/>
          <p:cNvSpPr/>
          <p:nvPr>
            <p:custDataLst>
              <p:tags r:id="rId5"/>
            </p:custDataLst>
          </p:nvPr>
        </p:nvSpPr>
        <p:spPr bwMode="auto">
          <a:xfrm>
            <a:off x="3331260" y="2129170"/>
            <a:ext cx="4193898" cy="426195"/>
          </a:xfrm>
          <a:prstGeom prst="rect"/>
          <a:noFill/>
          <a:ln>
            <a:noFill/>
          </a:ln>
        </p:spPr>
        <p:txBody>
          <a:bodyPr anchor="b" anchorCtr="0" bIns="0" lIns="71755" rIns="71755" rtlCol="0" tIns="0" wrap="square">
            <a:normAutofit/>
          </a:bodyPr>
          <a:p>
            <a:pPr algn="l" lvl="0">
              <a:buClrTx/>
              <a:buSzTx/>
              <a:buFontTx/>
            </a:pPr>
            <a:r>
              <a:rPr altLang="en-US" b="1" dirty="0" sz="1400" lang="zh-CN" spc="100">
                <a:solidFill>
                  <a:schemeClr val="accent2"/>
                </a:solidFill>
                <a:latin typeface="+mj-ea"/>
                <a:ea typeface="+mj-ea"/>
                <a:cs typeface="微软雅黑" panose="020B0503020204020204" pitchFamily="34" charset="-122"/>
                <a:sym typeface="+mn-ea"/>
              </a:rPr>
              <a:t>微生物组学在临床应用中的挑战</a:t>
            </a:r>
            <a:endParaRPr altLang="en-US" b="1" dirty="0" sz="1400" lang="zh-CN" spc="100">
              <a:solidFill>
                <a:schemeClr val="accent2"/>
              </a:solidFill>
              <a:latin typeface="+mj-ea"/>
              <a:ea typeface="+mj-ea"/>
              <a:cs typeface="微软雅黑" panose="020B0503020204020204" pitchFamily="34" charset="-122"/>
              <a:sym typeface="+mn-ea"/>
            </a:endParaRPr>
          </a:p>
        </p:txBody>
      </p:sp>
      <p:sp>
        <p:nvSpPr>
          <p:cNvPr id="1050428" name="文本框 17"/>
          <p:cNvSpPr txBox="1"/>
          <p:nvPr>
            <p:custDataLst>
              <p:tags r:id="rId6"/>
            </p:custDataLst>
          </p:nvPr>
        </p:nvSpPr>
        <p:spPr>
          <a:xfrm>
            <a:off x="3341468" y="2555365"/>
            <a:ext cx="4183690" cy="551247"/>
          </a:xfrm>
          <a:prstGeom prst="rect"/>
          <a:ln>
            <a:noFill/>
            <a:prstDash val="sysDash"/>
          </a:ln>
        </p:spPr>
        <p:txBody>
          <a:bodyPr anchor="t" anchorCtr="0" bIns="0" lIns="71755" rIns="71755" rtlCol="0" tIns="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marL="0">
              <a:buClrTx/>
              <a:buSzTx/>
              <a:buNone/>
            </a:pPr>
            <a:r>
              <a:rPr altLang="en-US" dirty="0" sz="1400" lang="zh-CN" spc="130">
                <a:ln>
                  <a:noFill/>
                  <a:prstDash val="sysDot"/>
                </a:ln>
                <a:latin typeface="+mn-ea"/>
                <a:ea typeface="+mn-ea"/>
                <a:sym typeface="+mn-ea"/>
              </a:rPr>
              <a:t>单击添加正文，文字是思想的提炼</a:t>
            </a:r>
            <a:endParaRPr altLang="en-US" dirty="0" sz="1400" lang="zh-CN" spc="130">
              <a:ln>
                <a:noFill/>
                <a:prstDash val="sysDot"/>
              </a:ln>
              <a:latin typeface="+mn-ea"/>
              <a:ea typeface="+mn-ea"/>
              <a:sym typeface="+mn-ea"/>
            </a:endParaRPr>
          </a:p>
        </p:txBody>
      </p:sp>
      <p:sp>
        <p:nvSpPr>
          <p:cNvPr id="1050430" name="文本框 53"/>
          <p:cNvSpPr/>
          <p:nvPr>
            <p:custDataLst>
              <p:tags r:id="rId7"/>
            </p:custDataLst>
          </p:nvPr>
        </p:nvSpPr>
        <p:spPr bwMode="auto">
          <a:xfrm>
            <a:off x="3764261" y="2893089"/>
            <a:ext cx="4204957" cy="426195"/>
          </a:xfrm>
          <a:prstGeom prst="rect"/>
          <a:noFill/>
          <a:ln>
            <a:noFill/>
          </a:ln>
        </p:spPr>
        <p:txBody>
          <a:bodyPr anchor="b" anchorCtr="0" bIns="0" lIns="71755" rIns="71755" rtlCol="0" tIns="0" wrap="square">
            <a:normAutofit fontScale="96250" lnSpcReduction="10000"/>
          </a:bodyPr>
          <a:p>
            <a:pPr algn="l" lvl="0">
              <a:buClrTx/>
              <a:buSzTx/>
              <a:buFontTx/>
            </a:pPr>
            <a:r>
              <a:rPr altLang="en-US" b="1" dirty="0" sz="1600" lang="zh-CN" spc="100">
                <a:solidFill>
                  <a:schemeClr val="accent1"/>
                </a:solidFill>
                <a:latin typeface="+mj-ea"/>
                <a:ea typeface="+mj-ea"/>
                <a:cs typeface="微软雅黑" panose="020B0503020204020204" pitchFamily="34" charset="-122"/>
                <a:sym typeface="+mn-ea"/>
              </a:rPr>
              <a:t>微生物组学在农业和环境中的挑战  微生物组学的未来发展方向</a:t>
            </a:r>
            <a:endParaRPr altLang="en-US" b="1" dirty="0" sz="1600" lang="zh-CN" spc="100">
              <a:solidFill>
                <a:schemeClr val="accent1"/>
              </a:solidFill>
              <a:latin typeface="+mj-ea"/>
              <a:ea typeface="+mj-ea"/>
              <a:cs typeface="微软雅黑" panose="020B0503020204020204" pitchFamily="34" charset="-122"/>
              <a:sym typeface="+mn-ea"/>
            </a:endParaRPr>
          </a:p>
        </p:txBody>
      </p:sp>
      <p:sp>
        <p:nvSpPr>
          <p:cNvPr id="1050432" name="文本框 17"/>
          <p:cNvSpPr txBox="1"/>
          <p:nvPr>
            <p:custDataLst>
              <p:tags r:id="rId8"/>
            </p:custDataLst>
          </p:nvPr>
        </p:nvSpPr>
        <p:spPr>
          <a:xfrm>
            <a:off x="3774469" y="3319284"/>
            <a:ext cx="4194749" cy="551247"/>
          </a:xfrm>
          <a:prstGeom prst="rect"/>
          <a:ln>
            <a:noFill/>
            <a:prstDash val="sysDash"/>
          </a:ln>
        </p:spPr>
        <p:txBody>
          <a:bodyPr anchor="t" anchorCtr="0" bIns="0" lIns="71755" rIns="71755" rtlCol="0" tIns="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marL="0">
              <a:buClrTx/>
              <a:buSzTx/>
              <a:buNone/>
            </a:pPr>
            <a:r>
              <a:rPr altLang="en-US" dirty="0" sz="1400" lang="zh-CN" spc="130">
                <a:ln>
                  <a:noFill/>
                  <a:prstDash val="sysDot"/>
                </a:ln>
                <a:latin typeface="+mn-ea"/>
                <a:ea typeface="+mn-ea"/>
                <a:sym typeface="+mn-ea"/>
              </a:rPr>
              <a:t>微生物组学的未来发展方向</a:t>
            </a:r>
            <a:endParaRPr altLang="en-US" dirty="0" sz="1400" lang="zh-CN" spc="130">
              <a:ln>
                <a:noFill/>
                <a:prstDash val="sysDot"/>
              </a:ln>
              <a:latin typeface="+mn-ea"/>
              <a:ea typeface="+mn-ea"/>
              <a:sym typeface="+mn-ea"/>
            </a:endParaRPr>
          </a:p>
        </p:txBody>
      </p:sp>
      <p:sp>
        <p:nvSpPr>
          <p:cNvPr id="1050434" name="文本框 53"/>
          <p:cNvSpPr/>
          <p:nvPr>
            <p:custDataLst>
              <p:tags r:id="rId9"/>
            </p:custDataLst>
          </p:nvPr>
        </p:nvSpPr>
        <p:spPr bwMode="auto">
          <a:xfrm>
            <a:off x="4197262" y="3662112"/>
            <a:ext cx="4177735" cy="426195"/>
          </a:xfrm>
          <a:prstGeom prst="rect"/>
          <a:noFill/>
          <a:ln>
            <a:noFill/>
          </a:ln>
        </p:spPr>
        <p:txBody>
          <a:bodyPr anchor="b" anchorCtr="0" bIns="0" lIns="71755" rIns="71755" rtlCol="0" tIns="0" wrap="square">
            <a:normAutofit/>
          </a:bodyPr>
          <a:p>
            <a:pPr algn="l" lvl="0">
              <a:buClrTx/>
              <a:buSzTx/>
              <a:buFontTx/>
            </a:pPr>
            <a:r>
              <a:rPr altLang="en-US" b="1" dirty="0" sz="1400" lang="zh-CN" spc="100">
                <a:solidFill>
                  <a:schemeClr val="accent2"/>
                </a:solidFill>
                <a:latin typeface="+mj-ea"/>
                <a:ea typeface="+mj-ea"/>
                <a:cs typeface="微软雅黑" panose="020B0503020204020204" pitchFamily="34" charset="-122"/>
                <a:sym typeface="+mn-ea"/>
              </a:rPr>
              <a:t>微生物组学与合成生物学的结合</a:t>
            </a:r>
            <a:endParaRPr altLang="en-US" b="1" dirty="0" sz="1400" lang="zh-CN" spc="100">
              <a:solidFill>
                <a:schemeClr val="accent2"/>
              </a:solidFill>
              <a:latin typeface="+mj-ea"/>
              <a:ea typeface="+mj-ea"/>
              <a:cs typeface="微软雅黑" panose="020B0503020204020204" pitchFamily="34" charset="-122"/>
              <a:sym typeface="+mn-ea"/>
            </a:endParaRPr>
          </a:p>
        </p:txBody>
      </p:sp>
      <p:sp>
        <p:nvSpPr>
          <p:cNvPr id="1050436" name="文本框 17"/>
          <p:cNvSpPr txBox="1"/>
          <p:nvPr>
            <p:custDataLst>
              <p:tags r:id="rId10"/>
            </p:custDataLst>
          </p:nvPr>
        </p:nvSpPr>
        <p:spPr>
          <a:xfrm>
            <a:off x="4207470" y="4088307"/>
            <a:ext cx="4168378" cy="551247"/>
          </a:xfrm>
          <a:prstGeom prst="rect"/>
          <a:ln>
            <a:noFill/>
            <a:prstDash val="sysDash"/>
          </a:ln>
        </p:spPr>
        <p:txBody>
          <a:bodyPr anchor="t" anchorCtr="0" bIns="0" lIns="71755" rIns="71755" rtlCol="0" tIns="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marL="0">
              <a:buClrTx/>
              <a:buSzTx/>
              <a:buNone/>
            </a:pPr>
            <a:r>
              <a:rPr altLang="en-US" dirty="0" sz="1400" lang="zh-CN" spc="130">
                <a:ln>
                  <a:noFill/>
                  <a:prstDash val="sysDot"/>
                </a:ln>
                <a:latin typeface="+mn-ea"/>
                <a:ea typeface="+mn-ea"/>
                <a:sym typeface="+mn-ea"/>
              </a:rPr>
              <a:t>单击添加正文，文字是思想的提炼</a:t>
            </a:r>
            <a:endParaRPr altLang="en-US" dirty="0" sz="1400" lang="zh-CN" spc="130">
              <a:ln>
                <a:noFill/>
                <a:prstDash val="sysDot"/>
              </a:ln>
              <a:latin typeface="+mn-ea"/>
              <a:ea typeface="+mn-ea"/>
              <a:sym typeface="+mn-ea"/>
            </a:endParaRPr>
          </a:p>
        </p:txBody>
      </p:sp>
      <p:sp>
        <p:nvSpPr>
          <p:cNvPr id="1050438" name="文本框 53"/>
          <p:cNvSpPr/>
          <p:nvPr>
            <p:custDataLst>
              <p:tags r:id="rId11"/>
            </p:custDataLst>
          </p:nvPr>
        </p:nvSpPr>
        <p:spPr bwMode="auto">
          <a:xfrm>
            <a:off x="5024131" y="5200158"/>
            <a:ext cx="4273012" cy="426195"/>
          </a:xfrm>
          <a:prstGeom prst="rect"/>
          <a:noFill/>
          <a:ln>
            <a:noFill/>
          </a:ln>
        </p:spPr>
        <p:txBody>
          <a:bodyPr anchor="b" anchorCtr="0" bIns="0" lIns="71755" rIns="71755" rtlCol="0" tIns="0" wrap="square">
            <a:normAutofit/>
          </a:bodyPr>
          <a:p>
            <a:pPr algn="l" lvl="0">
              <a:buClrTx/>
              <a:buSzTx/>
              <a:buFontTx/>
            </a:pPr>
            <a:r>
              <a:rPr altLang="en-US" b="1" dirty="0" sz="1400" lang="zh-CN" spc="100">
                <a:solidFill>
                  <a:schemeClr val="accent2"/>
                </a:solidFill>
                <a:latin typeface="+mj-ea"/>
                <a:ea typeface="+mj-ea"/>
                <a:cs typeface="微软雅黑" panose="020B0503020204020204" pitchFamily="34" charset="-122"/>
                <a:sym typeface="+mn-ea"/>
              </a:rPr>
              <a:t>微生物组学在环保和可持续农业中的发展</a:t>
            </a:r>
            <a:endParaRPr altLang="en-US" b="1" dirty="0" sz="1400" lang="zh-CN" spc="100">
              <a:solidFill>
                <a:schemeClr val="accent2"/>
              </a:solidFill>
              <a:latin typeface="+mj-ea"/>
              <a:ea typeface="+mj-ea"/>
              <a:cs typeface="微软雅黑" panose="020B0503020204020204" pitchFamily="34" charset="-122"/>
              <a:sym typeface="+mn-ea"/>
            </a:endParaRPr>
          </a:p>
        </p:txBody>
      </p:sp>
      <p:sp>
        <p:nvSpPr>
          <p:cNvPr id="1050440" name="文本框 17"/>
          <p:cNvSpPr txBox="1"/>
          <p:nvPr>
            <p:custDataLst>
              <p:tags r:id="rId12"/>
            </p:custDataLst>
          </p:nvPr>
        </p:nvSpPr>
        <p:spPr>
          <a:xfrm>
            <a:off x="5034340" y="5626353"/>
            <a:ext cx="4262804" cy="551247"/>
          </a:xfrm>
          <a:prstGeom prst="rect"/>
          <a:ln>
            <a:noFill/>
            <a:prstDash val="sysDash"/>
          </a:ln>
        </p:spPr>
        <p:txBody>
          <a:bodyPr anchor="t" anchorCtr="0" bIns="0" lIns="71755" rIns="71755" rtlCol="0" tIns="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marL="0">
              <a:buClrTx/>
              <a:buSzTx/>
              <a:buNone/>
            </a:pPr>
            <a:r>
              <a:rPr altLang="en-US" dirty="0" sz="1400" lang="zh-CN" spc="130">
                <a:ln>
                  <a:noFill/>
                  <a:prstDash val="sysDot"/>
                </a:ln>
                <a:latin typeface="+mn-ea"/>
                <a:ea typeface="+mn-ea"/>
                <a:sym typeface="+mn-ea"/>
              </a:rPr>
              <a:t>单击添加正文，文字是思想的提炼</a:t>
            </a:r>
            <a:endParaRPr altLang="en-US" dirty="0" sz="1400" lang="zh-CN" spc="130">
              <a:ln>
                <a:noFill/>
                <a:prstDash val="sysDot"/>
              </a:ln>
              <a:latin typeface="+mn-ea"/>
              <a:ea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474" name="标题"/>
          <p:cNvSpPr>
            <a:spLocks noGrp="1"/>
          </p:cNvSpPr>
          <p:nvPr>
            <p:ph type="title"/>
            <p:custDataLst>
              <p:tags r:id="rId1"/>
            </p:custDataLst>
          </p:nvPr>
        </p:nvSpPr>
        <p:spPr>
          <a:xfrm>
            <a:off x="2047240" y="2228215"/>
            <a:ext cx="9144000" cy="1931670"/>
          </a:xfrm>
        </p:spPr>
        <p:txBody>
          <a:bodyPr/>
          <a:p>
            <a:r>
              <a:rPr altLang="en-US" lang="zh-CN"/>
              <a:t>生物信息学与大数据分析</a:t>
            </a:r>
            <a:endParaRPr altLang="en-US" lang="zh-CN"/>
          </a:p>
        </p:txBody>
      </p:sp>
      <p:sp>
        <p:nvSpPr>
          <p:cNvPr id="1050476" name="节编号"/>
          <p:cNvSpPr>
            <a:spLocks noGrp="1"/>
          </p:cNvSpPr>
          <p:nvPr>
            <p:ph type="body" sz="quarter" idx="13"/>
            <p:custDataLst>
              <p:tags r:id="rId2"/>
            </p:custDataLst>
          </p:nvPr>
        </p:nvSpPr>
        <p:spPr>
          <a:xfrm>
            <a:off x="2045335" y="803275"/>
            <a:ext cx="9144000" cy="1405890"/>
          </a:xfrm>
        </p:spPr>
        <p:txBody>
          <a:bodyPr/>
          <a:p>
            <a:r>
              <a:rPr altLang="zh-CN" lang="en-US"/>
              <a:t>07</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526" name="标题 1"/>
          <p:cNvSpPr>
            <a:spLocks noGrp="1"/>
          </p:cNvSpPr>
          <p:nvPr>
            <p:ph type="title"/>
          </p:nvPr>
        </p:nvSpPr>
        <p:spPr/>
        <p:txBody>
          <a:bodyPr/>
          <a:p>
            <a:r>
              <a:rPr altLang="en-US" lang="zh-CN"/>
              <a:t>生物信息学的定义和原理</a:t>
            </a:r>
            <a:endParaRPr altLang="en-US" lang="zh-CN"/>
          </a:p>
        </p:txBody>
      </p:sp>
      <p:sp>
        <p:nvSpPr>
          <p:cNvPr id="1050528"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530"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532"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4"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6"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生物信息学在生物技术行业的应用</a:t>
            </a:r>
            <a:endParaRPr altLang="en-US" dirty="0" sz="1200" lang="zh-CN" spc="150">
              <a:solidFill>
                <a:srgbClr val="FFFFFF"/>
              </a:solidFill>
              <a:latin typeface="+mn-ea"/>
              <a:sym typeface="+mn-ea"/>
            </a:endParaRPr>
          </a:p>
        </p:txBody>
      </p:sp>
      <p:sp>
        <p:nvSpPr>
          <p:cNvPr id="1050538"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40"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42"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生物信息学的研究方法</a:t>
            </a:r>
            <a:endParaRPr altLang="en-US" dirty="0" sz="1200" lang="zh-CN" spc="150">
              <a:solidFill>
                <a:schemeClr val="tx1">
                  <a:lumMod val="65000"/>
                  <a:lumOff val="35000"/>
                </a:schemeClr>
              </a:solidFill>
              <a:latin typeface="+mn-ea"/>
              <a:sym typeface="+mn-ea"/>
            </a:endParaRPr>
          </a:p>
        </p:txBody>
      </p:sp>
      <p:sp>
        <p:nvSpPr>
          <p:cNvPr id="1050544"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46"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48"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生物信息学的研究对象</a:t>
            </a:r>
            <a:endParaRPr altLang="en-US" dirty="0" sz="1200" lang="zh-CN" spc="150">
              <a:solidFill>
                <a:srgbClr val="FFFFFF"/>
              </a:solidFill>
              <a:latin typeface="+mn-ea"/>
              <a:sym typeface="+mn-ea"/>
            </a:endParaRPr>
          </a:p>
        </p:txBody>
      </p:sp>
      <p:sp>
        <p:nvSpPr>
          <p:cNvPr id="1050550"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52"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54"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生物信息学的定义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588" name="标题 1"/>
          <p:cNvSpPr>
            <a:spLocks noGrp="1"/>
          </p:cNvSpPr>
          <p:nvPr>
            <p:ph type="title"/>
          </p:nvPr>
        </p:nvSpPr>
        <p:spPr/>
        <p:txBody>
          <a:bodyPr/>
          <a:p>
            <a:r>
              <a:rPr altLang="en-US" lang="zh-CN"/>
              <a:t>生物信息学的研究领域</a:t>
            </a:r>
            <a:endParaRPr altLang="en-US" lang="zh-CN"/>
          </a:p>
        </p:txBody>
      </p:sp>
      <p:sp>
        <p:nvSpPr>
          <p:cNvPr id="1050590" name="正文"/>
          <p:cNvSpPr txBox="1"/>
          <p:nvPr>
            <p:custDataLst>
              <p:tags r:id="rId1"/>
            </p:custDataLst>
          </p:nvPr>
        </p:nvSpPr>
        <p:spPr>
          <a:xfrm>
            <a:off x="3314423" y="1364400"/>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基因组学：研究生物体基因组的组成、结构和功能</a:t>
            </a:r>
            <a:endParaRPr altLang="en-US" dirty="0" sz="1200" lang="zh-CN" spc="150">
              <a:solidFill>
                <a:schemeClr val="tx1">
                  <a:lumMod val="65000"/>
                  <a:lumOff val="35000"/>
                </a:schemeClr>
              </a:solidFill>
              <a:latin typeface="+mn-ea"/>
              <a:sym typeface="+mn-ea"/>
            </a:endParaRPr>
          </a:p>
        </p:txBody>
      </p:sp>
      <p:sp>
        <p:nvSpPr>
          <p:cNvPr id="1050592" name="正文"/>
          <p:cNvSpPr txBox="1"/>
          <p:nvPr>
            <p:custDataLst>
              <p:tags r:id="rId2"/>
            </p:custDataLst>
          </p:nvPr>
        </p:nvSpPr>
        <p:spPr>
          <a:xfrm>
            <a:off x="3314423" y="2179951"/>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蛋白质组学：研究蛋白质的表达、修饰和相互作用</a:t>
            </a:r>
            <a:endParaRPr altLang="en-US" dirty="0" sz="1200" lang="zh-CN" spc="150">
              <a:solidFill>
                <a:schemeClr val="tx1">
                  <a:lumMod val="65000"/>
                  <a:lumOff val="35000"/>
                </a:schemeClr>
              </a:solidFill>
              <a:latin typeface="+mn-ea"/>
              <a:sym typeface="+mn-ea"/>
            </a:endParaRPr>
          </a:p>
        </p:txBody>
      </p:sp>
      <p:sp>
        <p:nvSpPr>
          <p:cNvPr id="1050594" name="正文"/>
          <p:cNvSpPr txBox="1"/>
          <p:nvPr>
            <p:custDataLst>
              <p:tags r:id="rId3"/>
            </p:custDataLst>
          </p:nvPr>
        </p:nvSpPr>
        <p:spPr>
          <a:xfrm>
            <a:off x="3314423" y="2995501"/>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转录组学：研究基因转录和转录后调控的机制</a:t>
            </a:r>
            <a:endParaRPr altLang="en-US" dirty="0" sz="1200" lang="zh-CN" spc="150">
              <a:solidFill>
                <a:schemeClr val="tx1">
                  <a:lumMod val="65000"/>
                  <a:lumOff val="35000"/>
                </a:schemeClr>
              </a:solidFill>
              <a:latin typeface="+mn-ea"/>
              <a:sym typeface="+mn-ea"/>
            </a:endParaRPr>
          </a:p>
        </p:txBody>
      </p:sp>
      <p:sp>
        <p:nvSpPr>
          <p:cNvPr id="1050596" name="正文"/>
          <p:cNvSpPr txBox="1"/>
          <p:nvPr>
            <p:custDataLst>
              <p:tags r:id="rId4"/>
            </p:custDataLst>
          </p:nvPr>
        </p:nvSpPr>
        <p:spPr>
          <a:xfrm>
            <a:off x="3314423" y="3811052"/>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表观遗传学：研究基因表达的调控机制，如DNA甲基化、组蛋白修饰等</a:t>
            </a:r>
            <a:endParaRPr altLang="en-US" dirty="0" sz="1200" lang="zh-CN" spc="150">
              <a:solidFill>
                <a:schemeClr val="tx1">
                  <a:lumMod val="65000"/>
                  <a:lumOff val="35000"/>
                </a:schemeClr>
              </a:solidFill>
              <a:latin typeface="+mn-ea"/>
              <a:sym typeface="+mn-ea"/>
            </a:endParaRPr>
          </a:p>
        </p:txBody>
      </p:sp>
      <p:sp>
        <p:nvSpPr>
          <p:cNvPr id="1050598" name="正文"/>
          <p:cNvSpPr txBox="1"/>
          <p:nvPr>
            <p:custDataLst>
              <p:tags r:id="rId5"/>
            </p:custDataLst>
          </p:nvPr>
        </p:nvSpPr>
        <p:spPr>
          <a:xfrm>
            <a:off x="3314423" y="4626603"/>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代谢组学：研究生物体内代谢产物的组成和变化</a:t>
            </a:r>
            <a:endParaRPr altLang="en-US" dirty="0" sz="1200" lang="zh-CN" spc="150">
              <a:solidFill>
                <a:schemeClr val="tx1">
                  <a:lumMod val="65000"/>
                  <a:lumOff val="35000"/>
                </a:schemeClr>
              </a:solidFill>
              <a:latin typeface="+mn-ea"/>
              <a:sym typeface="+mn-ea"/>
            </a:endParaRPr>
          </a:p>
        </p:txBody>
      </p:sp>
      <p:sp>
        <p:nvSpPr>
          <p:cNvPr id="1050600" name="正文"/>
          <p:cNvSpPr txBox="1"/>
          <p:nvPr>
            <p:custDataLst>
              <p:tags r:id="rId6"/>
            </p:custDataLst>
          </p:nvPr>
        </p:nvSpPr>
        <p:spPr>
          <a:xfrm>
            <a:off x="3314423" y="5442154"/>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微生物组学：研究微生物群落的组成、结构和功能</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0634" name="标题 1"/>
          <p:cNvSpPr>
            <a:spLocks noGrp="1"/>
          </p:cNvSpPr>
          <p:nvPr>
            <p:ph type="title"/>
          </p:nvPr>
        </p:nvSpPr>
        <p:spPr/>
        <p:txBody>
          <a:bodyPr/>
          <a:p>
            <a:r>
              <a:rPr altLang="en-US" lang="zh-CN"/>
              <a:t>生物信息学的应用前景</a:t>
            </a:r>
            <a:endParaRPr altLang="en-US" lang="zh-CN"/>
          </a:p>
        </p:txBody>
      </p:sp>
      <p:sp>
        <p:nvSpPr>
          <p:cNvPr id="1050636" name="圆角矩形 3"/>
          <p:cNvSpPr/>
          <p:nvPr>
            <p:custDataLst>
              <p:tags r:id="rId1"/>
            </p:custDataLst>
          </p:nvPr>
        </p:nvSpPr>
        <p:spPr>
          <a:xfrm rot="16200000">
            <a:off x="5702418" y="-2489057"/>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38" name="圆角矩形 4"/>
          <p:cNvSpPr/>
          <p:nvPr>
            <p:custDataLst>
              <p:tags r:id="rId2"/>
            </p:custDataLst>
          </p:nvPr>
        </p:nvSpPr>
        <p:spPr>
          <a:xfrm rot="16200000">
            <a:off x="514912" y="2699097"/>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640" name="圆角矩形 5"/>
          <p:cNvSpPr/>
          <p:nvPr>
            <p:custDataLst>
              <p:tags r:id="rId3"/>
            </p:custDataLst>
          </p:nvPr>
        </p:nvSpPr>
        <p:spPr>
          <a:xfrm rot="16200000">
            <a:off x="5702418" y="-3491314"/>
            <a:ext cx="787164" cy="1051453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42" name="圆角矩形 6"/>
          <p:cNvSpPr/>
          <p:nvPr>
            <p:custDataLst>
              <p:tags r:id="rId4"/>
            </p:custDataLst>
          </p:nvPr>
        </p:nvSpPr>
        <p:spPr>
          <a:xfrm rot="16200000">
            <a:off x="514912" y="1696192"/>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644" name="圆角矩形 11"/>
          <p:cNvSpPr/>
          <p:nvPr>
            <p:custDataLst>
              <p:tags r:id="rId5"/>
            </p:custDataLst>
          </p:nvPr>
        </p:nvSpPr>
        <p:spPr>
          <a:xfrm rot="16200000">
            <a:off x="5702418" y="-483895"/>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46" name="圆角矩形 12"/>
          <p:cNvSpPr/>
          <p:nvPr>
            <p:custDataLst>
              <p:tags r:id="rId6"/>
            </p:custDataLst>
          </p:nvPr>
        </p:nvSpPr>
        <p:spPr>
          <a:xfrm rot="16200000">
            <a:off x="514912" y="4704259"/>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648" name="圆角矩形 9"/>
          <p:cNvSpPr/>
          <p:nvPr>
            <p:custDataLst>
              <p:tags r:id="rId7"/>
            </p:custDataLst>
          </p:nvPr>
        </p:nvSpPr>
        <p:spPr>
          <a:xfrm rot="16200000">
            <a:off x="5702418" y="-1486152"/>
            <a:ext cx="787164" cy="1051453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50" name="圆角矩形 10"/>
          <p:cNvSpPr/>
          <p:nvPr>
            <p:custDataLst>
              <p:tags r:id="rId8"/>
            </p:custDataLst>
          </p:nvPr>
        </p:nvSpPr>
        <p:spPr>
          <a:xfrm rot="16200000">
            <a:off x="514912" y="3701354"/>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652" name="圆角矩形 7"/>
          <p:cNvSpPr/>
          <p:nvPr>
            <p:custDataLst>
              <p:tags r:id="rId9"/>
            </p:custDataLst>
          </p:nvPr>
        </p:nvSpPr>
        <p:spPr>
          <a:xfrm rot="16200000">
            <a:off x="5702418" y="517714"/>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54" name="圆角矩形 8"/>
          <p:cNvSpPr/>
          <p:nvPr>
            <p:custDataLst>
              <p:tags r:id="rId10"/>
            </p:custDataLst>
          </p:nvPr>
        </p:nvSpPr>
        <p:spPr>
          <a:xfrm rot="16200000">
            <a:off x="514912" y="5705868"/>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656" name="文本框 14"/>
          <p:cNvSpPr txBox="1"/>
          <p:nvPr>
            <p:custDataLst>
              <p:tags r:id="rId11"/>
            </p:custDataLst>
          </p:nvPr>
        </p:nvSpPr>
        <p:spPr>
          <a:xfrm>
            <a:off x="1280048" y="5383228"/>
            <a:ext cx="10073027" cy="78651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生物大数据分析：挖掘生物信息学中的模式和规律，推动生物医学研究的发展</a:t>
            </a:r>
            <a:endParaRPr altLang="en-US" dirty="0" sz="2000" lang="zh-CN">
              <a:latin typeface="+mn-ea"/>
              <a:ea typeface="+mn-ea"/>
            </a:endParaRPr>
          </a:p>
        </p:txBody>
      </p:sp>
      <p:sp>
        <p:nvSpPr>
          <p:cNvPr id="1050658" name="文本框 15"/>
          <p:cNvSpPr txBox="1"/>
          <p:nvPr>
            <p:custDataLst>
              <p:tags r:id="rId12"/>
            </p:custDataLst>
          </p:nvPr>
        </p:nvSpPr>
        <p:spPr>
          <a:xfrm>
            <a:off x="1280696" y="3377418"/>
            <a:ext cx="10073027" cy="7871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微生物组学研究：解析微生物群落结构，为疾病治疗和生态保护提供新思路</a:t>
            </a:r>
            <a:endParaRPr altLang="en-US" dirty="0" sz="2000" lang="zh-CN">
              <a:latin typeface="+mn-ea"/>
              <a:ea typeface="+mn-ea"/>
            </a:endParaRPr>
          </a:p>
        </p:txBody>
      </p:sp>
      <p:sp>
        <p:nvSpPr>
          <p:cNvPr id="1050660" name="文本框 16"/>
          <p:cNvSpPr txBox="1"/>
          <p:nvPr>
            <p:custDataLst>
              <p:tags r:id="rId13"/>
            </p:custDataLst>
          </p:nvPr>
        </p:nvSpPr>
        <p:spPr>
          <a:xfrm>
            <a:off x="1280048" y="4380971"/>
            <a:ext cx="10073027" cy="78651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蛋白质组学研究：揭示蛋白质功能和相互作用，为药物设计和生物工程提供支持</a:t>
            </a:r>
            <a:endParaRPr altLang="en-US" dirty="0" sz="2000" lang="zh-CN">
              <a:latin typeface="+mn-ea"/>
              <a:ea typeface="+mn-ea"/>
            </a:endParaRPr>
          </a:p>
        </p:txBody>
      </p:sp>
      <p:sp>
        <p:nvSpPr>
          <p:cNvPr id="1050662" name="文本框 17"/>
          <p:cNvSpPr txBox="1"/>
          <p:nvPr>
            <p:custDataLst>
              <p:tags r:id="rId14"/>
            </p:custDataLst>
          </p:nvPr>
        </p:nvSpPr>
        <p:spPr>
          <a:xfrm>
            <a:off x="1280696" y="1372256"/>
            <a:ext cx="10073027" cy="7871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精准医疗：通过生物信息学分析，实现个性化治疗和药物研发</a:t>
            </a:r>
            <a:endParaRPr altLang="en-US" dirty="0" sz="2000" lang="zh-CN">
              <a:latin typeface="+mn-ea"/>
              <a:ea typeface="+mn-ea"/>
            </a:endParaRPr>
          </a:p>
        </p:txBody>
      </p:sp>
      <p:sp>
        <p:nvSpPr>
          <p:cNvPr id="1050664" name="文本框 18"/>
          <p:cNvSpPr txBox="1"/>
          <p:nvPr>
            <p:custDataLst>
              <p:tags r:id="rId15"/>
            </p:custDataLst>
          </p:nvPr>
        </p:nvSpPr>
        <p:spPr>
          <a:xfrm>
            <a:off x="1280048" y="2375809"/>
            <a:ext cx="10073027" cy="78651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基因组学研究：用于疾病预防、诊断和治疗，以及新药研发</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53" name=""/>
        <p:cNvGrpSpPr/>
        <p:nvPr/>
      </p:nvGrpSpPr>
      <p:grpSpPr>
        <a:xfrm>
          <a:off x="0" y="0"/>
          <a:ext cx="0" cy="0"/>
          <a:chOff x="0" y="0"/>
          <a:chExt cx="0" cy="0"/>
        </a:xfrm>
      </p:grpSpPr>
      <p:sp>
        <p:nvSpPr>
          <p:cNvPr id="1050698" name="标题 1"/>
          <p:cNvSpPr>
            <a:spLocks noGrp="1"/>
          </p:cNvSpPr>
          <p:nvPr>
            <p:ph type="title"/>
          </p:nvPr>
        </p:nvSpPr>
        <p:spPr/>
        <p:txBody>
          <a:bodyPr/>
          <a:p>
            <a:r>
              <a:rPr altLang="en-US" lang="zh-CN"/>
              <a:t>生物信息学的挑战和未来发展方向</a:t>
            </a:r>
            <a:endParaRPr altLang="en-US" lang="zh-CN"/>
          </a:p>
        </p:txBody>
      </p:sp>
      <p:sp>
        <p:nvSpPr>
          <p:cNvPr id="1050700" name="内容占位符 2"/>
          <p:cNvSpPr>
            <a:spLocks noGrp="1"/>
          </p:cNvSpPr>
          <p:nvPr>
            <p:ph idx="1"/>
          </p:nvPr>
        </p:nvSpPr>
        <p:spPr/>
        <p:txBody>
          <a:bodyPr>
            <a:normAutofit fontScale="86250"/>
          </a:bodyPr>
          <a:p>
            <a:r>
              <a:rPr altLang="en-US" lang="zh-CN"/>
              <a:t>生物信息学面临的挑战：数据标准化、数据隐私和伦理问题、算法的可解释性和透明度等</a:t>
            </a:r>
            <a:endParaRPr altLang="en-US" lang="zh-CN"/>
          </a:p>
          <a:p>
            <a:r>
              <a:rPr altLang="en-US" lang="zh-CN"/>
              <a:t>生物信息学的未来发展方向：加强跨学科合作、提高算法的可解释性和透明度、利用人工智能技术进行生物信息学研究等  生物信息学的挑战和未来发展方向</a:t>
            </a:r>
            <a:endParaRPr altLang="en-US" lang="zh-CN"/>
          </a:p>
          <a:p>
            <a:pPr lvl="1"/>
            <a:r>
              <a:rPr altLang="en-US" lang="zh-CN"/>
              <a:t>生物信息学的挑战和未来发展方向</a:t>
            </a:r>
            <a:endParaRPr altLang="en-US" lang="zh-CN"/>
          </a:p>
          <a:p>
            <a:r>
              <a:rPr altLang="en-US" lang="zh-CN"/>
              <a:t>生物信息学面临的挑战：数据标准化、数据隐私和伦理问题、算法的可解释性和透明度等</a:t>
            </a:r>
            <a:endParaRPr altLang="en-US" lang="zh-CN"/>
          </a:p>
          <a:p>
            <a:r>
              <a:rPr altLang="en-US" lang="zh-CN"/>
              <a:t>生物信息学的未来发展方向：加强跨学科合作、提高算法的可解释性和透明度、利用人工智能技术进行生物信息学研究等  生物信息学的挑战和未来发展方向</a:t>
            </a:r>
            <a:endParaRPr altLang="en-US" lang="zh-CN"/>
          </a:p>
          <a:p>
            <a:pPr lvl="1"/>
            <a:r>
              <a:rPr altLang="en-US" lang="zh-CN"/>
              <a:t>生物信息学的挑战和未来发展方向</a:t>
            </a:r>
            <a:endParaRPr altLang="en-US" lang="zh-CN"/>
          </a:p>
          <a:p>
            <a:r>
              <a:rPr altLang="en-US" lang="zh-CN"/>
              <a:t>生物信息学面临的挑战：数据标准化、数据隐私和伦理问题、算法的可解释性和透明度等</a:t>
            </a:r>
            <a:endParaRPr altLang="en-US" lang="zh-CN"/>
          </a:p>
          <a:p>
            <a:r>
              <a:rPr altLang="en-US" lang="zh-CN"/>
              <a:t>生物信息学的未来发展方向：加强跨学科合作、提高算法的可解释性和透明度、利用人工智能技术进行生物信息学研究等  生物信息学的挑战和未来发展方向</a:t>
            </a:r>
            <a:endParaRPr altLang="en-US" lang="zh-CN"/>
          </a:p>
          <a:p>
            <a:pPr lvl="1"/>
            <a:r>
              <a:rPr altLang="en-US" lang="zh-CN"/>
              <a:t>生物信息学的挑战和未来发展方向</a:t>
            </a:r>
            <a:endParaRPr altLang="en-US" lang="zh-CN"/>
          </a:p>
          <a:p>
            <a:r>
              <a:rPr altLang="en-US" lang="zh-CN"/>
              <a:t>生物信息学面临的挑战：数据标准化、数据隐私和伦理问题、算法的可解释性和透明度等</a:t>
            </a:r>
            <a:endParaRPr altLang="en-US" lang="zh-CN"/>
          </a:p>
          <a:p>
            <a:r>
              <a:rPr altLang="en-US" lang="zh-CN"/>
              <a:t>生物信息学的未来发展方向：加强跨学科合作、提高算法的可解释性和透明度、利用人工智能技术进行生物信息学研究等</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61" name=""/>
        <p:cNvGrpSpPr/>
        <p:nvPr/>
      </p:nvGrpSpPr>
      <p:grpSpPr>
        <a:xfrm>
          <a:off x="0" y="0"/>
          <a:ext cx="0" cy="0"/>
          <a:chOff x="0" y="0"/>
          <a:chExt cx="0" cy="0"/>
        </a:xfrm>
      </p:grpSpPr>
      <p:sp>
        <p:nvSpPr>
          <p:cNvPr id="1050734" name="标题"/>
          <p:cNvSpPr>
            <a:spLocks noGrp="1"/>
          </p:cNvSpPr>
          <p:nvPr>
            <p:ph type="ctrTitle"/>
            <p:custDataLst>
              <p:tags r:id="rId1"/>
            </p:custDataLst>
          </p:nvPr>
        </p:nvSpPr>
        <p:spPr>
          <a:xfrm>
            <a:off x="838200" y="1216451"/>
            <a:ext cx="10515000" cy="1800000"/>
          </a:xfrm>
        </p:spPr>
        <p:txBody>
          <a:bodyPr/>
          <a:p>
            <a:r>
              <a:rPr altLang="en-US" lang="zh-CN"/>
              <a:t>感谢观看</a:t>
            </a:r>
            <a:endParaRPr altLang="en-US" lang="zh-CN"/>
          </a:p>
        </p:txBody>
      </p:sp>
      <p:sp>
        <p:nvSpPr>
          <p:cNvPr id="1050736" name="署名"/>
          <p:cNvSpPr>
            <a:spLocks noGrp="1"/>
          </p:cNvSpPr>
          <p:nvPr>
            <p:ph type="body" sz="quarter" idx="17"/>
            <p:custDataLst>
              <p:tags r:id="rId2"/>
            </p:custDataLst>
          </p:nvPr>
        </p:nvSpPr>
        <p:spPr>
          <a:xfrm>
            <a:off x="838165" y="3380249"/>
            <a:ext cx="10514400" cy="898647"/>
          </a:xfrm>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47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2"/>
  <p:tag name="KSO_WM_TEMPLATE_THUMBS_INDEX" val="1、9"/>
</p:tagLst>
</file>

<file path=ppt/tags/tag5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2_1*a*1"/>
  <p:tag name="KSO_WM_TEMPLATE_CATEGORY" val="custom"/>
  <p:tag name="KSO_WM_TEMPLATE_INDEX" val="20231212"/>
  <p:tag name="KSO_WM_UNIT_LAYERLEVEL" val="1"/>
  <p:tag name="KSO_WM_TAG_VERSION" val="1.0"/>
  <p:tag name="KSO_WM_BEAUTIFY_FLAG" val="#wm#"/>
  <p:tag name="KSO_WM_UNIT_PRESET_TEXT" val="单击添加文档标题"/>
</p:tagLst>
</file>

<file path=ppt/tags/tag6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2_1*b*1"/>
  <p:tag name="KSO_WM_TEMPLATE_CATEGORY" val="custom"/>
  <p:tag name="KSO_WM_TEMPLATE_INDEX" val="20231212"/>
  <p:tag name="KSO_WM_UNIT_LAYERLEVEL" val="1"/>
  <p:tag name="KSO_WM_TAG_VERSION" val="1.0"/>
  <p:tag name="KSO_WM_BEAUTIFY_FLAG" val="#wm#"/>
  <p:tag name="KSO_WM_UNIT_PRESET_TEXT" val="单击此处添加副标题"/>
</p:tagLst>
</file>

<file path=ppt/tags/tag61.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12_1*f*4"/>
  <p:tag name="KSO_WM_TEMPLATE_CATEGORY" val="custom"/>
  <p:tag name="KSO_WM_TEMPLATE_INDEX" val="20231212"/>
  <p:tag name="KSO_WM_UNIT_LAYERLEVEL" val="1"/>
  <p:tag name="KSO_WM_TAG_VERSION" val="1.0"/>
  <p:tag name="KSO_WM_BEAUTIFY_FLAG" val="#wm#"/>
  <p:tag name="KSO_WM_UNIT_PRESET_TEXT" val="汇报人：WPS"/>
</p:tagLst>
</file>

<file path=ppt/tags/tag62.xml><?xml version="1.0" encoding="utf-8"?>
<p:tagLst xmlns:p="http://schemas.openxmlformats.org/presentationml/2006/main">
  <p:tag name="KSO_WM_SLIDE_ID" val="custom2023121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2"/>
  <p:tag name="KSO_WM_SLIDE_LAYOUT" val="a_b_f"/>
  <p:tag name="KSO_WM_SLIDE_LAYOUT_CNT" val="1_1_1"/>
  <p:tag name="KSO_WM_SLIDE_TYPE" val="title"/>
  <p:tag name="KSO_WM_SLIDE_SUBTYPE" val="pureTxt"/>
  <p:tag name="KSO_WM_TEMPLATE_THUMBS_INDEX" val="1、9"/>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6*a*1"/>
  <p:tag name="KSO_WM_TEMPLATE_CATEGORY" val="custom"/>
  <p:tag name="KSO_WM_TEMPLATE_INDEX" val="2023121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2_6*l_h_i*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2_6*l_h_a*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31212_6*l_h_i*1_1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2_6*l_h_i*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2_6*l_h_a*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31212_6*l_h_i*1_2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2_6*l_h_i*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2_6*l_h_a*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31212_6*l_h_i*1_3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2_6*l_h_i*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2_6*l_h_a*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custom20231212_6*l_h_i*1_4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2_6*l_h_i*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2_6*l_h_a*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1212_6*l_h_i*1_5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2_6*l_h_i*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2_6*l_h_a*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custom20231212_6*l_h_i*1_6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SLIDE_ID" val="custom2023121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2"/>
  <p:tag name="KSO_WM_SLIDE_LAYOUT" val="a_l"/>
  <p:tag name="KSO_WM_SLIDE_LAYOUT_CNT" val="1_1"/>
  <p:tag name="KSO_WM_SLIDE_TYPE" val="contents"/>
  <p:tag name="KSO_WM_SLIDE_SUBTYPE" val="diag"/>
  <p:tag name="KSO_WM_DIAGRAM_GROUP_CODE" val="l1-1"/>
  <p:tag name="KSO_WM_SLIDE_DIAGTYPE" val="l"/>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88.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4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43.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7*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7*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7*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7*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7*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7*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7*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7*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7*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7*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7*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7*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7*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7*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7*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7*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7*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7*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7*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7*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7*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7*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7*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1_7*l_h_i*1_8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1_7*l_h_i*1_8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1_7*l_h_i*1_8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7*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7*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7*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7*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7*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7*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7*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7*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7*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7*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7*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7*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1_7*l_h_a*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1_7*l_h_f*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4*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4*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4*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4*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4*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4*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4*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4*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4*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4*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4*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4*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4*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4*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4*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4*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4*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4*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4*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4*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16_4*l_h_i*1_5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4"/>
  <p:tag name="KSO_WM_UNIT_ID" val="diagram20231316_4*l_h_i*1_5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16_4*l_h_i*1_5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16_4*l_h_i*1_5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16_4*l_h_f*1_5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6*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6*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6*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6*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6*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6*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6*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6*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6*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6*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6*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6*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6*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6*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6*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6*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6*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6*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6*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6*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6*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6*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6*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6*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6*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6*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6*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6*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6*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6*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6*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6*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6*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6*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6*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5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54.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UNIT_VALUE" val="8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7*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7*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7*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7*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7*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7*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7*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7*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7*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7*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7*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7*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7*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7*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7*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7*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7*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7*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7*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7*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7*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7*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7*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1_7*l_h_i*1_8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1_7*l_h_i*1_8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1_7*l_h_i*1_8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7*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7*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7*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7*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7*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7*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7*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7*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7*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7*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7*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7*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1_7*l_h_a*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1_7*l_h_f*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33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31.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1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4*l_h_i*1_1_2"/>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2_4*l_h_a*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2_4*l_h_f*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4*l_h_i*1_1_3"/>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2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2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2_4*l_h_a*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2_4*l_h_f*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2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3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3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2_4*l_h_a*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2_4*l_h_f*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3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4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4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2_4*l_h_a*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2_4*l_h_f*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4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5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5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2"/>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672_4*l_h_a*1_5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72_4*l_h_f*1_5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5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11_6*l_h_i*1_1_1"/>
  <p:tag name="KSO_WM_TEMPLATE_CATEGORY" val="diagram"/>
  <p:tag name="KSO_WM_TEMPLATE_INDEX" val="20231711"/>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5"/>
  <p:tag name="KSO_WM_UNIT_FILL_FORE_SCHEMECOLOR_INDEX_BRIGHTNESS" val="-0.7"/>
  <p:tag name="KSO_WM_DIAGRAM_MAX_ITEMCNT" val="6"/>
  <p:tag name="KSO_WM_DIAGRAM_MIN_ITEMCNT" val="1"/>
  <p:tag name="KSO_WM_DIAGRAM_VIRTUALLY_FRAME" val="{&quot;height&quot;:395.45,&quot;width&quot;:404.90000000000003}"/>
  <p:tag name="KSO_WM_DIAGRAM_COLOR_MATCH_VALUE" val="{&quot;shape&quot;:{&quot;fill&quot;:{&quot;solid&quot;:{&quot;brightness&quot;:-0.699999988079071,&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11_6*l_h_i*1_2_1"/>
  <p:tag name="KSO_WM_TEMPLATE_CATEGORY" val="diagram"/>
  <p:tag name="KSO_WM_TEMPLATE_INDEX" val="20231711"/>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5"/>
  <p:tag name="KSO_WM_UNIT_FILL_FORE_SCHEMECOLOR_INDEX_BRIGHTNESS" val="-0.7"/>
  <p:tag name="KSO_WM_DIAGRAM_MAX_ITEMCNT" val="6"/>
  <p:tag name="KSO_WM_DIAGRAM_MIN_ITEMCNT" val="1"/>
  <p:tag name="KSO_WM_DIAGRAM_VIRTUALLY_FRAME" val="{&quot;height&quot;:395.45,&quot;width&quot;:404.90000000000003}"/>
  <p:tag name="KSO_WM_DIAGRAM_COLOR_MATCH_VALUE" val="{&quot;shape&quot;:{&quot;fill&quot;:{&quot;solid&quot;:{&quot;brightness&quot;:-0.699999988079071,&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11_6*l_h_i*1_3_1"/>
  <p:tag name="KSO_WM_TEMPLATE_CATEGORY" val="diagram"/>
  <p:tag name="KSO_WM_TEMPLATE_INDEX" val="20231711"/>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5"/>
  <p:tag name="KSO_WM_UNIT_FILL_FORE_SCHEMECOLOR_INDEX_BRIGHTNESS" val="-0.7"/>
  <p:tag name="KSO_WM_DIAGRAM_MAX_ITEMCNT" val="6"/>
  <p:tag name="KSO_WM_DIAGRAM_MIN_ITEMCNT" val="1"/>
  <p:tag name="KSO_WM_DIAGRAM_VIRTUALLY_FRAME" val="{&quot;height&quot;:395.45,&quot;width&quot;:404.90000000000003}"/>
  <p:tag name="KSO_WM_DIAGRAM_COLOR_MATCH_VALUE" val="{&quot;shape&quot;:{&quot;fill&quot;:{&quot;solid&quot;:{&quot;brightness&quot;:-0.699999988079071,&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11_6*l_h_i*1_4_1"/>
  <p:tag name="KSO_WM_TEMPLATE_CATEGORY" val="diagram"/>
  <p:tag name="KSO_WM_TEMPLATE_INDEX" val="20231711"/>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5"/>
  <p:tag name="KSO_WM_UNIT_FILL_FORE_SCHEMECOLOR_INDEX_BRIGHTNESS" val="-0.7"/>
  <p:tag name="KSO_WM_DIAGRAM_MAX_ITEMCNT" val="6"/>
  <p:tag name="KSO_WM_DIAGRAM_MIN_ITEMCNT" val="1"/>
  <p:tag name="KSO_WM_DIAGRAM_VIRTUALLY_FRAME" val="{&quot;height&quot;:395.45,&quot;width&quot;:404.90000000000003}"/>
  <p:tag name="KSO_WM_DIAGRAM_COLOR_MATCH_VALUE" val="{&quot;shape&quot;:{&quot;fill&quot;:{&quot;solid&quot;:{&quot;brightness&quot;:-0.699999988079071,&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11_6*l_h_i*1_5_1"/>
  <p:tag name="KSO_WM_TEMPLATE_CATEGORY" val="diagram"/>
  <p:tag name="KSO_WM_TEMPLATE_INDEX" val="20231711"/>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1"/>
  <p:tag name="KSO_WM_UNIT_FILL_TYPE" val="1"/>
  <p:tag name="KSO_WM_UNIT_FILL_FORE_SCHEMECOLOR_INDEX" val="5"/>
  <p:tag name="KSO_WM_UNIT_FILL_FORE_SCHEMECOLOR_INDEX_BRIGHTNESS" val="-0.7"/>
  <p:tag name="KSO_WM_DIAGRAM_MAX_ITEMCNT" val="6"/>
  <p:tag name="KSO_WM_DIAGRAM_MIN_ITEMCNT" val="1"/>
  <p:tag name="KSO_WM_DIAGRAM_VIRTUALLY_FRAME" val="{&quot;height&quot;:395.45,&quot;width&quot;:404.90000000000003}"/>
  <p:tag name="KSO_WM_DIAGRAM_COLOR_MATCH_VALUE" val="{&quot;shape&quot;:{&quot;fill&quot;:{&quot;solid&quot;:{&quot;brightness&quot;:-0.699999988079071,&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11_6*l_h_i*1_6_1"/>
  <p:tag name="KSO_WM_TEMPLATE_CATEGORY" val="diagram"/>
  <p:tag name="KSO_WM_TEMPLATE_INDEX" val="20231711"/>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6_1"/>
  <p:tag name="KSO_WM_UNIT_FILL_TYPE" val="1"/>
  <p:tag name="KSO_WM_UNIT_FILL_FORE_SCHEMECOLOR_INDEX" val="5"/>
  <p:tag name="KSO_WM_UNIT_FILL_FORE_SCHEMECOLOR_INDEX_BRIGHTNESS" val="-0.7"/>
  <p:tag name="KSO_WM_DIAGRAM_MAX_ITEMCNT" val="6"/>
  <p:tag name="KSO_WM_DIAGRAM_MIN_ITEMCNT" val="1"/>
  <p:tag name="KSO_WM_DIAGRAM_VIRTUALLY_FRAME" val="{&quot;height&quot;:395.45,&quot;width&quot;:404.90000000000003}"/>
  <p:tag name="KSO_WM_DIAGRAM_COLOR_MATCH_VALUE" val="{&quot;shape&quot;:{&quot;fill&quot;:{&quot;solid&quot;:{&quot;brightness&quot;:-0.699999988079071,&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1_3"/>
  <p:tag name="KSO_WM_UNIT_ID" val="diagram20231711_6*l_h_i*1_1_3"/>
  <p:tag name="KSO_WM_TEMPLATE_CATEGORY" val="diagram"/>
  <p:tag name="KSO_WM_TEMPLATE_INDEX" val="20231711"/>
  <p:tag name="KSO_WM_UNIT_LAYERLEVEL" val="1_1_1"/>
  <p:tag name="KSO_WM_TAG_VERSION" val="3.0"/>
  <p:tag name="KSO_WM_BEAUTIFY_FLAG" val="#wm#"/>
  <p:tag name="KSO_WM_UNIT_COLOR_SCHEME_SHAPE_ID" val="9"/>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1_2"/>
  <p:tag name="KSO_WM_UNIT_ID" val="diagram20231711_6*l_h_i*1_1_2"/>
  <p:tag name="KSO_WM_TEMPLATE_CATEGORY" val="diagram"/>
  <p:tag name="KSO_WM_TEMPLATE_INDEX" val="20231711"/>
  <p:tag name="KSO_WM_UNIT_LAYERLEVEL" val="1_1_1"/>
  <p:tag name="KSO_WM_TAG_VERSION" val="3.0"/>
  <p:tag name="KSO_WM_BEAUTIFY_FLAG" val="#wm#"/>
  <p:tag name="KSO_WM_UNIT_COLOR_SCHEME_SHAPE_ID" val="10"/>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11_6*l_h_f*1_1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11_6*l_h_a*1_1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3"/>
  <p:tag name="KSO_WM_UNIT_ID" val="diagram20231711_6*l_h_i*1_2_3"/>
  <p:tag name="KSO_WM_TEMPLATE_CATEGORY" val="diagram"/>
  <p:tag name="KSO_WM_TEMPLATE_INDEX" val="20231711"/>
  <p:tag name="KSO_WM_UNIT_LAYERLEVEL" val="1_1_1"/>
  <p:tag name="KSO_WM_TAG_VERSION" val="3.0"/>
  <p:tag name="KSO_WM_BEAUTIFY_FLAG" val="#wm#"/>
  <p:tag name="KSO_WM_UNIT_COLOR_SCHEME_SHAPE_ID" val="9"/>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2"/>
  <p:tag name="KSO_WM_UNIT_ID" val="diagram20231711_6*l_h_i*1_2_2"/>
  <p:tag name="KSO_WM_TEMPLATE_CATEGORY" val="diagram"/>
  <p:tag name="KSO_WM_TEMPLATE_INDEX" val="20231711"/>
  <p:tag name="KSO_WM_UNIT_LAYERLEVEL" val="1_1_1"/>
  <p:tag name="KSO_WM_TAG_VERSION" val="3.0"/>
  <p:tag name="KSO_WM_BEAUTIFY_FLAG" val="#wm#"/>
  <p:tag name="KSO_WM_UNIT_COLOR_SCHEME_SHAPE_ID" val="10"/>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11_6*l_h_f*1_2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11_6*l_h_a*1_2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3"/>
  <p:tag name="KSO_WM_UNIT_ID" val="diagram20231711_6*l_h_i*1_3_3"/>
  <p:tag name="KSO_WM_TEMPLATE_CATEGORY" val="diagram"/>
  <p:tag name="KSO_WM_TEMPLATE_INDEX" val="20231711"/>
  <p:tag name="KSO_WM_UNIT_LAYERLEVEL" val="1_1_1"/>
  <p:tag name="KSO_WM_TAG_VERSION" val="3.0"/>
  <p:tag name="KSO_WM_BEAUTIFY_FLAG" val="#wm#"/>
  <p:tag name="KSO_WM_UNIT_COLOR_SCHEME_SHAPE_ID" val="9"/>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2"/>
  <p:tag name="KSO_WM_UNIT_ID" val="diagram20231711_6*l_h_i*1_3_2"/>
  <p:tag name="KSO_WM_TEMPLATE_CATEGORY" val="diagram"/>
  <p:tag name="KSO_WM_TEMPLATE_INDEX" val="20231711"/>
  <p:tag name="KSO_WM_UNIT_LAYERLEVEL" val="1_1_1"/>
  <p:tag name="KSO_WM_TAG_VERSION" val="3.0"/>
  <p:tag name="KSO_WM_BEAUTIFY_FLAG" val="#wm#"/>
  <p:tag name="KSO_WM_UNIT_COLOR_SCHEME_SHAPE_ID" val="10"/>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11_6*l_h_f*1_3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11_6*l_h_a*1_3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3"/>
  <p:tag name="KSO_WM_UNIT_ID" val="diagram20231711_6*l_h_i*1_4_3"/>
  <p:tag name="KSO_WM_TEMPLATE_CATEGORY" val="diagram"/>
  <p:tag name="KSO_WM_TEMPLATE_INDEX" val="20231711"/>
  <p:tag name="KSO_WM_UNIT_LAYERLEVEL" val="1_1_1"/>
  <p:tag name="KSO_WM_TAG_VERSION" val="3.0"/>
  <p:tag name="KSO_WM_BEAUTIFY_FLAG" val="#wm#"/>
  <p:tag name="KSO_WM_UNIT_COLOR_SCHEME_SHAPE_ID" val="9"/>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2"/>
  <p:tag name="KSO_WM_UNIT_ID" val="diagram20231711_6*l_h_i*1_4_2"/>
  <p:tag name="KSO_WM_TEMPLATE_CATEGORY" val="diagram"/>
  <p:tag name="KSO_WM_TEMPLATE_INDEX" val="20231711"/>
  <p:tag name="KSO_WM_UNIT_LAYERLEVEL" val="1_1_1"/>
  <p:tag name="KSO_WM_TAG_VERSION" val="3.0"/>
  <p:tag name="KSO_WM_BEAUTIFY_FLAG" val="#wm#"/>
  <p:tag name="KSO_WM_UNIT_COLOR_SCHEME_SHAPE_ID" val="10"/>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11_6*l_h_f*1_4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11_6*l_h_a*1_4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5_3"/>
  <p:tag name="KSO_WM_UNIT_ID" val="diagram20231711_6*l_h_i*1_5_3"/>
  <p:tag name="KSO_WM_TEMPLATE_CATEGORY" val="diagram"/>
  <p:tag name="KSO_WM_TEMPLATE_INDEX" val="20231711"/>
  <p:tag name="KSO_WM_UNIT_LAYERLEVEL" val="1_1_1"/>
  <p:tag name="KSO_WM_TAG_VERSION" val="3.0"/>
  <p:tag name="KSO_WM_BEAUTIFY_FLAG" val="#wm#"/>
  <p:tag name="KSO_WM_UNIT_COLOR_SCHEME_SHAPE_ID" val="9"/>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5_2"/>
  <p:tag name="KSO_WM_UNIT_ID" val="diagram20231711_6*l_h_i*1_5_2"/>
  <p:tag name="KSO_WM_TEMPLATE_CATEGORY" val="diagram"/>
  <p:tag name="KSO_WM_TEMPLATE_INDEX" val="20231711"/>
  <p:tag name="KSO_WM_UNIT_LAYERLEVEL" val="1_1_1"/>
  <p:tag name="KSO_WM_TAG_VERSION" val="3.0"/>
  <p:tag name="KSO_WM_BEAUTIFY_FLAG" val="#wm#"/>
  <p:tag name="KSO_WM_UNIT_COLOR_SCHEME_SHAPE_ID" val="10"/>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711_6*l_h_f*1_5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711_6*l_h_a*1_5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6_3"/>
  <p:tag name="KSO_WM_UNIT_ID" val="diagram20231711_6*l_h_i*1_6_3"/>
  <p:tag name="KSO_WM_TEMPLATE_CATEGORY" val="diagram"/>
  <p:tag name="KSO_WM_TEMPLATE_INDEX" val="20231711"/>
  <p:tag name="KSO_WM_UNIT_LAYERLEVEL" val="1_1_1"/>
  <p:tag name="KSO_WM_TAG_VERSION" val="3.0"/>
  <p:tag name="KSO_WM_BEAUTIFY_FLAG" val="#wm#"/>
  <p:tag name="KSO_WM_UNIT_COLOR_SCHEME_SHAPE_ID" val="9"/>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6_2"/>
  <p:tag name="KSO_WM_UNIT_ID" val="diagram20231711_6*l_h_i*1_6_2"/>
  <p:tag name="KSO_WM_TEMPLATE_CATEGORY" val="diagram"/>
  <p:tag name="KSO_WM_TEMPLATE_INDEX" val="20231711"/>
  <p:tag name="KSO_WM_UNIT_LAYERLEVEL" val="1_1_1"/>
  <p:tag name="KSO_WM_TAG_VERSION" val="3.0"/>
  <p:tag name="KSO_WM_BEAUTIFY_FLAG" val="#wm#"/>
  <p:tag name="KSO_WM_UNIT_COLOR_SCHEME_SHAPE_ID" val="10"/>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711_6*l_h_f*1_6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711_6*l_h_a*1_6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40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40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UNIT_INDEX" val="1_1_1"/>
  <p:tag name="KSO_WM_UNIT_ID" val="diagram20231124_5*l_h_a*1_1_1"/>
  <p:tag name="KSO_WM_TEMPLATE_CATEGORY" val="diagram"/>
  <p:tag name="KSO_WM_TEMPLATE_INDEX" val="20231124"/>
  <p:tag name="KSO_WM_UNIT_LAYERLEVEL" val="1_1_1"/>
  <p:tag name="KSO_WM_TAG_VERSION" val="3.0"/>
  <p:tag name="KSO_WM_UNIT_VALUE" val="26"/>
  <p:tag name="KSO_WM_DIAGRAM_VERSION" val="3"/>
  <p:tag name="KSO_WM_DIAGRAM_COLOR_TRICK" val="2"/>
  <p:tag name="KSO_WM_DIAGRAM_COLOR_TEXT_CAN_REMOVE" val="n"/>
  <p:tag name="KSO_WM_DIAGRAM_GROUP_CODE" val="l1-1"/>
  <p:tag name="KSO_WM_UNIT_PRESET_TEXT" val="单击添加标题"/>
  <p:tag name="KSO_WM_UNIT_TEXT_FILL_FORE_SCHEMECOLOR_INDEX" val="1"/>
  <p:tag name="KSO_WM_UNIT_TEXT_FILL_TYPE" val="1"/>
  <p:tag name="KSO_WM_DIAGRAM_MAX_ITEMCNT" val="6"/>
  <p:tag name="KSO_WM_DIAGRAM_MIN_ITEMCNT" val="2"/>
  <p:tag name="KSO_WM_DIAGRAM_VIRTUALLY_FRAME" val="{&quot;height&quot;:282.8867716535433,&quot;width&quot;:376.2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BEAUTIFY_FLAG" val="#wm#"/>
  <p:tag name="KSO_WM_UNIT_SUBTYPE" val="a"/>
  <p:tag name="KSO_WM_UNIT_NOCLEAR" val="0"/>
  <p:tag name="KSO_WM_UNIT_VALUE" val="42"/>
  <p:tag name="KSO_WM_UNIT_HIGHLIGHT" val="0"/>
  <p:tag name="KSO_WM_UNIT_COMPATIBLE" val="0"/>
  <p:tag name="KSO_WM_UNIT_DIAGRAM_ISNUMVISUAL" val="0"/>
  <p:tag name="KSO_WM_UNIT_DIAGRAM_ISREFERUNIT" val="0"/>
  <p:tag name="KSO_WM_UNIT_TYPE" val="l_h_f"/>
  <p:tag name="KSO_WM_UNIT_INDEX" val="1_1_1"/>
  <p:tag name="KSO_WM_UNIT_ID" val="diagram20231124_5*l_h_f*1_1_1"/>
  <p:tag name="KSO_WM_TEMPLATE_CATEGORY" val="diagram"/>
  <p:tag name="KSO_WM_TEMPLATE_INDEX" val="20231124"/>
  <p:tag name="KSO_WM_UNIT_LAYERLEVEL" val="1_1_1"/>
  <p:tag name="KSO_WM_TAG_VERSION" val="3.0"/>
  <p:tag name="KSO_WM_DIAGRAM_VERSION" val="3"/>
  <p:tag name="KSO_WM_DIAGRAM_COLOR_TRICK" val="2"/>
  <p:tag name="KSO_WM_DIAGRAM_COLOR_TEXT_CAN_REMOVE" val="n"/>
  <p:tag name="KSO_WM_DIAGRAM_GROUP_CODE" val="l1-1"/>
  <p:tag name="KSO_WM_UNIT_PRESET_TEXT" val="单击添加正文，文字是思想的提炼"/>
  <p:tag name="KSO_WM_UNIT_TEXT_FILL_FORE_SCHEMECOLOR_INDEX" val="1"/>
  <p:tag name="KSO_WM_UNIT_TEXT_FILL_TYPE" val="1"/>
  <p:tag name="KSO_WM_DIAGRAM_MAX_ITEMCNT" val="6"/>
  <p:tag name="KSO_WM_DIAGRAM_MIN_ITEMCNT" val="2"/>
  <p:tag name="KSO_WM_DIAGRAM_VIRTUALLY_FRAME" val="{&quot;height&quot;:282.8867716535433,&quot;width&quot;:376.2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UNIT_INDEX" val="1_5_1"/>
  <p:tag name="KSO_WM_UNIT_ID" val="diagram20231124_5*l_h_a*1_5_1"/>
  <p:tag name="KSO_WM_TEMPLATE_CATEGORY" val="diagram"/>
  <p:tag name="KSO_WM_TEMPLATE_INDEX" val="20231124"/>
  <p:tag name="KSO_WM_UNIT_LAYERLEVEL" val="1_1_1"/>
  <p:tag name="KSO_WM_TAG_VERSION" val="3.0"/>
  <p:tag name="KSO_WM_UNIT_VALUE" val="26"/>
  <p:tag name="KSO_WM_DIAGRAM_VERSION" val="3"/>
  <p:tag name="KSO_WM_DIAGRAM_COLOR_TRICK" val="2"/>
  <p:tag name="KSO_WM_DIAGRAM_COLOR_TEXT_CAN_REMOVE" val="n"/>
  <p:tag name="KSO_WM_DIAGRAM_GROUP_CODE" val="l1-1"/>
  <p:tag name="KSO_WM_UNIT_PRESET_TEXT" val="单击添加标题"/>
  <p:tag name="KSO_WM_UNIT_TEXT_FILL_FORE_SCHEMECOLOR_INDEX" val="1"/>
  <p:tag name="KSO_WM_UNIT_TEXT_FILL_TYPE" val="1"/>
  <p:tag name="KSO_WM_DIAGRAM_MAX_ITEMCNT" val="6"/>
  <p:tag name="KSO_WM_DIAGRAM_MIN_ITEMCNT" val="2"/>
  <p:tag name="KSO_WM_DIAGRAM_VIRTUALLY_FRAME" val="{&quot;height&quot;:282.8867716535433,&quot;width&quot;:376.2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BEAUTIFY_FLAG" val="#wm#"/>
  <p:tag name="KSO_WM_UNIT_SUBTYPE" val="a"/>
  <p:tag name="KSO_WM_UNIT_NOCLEAR" val="0"/>
  <p:tag name="KSO_WM_UNIT_VALUE" val="42"/>
  <p:tag name="KSO_WM_UNIT_HIGHLIGHT" val="0"/>
  <p:tag name="KSO_WM_UNIT_COMPATIBLE" val="0"/>
  <p:tag name="KSO_WM_UNIT_DIAGRAM_ISNUMVISUAL" val="0"/>
  <p:tag name="KSO_WM_UNIT_DIAGRAM_ISREFERUNIT" val="0"/>
  <p:tag name="KSO_WM_UNIT_TYPE" val="l_h_f"/>
  <p:tag name="KSO_WM_UNIT_INDEX" val="1_5_1"/>
  <p:tag name="KSO_WM_UNIT_ID" val="diagram20231124_5*l_h_f*1_5_1"/>
  <p:tag name="KSO_WM_TEMPLATE_CATEGORY" val="diagram"/>
  <p:tag name="KSO_WM_TEMPLATE_INDEX" val="20231124"/>
  <p:tag name="KSO_WM_UNIT_LAYERLEVEL" val="1_1_1"/>
  <p:tag name="KSO_WM_TAG_VERSION" val="3.0"/>
  <p:tag name="KSO_WM_DIAGRAM_VERSION" val="3"/>
  <p:tag name="KSO_WM_DIAGRAM_COLOR_TRICK" val="2"/>
  <p:tag name="KSO_WM_DIAGRAM_COLOR_TEXT_CAN_REMOVE" val="n"/>
  <p:tag name="KSO_WM_DIAGRAM_GROUP_CODE" val="l1-1"/>
  <p:tag name="KSO_WM_UNIT_PRESET_TEXT" val="单击添加正文，文字是思想的提炼"/>
  <p:tag name="KSO_WM_UNIT_TEXT_FILL_FORE_SCHEMECOLOR_INDEX" val="1"/>
  <p:tag name="KSO_WM_UNIT_TEXT_FILL_TYPE" val="1"/>
  <p:tag name="KSO_WM_DIAGRAM_MAX_ITEMCNT" val="6"/>
  <p:tag name="KSO_WM_DIAGRAM_MIN_ITEMCNT" val="2"/>
  <p:tag name="KSO_WM_DIAGRAM_VIRTUALLY_FRAME" val="{&quot;height&quot;:282.8867716535433,&quot;width&quot;:376.2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UNIT_INDEX" val="1_2_1"/>
  <p:tag name="KSO_WM_UNIT_ID" val="diagram20231124_5*l_h_a*1_2_1"/>
  <p:tag name="KSO_WM_TEMPLATE_CATEGORY" val="diagram"/>
  <p:tag name="KSO_WM_TEMPLATE_INDEX" val="20231124"/>
  <p:tag name="KSO_WM_UNIT_LAYERLEVEL" val="1_1_1"/>
  <p:tag name="KSO_WM_TAG_VERSION" val="3.0"/>
  <p:tag name="KSO_WM_UNIT_VALUE" val="26"/>
  <p:tag name="KSO_WM_DIAGRAM_VERSION" val="3"/>
  <p:tag name="KSO_WM_DIAGRAM_COLOR_TRICK" val="2"/>
  <p:tag name="KSO_WM_DIAGRAM_COLOR_TEXT_CAN_REMOVE" val="n"/>
  <p:tag name="KSO_WM_DIAGRAM_GROUP_CODE" val="l1-1"/>
  <p:tag name="KSO_WM_UNIT_PRESET_TEXT" val="单击添加标题"/>
  <p:tag name="KSO_WM_UNIT_TEXT_FILL_FORE_SCHEMECOLOR_INDEX" val="1"/>
  <p:tag name="KSO_WM_UNIT_TEXT_FILL_TYPE" val="1"/>
  <p:tag name="KSO_WM_DIAGRAM_MAX_ITEMCNT" val="6"/>
  <p:tag name="KSO_WM_DIAGRAM_MIN_ITEMCNT" val="2"/>
  <p:tag name="KSO_WM_DIAGRAM_VIRTUALLY_FRAME" val="{&quot;height&quot;:282.8867716535433,&quot;width&quot;:376.2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BEAUTIFY_FLAG" val="#wm#"/>
  <p:tag name="KSO_WM_UNIT_SUBTYPE" val="a"/>
  <p:tag name="KSO_WM_UNIT_NOCLEAR" val="0"/>
  <p:tag name="KSO_WM_UNIT_VALUE" val="42"/>
  <p:tag name="KSO_WM_UNIT_HIGHLIGHT" val="0"/>
  <p:tag name="KSO_WM_UNIT_COMPATIBLE" val="0"/>
  <p:tag name="KSO_WM_UNIT_DIAGRAM_ISNUMVISUAL" val="0"/>
  <p:tag name="KSO_WM_UNIT_DIAGRAM_ISREFERUNIT" val="0"/>
  <p:tag name="KSO_WM_UNIT_TYPE" val="l_h_f"/>
  <p:tag name="KSO_WM_UNIT_INDEX" val="1_2_1"/>
  <p:tag name="KSO_WM_UNIT_ID" val="diagram20231124_5*l_h_f*1_2_1"/>
  <p:tag name="KSO_WM_TEMPLATE_CATEGORY" val="diagram"/>
  <p:tag name="KSO_WM_TEMPLATE_INDEX" val="20231124"/>
  <p:tag name="KSO_WM_UNIT_LAYERLEVEL" val="1_1_1"/>
  <p:tag name="KSO_WM_TAG_VERSION" val="3.0"/>
  <p:tag name="KSO_WM_DIAGRAM_VERSION" val="3"/>
  <p:tag name="KSO_WM_DIAGRAM_COLOR_TRICK" val="2"/>
  <p:tag name="KSO_WM_DIAGRAM_COLOR_TEXT_CAN_REMOVE" val="n"/>
  <p:tag name="KSO_WM_DIAGRAM_GROUP_CODE" val="l1-1"/>
  <p:tag name="KSO_WM_UNIT_PRESET_TEXT" val="单击添加正文，文字是思想的提炼"/>
  <p:tag name="KSO_WM_UNIT_TEXT_FILL_FORE_SCHEMECOLOR_INDEX" val="1"/>
  <p:tag name="KSO_WM_UNIT_TEXT_FILL_TYPE" val="1"/>
  <p:tag name="KSO_WM_DIAGRAM_MAX_ITEMCNT" val="6"/>
  <p:tag name="KSO_WM_DIAGRAM_MIN_ITEMCNT" val="2"/>
  <p:tag name="KSO_WM_DIAGRAM_VIRTUALLY_FRAME" val="{&quot;height&quot;:282.8867716535433,&quot;width&quot;:376.2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UNIT_INDEX" val="1_3_1"/>
  <p:tag name="KSO_WM_UNIT_ID" val="diagram20231124_5*l_h_a*1_3_1"/>
  <p:tag name="KSO_WM_TEMPLATE_CATEGORY" val="diagram"/>
  <p:tag name="KSO_WM_TEMPLATE_INDEX" val="20231124"/>
  <p:tag name="KSO_WM_UNIT_LAYERLEVEL" val="1_1_1"/>
  <p:tag name="KSO_WM_TAG_VERSION" val="3.0"/>
  <p:tag name="KSO_WM_UNIT_VALUE" val="26"/>
  <p:tag name="KSO_WM_DIAGRAM_VERSION" val="3"/>
  <p:tag name="KSO_WM_DIAGRAM_COLOR_TRICK" val="2"/>
  <p:tag name="KSO_WM_DIAGRAM_COLOR_TEXT_CAN_REMOVE" val="n"/>
  <p:tag name="KSO_WM_DIAGRAM_GROUP_CODE" val="l1-1"/>
  <p:tag name="KSO_WM_UNIT_PRESET_TEXT" val="单击添加标题"/>
  <p:tag name="KSO_WM_UNIT_TEXT_FILL_FORE_SCHEMECOLOR_INDEX" val="1"/>
  <p:tag name="KSO_WM_UNIT_TEXT_FILL_TYPE" val="1"/>
  <p:tag name="KSO_WM_DIAGRAM_MAX_ITEMCNT" val="6"/>
  <p:tag name="KSO_WM_DIAGRAM_MIN_ITEMCNT" val="2"/>
  <p:tag name="KSO_WM_DIAGRAM_VIRTUALLY_FRAME" val="{&quot;height&quot;:282.8867716535433,&quot;width&quot;:376.2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BEAUTIFY_FLAG" val="#wm#"/>
  <p:tag name="KSO_WM_UNIT_SUBTYPE" val="a"/>
  <p:tag name="KSO_WM_UNIT_NOCLEAR" val="0"/>
  <p:tag name="KSO_WM_UNIT_VALUE" val="42"/>
  <p:tag name="KSO_WM_UNIT_HIGHLIGHT" val="0"/>
  <p:tag name="KSO_WM_UNIT_COMPATIBLE" val="0"/>
  <p:tag name="KSO_WM_UNIT_DIAGRAM_ISNUMVISUAL" val="0"/>
  <p:tag name="KSO_WM_UNIT_DIAGRAM_ISREFERUNIT" val="0"/>
  <p:tag name="KSO_WM_UNIT_TYPE" val="l_h_f"/>
  <p:tag name="KSO_WM_UNIT_INDEX" val="1_3_1"/>
  <p:tag name="KSO_WM_UNIT_ID" val="diagram20231124_5*l_h_f*1_3_1"/>
  <p:tag name="KSO_WM_TEMPLATE_CATEGORY" val="diagram"/>
  <p:tag name="KSO_WM_TEMPLATE_INDEX" val="20231124"/>
  <p:tag name="KSO_WM_UNIT_LAYERLEVEL" val="1_1_1"/>
  <p:tag name="KSO_WM_TAG_VERSION" val="3.0"/>
  <p:tag name="KSO_WM_DIAGRAM_VERSION" val="3"/>
  <p:tag name="KSO_WM_DIAGRAM_COLOR_TRICK" val="2"/>
  <p:tag name="KSO_WM_DIAGRAM_COLOR_TEXT_CAN_REMOVE" val="n"/>
  <p:tag name="KSO_WM_DIAGRAM_GROUP_CODE" val="l1-1"/>
  <p:tag name="KSO_WM_UNIT_PRESET_TEXT" val="单击添加正文，文字是思想的提炼"/>
  <p:tag name="KSO_WM_UNIT_TEXT_FILL_FORE_SCHEMECOLOR_INDEX" val="1"/>
  <p:tag name="KSO_WM_UNIT_TEXT_FILL_TYPE" val="1"/>
  <p:tag name="KSO_WM_DIAGRAM_MAX_ITEMCNT" val="6"/>
  <p:tag name="KSO_WM_DIAGRAM_MIN_ITEMCNT" val="2"/>
  <p:tag name="KSO_WM_DIAGRAM_VIRTUALLY_FRAME" val="{&quot;height&quot;:282.8867716535433,&quot;width&quot;:376.2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UNIT_INDEX" val="1_4_1"/>
  <p:tag name="KSO_WM_UNIT_ID" val="diagram20231124_5*l_h_a*1_4_1"/>
  <p:tag name="KSO_WM_TEMPLATE_CATEGORY" val="diagram"/>
  <p:tag name="KSO_WM_TEMPLATE_INDEX" val="20231124"/>
  <p:tag name="KSO_WM_UNIT_LAYERLEVEL" val="1_1_1"/>
  <p:tag name="KSO_WM_TAG_VERSION" val="3.0"/>
  <p:tag name="KSO_WM_UNIT_VALUE" val="26"/>
  <p:tag name="KSO_WM_DIAGRAM_VERSION" val="3"/>
  <p:tag name="KSO_WM_DIAGRAM_COLOR_TRICK" val="2"/>
  <p:tag name="KSO_WM_DIAGRAM_COLOR_TEXT_CAN_REMOVE" val="n"/>
  <p:tag name="KSO_WM_DIAGRAM_GROUP_CODE" val="l1-1"/>
  <p:tag name="KSO_WM_UNIT_PRESET_TEXT" val="单击添加标题"/>
  <p:tag name="KSO_WM_UNIT_TEXT_FILL_FORE_SCHEMECOLOR_INDEX" val="1"/>
  <p:tag name="KSO_WM_UNIT_TEXT_FILL_TYPE" val="1"/>
  <p:tag name="KSO_WM_DIAGRAM_MAX_ITEMCNT" val="6"/>
  <p:tag name="KSO_WM_DIAGRAM_MIN_ITEMCNT" val="2"/>
  <p:tag name="KSO_WM_DIAGRAM_VIRTUALLY_FRAME" val="{&quot;height&quot;:282.8867716535433,&quot;width&quot;:376.2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BEAUTIFY_FLAG" val="#wm#"/>
  <p:tag name="KSO_WM_UNIT_SUBTYPE" val="a"/>
  <p:tag name="KSO_WM_UNIT_NOCLEAR" val="0"/>
  <p:tag name="KSO_WM_UNIT_VALUE" val="42"/>
  <p:tag name="KSO_WM_UNIT_HIGHLIGHT" val="0"/>
  <p:tag name="KSO_WM_UNIT_COMPATIBLE" val="0"/>
  <p:tag name="KSO_WM_UNIT_DIAGRAM_ISNUMVISUAL" val="0"/>
  <p:tag name="KSO_WM_UNIT_DIAGRAM_ISREFERUNIT" val="0"/>
  <p:tag name="KSO_WM_UNIT_TYPE" val="l_h_f"/>
  <p:tag name="KSO_WM_UNIT_INDEX" val="1_4_1"/>
  <p:tag name="KSO_WM_UNIT_ID" val="diagram20231124_5*l_h_f*1_4_1"/>
  <p:tag name="KSO_WM_TEMPLATE_CATEGORY" val="diagram"/>
  <p:tag name="KSO_WM_TEMPLATE_INDEX" val="20231124"/>
  <p:tag name="KSO_WM_UNIT_LAYERLEVEL" val="1_1_1"/>
  <p:tag name="KSO_WM_TAG_VERSION" val="3.0"/>
  <p:tag name="KSO_WM_DIAGRAM_VERSION" val="3"/>
  <p:tag name="KSO_WM_DIAGRAM_COLOR_TRICK" val="2"/>
  <p:tag name="KSO_WM_DIAGRAM_COLOR_TEXT_CAN_REMOVE" val="n"/>
  <p:tag name="KSO_WM_DIAGRAM_GROUP_CODE" val="l1-1"/>
  <p:tag name="KSO_WM_UNIT_PRESET_TEXT" val="单击添加正文，文字是思想的提炼"/>
  <p:tag name="KSO_WM_UNIT_TEXT_FILL_FORE_SCHEMECOLOR_INDEX" val="1"/>
  <p:tag name="KSO_WM_UNIT_TEXT_FILL_TYPE" val="1"/>
  <p:tag name="KSO_WM_DIAGRAM_MAX_ITEMCNT" val="6"/>
  <p:tag name="KSO_WM_DIAGRAM_MIN_ITEMCNT" val="2"/>
  <p:tag name="KSO_WM_DIAGRAM_VIRTUALLY_FRAME" val="{&quot;height&quot;:282.8867716535433,&quot;width&quot;:376.2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UNIT_INDEX" val="1_6_1"/>
  <p:tag name="KSO_WM_UNIT_ID" val="diagram20231124_5*l_h_a*1_6_1"/>
  <p:tag name="KSO_WM_TEMPLATE_CATEGORY" val="diagram"/>
  <p:tag name="KSO_WM_TEMPLATE_INDEX" val="20231124"/>
  <p:tag name="KSO_WM_UNIT_LAYERLEVEL" val="1_1_1"/>
  <p:tag name="KSO_WM_TAG_VERSION" val="3.0"/>
  <p:tag name="KSO_WM_UNIT_VALUE" val="26"/>
  <p:tag name="KSO_WM_DIAGRAM_VERSION" val="3"/>
  <p:tag name="KSO_WM_DIAGRAM_COLOR_TRICK" val="2"/>
  <p:tag name="KSO_WM_DIAGRAM_COLOR_TEXT_CAN_REMOVE" val="n"/>
  <p:tag name="KSO_WM_DIAGRAM_GROUP_CODE" val="l1-1"/>
  <p:tag name="KSO_WM_UNIT_PRESET_TEXT" val="单击添加标题"/>
  <p:tag name="KSO_WM_UNIT_TEXT_FILL_FORE_SCHEMECOLOR_INDEX" val="1"/>
  <p:tag name="KSO_WM_UNIT_TEXT_FILL_TYPE" val="1"/>
  <p:tag name="KSO_WM_DIAGRAM_MAX_ITEMCNT" val="6"/>
  <p:tag name="KSO_WM_DIAGRAM_MIN_ITEMCNT" val="2"/>
  <p:tag name="KSO_WM_DIAGRAM_VIRTUALLY_FRAME" val="{&quot;height&quot;:282.8867716535433,&quot;width&quot;:376.2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BEAUTIFY_FLAG" val="#wm#"/>
  <p:tag name="KSO_WM_UNIT_SUBTYPE" val="a"/>
  <p:tag name="KSO_WM_UNIT_NOCLEAR" val="0"/>
  <p:tag name="KSO_WM_UNIT_VALUE" val="42"/>
  <p:tag name="KSO_WM_UNIT_HIGHLIGHT" val="0"/>
  <p:tag name="KSO_WM_UNIT_COMPATIBLE" val="0"/>
  <p:tag name="KSO_WM_UNIT_DIAGRAM_ISNUMVISUAL" val="0"/>
  <p:tag name="KSO_WM_UNIT_DIAGRAM_ISREFERUNIT" val="0"/>
  <p:tag name="KSO_WM_UNIT_TYPE" val="l_h_f"/>
  <p:tag name="KSO_WM_UNIT_INDEX" val="1_6_1"/>
  <p:tag name="KSO_WM_UNIT_ID" val="diagram20231124_5*l_h_f*1_6_1"/>
  <p:tag name="KSO_WM_TEMPLATE_CATEGORY" val="diagram"/>
  <p:tag name="KSO_WM_TEMPLATE_INDEX" val="20231124"/>
  <p:tag name="KSO_WM_UNIT_LAYERLEVEL" val="1_1_1"/>
  <p:tag name="KSO_WM_TAG_VERSION" val="3.0"/>
  <p:tag name="KSO_WM_DIAGRAM_VERSION" val="3"/>
  <p:tag name="KSO_WM_DIAGRAM_COLOR_TRICK" val="2"/>
  <p:tag name="KSO_WM_DIAGRAM_COLOR_TEXT_CAN_REMOVE" val="n"/>
  <p:tag name="KSO_WM_DIAGRAM_GROUP_CODE" val="l1-1"/>
  <p:tag name="KSO_WM_UNIT_PRESET_TEXT" val="单击添加正文，文字是思想的提炼"/>
  <p:tag name="KSO_WM_UNIT_TEXT_FILL_FORE_SCHEMECOLOR_INDEX" val="1"/>
  <p:tag name="KSO_WM_UNIT_TEXT_FILL_TYPE" val="1"/>
  <p:tag name="KSO_WM_DIAGRAM_MAX_ITEMCNT" val="6"/>
  <p:tag name="KSO_WM_DIAGRAM_MIN_ITEMCNT" val="2"/>
  <p:tag name="KSO_WM_DIAGRAM_VIRTUALLY_FRAME" val="{&quot;height&quot;:282.8867716535433,&quot;width&quot;:376.2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45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7"/>
</p:tagLst>
</file>

<file path=ppt/tags/tag454.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4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5*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5*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5*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5*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5*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262_5*l_h_f*1_6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f*4"/>
  <p:tag name="KSO_WM_TEMPLATE_CATEGORY" val="custom"/>
  <p:tag name="KSO_WM_TEMPLATE_INDEX" val="20231212"/>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492.xml><?xml version="1.0" encoding="utf-8"?>
<p:tagLst xmlns:p="http://schemas.openxmlformats.org/presentationml/2006/main">
  <p:tag name="KSO_WM_SLIDE_ID" val="custom2023121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2"/>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60">
      <a:dk1>
        <a:srgbClr val="000000"/>
      </a:dk1>
      <a:lt1>
        <a:srgbClr val="FFFFFF"/>
      </a:lt1>
      <a:dk2>
        <a:srgbClr val="001548"/>
      </a:dk2>
      <a:lt2>
        <a:srgbClr val="F5F7FF"/>
      </a:lt2>
      <a:accent1>
        <a:srgbClr val="00A7FF"/>
      </a:accent1>
      <a:accent2>
        <a:srgbClr val="3386ED"/>
      </a:accent2>
      <a:accent3>
        <a:srgbClr val="33F0FF"/>
      </a:accent3>
      <a:accent4>
        <a:srgbClr val="FA406C"/>
      </a:accent4>
      <a:accent5>
        <a:srgbClr val="C933FE"/>
      </a:accent5>
      <a:accent6>
        <a:srgbClr val="FF00A7"/>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12700">
          <a:solidFill>
            <a:schemeClr val="tx1">
              <a:alpha val="70000"/>
            </a:schemeClr>
          </a:solidFill>
          <a:prstDash val="solid"/>
        </a:ln>
      </a:spPr>
      <a:bodyPr/>
      <a:lst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2023-12-16T19:03:06Z</dcterms:created>
  <dcterms:modified xsi:type="dcterms:W3CDTF">2023-12-16T19:03:06Z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3d790ae8f6424abf9eb7a38349bc0ab4_21</vt:lpwstr>
  </property>
</Properties>
</file>