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68" r:id="rId1"/>
    <p:sldMasterId id="2147486405" r:id="rId2"/>
  </p:sldMasterIdLst>
  <p:notesMasterIdLst>
    <p:notesMasterId r:id="rId3"/>
  </p:notesMasterIdLst>
  <p:sldIdLst>
    <p:sldId id="1563" r:id="rId4"/>
    <p:sldId id="1567" r:id="rId5"/>
    <p:sldId id="1572" r:id="rId6"/>
    <p:sldId id="1577" r:id="rId7"/>
    <p:sldId id="1584" r:id="rId9"/>
    <p:sldId id="1587" r:id="rId10"/>
    <p:sldId id="1590" r:id="rId11"/>
    <p:sldId id="1594" r:id="rId12"/>
    <p:sldId id="1601" r:id="rId14"/>
    <p:sldId id="1604" r:id="rId15"/>
    <p:sldId id="1607" r:id="rId16"/>
    <p:sldId id="1611" r:id="rId17"/>
    <p:sldId id="1618" r:id="rId19"/>
    <p:sldId id="1621" r:id="rId20"/>
    <p:sldId id="1624" r:id="rId21"/>
    <p:sldId id="1628" r:id="rId22"/>
    <p:sldId id="1635" r:id="rId24"/>
    <p:sldId id="1638" r:id="rId25"/>
    <p:sldId id="1641" r:id="rId26"/>
    <p:sldId id="1645" r:id="rId27"/>
    <p:sldId id="1652" r:id="rId29"/>
    <p:sldId id="1655" r:id="rId30"/>
    <p:sldId id="1658" r:id="rId31"/>
    <p:sldId id="1662" r:id="rId32"/>
    <p:sldId id="1669" r:id="rId34"/>
    <p:sldId id="1672" r:id="rId35"/>
    <p:sldId id="167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69" r:id="rId1"/>
    <p:sldLayoutId id="2147486370" r:id="rId2"/>
    <p:sldLayoutId id="2147486371" r:id="rId3"/>
    <p:sldLayoutId id="2147486372" r:id="rId4"/>
    <p:sldLayoutId id="2147486373" r:id="rId5"/>
    <p:sldLayoutId id="2147486374" r:id="rId6"/>
    <p:sldLayoutId id="2147486375" r:id="rId7"/>
    <p:sldLayoutId id="2147486376" r:id="rId8"/>
    <p:sldLayoutId id="2147486377" r:id="rId9"/>
    <p:sldLayoutId id="2147486378" r:id="rId10"/>
    <p:sldLayoutId id="21474863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06" r:id="rId1"/>
    <p:sldLayoutId id="2147486407" r:id="rId2"/>
    <p:sldLayoutId id="2147486408" r:id="rId3"/>
    <p:sldLayoutId id="2147486409" r:id="rId4"/>
    <p:sldLayoutId id="2147486410" r:id="rId5"/>
    <p:sldLayoutId id="2147486411" r:id="rId6"/>
    <p:sldLayoutId id="2147486412" r:id="rId7"/>
    <p:sldLayoutId id="2147486413" r:id="rId8"/>
    <p:sldLayoutId id="2147486414" r:id="rId9"/>
    <p:sldLayoutId id="2147486415" r:id="rId10"/>
    <p:sldLayoutId id="21474864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电气工程行业工作总结与展望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电气工程行业概述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电气工程行业工作总结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电气工程行业技术发展与趋势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电气工程行业市场发展与机遇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电气工程行业政策环境与影响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电气工程行业概述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电气工程行业的发展趋势和未来展望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电气工程行业在国民经济中的地位和作用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电气工程行业的发展历程和历史背景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电气工程行业的定义和范围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电力系统设备：包括发电机、变压器、断路器、开关柜等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电气设备制造服务：包括设备安装、调试、维护等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电力工程建设服务：包括电力工程设计、施工、监理等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电力电子设备：包括变频器、逆变器、整流器等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行业市场规模与增长趋势</a:t>
            </a:r>
            <a:endParaRPr altLang="en-US" lang="zh-CN"/>
          </a:p>
        </p:txBody>
      </p:sp>
      <p:sp>
        <p:nvSpPr>
          <p:cNvPr id="10491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市场规模：全球电气工程行业市场规模庞大，涵盖多个领域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增长趋势：随着科技发展和市场需求增长，电气工程行业将持续保持增长态势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影响因素：政策支持、技术创新、市场需求等推动电气工程行业的发展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未来展望：电气工程行业将不断拓展新的应用领域，实现更高质量的发展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电气工程行业工作总结</a:t>
            </a:r>
            <a:endParaRPr altLang="en-US" dirty="0" lang="zh-CN"/>
          </a:p>
        </p:txBody>
      </p:sp>
      <p:sp>
        <p:nvSpPr>
          <p:cNvPr id="10491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行业工作重点与成果</a:t>
            </a:r>
            <a:endParaRPr altLang="en-US" lang="zh-CN"/>
          </a:p>
        </p:txBody>
      </p:sp>
      <p:sp>
        <p:nvSpPr>
          <p:cNvPr id="104926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智能电网与自动化技术应用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电力供应与基础设施建设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新能源与可再生能源开发利用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电力设备制造与技术创新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人才培养与行业标准制定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行业工作挑战与解决方案</a:t>
            </a:r>
            <a:endParaRPr altLang="en-US" lang="zh-CN"/>
          </a:p>
        </p:txBody>
      </p:sp>
      <p:sp>
        <p:nvSpPr>
          <p:cNvPr id="104933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行业工作挑战：技术更新换代快，需要不断学习和掌握新技术；市场竞争激烈，需要提高产品质量和服务水平；客户需求多样化，需要提供个性化的解决方案。</a:t>
            </a:r>
            <a:endParaRPr altLang="en-US" lang="zh-CN"/>
          </a:p>
          <a:p>
            <a:r>
              <a:rPr altLang="en-US" lang="zh-CN"/>
              <a:t>解决方案：加强技术研发，提高自主创新能力；加强人才培养和引进，提高团队整体素质；加强与客户的沟通和合作，提高客户满意度。  以下是用户提供的信息和标题： 我正在写一份主题为“电气工程行业工作总结与展望”的PPT,现在准备介绍“电气工程行业工作展望”,请帮我生成“未来发展趋势”为标题的内容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我正在写一份主题为“电气工程行业工作总结与展望”的PPT,现在准备介绍“电气工程行业工作展望”,请帮我生成“未来发展趋势”为标题的内容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智能化发展：随着人工智能、大数据等技术的不断发展，电气工程行业将更加注重智能化技术的应用，提高生产效率和产品质量。</a:t>
            </a:r>
            <a:endParaRPr altLang="en-US" lang="zh-CN"/>
          </a:p>
          <a:p>
            <a:r>
              <a:rPr altLang="en-US" lang="zh-CN"/>
              <a:t>绿色化发展：随着环保意识的不断提高，电气工程行业将更加注重环保和可持续发展，推广清洁能源和绿色制造技术。</a:t>
            </a:r>
            <a:endParaRPr altLang="en-US" lang="zh-CN"/>
          </a:p>
          <a:p>
            <a:r>
              <a:rPr altLang="en-US" lang="zh-CN"/>
              <a:t>数字化发展：随着数字化技术的不断发展，电气工程行业将更加注重数字化技术的应用，实现生产过程的数字化管理和控制。</a:t>
            </a:r>
            <a:endParaRPr altLang="en-US" lang="zh-CN"/>
          </a:p>
          <a:p>
            <a:r>
              <a:rPr altLang="en-US" lang="zh-CN"/>
              <a:t>国际化发展：随着全球化的不断深入，电气工程行业将更加注重国际化发展，加强与国际先进企业的合作和交流。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行业工作未来发展方向</a:t>
            </a:r>
            <a:endParaRPr altLang="en-US" lang="zh-CN"/>
          </a:p>
        </p:txBody>
      </p:sp>
      <p:sp>
        <p:nvSpPr>
          <p:cNvPr id="10493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绿色环保：推广清洁能源和节能技术，降低对环境的影响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智能化发展：利用人工智能、大数据等技术提高工作效率和质量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跨界合作：与其他领域进行合作，拓展业务范围和领域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国际化发展：加强国际交流与合作，推动行业走向世界舞台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电气工程行业技术发展与趋势</a:t>
            </a:r>
            <a:endParaRPr altLang="en-US" dirty="0" lang="zh-CN"/>
          </a:p>
        </p:txBody>
      </p:sp>
      <p:sp>
        <p:nvSpPr>
          <p:cNvPr id="10494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行业技术发展现状与特点</a:t>
            </a:r>
            <a:endParaRPr altLang="en-US" lang="zh-CN"/>
          </a:p>
        </p:txBody>
      </p:sp>
      <p:sp>
        <p:nvSpPr>
          <p:cNvPr id="10494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行业技术创新与突破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行业技术应用与拓展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电气工程行业技术发展现状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行业技术发展趋势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行业技术发展趋势与前景</a:t>
            </a:r>
            <a:endParaRPr altLang="en-US" lang="zh-CN"/>
          </a:p>
        </p:txBody>
      </p:sp>
      <p:sp>
        <p:nvSpPr>
          <p:cNvPr id="1049554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智能化技术：随着人工智能、大数据等技术的不断发展，电气工程行业将更加注重智能化技术的应用，提高生产效率和产品质量。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58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60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62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新能源技术：随着环保意识的提高，新能源技术将成为电气工程行业的重要发展方向，如太阳能、风能等清洁能源的应用将更加广泛。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66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68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70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自动化技术：自动化技术将进一步提高电气工程行业的生产效率和产品质量，减少人工干预，提高生产过程的可控性和稳定性。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74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76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78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物联网技术：物联网技术的应用将实现设备之间的互联互通，提高生产过程的可视化和可控制性，为电气工程行业的发展带来新的机遇。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82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84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行业技术创新与突破方向</a:t>
            </a:r>
            <a:endParaRPr altLang="en-US" lang="zh-CN"/>
          </a:p>
        </p:txBody>
      </p:sp>
      <p:sp>
        <p:nvSpPr>
          <p:cNvPr id="10496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新能源技术：提高能源利用效率，降低碳排放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人工智能技术：实现自动化、智能化生产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物联网技术：实现设备间的互联互通，提高生产效率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5G技术：为电气工程行业提供更快速、更稳定的通信支持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电气工程行业市场发展与机遇</a:t>
            </a:r>
            <a:endParaRPr altLang="en-US" dirty="0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行业市场发展现状与特点</a:t>
            </a:r>
            <a:endParaRPr altLang="en-US" lang="zh-CN"/>
          </a:p>
        </p:txBody>
      </p:sp>
      <p:sp>
        <p:nvSpPr>
          <p:cNvPr id="10497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市场规模不断扩大，行业增长迅速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行业技术水平不断提高，智能化、绿色化趋势明显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政策法规不断完善，为行业发展提供有力保障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市场竞争激烈，企业数量众多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行业市场发展趋势与前景</a:t>
            </a:r>
            <a:endParaRPr altLang="en-US" lang="zh-CN"/>
          </a:p>
        </p:txBody>
      </p:sp>
      <p:sp>
        <p:nvSpPr>
          <p:cNvPr id="10498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市场规模持续扩大，行业增长迅速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新能源、智能电网等领域发展迅速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行业竞争激烈，企业需要不断提升自身实力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未来市场前景广阔，需要抓住机遇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行业市场机遇与挑战分析</a:t>
            </a:r>
            <a:endParaRPr altLang="en-US" lang="zh-CN"/>
          </a:p>
        </p:txBody>
      </p:sp>
      <p:sp>
        <p:nvSpPr>
          <p:cNvPr id="10498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行业市场发展现状：市场规模、增长趋势、主要企业及产品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行业市场机遇：新兴领域、技术创新、政策支持等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行业市场挑战：市场竞争激烈、技术更新迅速、政策法规限制等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未来发展趋势：技术创新、绿色环保、智能化等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电气工程行业政策环境与影响</a:t>
            </a:r>
            <a:endParaRPr altLang="en-US" dirty="0" lang="zh-CN"/>
          </a:p>
        </p:txBody>
      </p:sp>
      <p:sp>
        <p:nvSpPr>
          <p:cNvPr id="10499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行业政策环境现状与特点</a:t>
            </a:r>
            <a:endParaRPr altLang="en-US" lang="zh-CN"/>
          </a:p>
        </p:txBody>
      </p:sp>
      <p:sp>
        <p:nvSpPr>
          <p:cNvPr id="104999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行业特点：介绍电气工程行业的特点，如技术密集、资金密集等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0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4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行业发展趋势：分析政策环境对电气工程行业未来发展的影响和趋势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0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0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政策环境概述：简要介绍电气工程行业政策环境的背景和重要性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1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6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政策法规体系：列举并简要解释与电气工程行业相关的政策法规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2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2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政策执行与监管：分析政策执行的情况和监管力度，以及其对行业的影响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24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行业政策发展趋势与影响</a:t>
            </a:r>
            <a:endParaRPr altLang="en-US" lang="zh-CN"/>
          </a:p>
        </p:txBody>
      </p:sp>
      <p:sp>
        <p:nvSpPr>
          <p:cNvPr id="1050060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62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64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政策环境概述：简要介绍电气工程行业的政策环境，包括政策制定、实施和监管等方面。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6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68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70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政策发展趋势：分析当前电气工程行业政策的发展趋势，如新能源、智能化、绿色化等方面的政策导向。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2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74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76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政策对行业的影响：详细阐述政策对电气工程行业的影响，包括促进技术创新、推动产业升级、优化资源配置等方面的作用。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8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8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80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82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未来政策展望：预测未来电气工程行业政策的走向，提出政策建议和改进方向，为行业发展提供参考。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行业政策创新与突破方向</a:t>
            </a:r>
            <a:endParaRPr altLang="en-US" lang="zh-CN"/>
          </a:p>
        </p:txBody>
      </p:sp>
      <p:sp>
        <p:nvSpPr>
          <p:cNvPr id="10501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政策环境分析：解读当前电气工程行业的政策环境，包括政策法规、标准规范等方面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政策创新：介绍电气工程行业在政策方面的创新和突破，如新技术、新模式、新业态等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政策影响：分析政策对电气工程行业的影响，包括促进产业发展、推动技术创新等方面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未来展望：展望电气工程行业未来的政策方向，包括政策趋势、重点领域等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电气工程行业未来展望与发展建议</a:t>
            </a:r>
            <a:endParaRPr altLang="en-US" dirty="0" lang="zh-CN"/>
          </a:p>
        </p:txBody>
      </p:sp>
      <p:sp>
        <p:nvSpPr>
          <p:cNvPr id="1050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行业未来展望与发展趋势预测</a:t>
            </a:r>
            <a:endParaRPr altLang="en-US" lang="zh-CN"/>
          </a:p>
        </p:txBody>
      </p:sp>
      <p:sp>
        <p:nvSpPr>
          <p:cNvPr id="10502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行业发展趋势：新能源、智能化、自动化等趋势将推动电气工程行业持续发展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未来技术应用：人工智能、大数据、物联网等技术在电气工程领域的应用将更加广泛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政策支持：政府对新能源、节能环保等领域的支持将为电气工程行业提供更多发展机遇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企业创新：企业应加强技术创新和人才培养，提高核心竞争力，以适应行业发展趋势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行业发展建议与政策建议</a:t>
            </a:r>
            <a:endParaRPr altLang="en-US" lang="zh-CN"/>
          </a:p>
        </p:txBody>
      </p:sp>
      <p:sp>
        <p:nvSpPr>
          <p:cNvPr id="10503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推动绿色发展，降低碳排放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加强技术创新，提高核心竞争力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加强人才培养，提高行业素质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鼓励企业走出去，拓展国际市场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5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5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2023-12-17T20:37:25Z</dcterms:created>
  <dcterms:modified xsi:type="dcterms:W3CDTF">2023-12-17T20:37:25Z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dced5a83e4c54e2eac35e353ea6e9507_21</vt:lpwstr>
  </property>
</Properties>
</file>