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00" r:id="rId1"/>
    <p:sldMasterId id="2147491337" r:id="rId2"/>
  </p:sldMasterIdLst>
  <p:notesMasterIdLst>
    <p:notesMasterId r:id="rId3"/>
  </p:notesMasterIdLst>
  <p:sldIdLst>
    <p:sldId id="3905" r:id="rId4"/>
    <p:sldId id="3910" r:id="rId5"/>
    <p:sldId id="3914" r:id="rId6"/>
    <p:sldId id="3917" r:id="rId7"/>
    <p:sldId id="3923" r:id="rId9"/>
    <p:sldId id="3926" r:id="rId10"/>
    <p:sldId id="3929" r:id="rId11"/>
    <p:sldId id="3932" r:id="rId12"/>
    <p:sldId id="3938" r:id="rId14"/>
    <p:sldId id="3941" r:id="rId15"/>
    <p:sldId id="3944" r:id="rId16"/>
    <p:sldId id="3947" r:id="rId17"/>
    <p:sldId id="3953" r:id="rId19"/>
    <p:sldId id="3956" r:id="rId20"/>
    <p:sldId id="3959" r:id="rId21"/>
    <p:sldId id="3962" r:id="rId22"/>
    <p:sldId id="3965" r:id="rId23"/>
    <p:sldId id="3971" r:id="rId25"/>
    <p:sldId id="3974" r:id="rId26"/>
    <p:sldId id="3977" r:id="rId27"/>
    <p:sldId id="3980" r:id="rId28"/>
    <p:sldId id="3983" r:id="rId29"/>
    <p:sldId id="3989" r:id="rId31"/>
    <p:sldId id="3992" r:id="rId32"/>
    <p:sldId id="3995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01" r:id="rId1"/>
    <p:sldLayoutId id="2147491302" r:id="rId2"/>
    <p:sldLayoutId id="2147491303" r:id="rId3"/>
    <p:sldLayoutId id="2147491304" r:id="rId4"/>
    <p:sldLayoutId id="2147491305" r:id="rId5"/>
    <p:sldLayoutId id="2147491306" r:id="rId6"/>
    <p:sldLayoutId id="2147491307" r:id="rId7"/>
    <p:sldLayoutId id="2147491308" r:id="rId8"/>
    <p:sldLayoutId id="2147491309" r:id="rId9"/>
    <p:sldLayoutId id="2147491310" r:id="rId10"/>
    <p:sldLayoutId id="21474913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338" r:id="rId1"/>
    <p:sldLayoutId id="2147491339" r:id="rId2"/>
    <p:sldLayoutId id="2147491340" r:id="rId3"/>
    <p:sldLayoutId id="2147491341" r:id="rId4"/>
    <p:sldLayoutId id="2147491342" r:id="rId5"/>
    <p:sldLayoutId id="2147491343" r:id="rId6"/>
    <p:sldLayoutId id="2147491344" r:id="rId7"/>
    <p:sldLayoutId id="2147491345" r:id="rId8"/>
    <p:sldLayoutId id="2147491346" r:id="rId9"/>
    <p:sldLayoutId id="2147491347" r:id="rId10"/>
    <p:sldLayoutId id="21474913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强化产品研发与创新能力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产品研发能力的重要性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创新能力对公司发展的影响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强化产品研发与创新的措施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产品研发与创新的成果与影响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总结与展望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产品研发能力的重要性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提升产品竞争力</a:t>
            </a:r>
            <a:endParaRPr altLang="en-US" lang="zh-CN"/>
          </a:p>
        </p:txBody>
      </p:sp>
      <p:sp>
        <p:nvSpPr>
          <p:cNvPr id="104921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创新是提升产品竞争力的关键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研发能力是产品竞争力的核心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研发能力与创新能力相互促进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提升产品竞争力需要不断投入研发和创新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满足市场需求</a:t>
            </a:r>
            <a:endParaRPr altLang="en-US" lang="zh-CN"/>
          </a:p>
        </p:txBody>
      </p:sp>
      <p:sp>
        <p:nvSpPr>
          <p:cNvPr id="104929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提升产品研发能力是满足市场需求的关键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不断研发新产品，满足消费者不断变化的需求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通过技术创新，提高产品质量和性能，增强市场竞争力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建立完善的市场调研和用户反馈机制，及时调整产品研发方向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推动公司发展</a:t>
            </a:r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提升产品竞争力：通过研发创新，提高产品质量和性能，满足市场需求，增强产品竞争力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拓展市场份额：不断推出新产品，满足客户需求，扩大市场份额，提高公司知名度和影响力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促进公司持续发展：研发创新是公司持续发展的动力源泉，通过不断的技术创新和产品升级，推动公司不断向前发展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增强公司盈利能力：通过研发创新，提高产品质量和性能，降低生产成本，提高产品附加值，从而增强公司的盈利能力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2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创新能力对公司发展的影响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创新技术引领行业发展</a:t>
            </a:r>
            <a:endParaRPr altLang="en-US" lang="zh-CN"/>
          </a:p>
        </p:txBody>
      </p:sp>
      <p:sp>
        <p:nvSpPr>
          <p:cNvPr id="104955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创新技术推动产品研发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创新技术引领行业趋势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创新技术提升公司竞争力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创新技术促进公司可持续发展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创新产品提升品牌形象</a:t>
            </a:r>
            <a:endParaRPr altLang="en-US" lang="zh-CN"/>
          </a:p>
        </p:txBody>
      </p:sp>
      <p:sp>
        <p:nvSpPr>
          <p:cNvPr id="10496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创新产品能够增加公司市场份额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创新产品能够提高公司品牌形象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创新产品能够吸引更多消费者关注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创新产品能够提高公司竞争力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创新思维增强公司竞争力</a:t>
            </a:r>
            <a:endParaRPr altLang="en-US" lang="zh-CN"/>
          </a:p>
        </p:txBody>
      </p:sp>
      <p:sp>
        <p:nvSpPr>
          <p:cNvPr id="104971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创新思维有助于提高产品质量和降低成本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创新思维是公司发展的核心驱动力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创新思维有助于开拓新市场和扩大市场份额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创新思维有助于提高员工素质和增强团队凝聚力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7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强化产品研发与创新的措施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加大研发投入</a:t>
            </a:r>
            <a:endParaRPr altLang="en-US" lang="zh-CN"/>
          </a:p>
        </p:txBody>
      </p:sp>
      <p:sp>
        <p:nvSpPr>
          <p:cNvPr id="104991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引进高层次人才，加强研发团队建设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提高研发经费占年销售收入比例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建立研发激励机制，激发创新活力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加强与高校、科研机构合作，共同推动技术创新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引进优秀人才</a:t>
            </a:r>
            <a:endParaRPr altLang="en-US" lang="zh-CN"/>
          </a:p>
        </p:txBody>
      </p:sp>
      <p:sp>
        <p:nvSpPr>
          <p:cNvPr id="104999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招聘具有创新能力和经验的人才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提供具有竞争力的薪酬和福利待遇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建立良好的工作环境和企业文化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提供培训和发展机会，促进人才成长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建立创新机制</a:t>
            </a:r>
            <a:endParaRPr altLang="en-US" lang="zh-CN"/>
          </a:p>
        </p:txBody>
      </p:sp>
      <p:sp>
        <p:nvSpPr>
          <p:cNvPr id="105007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设立专门的研发团队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鼓励员工提出创新想法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定期组织技术培训和交流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建立激励机制，鼓励创新成果转化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加强产学研合作</a:t>
            </a:r>
            <a:endParaRPr altLang="en-US" lang="zh-CN"/>
          </a:p>
        </p:txBody>
      </p:sp>
      <p:sp>
        <p:nvSpPr>
          <p:cNvPr id="10501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建立产学研合作机制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加强技术交流与人才培养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共同研发新产品和技术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促进科技成果转化和应用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2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产品研发与创新的成果与影响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提升产品质量与性能</a:t>
            </a:r>
            <a:endParaRPr altLang="en-US" lang="zh-CN"/>
          </a:p>
        </p:txBody>
      </p:sp>
      <p:sp>
        <p:nvSpPr>
          <p:cNvPr id="105034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产品研发与创新的成果：提升产品质量与性能，满足客户需求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提升产品性能：通过技术研发与创新，提高产品性能，满足不同场景下的使用需求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提升产品质量：严格把控产品质量，确保产品稳定可靠，提高客户满意度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成果与影响：通过产品研发与创新的成果，提升企业竞争力，促进企业发展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拓展市场份额</a:t>
            </a:r>
            <a:endParaRPr altLang="en-US" lang="zh-CN"/>
          </a:p>
        </p:txBody>
      </p:sp>
      <p:sp>
        <p:nvSpPr>
          <p:cNvPr id="1050414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6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1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新产品推出：通过研发与创新，不断推出新产品，满足市场需求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2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市场份额增长：新产品推出后，市场份额不断扩大，成为行业领导者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8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品牌影响力提升：通过产品研发与创新，提升品牌影响力，成为行业知名品牌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4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客户满意度提高：通过产品研发与创新，提高产品质量和服务水平，客户满意度不断提高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增强品牌影响力</a:t>
            </a:r>
            <a:endParaRPr altLang="en-US" lang="zh-CN"/>
          </a:p>
        </p:txBody>
      </p:sp>
      <p:sp>
        <p:nvSpPr>
          <p:cNvPr id="105049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产品研发与创新的成果：提升产品质量，增加产品附加值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产品研发与创新的影响：提高品牌知名度，增强品牌竞争力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品牌影响力的提升：扩大市场份额，提高客户满意度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品牌影响力的持续发展：加强品牌宣传，推动品牌升级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推动行业进步与发展</a:t>
            </a:r>
            <a:endParaRPr altLang="en-US" lang="zh-CN"/>
          </a:p>
        </p:txBody>
      </p:sp>
      <p:sp>
        <p:nvSpPr>
          <p:cNvPr id="105056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引领行业技术发展：通过产品研发与创新，推动行业技术进步，成为行业的引领者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促进行业转型升级：通过产品研发与创新，推动行业转型升级，提高行业整体竞争力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推动行业标准制定：通过产品研发与创新，参与行业标准制定，为行业健康发展贡献力量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增强行业国际影响力：通过产品研发与创新，提高行业在国际上的影响力，树立行业国际形象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62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总结强化产品研发与创新能力对公司发展的重要性</a:t>
            </a:r>
            <a:endParaRPr altLang="en-US" lang="zh-CN"/>
          </a:p>
        </p:txBody>
      </p:sp>
      <p:sp>
        <p:nvSpPr>
          <p:cNvPr id="10507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58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0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提升公司竞争力：通过不断研发和创新，公司能够推出更具竞争力的产品，满足市场需求，提高市场份额。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64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6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推动公司持续发展：产品研发和创新是公司持续发展的动力源泉，能够为公司带来持续的竞争优势和增长动力。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70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增强公司创新能力：强化产品研发与创新能力，能够提高公司的创新能力，使公司不断适应市场变化和技术进步。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72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76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8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提升公司品牌形象：通过推出具有创新性和高质量的产品，公司能够提升品牌形象和知名度，吸引更多客户和合作伙伴。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展望未来公司的发展方向与目标</a:t>
            </a:r>
            <a:endParaRPr altLang="en-US" lang="zh-CN"/>
          </a:p>
        </p:txBody>
      </p:sp>
      <p:sp>
        <p:nvSpPr>
          <p:cNvPr id="105083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提升品牌影响力和市场竞争力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持续加强产品研发与创新能力的投入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拓展新的市场领域和业务模式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实现可持续发展和长期盈利目标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9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1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2023-12-19T18:21:54Z</dcterms:created>
  <dcterms:modified xsi:type="dcterms:W3CDTF">2023-12-19T18:21:54Z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1b195b321d8c4f31b6ac9c2c5a8d9477_21</vt:lpwstr>
  </property>
</Properties>
</file>