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41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署名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1308734" y="3261390"/>
            <a:ext cx="8281669" cy="801684"/>
          </a:xfrm>
          <a:prstGeom prst="rect">
            <a:avLst/>
          </a:prstGeom>
          <a:noFill/>
        </p:spPr>
        <p:txBody>
          <a:bodyPr wrap="square" lIns="7200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300" normalizeH="0" baseline="0" noProof="1" err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1308735" y="1881505"/>
            <a:ext cx="8281670" cy="1246505"/>
          </a:xfrm>
          <a:prstGeom prst="rect">
            <a:avLst/>
          </a:prstGeom>
          <a:noFill/>
        </p:spPr>
        <p:txBody>
          <a:bodyPr wrap="square" lIns="7200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 flipH="1"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9" name="日期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8711565" y="6039870"/>
            <a:ext cx="1754505" cy="2940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altLang="zh-CN" sz="1400" b="1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节编号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3042285" y="1996274"/>
            <a:ext cx="7423785" cy="8654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bg1">
                    <a:alpha val="28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6"/>
            </p:custDataLst>
          </p:nvPr>
        </p:nvSpPr>
        <p:spPr>
          <a:xfrm>
            <a:off x="3042285" y="2889885"/>
            <a:ext cx="7423785" cy="19456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73350" y="-2667000"/>
            <a:ext cx="6858000" cy="12192000"/>
          </a:xfrm>
          <a:prstGeom prst="rect">
            <a:avLst/>
          </a:prstGeom>
        </p:spPr>
      </p:pic>
      <p:sp>
        <p:nvSpPr>
          <p:cNvPr id="17" name="任意多边形 16"/>
          <p:cNvSpPr/>
          <p:nvPr>
            <p:custDataLst>
              <p:tags r:id="rId3"/>
            </p:custDataLst>
          </p:nvPr>
        </p:nvSpPr>
        <p:spPr>
          <a:xfrm>
            <a:off x="6350" y="5287860"/>
            <a:ext cx="12183110" cy="917344"/>
          </a:xfrm>
          <a:custGeom>
            <a:gdLst>
              <a:gd name="connsiteX0" fmla="*/ 0 w 19186"/>
              <a:gd name="connsiteY0" fmla="*/ 1441 h 1444"/>
              <a:gd name="connsiteX1" fmla="*/ 5475 w 19186"/>
              <a:gd name="connsiteY1" fmla="*/ 448 h 1444"/>
              <a:gd name="connsiteX2" fmla="*/ 10425 w 19186"/>
              <a:gd name="connsiteY2" fmla="*/ 1348 h 1444"/>
              <a:gd name="connsiteX3" fmla="*/ 14640 w 19186"/>
              <a:gd name="connsiteY3" fmla="*/ 13 h 1444"/>
              <a:gd name="connsiteX4" fmla="*/ 15740 w 19186"/>
              <a:gd name="connsiteY4" fmla="*/ 1379 h 1444"/>
              <a:gd name="connsiteX5" fmla="*/ 19186 w 19186"/>
              <a:gd name="connsiteY5" fmla="*/ 869 h 14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6" h="1445">
                <a:moveTo>
                  <a:pt x="0" y="1441"/>
                </a:moveTo>
                <a:cubicBezTo>
                  <a:pt x="1860" y="1484"/>
                  <a:pt x="3255" y="1152"/>
                  <a:pt x="5475" y="448"/>
                </a:cubicBezTo>
                <a:cubicBezTo>
                  <a:pt x="7695" y="-256"/>
                  <a:pt x="8715" y="1363"/>
                  <a:pt x="10425" y="1348"/>
                </a:cubicBezTo>
                <a:cubicBezTo>
                  <a:pt x="12135" y="1333"/>
                  <a:pt x="13665" y="-153"/>
                  <a:pt x="14640" y="13"/>
                </a:cubicBezTo>
                <a:cubicBezTo>
                  <a:pt x="15615" y="179"/>
                  <a:pt x="14825" y="1231"/>
                  <a:pt x="15740" y="1379"/>
                </a:cubicBezTo>
                <a:cubicBezTo>
                  <a:pt x="16655" y="1527"/>
                  <a:pt x="18607" y="404"/>
                  <a:pt x="19186" y="869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56000">
                  <a:schemeClr val="accent4">
                    <a:alpha val="10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14705" y="935355"/>
            <a:ext cx="10562590" cy="833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 w="19050">
                  <a:gradFill>
                    <a:gsLst>
                      <a:gs pos="8000">
                        <a:schemeClr val="accent2">
                          <a:lumMod val="20000"/>
                          <a:lumOff val="80000"/>
                          <a:alpha val="0"/>
                        </a:schemeClr>
                      </a:gs>
                      <a:gs pos="88000">
                        <a:schemeClr val="accent2">
                          <a:alpha val="34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916940" y="934720"/>
            <a:ext cx="10358120" cy="9220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8" name="署名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308735" y="2079706"/>
            <a:ext cx="8281670" cy="1692256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2.xml" /><Relationship Id="rId21" Type="http://schemas.openxmlformats.org/officeDocument/2006/relationships/tags" Target="../tags/tag183.xml" /><Relationship Id="rId22" Type="http://schemas.openxmlformats.org/officeDocument/2006/relationships/tags" Target="../tags/tag184.xml" /><Relationship Id="rId23" Type="http://schemas.openxmlformats.org/officeDocument/2006/relationships/tags" Target="../tags/tag185.xml" /><Relationship Id="rId24" Type="http://schemas.openxmlformats.org/officeDocument/2006/relationships/tags" Target="../tags/tag186.xml" /><Relationship Id="rId25" Type="http://schemas.openxmlformats.org/officeDocument/2006/relationships/tags" Target="../tags/tag18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00CC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4.xml" /><Relationship Id="rId2" Type="http://schemas.openxmlformats.org/officeDocument/2006/relationships/image" Target="../media/image1.jpeg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16" Type="http://schemas.openxmlformats.org/officeDocument/2006/relationships/tags" Target="../tags/tag228.xml" /><Relationship Id="rId17" Type="http://schemas.openxmlformats.org/officeDocument/2006/relationships/tags" Target="../tags/tag229.xml" /><Relationship Id="rId18" Type="http://schemas.openxmlformats.org/officeDocument/2006/relationships/tags" Target="../tags/tag230.xml" /><Relationship Id="rId19" Type="http://schemas.openxmlformats.org/officeDocument/2006/relationships/tags" Target="../tags/tag231.xml" /><Relationship Id="rId2" Type="http://schemas.openxmlformats.org/officeDocument/2006/relationships/image" Target="../media/image1.jpeg" /><Relationship Id="rId20" Type="http://schemas.openxmlformats.org/officeDocument/2006/relationships/tags" Target="../tags/tag232.xml" /><Relationship Id="rId21" Type="http://schemas.openxmlformats.org/officeDocument/2006/relationships/tags" Target="../tags/tag233.xml" /><Relationship Id="rId22" Type="http://schemas.openxmlformats.org/officeDocument/2006/relationships/tags" Target="../tags/tag23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14" Type="http://schemas.openxmlformats.org/officeDocument/2006/relationships/tags" Target="../tags/tag246.xml" /><Relationship Id="rId15" Type="http://schemas.openxmlformats.org/officeDocument/2006/relationships/tags" Target="../tags/tag247.xml" /><Relationship Id="rId16" Type="http://schemas.openxmlformats.org/officeDocument/2006/relationships/tags" Target="../tags/tag248.xml" /><Relationship Id="rId17" Type="http://schemas.openxmlformats.org/officeDocument/2006/relationships/tags" Target="../tags/tag249.xml" /><Relationship Id="rId18" Type="http://schemas.openxmlformats.org/officeDocument/2006/relationships/tags" Target="../tags/tag250.xml" /><Relationship Id="rId19" Type="http://schemas.openxmlformats.org/officeDocument/2006/relationships/tags" Target="../tags/tag251.xml" /><Relationship Id="rId2" Type="http://schemas.openxmlformats.org/officeDocument/2006/relationships/image" Target="../media/image1.jpeg" /><Relationship Id="rId20" Type="http://schemas.openxmlformats.org/officeDocument/2006/relationships/tags" Target="../tags/tag252.xml" /><Relationship Id="rId21" Type="http://schemas.openxmlformats.org/officeDocument/2006/relationships/tags" Target="../tags/tag253.xml" /><Relationship Id="rId22" Type="http://schemas.openxmlformats.org/officeDocument/2006/relationships/tags" Target="../tags/tag25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14" Type="http://schemas.openxmlformats.org/officeDocument/2006/relationships/tags" Target="../tags/tag269.xml" /><Relationship Id="rId15" Type="http://schemas.openxmlformats.org/officeDocument/2006/relationships/tags" Target="../tags/tag270.xml" /><Relationship Id="rId16" Type="http://schemas.openxmlformats.org/officeDocument/2006/relationships/tags" Target="../tags/tag271.xml" /><Relationship Id="rId17" Type="http://schemas.openxmlformats.org/officeDocument/2006/relationships/tags" Target="../tags/tag272.xml" /><Relationship Id="rId18" Type="http://schemas.openxmlformats.org/officeDocument/2006/relationships/tags" Target="../tags/tag273.xml" /><Relationship Id="rId19" Type="http://schemas.openxmlformats.org/officeDocument/2006/relationships/tags" Target="../tags/tag274.xml" /><Relationship Id="rId2" Type="http://schemas.openxmlformats.org/officeDocument/2006/relationships/image" Target="../media/image1.jpeg" /><Relationship Id="rId20" Type="http://schemas.openxmlformats.org/officeDocument/2006/relationships/tags" Target="../tags/tag275.xml" /><Relationship Id="rId21" Type="http://schemas.openxmlformats.org/officeDocument/2006/relationships/tags" Target="../tags/tag276.xml" /><Relationship Id="rId22" Type="http://schemas.openxmlformats.org/officeDocument/2006/relationships/tags" Target="../tags/tag277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5.xml" /><Relationship Id="rId11" Type="http://schemas.openxmlformats.org/officeDocument/2006/relationships/tags" Target="../tags/tag286.xml" /><Relationship Id="rId12" Type="http://schemas.openxmlformats.org/officeDocument/2006/relationships/tags" Target="../tags/tag287.xml" /><Relationship Id="rId13" Type="http://schemas.openxmlformats.org/officeDocument/2006/relationships/tags" Target="../tags/tag288.xml" /><Relationship Id="rId2" Type="http://schemas.openxmlformats.org/officeDocument/2006/relationships/image" Target="../media/image1.jpeg" /><Relationship Id="rId3" Type="http://schemas.openxmlformats.org/officeDocument/2006/relationships/tags" Target="../tags/tag278.xml" /><Relationship Id="rId4" Type="http://schemas.openxmlformats.org/officeDocument/2006/relationships/tags" Target="../tags/tag279.xml" /><Relationship Id="rId5" Type="http://schemas.openxmlformats.org/officeDocument/2006/relationships/tags" Target="../tags/tag280.xml" /><Relationship Id="rId6" Type="http://schemas.openxmlformats.org/officeDocument/2006/relationships/tags" Target="../tags/tag281.xml" /><Relationship Id="rId7" Type="http://schemas.openxmlformats.org/officeDocument/2006/relationships/tags" Target="../tags/tag282.xml" /><Relationship Id="rId8" Type="http://schemas.openxmlformats.org/officeDocument/2006/relationships/tags" Target="../tags/tag283.xml" /><Relationship Id="rId9" Type="http://schemas.openxmlformats.org/officeDocument/2006/relationships/tags" Target="../tags/tag28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13" Type="http://schemas.openxmlformats.org/officeDocument/2006/relationships/tags" Target="../tags/tag299.xml" /><Relationship Id="rId14" Type="http://schemas.openxmlformats.org/officeDocument/2006/relationships/tags" Target="../tags/tag300.xml" /><Relationship Id="rId2" Type="http://schemas.openxmlformats.org/officeDocument/2006/relationships/image" Target="../media/image1.jpeg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1.xml" /><Relationship Id="rId3" Type="http://schemas.openxmlformats.org/officeDocument/2006/relationships/tags" Target="../tags/tag302.xml" /><Relationship Id="rId4" Type="http://schemas.openxmlformats.org/officeDocument/2006/relationships/tags" Target="../tags/tag30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1.xml" /><Relationship Id="rId11" Type="http://schemas.openxmlformats.org/officeDocument/2006/relationships/tags" Target="../tags/tag312.xml" /><Relationship Id="rId12" Type="http://schemas.openxmlformats.org/officeDocument/2006/relationships/tags" Target="../tags/tag313.xml" /><Relationship Id="rId13" Type="http://schemas.openxmlformats.org/officeDocument/2006/relationships/tags" Target="../tags/tag314.xml" /><Relationship Id="rId14" Type="http://schemas.openxmlformats.org/officeDocument/2006/relationships/tags" Target="../tags/tag315.xml" /><Relationship Id="rId15" Type="http://schemas.openxmlformats.org/officeDocument/2006/relationships/tags" Target="../tags/tag316.xml" /><Relationship Id="rId16" Type="http://schemas.openxmlformats.org/officeDocument/2006/relationships/tags" Target="../tags/tag317.xml" /><Relationship Id="rId17" Type="http://schemas.openxmlformats.org/officeDocument/2006/relationships/tags" Target="../tags/tag318.xml" /><Relationship Id="rId18" Type="http://schemas.openxmlformats.org/officeDocument/2006/relationships/tags" Target="../tags/tag319.xml" /><Relationship Id="rId19" Type="http://schemas.openxmlformats.org/officeDocument/2006/relationships/tags" Target="../tags/tag320.xml" /><Relationship Id="rId2" Type="http://schemas.openxmlformats.org/officeDocument/2006/relationships/image" Target="../media/image1.jpeg" /><Relationship Id="rId20" Type="http://schemas.openxmlformats.org/officeDocument/2006/relationships/tags" Target="../tags/tag321.xml" /><Relationship Id="rId21" Type="http://schemas.openxmlformats.org/officeDocument/2006/relationships/tags" Target="../tags/tag322.xml" /><Relationship Id="rId22" Type="http://schemas.openxmlformats.org/officeDocument/2006/relationships/tags" Target="../tags/tag323.xml" /><Relationship Id="rId23" Type="http://schemas.openxmlformats.org/officeDocument/2006/relationships/tags" Target="../tags/tag324.xml" /><Relationship Id="rId24" Type="http://schemas.openxmlformats.org/officeDocument/2006/relationships/tags" Target="../tags/tag325.xml" /><Relationship Id="rId25" Type="http://schemas.openxmlformats.org/officeDocument/2006/relationships/tags" Target="../tags/tag326.xml" /><Relationship Id="rId3" Type="http://schemas.openxmlformats.org/officeDocument/2006/relationships/tags" Target="../tags/tag304.xml" /><Relationship Id="rId4" Type="http://schemas.openxmlformats.org/officeDocument/2006/relationships/tags" Target="../tags/tag305.xml" /><Relationship Id="rId5" Type="http://schemas.openxmlformats.org/officeDocument/2006/relationships/tags" Target="../tags/tag306.xml" /><Relationship Id="rId6" Type="http://schemas.openxmlformats.org/officeDocument/2006/relationships/tags" Target="../tags/tag307.xml" /><Relationship Id="rId7" Type="http://schemas.openxmlformats.org/officeDocument/2006/relationships/tags" Target="../tags/tag308.xml" /><Relationship Id="rId8" Type="http://schemas.openxmlformats.org/officeDocument/2006/relationships/tags" Target="../tags/tag309.xml" /><Relationship Id="rId9" Type="http://schemas.openxmlformats.org/officeDocument/2006/relationships/tags" Target="../tags/tag3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2" Type="http://schemas.openxmlformats.org/officeDocument/2006/relationships/image" Target="../media/image1.jpeg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0.xml" /><Relationship Id="rId11" Type="http://schemas.openxmlformats.org/officeDocument/2006/relationships/tags" Target="../tags/tag351.xml" /><Relationship Id="rId12" Type="http://schemas.openxmlformats.org/officeDocument/2006/relationships/tags" Target="../tags/tag352.xml" /><Relationship Id="rId13" Type="http://schemas.openxmlformats.org/officeDocument/2006/relationships/tags" Target="../tags/tag353.xml" /><Relationship Id="rId14" Type="http://schemas.openxmlformats.org/officeDocument/2006/relationships/tags" Target="../tags/tag354.xml" /><Relationship Id="rId15" Type="http://schemas.openxmlformats.org/officeDocument/2006/relationships/tags" Target="../tags/tag355.xml" /><Relationship Id="rId16" Type="http://schemas.openxmlformats.org/officeDocument/2006/relationships/tags" Target="../tags/tag356.xml" /><Relationship Id="rId17" Type="http://schemas.openxmlformats.org/officeDocument/2006/relationships/tags" Target="../tags/tag357.xml" /><Relationship Id="rId18" Type="http://schemas.openxmlformats.org/officeDocument/2006/relationships/tags" Target="../tags/tag358.xml" /><Relationship Id="rId2" Type="http://schemas.openxmlformats.org/officeDocument/2006/relationships/image" Target="../media/image1.jpeg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Relationship Id="rId9" Type="http://schemas.openxmlformats.org/officeDocument/2006/relationships/tags" Target="../tags/tag34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9.xml" /><Relationship Id="rId3" Type="http://schemas.openxmlformats.org/officeDocument/2006/relationships/tags" Target="../tags/tag360.xml" /><Relationship Id="rId4" Type="http://schemas.openxmlformats.org/officeDocument/2006/relationships/tags" Target="../tags/tag36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9.xml" /><Relationship Id="rId11" Type="http://schemas.openxmlformats.org/officeDocument/2006/relationships/tags" Target="../tags/tag370.xml" /><Relationship Id="rId12" Type="http://schemas.openxmlformats.org/officeDocument/2006/relationships/tags" Target="../tags/tag371.xml" /><Relationship Id="rId13" Type="http://schemas.openxmlformats.org/officeDocument/2006/relationships/tags" Target="../tags/tag372.xml" /><Relationship Id="rId14" Type="http://schemas.openxmlformats.org/officeDocument/2006/relationships/tags" Target="../tags/tag373.xml" /><Relationship Id="rId15" Type="http://schemas.openxmlformats.org/officeDocument/2006/relationships/tags" Target="../tags/tag374.xml" /><Relationship Id="rId16" Type="http://schemas.openxmlformats.org/officeDocument/2006/relationships/tags" Target="../tags/tag375.xml" /><Relationship Id="rId17" Type="http://schemas.openxmlformats.org/officeDocument/2006/relationships/tags" Target="../tags/tag376.xml" /><Relationship Id="rId2" Type="http://schemas.openxmlformats.org/officeDocument/2006/relationships/image" Target="../media/image1.jpeg" /><Relationship Id="rId3" Type="http://schemas.openxmlformats.org/officeDocument/2006/relationships/tags" Target="../tags/tag362.xml" /><Relationship Id="rId4" Type="http://schemas.openxmlformats.org/officeDocument/2006/relationships/tags" Target="../tags/tag363.xml" /><Relationship Id="rId5" Type="http://schemas.openxmlformats.org/officeDocument/2006/relationships/tags" Target="../tags/tag364.xml" /><Relationship Id="rId6" Type="http://schemas.openxmlformats.org/officeDocument/2006/relationships/tags" Target="../tags/tag365.xml" /><Relationship Id="rId7" Type="http://schemas.openxmlformats.org/officeDocument/2006/relationships/tags" Target="../tags/tag366.xml" /><Relationship Id="rId8" Type="http://schemas.openxmlformats.org/officeDocument/2006/relationships/tags" Target="../tags/tag367.xml" /><Relationship Id="rId9" Type="http://schemas.openxmlformats.org/officeDocument/2006/relationships/tags" Target="../tags/tag36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2" Type="http://schemas.openxmlformats.org/officeDocument/2006/relationships/image" Target="../media/image1.jpeg" /><Relationship Id="rId3" Type="http://schemas.openxmlformats.org/officeDocument/2006/relationships/tags" Target="../tags/tag377.xml" /><Relationship Id="rId4" Type="http://schemas.openxmlformats.org/officeDocument/2006/relationships/tags" Target="../tags/tag378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6.xml" /><Relationship Id="rId11" Type="http://schemas.openxmlformats.org/officeDocument/2006/relationships/tags" Target="../tags/tag397.xml" /><Relationship Id="rId12" Type="http://schemas.openxmlformats.org/officeDocument/2006/relationships/tags" Target="../tags/tag398.xml" /><Relationship Id="rId13" Type="http://schemas.openxmlformats.org/officeDocument/2006/relationships/tags" Target="../tags/tag399.xml" /><Relationship Id="rId14" Type="http://schemas.openxmlformats.org/officeDocument/2006/relationships/tags" Target="../tags/tag400.xml" /><Relationship Id="rId15" Type="http://schemas.openxmlformats.org/officeDocument/2006/relationships/tags" Target="../tags/tag401.xml" /><Relationship Id="rId16" Type="http://schemas.openxmlformats.org/officeDocument/2006/relationships/tags" Target="../tags/tag402.xml" /><Relationship Id="rId17" Type="http://schemas.openxmlformats.org/officeDocument/2006/relationships/tags" Target="../tags/tag403.xml" /><Relationship Id="rId18" Type="http://schemas.openxmlformats.org/officeDocument/2006/relationships/tags" Target="../tags/tag404.xml" /><Relationship Id="rId19" Type="http://schemas.openxmlformats.org/officeDocument/2006/relationships/tags" Target="../tags/tag405.xml" /><Relationship Id="rId2" Type="http://schemas.openxmlformats.org/officeDocument/2006/relationships/image" Target="../media/image1.jpeg" /><Relationship Id="rId20" Type="http://schemas.openxmlformats.org/officeDocument/2006/relationships/tags" Target="../tags/tag406.xml" /><Relationship Id="rId21" Type="http://schemas.openxmlformats.org/officeDocument/2006/relationships/tags" Target="../tags/tag407.xml" /><Relationship Id="rId22" Type="http://schemas.openxmlformats.org/officeDocument/2006/relationships/tags" Target="../tags/tag408.xml" /><Relationship Id="rId3" Type="http://schemas.openxmlformats.org/officeDocument/2006/relationships/tags" Target="../tags/tag389.xml" /><Relationship Id="rId4" Type="http://schemas.openxmlformats.org/officeDocument/2006/relationships/tags" Target="../tags/tag390.xml" /><Relationship Id="rId5" Type="http://schemas.openxmlformats.org/officeDocument/2006/relationships/tags" Target="../tags/tag391.xml" /><Relationship Id="rId6" Type="http://schemas.openxmlformats.org/officeDocument/2006/relationships/tags" Target="../tags/tag392.xml" /><Relationship Id="rId7" Type="http://schemas.openxmlformats.org/officeDocument/2006/relationships/tags" Target="../tags/tag393.xml" /><Relationship Id="rId8" Type="http://schemas.openxmlformats.org/officeDocument/2006/relationships/tags" Target="../tags/tag394.xml" /><Relationship Id="rId9" Type="http://schemas.openxmlformats.org/officeDocument/2006/relationships/tags" Target="../tags/tag39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09.xml" /><Relationship Id="rId3" Type="http://schemas.openxmlformats.org/officeDocument/2006/relationships/tags" Target="../tags/tag41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农村饮水安全工程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工程目标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工程设计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工程实施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工程管理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工程目标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保障农村居民饮水安全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305972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提高农村居民饮用水质量，保障饮水安全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6396748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改善农村居民饮水条件，提高饮水便利性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1305972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降低农村居民饮水成本，减轻饮水负担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6396748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提高农村居民饮水卫生知识，增强饮水安全意识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提高饮水质量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2964820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61"/>
          <p:cNvSpPr txBox="1"/>
          <p:nvPr>
            <p:custDataLst>
              <p:tags r:id="rId7"/>
            </p:custDataLst>
          </p:nvPr>
        </p:nvSpPr>
        <p:spPr>
          <a:xfrm>
            <a:off x="3004240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改善水质：提高水质标准，降低有害物质含量</a:t>
            </a:r>
          </a:p>
        </p:txBody>
      </p:sp>
      <p:sp>
        <p:nvSpPr>
          <p:cNvPr id="13" name="文本框 58"/>
          <p:cNvSpPr txBox="1"/>
          <p:nvPr>
            <p:custDataLst>
              <p:tags r:id="rId8"/>
            </p:custDataLst>
          </p:nvPr>
        </p:nvSpPr>
        <p:spPr>
          <a:xfrm>
            <a:off x="3903703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6" name="任意多边形: 形状 15"/>
          <p:cNvSpPr/>
          <p:nvPr>
            <p:custDataLst>
              <p:tags r:id="rId9"/>
            </p:custDataLst>
          </p:nvPr>
        </p:nvSpPr>
        <p:spPr>
          <a:xfrm>
            <a:off x="2964820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: 圆角 18"/>
          <p:cNvSpPr/>
          <p:nvPr>
            <p:custDataLst>
              <p:tags r:id="rId10"/>
            </p:custDataLst>
          </p:nvPr>
        </p:nvSpPr>
        <p:spPr>
          <a:xfrm>
            <a:off x="6524914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61"/>
          <p:cNvSpPr txBox="1"/>
          <p:nvPr>
            <p:custDataLst>
              <p:tags r:id="rId11"/>
            </p:custDataLst>
          </p:nvPr>
        </p:nvSpPr>
        <p:spPr>
          <a:xfrm>
            <a:off x="6564333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保障供水：确保供水稳定，满足居民用水需求</a:t>
            </a:r>
          </a:p>
        </p:txBody>
      </p:sp>
      <p:sp>
        <p:nvSpPr>
          <p:cNvPr id="21" name="文本框 58"/>
          <p:cNvSpPr txBox="1"/>
          <p:nvPr>
            <p:custDataLst>
              <p:tags r:id="rId12"/>
            </p:custDataLst>
          </p:nvPr>
        </p:nvSpPr>
        <p:spPr>
          <a:xfrm>
            <a:off x="7463796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2" name="任意多边形: 形状 21"/>
          <p:cNvSpPr/>
          <p:nvPr>
            <p:custDataLst>
              <p:tags r:id="rId13"/>
            </p:custDataLst>
          </p:nvPr>
        </p:nvSpPr>
        <p:spPr>
          <a:xfrm>
            <a:off x="6524914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: 圆角 23"/>
          <p:cNvSpPr/>
          <p:nvPr>
            <p:custDataLst>
              <p:tags r:id="rId14"/>
            </p:custDataLst>
          </p:nvPr>
        </p:nvSpPr>
        <p:spPr>
          <a:xfrm>
            <a:off x="2964820" y="4030076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5"/>
            </p:custDataLst>
          </p:nvPr>
        </p:nvSpPr>
        <p:spPr>
          <a:xfrm>
            <a:off x="3004240" y="5129915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提高饮水安全：加强水质监测，确保饮水安全</a:t>
            </a:r>
          </a:p>
        </p:txBody>
      </p:sp>
      <p:sp>
        <p:nvSpPr>
          <p:cNvPr id="26" name="文本框 58"/>
          <p:cNvSpPr txBox="1"/>
          <p:nvPr>
            <p:custDataLst>
              <p:tags r:id="rId16"/>
            </p:custDataLst>
          </p:nvPr>
        </p:nvSpPr>
        <p:spPr>
          <a:xfrm>
            <a:off x="3903703" y="4512097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任意多边形: 形状 26"/>
          <p:cNvSpPr/>
          <p:nvPr>
            <p:custDataLst>
              <p:tags r:id="rId17"/>
            </p:custDataLst>
          </p:nvPr>
        </p:nvSpPr>
        <p:spPr>
          <a:xfrm>
            <a:off x="2964820" y="4030076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: 圆角 40"/>
          <p:cNvSpPr/>
          <p:nvPr>
            <p:custDataLst>
              <p:tags r:id="rId18"/>
            </p:custDataLst>
          </p:nvPr>
        </p:nvSpPr>
        <p:spPr>
          <a:xfrm>
            <a:off x="6524912" y="4030077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文本框 61"/>
          <p:cNvSpPr txBox="1"/>
          <p:nvPr>
            <p:custDataLst>
              <p:tags r:id="rId19"/>
            </p:custDataLst>
          </p:nvPr>
        </p:nvSpPr>
        <p:spPr>
          <a:xfrm>
            <a:off x="6564332" y="5129917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降低成本：降低供水成本，减轻居民负担</a:t>
            </a:r>
          </a:p>
        </p:txBody>
      </p:sp>
      <p:sp>
        <p:nvSpPr>
          <p:cNvPr id="43" name="文本框 58"/>
          <p:cNvSpPr txBox="1"/>
          <p:nvPr>
            <p:custDataLst>
              <p:tags r:id="rId20"/>
            </p:custDataLst>
          </p:nvPr>
        </p:nvSpPr>
        <p:spPr>
          <a:xfrm>
            <a:off x="7463795" y="4512098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4" name="任意多边形: 形状 43"/>
          <p:cNvSpPr/>
          <p:nvPr>
            <p:custDataLst>
              <p:tags r:id="rId21"/>
            </p:custDataLst>
          </p:nvPr>
        </p:nvSpPr>
        <p:spPr>
          <a:xfrm>
            <a:off x="6524912" y="4030077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改善农村居民生活条件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促进农村经济发展，提高农民收入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改善农村居民生活条件，提高生活质量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提高农村居民饮用水质量，保障饮水安全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提高农村居民健康水平，减少疾病发生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工程设计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水源选择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: 圆角 14"/>
          <p:cNvSpPr/>
          <p:nvPr>
            <p:custDataLst>
              <p:tags r:id="rId6"/>
            </p:custDataLst>
          </p:nvPr>
        </p:nvSpPr>
        <p:spPr>
          <a:xfrm>
            <a:off x="1306281" y="2677392"/>
            <a:ext cx="2226684" cy="2596134"/>
          </a:xfrm>
          <a:prstGeom prst="roundRect">
            <a:avLst>
              <a:gd name="adj" fmla="val 8595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矩形: 圆角 11"/>
          <p:cNvSpPr/>
          <p:nvPr>
            <p:custDataLst>
              <p:tags r:id="rId7"/>
            </p:custDataLst>
          </p:nvPr>
        </p:nvSpPr>
        <p:spPr>
          <a:xfrm>
            <a:off x="2110084" y="2345859"/>
            <a:ext cx="619078" cy="6190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books_115067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254868" y="2517623"/>
            <a:ext cx="329510" cy="275548"/>
          </a:xfrm>
          <a:custGeom>
            <a:gdLst>
              <a:gd name="T0" fmla="*/ 873 w 3949"/>
              <a:gd name="T1" fmla="*/ 2867 h 3307"/>
              <a:gd name="T2" fmla="*/ 767 w 3949"/>
              <a:gd name="T3" fmla="*/ 2760 h 3307"/>
              <a:gd name="T4" fmla="*/ 873 w 3949"/>
              <a:gd name="T5" fmla="*/ 2653 h 3307"/>
              <a:gd name="T6" fmla="*/ 3949 w 3949"/>
              <a:gd name="T7" fmla="*/ 2653 h 3307"/>
              <a:gd name="T8" fmla="*/ 3949 w 3949"/>
              <a:gd name="T9" fmla="*/ 2213 h 3307"/>
              <a:gd name="T10" fmla="*/ 3736 w 3949"/>
              <a:gd name="T11" fmla="*/ 2213 h 3307"/>
              <a:gd name="T12" fmla="*/ 3736 w 3949"/>
              <a:gd name="T13" fmla="*/ 1760 h 3307"/>
              <a:gd name="T14" fmla="*/ 540 w 3949"/>
              <a:gd name="T15" fmla="*/ 1760 h 3307"/>
              <a:gd name="T16" fmla="*/ 433 w 3949"/>
              <a:gd name="T17" fmla="*/ 1653 h 3307"/>
              <a:gd name="T18" fmla="*/ 540 w 3949"/>
              <a:gd name="T19" fmla="*/ 1547 h 3307"/>
              <a:gd name="T20" fmla="*/ 3736 w 3949"/>
              <a:gd name="T21" fmla="*/ 1547 h 3307"/>
              <a:gd name="T22" fmla="*/ 3736 w 3949"/>
              <a:gd name="T23" fmla="*/ 1093 h 3307"/>
              <a:gd name="T24" fmla="*/ 3949 w 3949"/>
              <a:gd name="T25" fmla="*/ 1093 h 3307"/>
              <a:gd name="T26" fmla="*/ 3949 w 3949"/>
              <a:gd name="T27" fmla="*/ 653 h 3307"/>
              <a:gd name="T28" fmla="*/ 873 w 3949"/>
              <a:gd name="T29" fmla="*/ 653 h 3307"/>
              <a:gd name="T30" fmla="*/ 767 w 3949"/>
              <a:gd name="T31" fmla="*/ 547 h 3307"/>
              <a:gd name="T32" fmla="*/ 873 w 3949"/>
              <a:gd name="T33" fmla="*/ 440 h 3307"/>
              <a:gd name="T34" fmla="*/ 3949 w 3949"/>
              <a:gd name="T35" fmla="*/ 440 h 3307"/>
              <a:gd name="T36" fmla="*/ 3949 w 3949"/>
              <a:gd name="T37" fmla="*/ 0 h 3307"/>
              <a:gd name="T38" fmla="*/ 884 w 3949"/>
              <a:gd name="T39" fmla="*/ 0 h 3307"/>
              <a:gd name="T40" fmla="*/ 336 w 3949"/>
              <a:gd name="T41" fmla="*/ 549 h 3307"/>
              <a:gd name="T42" fmla="*/ 807 w 3949"/>
              <a:gd name="T43" fmla="*/ 1093 h 3307"/>
              <a:gd name="T44" fmla="*/ 560 w 3949"/>
              <a:gd name="T45" fmla="*/ 1093 h 3307"/>
              <a:gd name="T46" fmla="*/ 0 w 3949"/>
              <a:gd name="T47" fmla="*/ 1653 h 3307"/>
              <a:gd name="T48" fmla="*/ 560 w 3949"/>
              <a:gd name="T49" fmla="*/ 2213 h 3307"/>
              <a:gd name="T50" fmla="*/ 793 w 3949"/>
              <a:gd name="T51" fmla="*/ 2213 h 3307"/>
              <a:gd name="T52" fmla="*/ 336 w 3949"/>
              <a:gd name="T53" fmla="*/ 2756 h 3307"/>
              <a:gd name="T54" fmla="*/ 884 w 3949"/>
              <a:gd name="T55" fmla="*/ 3307 h 3307"/>
              <a:gd name="T56" fmla="*/ 3949 w 3949"/>
              <a:gd name="T57" fmla="*/ 3307 h 3307"/>
              <a:gd name="T58" fmla="*/ 3949 w 3949"/>
              <a:gd name="T59" fmla="*/ 2867 h 3307"/>
              <a:gd name="T60" fmla="*/ 873 w 3949"/>
              <a:gd name="T61" fmla="*/ 2867 h 3307"/>
              <a:gd name="T62" fmla="*/ 873 w 3949"/>
              <a:gd name="T63" fmla="*/ 2867 h 330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949" h="3307">
                <a:moveTo>
                  <a:pt x="873" y="2867"/>
                </a:moveTo>
                <a:cubicBezTo>
                  <a:pt x="814" y="2867"/>
                  <a:pt x="767" y="2819"/>
                  <a:pt x="767" y="2760"/>
                </a:cubicBezTo>
                <a:cubicBezTo>
                  <a:pt x="767" y="2701"/>
                  <a:pt x="814" y="2653"/>
                  <a:pt x="873" y="2653"/>
                </a:cubicBezTo>
                <a:lnTo>
                  <a:pt x="3949" y="2653"/>
                </a:lnTo>
                <a:lnTo>
                  <a:pt x="3949" y="2213"/>
                </a:lnTo>
                <a:lnTo>
                  <a:pt x="3736" y="2213"/>
                </a:lnTo>
                <a:lnTo>
                  <a:pt x="3736" y="1760"/>
                </a:lnTo>
                <a:lnTo>
                  <a:pt x="540" y="1760"/>
                </a:lnTo>
                <a:cubicBezTo>
                  <a:pt x="481" y="1760"/>
                  <a:pt x="433" y="1712"/>
                  <a:pt x="433" y="1653"/>
                </a:cubicBezTo>
                <a:cubicBezTo>
                  <a:pt x="433" y="1595"/>
                  <a:pt x="481" y="1547"/>
                  <a:pt x="540" y="1547"/>
                </a:cubicBezTo>
                <a:lnTo>
                  <a:pt x="3736" y="1547"/>
                </a:lnTo>
                <a:lnTo>
                  <a:pt x="3736" y="1093"/>
                </a:lnTo>
                <a:lnTo>
                  <a:pt x="3949" y="1093"/>
                </a:lnTo>
                <a:lnTo>
                  <a:pt x="3949" y="653"/>
                </a:lnTo>
                <a:lnTo>
                  <a:pt x="873" y="653"/>
                </a:lnTo>
                <a:cubicBezTo>
                  <a:pt x="814" y="653"/>
                  <a:pt x="767" y="606"/>
                  <a:pt x="767" y="547"/>
                </a:cubicBezTo>
                <a:cubicBezTo>
                  <a:pt x="767" y="488"/>
                  <a:pt x="814" y="440"/>
                  <a:pt x="873" y="440"/>
                </a:cubicBezTo>
                <a:lnTo>
                  <a:pt x="3949" y="440"/>
                </a:lnTo>
                <a:lnTo>
                  <a:pt x="3949" y="0"/>
                </a:lnTo>
                <a:lnTo>
                  <a:pt x="884" y="0"/>
                </a:lnTo>
                <a:cubicBezTo>
                  <a:pt x="582" y="0"/>
                  <a:pt x="336" y="247"/>
                  <a:pt x="336" y="549"/>
                </a:cubicBezTo>
                <a:cubicBezTo>
                  <a:pt x="336" y="826"/>
                  <a:pt x="541" y="1053"/>
                  <a:pt x="807" y="1093"/>
                </a:cubicBezTo>
                <a:lnTo>
                  <a:pt x="560" y="1093"/>
                </a:lnTo>
                <a:cubicBezTo>
                  <a:pt x="251" y="1093"/>
                  <a:pt x="0" y="1344"/>
                  <a:pt x="0" y="1653"/>
                </a:cubicBezTo>
                <a:cubicBezTo>
                  <a:pt x="0" y="1963"/>
                  <a:pt x="251" y="2213"/>
                  <a:pt x="560" y="2213"/>
                </a:cubicBezTo>
                <a:lnTo>
                  <a:pt x="793" y="2213"/>
                </a:lnTo>
                <a:cubicBezTo>
                  <a:pt x="534" y="2253"/>
                  <a:pt x="336" y="2485"/>
                  <a:pt x="336" y="2756"/>
                </a:cubicBezTo>
                <a:cubicBezTo>
                  <a:pt x="336" y="3058"/>
                  <a:pt x="582" y="3307"/>
                  <a:pt x="884" y="3307"/>
                </a:cubicBezTo>
                <a:lnTo>
                  <a:pt x="3949" y="3307"/>
                </a:lnTo>
                <a:lnTo>
                  <a:pt x="3949" y="2867"/>
                </a:lnTo>
                <a:lnTo>
                  <a:pt x="873" y="2867"/>
                </a:lnTo>
                <a:lnTo>
                  <a:pt x="873" y="286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9"/>
            </p:custDataLst>
          </p:nvPr>
        </p:nvSpPr>
        <p:spPr>
          <a:xfrm>
            <a:off x="1419861" y="3079698"/>
            <a:ext cx="1999523" cy="206225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100" b="0" i="0" u="none" strike="noStrike" kern="1200" cap="none" spc="18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优先选择地下水，水质稳定，不易受污染</a:t>
            </a:r>
            <a:endParaRPr kumimoji="0" lang="zh-CN" altLang="en-US" sz="2100" b="0" i="0" u="none" strike="noStrike" kern="1200" cap="none" spc="18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矩形: 圆角 14"/>
          <p:cNvSpPr/>
          <p:nvPr>
            <p:custDataLst>
              <p:tags r:id="rId10"/>
            </p:custDataLst>
          </p:nvPr>
        </p:nvSpPr>
        <p:spPr>
          <a:xfrm>
            <a:off x="3759523" y="2677392"/>
            <a:ext cx="2226684" cy="2596134"/>
          </a:xfrm>
          <a:prstGeom prst="roundRect">
            <a:avLst>
              <a:gd name="adj" fmla="val 8595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矩形: 圆角 11"/>
          <p:cNvSpPr/>
          <p:nvPr>
            <p:custDataLst>
              <p:tags r:id="rId11"/>
            </p:custDataLst>
          </p:nvPr>
        </p:nvSpPr>
        <p:spPr>
          <a:xfrm>
            <a:off x="4563326" y="2345859"/>
            <a:ext cx="619078" cy="6190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books_115067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4708111" y="2517623"/>
            <a:ext cx="329510" cy="275548"/>
          </a:xfrm>
          <a:custGeom>
            <a:gdLst>
              <a:gd name="T0" fmla="*/ 873 w 3949"/>
              <a:gd name="T1" fmla="*/ 2867 h 3307"/>
              <a:gd name="T2" fmla="*/ 767 w 3949"/>
              <a:gd name="T3" fmla="*/ 2760 h 3307"/>
              <a:gd name="T4" fmla="*/ 873 w 3949"/>
              <a:gd name="T5" fmla="*/ 2653 h 3307"/>
              <a:gd name="T6" fmla="*/ 3949 w 3949"/>
              <a:gd name="T7" fmla="*/ 2653 h 3307"/>
              <a:gd name="T8" fmla="*/ 3949 w 3949"/>
              <a:gd name="T9" fmla="*/ 2213 h 3307"/>
              <a:gd name="T10" fmla="*/ 3736 w 3949"/>
              <a:gd name="T11" fmla="*/ 2213 h 3307"/>
              <a:gd name="T12" fmla="*/ 3736 w 3949"/>
              <a:gd name="T13" fmla="*/ 1760 h 3307"/>
              <a:gd name="T14" fmla="*/ 540 w 3949"/>
              <a:gd name="T15" fmla="*/ 1760 h 3307"/>
              <a:gd name="T16" fmla="*/ 433 w 3949"/>
              <a:gd name="T17" fmla="*/ 1653 h 3307"/>
              <a:gd name="T18" fmla="*/ 540 w 3949"/>
              <a:gd name="T19" fmla="*/ 1547 h 3307"/>
              <a:gd name="T20" fmla="*/ 3736 w 3949"/>
              <a:gd name="T21" fmla="*/ 1547 h 3307"/>
              <a:gd name="T22" fmla="*/ 3736 w 3949"/>
              <a:gd name="T23" fmla="*/ 1093 h 3307"/>
              <a:gd name="T24" fmla="*/ 3949 w 3949"/>
              <a:gd name="T25" fmla="*/ 1093 h 3307"/>
              <a:gd name="T26" fmla="*/ 3949 w 3949"/>
              <a:gd name="T27" fmla="*/ 653 h 3307"/>
              <a:gd name="T28" fmla="*/ 873 w 3949"/>
              <a:gd name="T29" fmla="*/ 653 h 3307"/>
              <a:gd name="T30" fmla="*/ 767 w 3949"/>
              <a:gd name="T31" fmla="*/ 547 h 3307"/>
              <a:gd name="T32" fmla="*/ 873 w 3949"/>
              <a:gd name="T33" fmla="*/ 440 h 3307"/>
              <a:gd name="T34" fmla="*/ 3949 w 3949"/>
              <a:gd name="T35" fmla="*/ 440 h 3307"/>
              <a:gd name="T36" fmla="*/ 3949 w 3949"/>
              <a:gd name="T37" fmla="*/ 0 h 3307"/>
              <a:gd name="T38" fmla="*/ 884 w 3949"/>
              <a:gd name="T39" fmla="*/ 0 h 3307"/>
              <a:gd name="T40" fmla="*/ 336 w 3949"/>
              <a:gd name="T41" fmla="*/ 549 h 3307"/>
              <a:gd name="T42" fmla="*/ 807 w 3949"/>
              <a:gd name="T43" fmla="*/ 1093 h 3307"/>
              <a:gd name="T44" fmla="*/ 560 w 3949"/>
              <a:gd name="T45" fmla="*/ 1093 h 3307"/>
              <a:gd name="T46" fmla="*/ 0 w 3949"/>
              <a:gd name="T47" fmla="*/ 1653 h 3307"/>
              <a:gd name="T48" fmla="*/ 560 w 3949"/>
              <a:gd name="T49" fmla="*/ 2213 h 3307"/>
              <a:gd name="T50" fmla="*/ 793 w 3949"/>
              <a:gd name="T51" fmla="*/ 2213 h 3307"/>
              <a:gd name="T52" fmla="*/ 336 w 3949"/>
              <a:gd name="T53" fmla="*/ 2756 h 3307"/>
              <a:gd name="T54" fmla="*/ 884 w 3949"/>
              <a:gd name="T55" fmla="*/ 3307 h 3307"/>
              <a:gd name="T56" fmla="*/ 3949 w 3949"/>
              <a:gd name="T57" fmla="*/ 3307 h 3307"/>
              <a:gd name="T58" fmla="*/ 3949 w 3949"/>
              <a:gd name="T59" fmla="*/ 2867 h 3307"/>
              <a:gd name="T60" fmla="*/ 873 w 3949"/>
              <a:gd name="T61" fmla="*/ 2867 h 3307"/>
              <a:gd name="T62" fmla="*/ 873 w 3949"/>
              <a:gd name="T63" fmla="*/ 2867 h 330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949" h="3307">
                <a:moveTo>
                  <a:pt x="873" y="2867"/>
                </a:moveTo>
                <a:cubicBezTo>
                  <a:pt x="814" y="2867"/>
                  <a:pt x="767" y="2819"/>
                  <a:pt x="767" y="2760"/>
                </a:cubicBezTo>
                <a:cubicBezTo>
                  <a:pt x="767" y="2701"/>
                  <a:pt x="814" y="2653"/>
                  <a:pt x="873" y="2653"/>
                </a:cubicBezTo>
                <a:lnTo>
                  <a:pt x="3949" y="2653"/>
                </a:lnTo>
                <a:lnTo>
                  <a:pt x="3949" y="2213"/>
                </a:lnTo>
                <a:lnTo>
                  <a:pt x="3736" y="2213"/>
                </a:lnTo>
                <a:lnTo>
                  <a:pt x="3736" y="1760"/>
                </a:lnTo>
                <a:lnTo>
                  <a:pt x="540" y="1760"/>
                </a:lnTo>
                <a:cubicBezTo>
                  <a:pt x="481" y="1760"/>
                  <a:pt x="433" y="1712"/>
                  <a:pt x="433" y="1653"/>
                </a:cubicBezTo>
                <a:cubicBezTo>
                  <a:pt x="433" y="1595"/>
                  <a:pt x="481" y="1547"/>
                  <a:pt x="540" y="1547"/>
                </a:cubicBezTo>
                <a:lnTo>
                  <a:pt x="3736" y="1547"/>
                </a:lnTo>
                <a:lnTo>
                  <a:pt x="3736" y="1093"/>
                </a:lnTo>
                <a:lnTo>
                  <a:pt x="3949" y="1093"/>
                </a:lnTo>
                <a:lnTo>
                  <a:pt x="3949" y="653"/>
                </a:lnTo>
                <a:lnTo>
                  <a:pt x="873" y="653"/>
                </a:lnTo>
                <a:cubicBezTo>
                  <a:pt x="814" y="653"/>
                  <a:pt x="767" y="606"/>
                  <a:pt x="767" y="547"/>
                </a:cubicBezTo>
                <a:cubicBezTo>
                  <a:pt x="767" y="488"/>
                  <a:pt x="814" y="440"/>
                  <a:pt x="873" y="440"/>
                </a:cubicBezTo>
                <a:lnTo>
                  <a:pt x="3949" y="440"/>
                </a:lnTo>
                <a:lnTo>
                  <a:pt x="3949" y="0"/>
                </a:lnTo>
                <a:lnTo>
                  <a:pt x="884" y="0"/>
                </a:lnTo>
                <a:cubicBezTo>
                  <a:pt x="582" y="0"/>
                  <a:pt x="336" y="247"/>
                  <a:pt x="336" y="549"/>
                </a:cubicBezTo>
                <a:cubicBezTo>
                  <a:pt x="336" y="826"/>
                  <a:pt x="541" y="1053"/>
                  <a:pt x="807" y="1093"/>
                </a:cubicBezTo>
                <a:lnTo>
                  <a:pt x="560" y="1093"/>
                </a:lnTo>
                <a:cubicBezTo>
                  <a:pt x="251" y="1093"/>
                  <a:pt x="0" y="1344"/>
                  <a:pt x="0" y="1653"/>
                </a:cubicBezTo>
                <a:cubicBezTo>
                  <a:pt x="0" y="1963"/>
                  <a:pt x="251" y="2213"/>
                  <a:pt x="560" y="2213"/>
                </a:cubicBezTo>
                <a:lnTo>
                  <a:pt x="793" y="2213"/>
                </a:lnTo>
                <a:cubicBezTo>
                  <a:pt x="534" y="2253"/>
                  <a:pt x="336" y="2485"/>
                  <a:pt x="336" y="2756"/>
                </a:cubicBezTo>
                <a:cubicBezTo>
                  <a:pt x="336" y="3058"/>
                  <a:pt x="582" y="3307"/>
                  <a:pt x="884" y="3307"/>
                </a:cubicBezTo>
                <a:lnTo>
                  <a:pt x="3949" y="3307"/>
                </a:lnTo>
                <a:lnTo>
                  <a:pt x="3949" y="2867"/>
                </a:lnTo>
                <a:lnTo>
                  <a:pt x="873" y="2867"/>
                </a:lnTo>
                <a:lnTo>
                  <a:pt x="873" y="286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3873104" y="3079698"/>
            <a:ext cx="1999523" cy="206225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100" b="0" i="0" u="none" strike="noStrike" kern="1200" cap="none" spc="13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其次选择地表水，如河流、湖泊等，但需考虑水质和取水成本</a:t>
            </a:r>
            <a:endParaRPr kumimoji="0" lang="zh-CN" altLang="en-US" sz="2100" b="0" i="0" u="none" strike="noStrike" kern="1200" cap="none" spc="13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矩形: 圆角 14"/>
          <p:cNvSpPr/>
          <p:nvPr>
            <p:custDataLst>
              <p:tags r:id="rId14"/>
            </p:custDataLst>
          </p:nvPr>
        </p:nvSpPr>
        <p:spPr>
          <a:xfrm>
            <a:off x="6212765" y="2677392"/>
            <a:ext cx="2226684" cy="2596134"/>
          </a:xfrm>
          <a:prstGeom prst="roundRect">
            <a:avLst>
              <a:gd name="adj" fmla="val 8595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: 圆角 11"/>
          <p:cNvSpPr/>
          <p:nvPr>
            <p:custDataLst>
              <p:tags r:id="rId15"/>
            </p:custDataLst>
          </p:nvPr>
        </p:nvSpPr>
        <p:spPr>
          <a:xfrm>
            <a:off x="7016569" y="2345859"/>
            <a:ext cx="619078" cy="6190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books_115067"/>
          <p:cNvSpPr>
            <a:spLocks noChangeAspect="1"/>
          </p:cNvSpPr>
          <p:nvPr>
            <p:custDataLst>
              <p:tags r:id="rId16"/>
            </p:custDataLst>
          </p:nvPr>
        </p:nvSpPr>
        <p:spPr bwMode="auto">
          <a:xfrm>
            <a:off x="7161353" y="2517623"/>
            <a:ext cx="329510" cy="275548"/>
          </a:xfrm>
          <a:custGeom>
            <a:gdLst>
              <a:gd name="T0" fmla="*/ 873 w 3949"/>
              <a:gd name="T1" fmla="*/ 2867 h 3307"/>
              <a:gd name="T2" fmla="*/ 767 w 3949"/>
              <a:gd name="T3" fmla="*/ 2760 h 3307"/>
              <a:gd name="T4" fmla="*/ 873 w 3949"/>
              <a:gd name="T5" fmla="*/ 2653 h 3307"/>
              <a:gd name="T6" fmla="*/ 3949 w 3949"/>
              <a:gd name="T7" fmla="*/ 2653 h 3307"/>
              <a:gd name="T8" fmla="*/ 3949 w 3949"/>
              <a:gd name="T9" fmla="*/ 2213 h 3307"/>
              <a:gd name="T10" fmla="*/ 3736 w 3949"/>
              <a:gd name="T11" fmla="*/ 2213 h 3307"/>
              <a:gd name="T12" fmla="*/ 3736 w 3949"/>
              <a:gd name="T13" fmla="*/ 1760 h 3307"/>
              <a:gd name="T14" fmla="*/ 540 w 3949"/>
              <a:gd name="T15" fmla="*/ 1760 h 3307"/>
              <a:gd name="T16" fmla="*/ 433 w 3949"/>
              <a:gd name="T17" fmla="*/ 1653 h 3307"/>
              <a:gd name="T18" fmla="*/ 540 w 3949"/>
              <a:gd name="T19" fmla="*/ 1547 h 3307"/>
              <a:gd name="T20" fmla="*/ 3736 w 3949"/>
              <a:gd name="T21" fmla="*/ 1547 h 3307"/>
              <a:gd name="T22" fmla="*/ 3736 w 3949"/>
              <a:gd name="T23" fmla="*/ 1093 h 3307"/>
              <a:gd name="T24" fmla="*/ 3949 w 3949"/>
              <a:gd name="T25" fmla="*/ 1093 h 3307"/>
              <a:gd name="T26" fmla="*/ 3949 w 3949"/>
              <a:gd name="T27" fmla="*/ 653 h 3307"/>
              <a:gd name="T28" fmla="*/ 873 w 3949"/>
              <a:gd name="T29" fmla="*/ 653 h 3307"/>
              <a:gd name="T30" fmla="*/ 767 w 3949"/>
              <a:gd name="T31" fmla="*/ 547 h 3307"/>
              <a:gd name="T32" fmla="*/ 873 w 3949"/>
              <a:gd name="T33" fmla="*/ 440 h 3307"/>
              <a:gd name="T34" fmla="*/ 3949 w 3949"/>
              <a:gd name="T35" fmla="*/ 440 h 3307"/>
              <a:gd name="T36" fmla="*/ 3949 w 3949"/>
              <a:gd name="T37" fmla="*/ 0 h 3307"/>
              <a:gd name="T38" fmla="*/ 884 w 3949"/>
              <a:gd name="T39" fmla="*/ 0 h 3307"/>
              <a:gd name="T40" fmla="*/ 336 w 3949"/>
              <a:gd name="T41" fmla="*/ 549 h 3307"/>
              <a:gd name="T42" fmla="*/ 807 w 3949"/>
              <a:gd name="T43" fmla="*/ 1093 h 3307"/>
              <a:gd name="T44" fmla="*/ 560 w 3949"/>
              <a:gd name="T45" fmla="*/ 1093 h 3307"/>
              <a:gd name="T46" fmla="*/ 0 w 3949"/>
              <a:gd name="T47" fmla="*/ 1653 h 3307"/>
              <a:gd name="T48" fmla="*/ 560 w 3949"/>
              <a:gd name="T49" fmla="*/ 2213 h 3307"/>
              <a:gd name="T50" fmla="*/ 793 w 3949"/>
              <a:gd name="T51" fmla="*/ 2213 h 3307"/>
              <a:gd name="T52" fmla="*/ 336 w 3949"/>
              <a:gd name="T53" fmla="*/ 2756 h 3307"/>
              <a:gd name="T54" fmla="*/ 884 w 3949"/>
              <a:gd name="T55" fmla="*/ 3307 h 3307"/>
              <a:gd name="T56" fmla="*/ 3949 w 3949"/>
              <a:gd name="T57" fmla="*/ 3307 h 3307"/>
              <a:gd name="T58" fmla="*/ 3949 w 3949"/>
              <a:gd name="T59" fmla="*/ 2867 h 3307"/>
              <a:gd name="T60" fmla="*/ 873 w 3949"/>
              <a:gd name="T61" fmla="*/ 2867 h 3307"/>
              <a:gd name="T62" fmla="*/ 873 w 3949"/>
              <a:gd name="T63" fmla="*/ 2867 h 330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949" h="3307">
                <a:moveTo>
                  <a:pt x="873" y="2867"/>
                </a:moveTo>
                <a:cubicBezTo>
                  <a:pt x="814" y="2867"/>
                  <a:pt x="767" y="2819"/>
                  <a:pt x="767" y="2760"/>
                </a:cubicBezTo>
                <a:cubicBezTo>
                  <a:pt x="767" y="2701"/>
                  <a:pt x="814" y="2653"/>
                  <a:pt x="873" y="2653"/>
                </a:cubicBezTo>
                <a:lnTo>
                  <a:pt x="3949" y="2653"/>
                </a:lnTo>
                <a:lnTo>
                  <a:pt x="3949" y="2213"/>
                </a:lnTo>
                <a:lnTo>
                  <a:pt x="3736" y="2213"/>
                </a:lnTo>
                <a:lnTo>
                  <a:pt x="3736" y="1760"/>
                </a:lnTo>
                <a:lnTo>
                  <a:pt x="540" y="1760"/>
                </a:lnTo>
                <a:cubicBezTo>
                  <a:pt x="481" y="1760"/>
                  <a:pt x="433" y="1712"/>
                  <a:pt x="433" y="1653"/>
                </a:cubicBezTo>
                <a:cubicBezTo>
                  <a:pt x="433" y="1595"/>
                  <a:pt x="481" y="1547"/>
                  <a:pt x="540" y="1547"/>
                </a:cubicBezTo>
                <a:lnTo>
                  <a:pt x="3736" y="1547"/>
                </a:lnTo>
                <a:lnTo>
                  <a:pt x="3736" y="1093"/>
                </a:lnTo>
                <a:lnTo>
                  <a:pt x="3949" y="1093"/>
                </a:lnTo>
                <a:lnTo>
                  <a:pt x="3949" y="653"/>
                </a:lnTo>
                <a:lnTo>
                  <a:pt x="873" y="653"/>
                </a:lnTo>
                <a:cubicBezTo>
                  <a:pt x="814" y="653"/>
                  <a:pt x="767" y="606"/>
                  <a:pt x="767" y="547"/>
                </a:cubicBezTo>
                <a:cubicBezTo>
                  <a:pt x="767" y="488"/>
                  <a:pt x="814" y="440"/>
                  <a:pt x="873" y="440"/>
                </a:cubicBezTo>
                <a:lnTo>
                  <a:pt x="3949" y="440"/>
                </a:lnTo>
                <a:lnTo>
                  <a:pt x="3949" y="0"/>
                </a:lnTo>
                <a:lnTo>
                  <a:pt x="884" y="0"/>
                </a:lnTo>
                <a:cubicBezTo>
                  <a:pt x="582" y="0"/>
                  <a:pt x="336" y="247"/>
                  <a:pt x="336" y="549"/>
                </a:cubicBezTo>
                <a:cubicBezTo>
                  <a:pt x="336" y="826"/>
                  <a:pt x="541" y="1053"/>
                  <a:pt x="807" y="1093"/>
                </a:cubicBezTo>
                <a:lnTo>
                  <a:pt x="560" y="1093"/>
                </a:lnTo>
                <a:cubicBezTo>
                  <a:pt x="251" y="1093"/>
                  <a:pt x="0" y="1344"/>
                  <a:pt x="0" y="1653"/>
                </a:cubicBezTo>
                <a:cubicBezTo>
                  <a:pt x="0" y="1963"/>
                  <a:pt x="251" y="2213"/>
                  <a:pt x="560" y="2213"/>
                </a:cubicBezTo>
                <a:lnTo>
                  <a:pt x="793" y="2213"/>
                </a:lnTo>
                <a:cubicBezTo>
                  <a:pt x="534" y="2253"/>
                  <a:pt x="336" y="2485"/>
                  <a:pt x="336" y="2756"/>
                </a:cubicBezTo>
                <a:cubicBezTo>
                  <a:pt x="336" y="3058"/>
                  <a:pt x="582" y="3307"/>
                  <a:pt x="884" y="3307"/>
                </a:cubicBezTo>
                <a:lnTo>
                  <a:pt x="3949" y="3307"/>
                </a:lnTo>
                <a:lnTo>
                  <a:pt x="3949" y="2867"/>
                </a:lnTo>
                <a:lnTo>
                  <a:pt x="873" y="2867"/>
                </a:lnTo>
                <a:lnTo>
                  <a:pt x="873" y="286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6326347" y="3079698"/>
            <a:ext cx="1999523" cy="206225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100" b="0" i="0" u="none" strike="noStrike" kern="1200" cap="none" spc="14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考虑水源的可持续性，避免过度开发导致水资源枯竭</a:t>
            </a:r>
            <a:endParaRPr kumimoji="0" lang="zh-CN" altLang="en-US" sz="2100" b="0" i="0" u="none" strike="noStrike" kern="1200" cap="none" spc="14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: 圆角 14"/>
          <p:cNvSpPr/>
          <p:nvPr>
            <p:custDataLst>
              <p:tags r:id="rId18"/>
            </p:custDataLst>
          </p:nvPr>
        </p:nvSpPr>
        <p:spPr>
          <a:xfrm>
            <a:off x="8666008" y="2677392"/>
            <a:ext cx="2226684" cy="2596134"/>
          </a:xfrm>
          <a:prstGeom prst="roundRect">
            <a:avLst>
              <a:gd name="adj" fmla="val 8595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: 圆角 11"/>
          <p:cNvSpPr/>
          <p:nvPr>
            <p:custDataLst>
              <p:tags r:id="rId19"/>
            </p:custDataLst>
          </p:nvPr>
        </p:nvSpPr>
        <p:spPr>
          <a:xfrm>
            <a:off x="9469811" y="2345859"/>
            <a:ext cx="619078" cy="6190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" name="books_115067"/>
          <p:cNvSpPr>
            <a:spLocks noChangeAspect="1"/>
          </p:cNvSpPr>
          <p:nvPr>
            <p:custDataLst>
              <p:tags r:id="rId20"/>
            </p:custDataLst>
          </p:nvPr>
        </p:nvSpPr>
        <p:spPr bwMode="auto">
          <a:xfrm>
            <a:off x="9614596" y="2517623"/>
            <a:ext cx="329510" cy="275548"/>
          </a:xfrm>
          <a:custGeom>
            <a:gdLst>
              <a:gd name="T0" fmla="*/ 873 w 3949"/>
              <a:gd name="T1" fmla="*/ 2867 h 3307"/>
              <a:gd name="T2" fmla="*/ 767 w 3949"/>
              <a:gd name="T3" fmla="*/ 2760 h 3307"/>
              <a:gd name="T4" fmla="*/ 873 w 3949"/>
              <a:gd name="T5" fmla="*/ 2653 h 3307"/>
              <a:gd name="T6" fmla="*/ 3949 w 3949"/>
              <a:gd name="T7" fmla="*/ 2653 h 3307"/>
              <a:gd name="T8" fmla="*/ 3949 w 3949"/>
              <a:gd name="T9" fmla="*/ 2213 h 3307"/>
              <a:gd name="T10" fmla="*/ 3736 w 3949"/>
              <a:gd name="T11" fmla="*/ 2213 h 3307"/>
              <a:gd name="T12" fmla="*/ 3736 w 3949"/>
              <a:gd name="T13" fmla="*/ 1760 h 3307"/>
              <a:gd name="T14" fmla="*/ 540 w 3949"/>
              <a:gd name="T15" fmla="*/ 1760 h 3307"/>
              <a:gd name="T16" fmla="*/ 433 w 3949"/>
              <a:gd name="T17" fmla="*/ 1653 h 3307"/>
              <a:gd name="T18" fmla="*/ 540 w 3949"/>
              <a:gd name="T19" fmla="*/ 1547 h 3307"/>
              <a:gd name="T20" fmla="*/ 3736 w 3949"/>
              <a:gd name="T21" fmla="*/ 1547 h 3307"/>
              <a:gd name="T22" fmla="*/ 3736 w 3949"/>
              <a:gd name="T23" fmla="*/ 1093 h 3307"/>
              <a:gd name="T24" fmla="*/ 3949 w 3949"/>
              <a:gd name="T25" fmla="*/ 1093 h 3307"/>
              <a:gd name="T26" fmla="*/ 3949 w 3949"/>
              <a:gd name="T27" fmla="*/ 653 h 3307"/>
              <a:gd name="T28" fmla="*/ 873 w 3949"/>
              <a:gd name="T29" fmla="*/ 653 h 3307"/>
              <a:gd name="T30" fmla="*/ 767 w 3949"/>
              <a:gd name="T31" fmla="*/ 547 h 3307"/>
              <a:gd name="T32" fmla="*/ 873 w 3949"/>
              <a:gd name="T33" fmla="*/ 440 h 3307"/>
              <a:gd name="T34" fmla="*/ 3949 w 3949"/>
              <a:gd name="T35" fmla="*/ 440 h 3307"/>
              <a:gd name="T36" fmla="*/ 3949 w 3949"/>
              <a:gd name="T37" fmla="*/ 0 h 3307"/>
              <a:gd name="T38" fmla="*/ 884 w 3949"/>
              <a:gd name="T39" fmla="*/ 0 h 3307"/>
              <a:gd name="T40" fmla="*/ 336 w 3949"/>
              <a:gd name="T41" fmla="*/ 549 h 3307"/>
              <a:gd name="T42" fmla="*/ 807 w 3949"/>
              <a:gd name="T43" fmla="*/ 1093 h 3307"/>
              <a:gd name="T44" fmla="*/ 560 w 3949"/>
              <a:gd name="T45" fmla="*/ 1093 h 3307"/>
              <a:gd name="T46" fmla="*/ 0 w 3949"/>
              <a:gd name="T47" fmla="*/ 1653 h 3307"/>
              <a:gd name="T48" fmla="*/ 560 w 3949"/>
              <a:gd name="T49" fmla="*/ 2213 h 3307"/>
              <a:gd name="T50" fmla="*/ 793 w 3949"/>
              <a:gd name="T51" fmla="*/ 2213 h 3307"/>
              <a:gd name="T52" fmla="*/ 336 w 3949"/>
              <a:gd name="T53" fmla="*/ 2756 h 3307"/>
              <a:gd name="T54" fmla="*/ 884 w 3949"/>
              <a:gd name="T55" fmla="*/ 3307 h 3307"/>
              <a:gd name="T56" fmla="*/ 3949 w 3949"/>
              <a:gd name="T57" fmla="*/ 3307 h 3307"/>
              <a:gd name="T58" fmla="*/ 3949 w 3949"/>
              <a:gd name="T59" fmla="*/ 2867 h 3307"/>
              <a:gd name="T60" fmla="*/ 873 w 3949"/>
              <a:gd name="T61" fmla="*/ 2867 h 3307"/>
              <a:gd name="T62" fmla="*/ 873 w 3949"/>
              <a:gd name="T63" fmla="*/ 2867 h 330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949" h="3307">
                <a:moveTo>
                  <a:pt x="873" y="2867"/>
                </a:moveTo>
                <a:cubicBezTo>
                  <a:pt x="814" y="2867"/>
                  <a:pt x="767" y="2819"/>
                  <a:pt x="767" y="2760"/>
                </a:cubicBezTo>
                <a:cubicBezTo>
                  <a:pt x="767" y="2701"/>
                  <a:pt x="814" y="2653"/>
                  <a:pt x="873" y="2653"/>
                </a:cubicBezTo>
                <a:lnTo>
                  <a:pt x="3949" y="2653"/>
                </a:lnTo>
                <a:lnTo>
                  <a:pt x="3949" y="2213"/>
                </a:lnTo>
                <a:lnTo>
                  <a:pt x="3736" y="2213"/>
                </a:lnTo>
                <a:lnTo>
                  <a:pt x="3736" y="1760"/>
                </a:lnTo>
                <a:lnTo>
                  <a:pt x="540" y="1760"/>
                </a:lnTo>
                <a:cubicBezTo>
                  <a:pt x="481" y="1760"/>
                  <a:pt x="433" y="1712"/>
                  <a:pt x="433" y="1653"/>
                </a:cubicBezTo>
                <a:cubicBezTo>
                  <a:pt x="433" y="1595"/>
                  <a:pt x="481" y="1547"/>
                  <a:pt x="540" y="1547"/>
                </a:cubicBezTo>
                <a:lnTo>
                  <a:pt x="3736" y="1547"/>
                </a:lnTo>
                <a:lnTo>
                  <a:pt x="3736" y="1093"/>
                </a:lnTo>
                <a:lnTo>
                  <a:pt x="3949" y="1093"/>
                </a:lnTo>
                <a:lnTo>
                  <a:pt x="3949" y="653"/>
                </a:lnTo>
                <a:lnTo>
                  <a:pt x="873" y="653"/>
                </a:lnTo>
                <a:cubicBezTo>
                  <a:pt x="814" y="653"/>
                  <a:pt x="767" y="606"/>
                  <a:pt x="767" y="547"/>
                </a:cubicBezTo>
                <a:cubicBezTo>
                  <a:pt x="767" y="488"/>
                  <a:pt x="814" y="440"/>
                  <a:pt x="873" y="440"/>
                </a:cubicBezTo>
                <a:lnTo>
                  <a:pt x="3949" y="440"/>
                </a:lnTo>
                <a:lnTo>
                  <a:pt x="3949" y="0"/>
                </a:lnTo>
                <a:lnTo>
                  <a:pt x="884" y="0"/>
                </a:lnTo>
                <a:cubicBezTo>
                  <a:pt x="582" y="0"/>
                  <a:pt x="336" y="247"/>
                  <a:pt x="336" y="549"/>
                </a:cubicBezTo>
                <a:cubicBezTo>
                  <a:pt x="336" y="826"/>
                  <a:pt x="541" y="1053"/>
                  <a:pt x="807" y="1093"/>
                </a:cubicBezTo>
                <a:lnTo>
                  <a:pt x="560" y="1093"/>
                </a:lnTo>
                <a:cubicBezTo>
                  <a:pt x="251" y="1093"/>
                  <a:pt x="0" y="1344"/>
                  <a:pt x="0" y="1653"/>
                </a:cubicBezTo>
                <a:cubicBezTo>
                  <a:pt x="0" y="1963"/>
                  <a:pt x="251" y="2213"/>
                  <a:pt x="560" y="2213"/>
                </a:cubicBezTo>
                <a:lnTo>
                  <a:pt x="793" y="2213"/>
                </a:lnTo>
                <a:cubicBezTo>
                  <a:pt x="534" y="2253"/>
                  <a:pt x="336" y="2485"/>
                  <a:pt x="336" y="2756"/>
                </a:cubicBezTo>
                <a:cubicBezTo>
                  <a:pt x="336" y="3058"/>
                  <a:pt x="582" y="3307"/>
                  <a:pt x="884" y="3307"/>
                </a:cubicBezTo>
                <a:lnTo>
                  <a:pt x="3949" y="3307"/>
                </a:lnTo>
                <a:lnTo>
                  <a:pt x="3949" y="2867"/>
                </a:lnTo>
                <a:lnTo>
                  <a:pt x="873" y="2867"/>
                </a:lnTo>
                <a:lnTo>
                  <a:pt x="873" y="286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779589" y="3079698"/>
            <a:ext cx="1999523" cy="206225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100" b="0" i="0" u="none" strike="noStrike" kern="1200" cap="none" spc="13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水源的选择需考虑当地的地理环境和气候条件，确保供水稳定和安全</a:t>
            </a:r>
            <a:endParaRPr kumimoji="0" lang="zh-CN" altLang="en-US" sz="2100" b="0" i="0" u="none" strike="noStrike" kern="1200" cap="none" spc="13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供水方式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 flipH="1">
            <a:off x="6099175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738875" y="2012509"/>
            <a:ext cx="4107400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9100" marR="0" lvl="0" indent="-4191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7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集中供水：通过建设供水站，将水源集中处理后，输送到各个用水点</a:t>
            </a:r>
            <a:endParaRPr kumimoji="0" lang="zh-CN" altLang="en-US" sz="2300" b="0" i="0" u="none" strike="noStrike" kern="1200" cap="none" spc="17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6531829" y="2012614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700" marR="0" lvl="0" indent="-3937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5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分散供水：通过建设小型供水设施，将水源分散处理后，输送到各个用水点</a:t>
            </a:r>
            <a:endParaRPr kumimoji="0" lang="zh-CN" altLang="en-US" sz="2300" b="0" i="0" u="none" strike="noStrike" kern="1200" cap="none" spc="15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1738845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700" marR="0" lvl="0" indent="-3937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5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自备水源供水：通过建设自备水源井，将地下水抽取后，输送到各个用水点</a:t>
            </a:r>
            <a:endParaRPr kumimoji="0" lang="zh-CN" altLang="en-US" sz="2300" b="0" i="0" u="none" strike="noStrike" kern="1200" cap="none" spc="15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6531829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700" marR="0" lvl="0" indent="-3937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5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雨水收集利用：通过建设雨水收集系统，将雨水收集后，输送到各个用水点</a:t>
            </a:r>
            <a:endParaRPr kumimoji="0" lang="zh-CN" altLang="en-US" sz="2300" b="0" i="0" u="none" strike="noStrike" kern="1200" cap="none" spc="15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3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水质处理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水源选择：选择水质较好的水源，如地下水、地表水等</a:t>
            </a:r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水质净化：采用物理、化学、生物等方法对水质进行净化处理</a:t>
            </a:r>
          </a:p>
        </p:txBody>
      </p:sp>
      <p:sp>
        <p:nvSpPr>
          <p:cNvPr id="17" name="任意多边形 16"/>
          <p:cNvSpPr/>
          <p:nvPr>
            <p:custDataLst>
              <p:tags r:id="rId9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水质监测：建立水质监测系统，定期对水质进行检测</a:t>
            </a:r>
          </a:p>
        </p:txBody>
      </p:sp>
      <p:sp>
        <p:nvSpPr>
          <p:cNvPr id="20" name="任意多边形 19"/>
          <p:cNvSpPr/>
          <p:nvPr>
            <p:custDataLst>
              <p:tags r:id="rId11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水质处理设备：选用高效、节能、环保的水质处理设备，如净水器、过滤器等</a:t>
            </a:r>
          </a:p>
        </p:txBody>
      </p:sp>
      <p:sp>
        <p:nvSpPr>
          <p:cNvPr id="23" name="任意多边形 22"/>
          <p:cNvSpPr/>
          <p:nvPr>
            <p:custDataLst>
              <p:tags r:id="rId13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工程实施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施工组织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6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7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8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9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10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1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2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施工队伍的选择：选择具有丰富经验和良好信誉的施工队伍</a:t>
            </a:r>
          </a:p>
        </p:txBody>
      </p:sp>
      <p:sp>
        <p:nvSpPr>
          <p:cNvPr id="54" name="矩形 53"/>
          <p:cNvSpPr/>
          <p:nvPr>
            <p:custDataLst>
              <p:tags r:id="rId13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施工质量的保证：加强施工质量管理，确保工程质量达到设计要求</a:t>
            </a: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施工方案的制定：根据工程实际情况，制定详细的施工方案</a:t>
            </a:r>
          </a:p>
        </p:txBody>
      </p:sp>
      <p:sp>
        <p:nvSpPr>
          <p:cNvPr id="60" name="矩形 59"/>
          <p:cNvSpPr/>
          <p:nvPr>
            <p:custDataLst>
              <p:tags r:id="rId15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施工进度的控制：合理安排施工进度，确保工程按期完成</a:t>
            </a:r>
          </a:p>
        </p:txBody>
      </p:sp>
      <p:cxnSp>
        <p:nvCxnSpPr>
          <p:cNvPr id="65" name="直接连接符 64"/>
          <p:cNvCxnSpPr/>
          <p:nvPr>
            <p:custDataLst>
              <p:tags r:id="rId16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8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9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20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1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2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3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4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质量控制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>
            <p:custDataLst>
              <p:tags r:id="rId6"/>
            </p:custDataLst>
          </p:nvPr>
        </p:nvSpPr>
        <p:spPr>
          <a:xfrm flipH="1">
            <a:off x="4161944" y="163010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5" name="TextBox"/>
          <p:cNvSpPr txBox="1"/>
          <p:nvPr>
            <p:custDataLst>
              <p:tags r:id="rId7"/>
            </p:custDataLst>
          </p:nvPr>
        </p:nvSpPr>
        <p:spPr>
          <a:xfrm>
            <a:off x="4470832" y="147861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建立完善的质量管理体系，确保工程实施的各个环节都符合质量标准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8"/>
            </p:custDataLst>
          </p:nvPr>
        </p:nvSpPr>
        <p:spPr>
          <a:xfrm>
            <a:off x="3770943" y="156402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4" name="Rounded Rectangle 1"/>
          <p:cNvSpPr/>
          <p:nvPr>
            <p:custDataLst>
              <p:tags r:id="rId9"/>
            </p:custDataLst>
          </p:nvPr>
        </p:nvSpPr>
        <p:spPr>
          <a:xfrm flipH="1">
            <a:off x="4161944" y="288759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"/>
          <p:cNvSpPr txBox="1"/>
          <p:nvPr>
            <p:custDataLst>
              <p:tags r:id="rId10"/>
            </p:custDataLst>
          </p:nvPr>
        </p:nvSpPr>
        <p:spPr>
          <a:xfrm>
            <a:off x="4470832" y="273610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加强施工过程中的质量检查，及时发现和解决质量问题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3770943" y="282151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2"/>
            </p:custDataLst>
          </p:nvPr>
        </p:nvSpPr>
        <p:spPr>
          <a:xfrm flipH="1">
            <a:off x="4161944" y="414508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"/>
          <p:cNvSpPr txBox="1"/>
          <p:nvPr>
            <p:custDataLst>
              <p:tags r:id="rId13"/>
            </p:custDataLst>
          </p:nvPr>
        </p:nvSpPr>
        <p:spPr>
          <a:xfrm>
            <a:off x="4470832" y="399359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定期对工程进行质量评估，确保工程质量达到预期目标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4"/>
            </p:custDataLst>
          </p:nvPr>
        </p:nvSpPr>
        <p:spPr>
          <a:xfrm>
            <a:off x="3770943" y="407900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15"/>
            </p:custDataLst>
          </p:nvPr>
        </p:nvSpPr>
        <p:spPr>
          <a:xfrm flipH="1">
            <a:off x="4161944" y="540257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"/>
          <p:cNvSpPr txBox="1"/>
          <p:nvPr>
            <p:custDataLst>
              <p:tags r:id="rId16"/>
            </p:custDataLst>
          </p:nvPr>
        </p:nvSpPr>
        <p:spPr>
          <a:xfrm>
            <a:off x="4470832" y="525108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加强工程竣工验收管理，确保工程质量符合国家相关标准和要求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3770943" y="533649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进度管理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7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制定详细的工程进度计划，明确各个阶段的任务和目标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10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定期检查工程进度，确保工程按照计划进行</a:t>
            </a:r>
          </a:p>
        </p:txBody>
      </p:sp>
      <p:sp>
        <p:nvSpPr>
          <p:cNvPr id="7" name="椭圆 6"/>
          <p:cNvSpPr/>
          <p:nvPr>
            <p:custDataLst>
              <p:tags r:id="rId12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3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及时解决工程中出现的问题，确保工程顺利进行</a:t>
            </a:r>
          </a:p>
        </p:txBody>
      </p:sp>
      <p:sp>
        <p:nvSpPr>
          <p:cNvPr id="10" name="椭圆 9"/>
          <p:cNvSpPr/>
          <p:nvPr>
            <p:custDataLst>
              <p:tags r:id="rId15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16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定期向相关部门汇报工程进度，确保工程得到有效监督和指导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工程管理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运行维护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7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9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1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定期检查：对工程设施进行定期检查，确保运行正常</a:t>
            </a: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维修保养：对工程设施进行维修保养，延长使用寿命</a:t>
            </a: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水质监测：对水质进行定期监测，确保饮水安全</a:t>
            </a: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人员培训：对工程管理人员进行培训，提高管理水平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水质监测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6"/>
            </p:custDataLst>
          </p:nvPr>
        </p:nvSpPr>
        <p:spPr>
          <a:xfrm>
            <a:off x="1305893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监测内容：水质的物理、化学、生物指标</a:t>
            </a:r>
          </a:p>
        </p:txBody>
      </p:sp>
      <p:sp>
        <p:nvSpPr>
          <p:cNvPr id="114" name="椭圆 113"/>
          <p:cNvSpPr/>
          <p:nvPr>
            <p:custDataLst>
              <p:tags r:id="rId7"/>
            </p:custDataLst>
          </p:nvPr>
        </p:nvSpPr>
        <p:spPr>
          <a:xfrm flipH="1">
            <a:off x="2038798" y="2868312"/>
            <a:ext cx="519010" cy="5190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3840332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监测频率：定期或不定期进行水质监测</a:t>
            </a: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 flipH="1">
            <a:off x="4573237" y="2868312"/>
            <a:ext cx="519010" cy="5190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6374770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监测方法：现场检测、实验室检测等</a:t>
            </a:r>
          </a:p>
        </p:txBody>
      </p:sp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 flipH="1">
            <a:off x="7107676" y="2868312"/>
            <a:ext cx="519010" cy="5190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8909209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监测结果处理：及时报告、分析、处理水质异常情况</a:t>
            </a: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 flipH="1">
            <a:off x="9642113" y="2868312"/>
            <a:ext cx="519010" cy="5190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应急处理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b="1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定期组织应急演练，提高应急处理能力</a:t>
            </a: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b="1" spc="12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加强信息报送，及时向上级汇报应急情况</a:t>
            </a:r>
          </a:p>
        </p:txBody>
      </p:sp>
      <p:sp>
        <p:nvSpPr>
          <p:cNvPr id="104" name="椭圆 103"/>
          <p:cNvSpPr/>
          <p:nvPr>
            <p:custDataLst>
              <p:tags r:id="rId14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5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6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7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8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9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0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b="1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建立应急处理机制，制定应急预案</a:t>
            </a:r>
          </a:p>
        </p:txBody>
      </p:sp>
      <p:sp>
        <p:nvSpPr>
          <p:cNvPr id="2" name="文本框 1"/>
          <p:cNvSpPr txBox="1"/>
          <p:nvPr>
            <p:custDataLst>
              <p:tags r:id="rId21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b="1" spc="12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加强应急物资储备，确保应急物资充足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20XX/XX/XX"/>
  <p:tag name="KSO_WM_UNIT_SUBTYPE" val="c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 ONE"/>
  <p:tag name="KSO_WM_UNIT_TYPE" val="e"/>
  <p:tag name="KSO_WM_UNIT_VALUE" val="6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1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ISLIDE.ICON" val="#54868;"/>
  <p:tag name="KSO_WM_BEAUTIFY_FLAG" val="#wm#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29"/>
  <p:tag name="KSO_WM_TEMPLATE_THUMBS_INDEX" val="1、9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custom20230305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90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  <p:tag name="KSO_WM_TEMPLATE_THUMBS_INDEX" val="1、9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305"/>
  <p:tag name="KSO_WM_TEMPLATE_MASTER_TYPE" val="1"/>
  <p:tag name="KSO_WM_TEMPLATE_SUBCATEGORY" val="17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6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0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11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12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13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6&quot;,&quot;maxSize&quot;:{&quot;size1&quot;:22.2},&quot;minSize&quot;:{&quot;size1&quot;:13.5},&quot;normalSize&quot;:{&quot;size1&quot;:13.5},&quot;subLayout&quot;:[{&quot;id&quot;:&quot;2023-09-09T18:41:56&quot;,&quot;margin&quot;:{&quot;bottom&quot;:0.025999998673796654,&quot;left&quot;:2.117000102996826,&quot;right&quot;:1.2699999809265137,&quot;top&quot;:0.4230000376701355},&quot;type&quot;:0},{&quot;id&quot;:&quot;2023-09-09T18:41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1_1"/>
  <p:tag name="KSO_WM_UNIT_INDEX" val="1_1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2_1"/>
  <p:tag name="KSO_WM_UNIT_INDEX" val="1_2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3_1"/>
  <p:tag name="KSO_WM_UNIT_INDEX" val="1_3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4_1"/>
  <p:tag name="KSO_WM_UNIT_INDEX" val="1_4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7&quot;,&quot;maxSize&quot;:{&quot;size1&quot;:22.2},&quot;minSize&quot;:{&quot;size1&quot;:13.5},&quot;normalSize&quot;:{&quot;size1&quot;:13.5},&quot;subLayout&quot;:[{&quot;id&quot;:&quot;2023-09-09T18:41:57&quot;,&quot;margin&quot;:{&quot;bottom&quot;:0.025999998673796654,&quot;left&quot;:2.117000102996826,&quot;right&quot;:1.2699999809265137,&quot;top&quot;:0.4230000376701355},&quot;type&quot;:0},{&quot;id&quot;:&quot;2023-09-09T18:41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7&quot;,&quot;maxSize&quot;:{&quot;size1&quot;:22.2},&quot;minSize&quot;:{&quot;size1&quot;:13.5},&quot;normalSize&quot;:{&quot;size1&quot;:13.5},&quot;subLayout&quot;:[{&quot;id&quot;:&quot;2023-09-09T18:41:57&quot;,&quot;margin&quot;:{&quot;bottom&quot;:0.025999998673796654,&quot;left&quot;:2.117000102996826,&quot;right&quot;:1.2699999809265137,&quot;top&quot;:0.4230000376701355},&quot;type&quot;:0},{&quot;id&quot;:&quot;2023-09-09T18:41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57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1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219429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80"/>
</p:tagLst>
</file>

<file path=ppt/tags/tag262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9_3*l_h_i*1_1_1"/>
  <p:tag name="KSO_WM_UNIT_INDEX" val="1_1_1"/>
  <p:tag name="KSO_WM_UNIT_LAYERLEVEL" val="1_1_1"/>
  <p:tag name="KSO_WM_UNIT_TYPE" val="l_h_i"/>
  <p:tag name="KSO_WM_UNIT_USESOURCEFORMAT_APPLY" val="0"/>
  <p:tag name="KSO_WM_UNIT_VALUE" val="4"/>
</p:tagLst>
</file>

<file path=ppt/tags/tag263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29_3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"/>
</p:tagLst>
</file>

<file path=ppt/tags/tag264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219429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  <p:tag name="KSO_WM_UNIT_VALUE" val="80"/>
</p:tagLst>
</file>

<file path=ppt/tags/tag265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219429_3*l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80"/>
</p:tagLst>
</file>

<file path=ppt/tags/tag266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9_3*l_h_i*1_2_1"/>
  <p:tag name="KSO_WM_UNIT_INDEX" val="1_2_1"/>
  <p:tag name="KSO_WM_UNIT_LAYERLEVEL" val="1_1_1"/>
  <p:tag name="KSO_WM_UNIT_TYPE" val="l_h_i"/>
  <p:tag name="KSO_WM_UNIT_USESOURCEFORMAT_APPLY" val="0"/>
  <p:tag name="KSO_WM_UNIT_VALUE" val="4"/>
</p:tagLst>
</file>

<file path=ppt/tags/tag267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29_3*l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"/>
</p:tagLst>
</file>

<file path=ppt/tags/tag268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219429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  <p:tag name="KSO_WM_UNIT_VALUE" val="80"/>
</p:tagLst>
</file>

<file path=ppt/tags/tag269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219429_3*l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80"/>
</p:tagLst>
</file>

<file path=ppt/tags/tag270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9_3*l_h_i*1_3_1"/>
  <p:tag name="KSO_WM_UNIT_INDEX" val="1_3_1"/>
  <p:tag name="KSO_WM_UNIT_LAYERLEVEL" val="1_1_1"/>
  <p:tag name="KSO_WM_UNIT_TYPE" val="l_h_i"/>
  <p:tag name="KSO_WM_UNIT_USESOURCEFORMAT_APPLY" val="0"/>
  <p:tag name="KSO_WM_UNIT_VALUE" val="4"/>
</p:tagLst>
</file>

<file path=ppt/tags/tag271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29_3*l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"/>
</p:tagLst>
</file>

<file path=ppt/tags/tag272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219429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  <p:tag name="KSO_WM_UNIT_VALUE" val="80"/>
</p:tagLst>
</file>

<file path=ppt/tags/tag273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219429_3*l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80"/>
</p:tagLst>
</file>

<file path=ppt/tags/tag274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9_3*l_h_i*1_4_1"/>
  <p:tag name="KSO_WM_UNIT_INDEX" val="1_4_1"/>
  <p:tag name="KSO_WM_UNIT_LAYERLEVEL" val="1_1_1"/>
  <p:tag name="KSO_WM_UNIT_TYPE" val="l_h_i"/>
  <p:tag name="KSO_WM_UNIT_USESOURCEFORMAT_APPLY" val="0"/>
  <p:tag name="KSO_WM_UNIT_VALUE" val="4"/>
</p:tagLst>
</file>

<file path=ppt/tags/tag275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29_3*l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"/>
</p:tagLst>
</file>

<file path=ppt/tags/tag276.xml><?xml version="1.0" encoding="utf-8"?>
<p:tagLst xmlns:p="http://schemas.openxmlformats.org/presentationml/2006/main">
  <p:tag name="KSO_WM_ASSEMBLE_CHIP_INDEX" val="e01913e722734c6b9382cb067ea5ed1d"/>
  <p:tag name="KSO_WM_BEAUTIFY_FLAG" val="#wm#"/>
  <p:tag name="KSO_WM_CHIP_GROUPID" val="60bedd19191caac4ef20247e"/>
  <p:tag name="KSO_WM_CHIP_XID" val="60bedd19191caac4ef20247f"/>
  <p:tag name="KSO_WM_DIAGRAM_GROUP_CODE" val="l1-1"/>
  <p:tag name="KSO_WM_TAG_VERSION" val="1.0"/>
  <p:tag name="KSO_WM_TEMPLATE_CATEGORY" val="diagram"/>
  <p:tag name="KSO_WM_TEMPLATE_INDEX" val="20219429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219429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  <p:tag name="KSO_WM_UNIT_VALUE" val="80"/>
</p:tagLst>
</file>

<file path=ppt/tags/tag2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8&quot;,&quot;maxSize&quot;:{&quot;size1&quot;:22.2},&quot;minSize&quot;:{&quot;size1&quot;:13.5},&quot;normalSize&quot;:{&quot;size1&quot;:13.5},&quot;subLayout&quot;:[{&quot;id&quot;:&quot;2023-09-09T18:41:58&quot;,&quot;margin&quot;:{&quot;bottom&quot;:0.025999998673796654,&quot;left&quot;:2.117000102996826,&quot;right&quot;:1.2699999809265137,&quot;top&quot;:0.4230000376701355},&quot;type&quot;:0},{&quot;id&quot;:&quot;2023-09-09T18:4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9&quot;,&quot;maxSize&quot;:{&quot;size1&quot;:22.2},&quot;minSize&quot;:{&quot;size1&quot;:13.5},&quot;normalSize&quot;:{&quot;size1&quot;:13.5},&quot;subLayout&quot;:[{&quot;id&quot;:&quot;2023-09-09T18:41:59&quot;,&quot;margin&quot;:{&quot;bottom&quot;:0.025999998673796654,&quot;left&quot;:2.117000102996826,&quot;right&quot;:1.2699999809265137,&quot;top&quot;:0.4230000376701355},&quot;type&quot;:0},{&quot;id&quot;:&quot;2023-09-09T18:41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8&quot;,&quot;maxSize&quot;:{&quot;size1&quot;:22.2},&quot;minSize&quot;:{&quot;size1&quot;:13.5},&quot;normalSize&quot;:{&quot;size1&quot;:13.5},&quot;subLayout&quot;:[{&quot;id&quot;:&quot;2023-09-09T18:41:58&quot;,&quot;margin&quot;:{&quot;bottom&quot;:0.025999998673796654,&quot;left&quot;:2.117000102996826,&quot;right&quot;:1.2699999809265137,&quot;top&quot;:0.4230000376701355},&quot;type&quot;:0},{&quot;id&quot;:&quot;2023-09-09T18:4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03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3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8&quot;,&quot;maxSize&quot;:{&quot;size1&quot;:22.2},&quot;minSize&quot;:{&quot;size1&quot;:13.5},&quot;normalSize&quot;:{&quot;size1&quot;:13.5},&quot;subLayout&quot;:[{&quot;id&quot;:&quot;2023-09-09T18:41:58&quot;,&quot;margin&quot;:{&quot;bottom&quot;:0.025999998673796654,&quot;left&quot;:2.117000102996826,&quot;right&quot;:1.2699999809265137,&quot;top&quot;:0.4230000376701355},&quot;type&quot;:0},{&quot;id&quot;:&quot;2023-09-09T18:4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0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69_3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331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32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33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69_3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334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35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36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69_3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337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38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39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69_3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340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41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8&quot;,&quot;maxSize&quot;:{&quot;size1&quot;:22.2},&quot;minSize&quot;:{&quot;size1&quot;:13.5},&quot;normalSize&quot;:{&quot;size1&quot;:13.5},&quot;subLayout&quot;:[{&quot;id&quot;:&quot;2023-09-09T18:41:58&quot;,&quot;margin&quot;:{&quot;bottom&quot;:0.025999998673796654,&quot;left&quot;:2.117000102996826,&quot;right&quot;:1.2699999809265137,&quot;top&quot;:0.4230000376701355},&quot;type&quot;:0},{&quot;id&quot;:&quot;2023-09-09T18:4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0"/>
</p:tagLst>
</file>

<file path=ppt/tags/tag34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4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  <p:tag name="KSO_WM_UNIT_VALUE" val="0"/>
</p:tagLst>
</file>

<file path=ppt/tags/tag35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5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  <p:tag name="KSO_WM_UNIT_VALUE" val="0"/>
</p:tagLst>
</file>

<file path=ppt/tags/tag35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5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  <p:tag name="KSO_WM_UNIT_VALUE" val="0"/>
</p:tagLst>
</file>

<file path=ppt/tags/tag35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7&quot;,&quot;maxSize&quot;:{&quot;size1&quot;:22.2},&quot;minSize&quot;:{&quot;size1&quot;:13.5},&quot;normalSize&quot;:{&quot;size1&quot;:13.5},&quot;subLayout&quot;:[{&quot;id&quot;:&quot;2023-09-09T18:41:57&quot;,&quot;margin&quot;:{&quot;bottom&quot;:0.025999998673796654,&quot;left&quot;:2.117000102996826,&quot;right&quot;:1.2699999809265137,&quot;top&quot;:0.4230000376701355},&quot;type&quot;:0},{&quot;id&quot;:&quot;2023-09-09T18:41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61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3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8&quot;,&quot;maxSize&quot;:{&quot;size1&quot;:22.2},&quot;minSize&quot;:{&quot;size1&quot;:13.5},&quot;normalSize&quot;:{&quot;size1&quot;:13.5},&quot;subLayout&quot;:[{&quot;id&quot;:&quot;2023-09-09T18:41:58&quot;,&quot;margin&quot;:{&quot;bottom&quot;:0.025999998673796654,&quot;left&quot;:2.117000102996826,&quot;right&quot;:1.2699999809265137,&quot;top&quot;:0.4230000376701355},&quot;type&quot;:0},{&quot;id&quot;:&quot;2023-09-09T18:4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0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1_1"/>
  <p:tag name="KSO_WM_UNIT_INDEX" val="1_1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81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2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2_1"/>
  <p:tag name="KSO_WM_UNIT_INDEX" val="1_2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83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50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4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3_1"/>
  <p:tag name="KSO_WM_UNIT_INDEX" val="1_3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85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6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4_1"/>
  <p:tag name="KSO_WM_UNIT_INDEX" val="1_4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87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50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8&quot;,&quot;maxSize&quot;:{&quot;size1&quot;:22.2},&quot;minSize&quot;:{&quot;size1&quot;:13.5},&quot;normalSize&quot;:{&quot;size1&quot;:13.5},&quot;subLayout&quot;:[{&quot;id&quot;:&quot;2023-09-09T18:41:58&quot;,&quot;margin&quot;:{&quot;bottom&quot;:0.025999998673796654,&quot;left&quot;:2.117000102996826,&quot;right&quot;:1.2699999809265137,&quot;top&quot;:0.4230000376701355},&quot;type&quot;:0},{&quot;id&quot;:&quot;2023-09-09T18:4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8:41:57&quot;,&quot;maxSize&quot;:{&quot;size1&quot;:22.2},&quot;minSize&quot;:{&quot;size1&quot;:13.5},&quot;normalSize&quot;:{&quot;size1&quot;:13.5},&quot;subLayout&quot;:[{&quot;id&quot;:&quot;2023-09-09T18:41:57&quot;,&quot;margin&quot;:{&quot;bottom&quot;:0.025999998673796654,&quot;left&quot;:2.117000102996826,&quot;right&quot;:1.2699999809265137,&quot;top&quot;:0.4230000376701355},&quot;type&quot;:0},{&quot;id&quot;:&quot;2023-09-09T18:41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10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41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171E27"/>
      </a:dk2>
      <a:lt2>
        <a:srgbClr val="070707"/>
      </a:lt2>
      <a:accent1>
        <a:srgbClr val="EB01FE"/>
      </a:accent1>
      <a:accent2>
        <a:srgbClr val="783FFC"/>
      </a:accent2>
      <a:accent3>
        <a:srgbClr val="2F99FF"/>
      </a:accent3>
      <a:accent4>
        <a:srgbClr val="12F472"/>
      </a:accent4>
      <a:accent5>
        <a:srgbClr val="FCC51E"/>
      </a:accent5>
      <a:accent6>
        <a:srgbClr val="F2403A"/>
      </a:accent6>
      <a:hlink>
        <a:srgbClr val="0563C1"/>
      </a:hlink>
      <a:folHlink>
        <a:srgbClr val="954F72"/>
      </a:folHlink>
    </a:clrScheme>
    <a:fontScheme name="自定义 8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CC99"/>
        </a:solidFill>
        <a:ln>
          <a:noFill/>
          <a:prstDash val="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108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农村饮水安全工程</vt:lpstr>
      <vt:lpstr>Slide 2</vt:lpstr>
      <vt:lpstr>工程目标</vt:lpstr>
      <vt:lpstr>Slide 4</vt:lpstr>
      <vt:lpstr>Slide 5</vt:lpstr>
      <vt:lpstr>Slide 6</vt:lpstr>
      <vt:lpstr>工程设计</vt:lpstr>
      <vt:lpstr>Slide 8</vt:lpstr>
      <vt:lpstr>Slide 9</vt:lpstr>
      <vt:lpstr>Slide 10</vt:lpstr>
      <vt:lpstr>工程实施</vt:lpstr>
      <vt:lpstr>Slide 12</vt:lpstr>
      <vt:lpstr>Slide 13</vt:lpstr>
      <vt:lpstr>Slide 14</vt:lpstr>
      <vt:lpstr>工程管理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2023-09-11T04:23:21Z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7B65255E8233481189D3357555196A40_11</vt:lpwstr>
  </property>
  <property fmtid="{D5CDD505-2E9C-101B-9397-08002B2CF9AE}" pid="3" name="KSOProductBuildVer">
    <vt:lpwstr>2052-12.1.0.15374</vt:lpwstr>
  </property>
</Properties>
</file>