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45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image" Target="../media/image2.png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88.xml" /><Relationship Id="rId4" Type="http://schemas.openxmlformats.org/officeDocument/2006/relationships/image" Target="../media/image4.png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97.xml" /><Relationship Id="rId4" Type="http://schemas.openxmlformats.org/officeDocument/2006/relationships/image" Target="../media/image4.png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image" Target="../media/image3.png" /><Relationship Id="rId3" Type="http://schemas.openxmlformats.org/officeDocument/2006/relationships/tags" Target="../tags/tag113.xml" /><Relationship Id="rId4" Type="http://schemas.openxmlformats.org/officeDocument/2006/relationships/image" Target="../media/image4.png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4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130.xml" /><Relationship Id="rId4" Type="http://schemas.openxmlformats.org/officeDocument/2006/relationships/image" Target="../media/image4.png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image" Target="../media/image2.png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3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tags" Target="../tags/tag144.xml" /><Relationship Id="rId4" Type="http://schemas.openxmlformats.org/officeDocument/2006/relationships/image" Target="../media/image4.png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0" name="图片 9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9" name="副标题"/>
          <p:cNvSpPr txBox="1"/>
          <p:nvPr>
            <p:ph type="body" idx="3" hasCustomPrompt="1"/>
            <p:custDataLst>
              <p:tags r:id="rId5"/>
            </p:custDataLst>
          </p:nvPr>
        </p:nvSpPr>
        <p:spPr>
          <a:xfrm>
            <a:off x="8634730" y="971550"/>
            <a:ext cx="363855" cy="4846955"/>
          </a:xfrm>
          <a:prstGeom prst="rect">
            <a:avLst/>
          </a:prstGeom>
          <a:noFill/>
        </p:spPr>
        <p:txBody>
          <a:bodyPr vert="eaVert" wrap="square" lIns="0" tIns="10795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400" b="0" i="0" u="none" strike="noStrike" kern="1200" cap="none" spc="800" normalizeH="0" baseline="0" noProof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6"/>
            </p:custDataLst>
          </p:nvPr>
        </p:nvSpPr>
        <p:spPr>
          <a:xfrm>
            <a:off x="9058275" y="971550"/>
            <a:ext cx="1104656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7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2" name="图片 11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8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965" y="379095"/>
            <a:ext cx="10968355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正文"/>
          <p:cNvSpPr txBox="1"/>
          <p:nvPr>
            <p:ph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9" name="节编号"/>
          <p:cNvSpPr txBox="1"/>
          <p:nvPr>
            <p:ph type="body" idx="4" hasCustomPrompt="1"/>
            <p:custDataLst>
              <p:tags r:id="rId3"/>
            </p:custDataLst>
          </p:nvPr>
        </p:nvSpPr>
        <p:spPr>
          <a:xfrm>
            <a:off x="2718435" y="1099820"/>
            <a:ext cx="1952625" cy="436626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15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4"/>
            </p:custDataLst>
          </p:nvPr>
        </p:nvSpPr>
        <p:spPr>
          <a:xfrm>
            <a:off x="9610724" y="857250"/>
            <a:ext cx="1753961" cy="4400550"/>
          </a:xfrm>
          <a:prstGeom prst="rect">
            <a:avLst/>
          </a:prstGeom>
          <a:noFill/>
          <a:effectLst/>
        </p:spPr>
        <p:txBody>
          <a:bodyPr vert="eaVert" wrap="square" lIns="0" tIns="36195" rIns="36195" bIns="36195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cxnSp>
        <p:nvCxnSpPr>
          <p:cNvPr id="97" name="直接连接符 96"/>
          <p:cNvCxnSpPr/>
          <p:nvPr>
            <p:custDataLst>
              <p:tags r:id="rId5"/>
            </p:custDataLst>
          </p:nvPr>
        </p:nvCxnSpPr>
        <p:spPr>
          <a:xfrm flipH="1">
            <a:off x="9610828" y="857422"/>
            <a:ext cx="0" cy="43688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16035" y="981710"/>
            <a:ext cx="342900" cy="34988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5" name="图片 14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12" name="正文"/>
          <p:cNvSpPr txBox="1"/>
          <p:nvPr>
            <p:ph idx="5"/>
            <p:custDataLst>
              <p:tags r:id="rId6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4"/>
            <p:custDataLst>
              <p:tags r:id="rId7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8"/>
            </p:custDataLst>
          </p:nvPr>
        </p:nvSpPr>
        <p:spPr>
          <a:xfrm>
            <a:off x="60840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组合 16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9" name="图片 18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16" name="正文"/>
          <p:cNvSpPr txBox="1"/>
          <p:nvPr>
            <p:ph idx="7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15" name="标题"/>
          <p:cNvSpPr txBox="1"/>
          <p:nvPr>
            <p:ph type="title" idx="6"/>
            <p:custDataLst>
              <p:tags r:id="rId7"/>
            </p:custDataLst>
          </p:nvPr>
        </p:nvSpPr>
        <p:spPr>
          <a:xfrm>
            <a:off x="6235065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4" name="正文"/>
          <p:cNvSpPr txBox="1"/>
          <p:nvPr>
            <p:ph idx="5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4"/>
            <p:custDataLst>
              <p:tags r:id="rId9"/>
            </p:custDataLst>
          </p:nvPr>
        </p:nvSpPr>
        <p:spPr>
          <a:xfrm>
            <a:off x="608330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2"/>
            <p:custDataLst>
              <p:tags r:id="rId10"/>
            </p:custDataLst>
          </p:nvPr>
        </p:nvSpPr>
        <p:spPr>
          <a:xfrm>
            <a:off x="60840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ͼƬ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852805" y="252730"/>
            <a:ext cx="10481310" cy="11163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0" name="图片 9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0" name="图片 9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7" name="正文"/>
          <p:cNvSpPr txBox="1"/>
          <p:nvPr>
            <p:ph idx="1"/>
            <p:custDataLst>
              <p:tags r:id="rId6"/>
            </p:custDataLst>
          </p:nvPr>
        </p:nvSpPr>
        <p:spPr>
          <a:xfrm>
            <a:off x="608330" y="379730"/>
            <a:ext cx="10968990" cy="58769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3" hasCustomPrompt="1"/>
            <p:custDataLst>
              <p:tags r:id="rId3"/>
            </p:custDataLst>
          </p:nvPr>
        </p:nvSpPr>
        <p:spPr>
          <a:xfrm>
            <a:off x="8572499" y="971550"/>
            <a:ext cx="1435101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pic>
        <p:nvPicPr>
          <p:cNvPr id="7" name="图片 6" descr="图片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6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2.xml" /><Relationship Id="rId2" Type="http://schemas.openxmlformats.org/officeDocument/2006/relationships/slideLayout" Target="../slideLayouts/slideLayout13.xml" /><Relationship Id="rId20" Type="http://schemas.openxmlformats.org/officeDocument/2006/relationships/image" Target="../media/image3.png" /><Relationship Id="rId21" Type="http://schemas.openxmlformats.org/officeDocument/2006/relationships/tags" Target="../tags/tag193.xml" /><Relationship Id="rId22" Type="http://schemas.openxmlformats.org/officeDocument/2006/relationships/image" Target="../media/image4.png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ags" Target="../tags/tag197.xml" /><Relationship Id="rId27" Type="http://schemas.openxmlformats.org/officeDocument/2006/relationships/tags" Target="../tags/tag198.xml" /><Relationship Id="rId28" Type="http://schemas.openxmlformats.org/officeDocument/2006/relationships/tags" Target="../tags/tag199.xml" /><Relationship Id="rId29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9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7" name="标题"/>
          <p:cNvSpPr txBox="1"/>
          <p:nvPr>
            <p:ph type="title" idx="2"/>
            <p:custDataLst>
              <p:tags r:id="rId24"/>
            </p:custDataLst>
          </p:nvPr>
        </p:nvSpPr>
        <p:spPr>
          <a:xfrm>
            <a:off x="608400" y="379095"/>
            <a:ext cx="11008995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日期占位符 12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楷体" panose="02010609060101010101" pitchFamily="49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3" Type="http://schemas.openxmlformats.org/officeDocument/2006/relationships/tags" Target="../tags/tag203.xml" /><Relationship Id="rId4" Type="http://schemas.openxmlformats.org/officeDocument/2006/relationships/image" Target="../media/image6.png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4.xml" /><Relationship Id="rId20" Type="http://schemas.openxmlformats.org/officeDocument/2006/relationships/tags" Target="../tags/tag240.xml" /><Relationship Id="rId21" Type="http://schemas.openxmlformats.org/officeDocument/2006/relationships/tags" Target="../tags/tag241.xml" /><Relationship Id="rId22" Type="http://schemas.openxmlformats.org/officeDocument/2006/relationships/tags" Target="../tags/tag242.xml" /><Relationship Id="rId23" Type="http://schemas.openxmlformats.org/officeDocument/2006/relationships/tags" Target="../tags/tag243.xml" /><Relationship Id="rId3" Type="http://schemas.openxmlformats.org/officeDocument/2006/relationships/image" Target="../media/image3.png" /><Relationship Id="rId4" Type="http://schemas.openxmlformats.org/officeDocument/2006/relationships/tags" Target="../tags/tag225.xml" /><Relationship Id="rId5" Type="http://schemas.openxmlformats.org/officeDocument/2006/relationships/image" Target="../media/image4.png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tags" Target="../tags/tag244.xml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3" Type="http://schemas.openxmlformats.org/officeDocument/2006/relationships/image" Target="../media/image3.png" /><Relationship Id="rId4" Type="http://schemas.openxmlformats.org/officeDocument/2006/relationships/tags" Target="../tags/tag245.xml" /><Relationship Id="rId5" Type="http://schemas.openxmlformats.org/officeDocument/2006/relationships/image" Target="../media/image4.png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2.xml" /><Relationship Id="rId20" Type="http://schemas.openxmlformats.org/officeDocument/2006/relationships/tags" Target="../tags/tag278.xml" /><Relationship Id="rId21" Type="http://schemas.openxmlformats.org/officeDocument/2006/relationships/tags" Target="../tags/tag279.xml" /><Relationship Id="rId22" Type="http://schemas.openxmlformats.org/officeDocument/2006/relationships/tags" Target="../tags/tag280.xml" /><Relationship Id="rId23" Type="http://schemas.openxmlformats.org/officeDocument/2006/relationships/tags" Target="../tags/tag281.xml" /><Relationship Id="rId24" Type="http://schemas.openxmlformats.org/officeDocument/2006/relationships/tags" Target="../tags/tag282.xml" /><Relationship Id="rId25" Type="http://schemas.openxmlformats.org/officeDocument/2006/relationships/tags" Target="../tags/tag283.xml" /><Relationship Id="rId26" Type="http://schemas.openxmlformats.org/officeDocument/2006/relationships/tags" Target="../tags/tag284.xml" /><Relationship Id="rId27" Type="http://schemas.openxmlformats.org/officeDocument/2006/relationships/tags" Target="../tags/tag285.xml" /><Relationship Id="rId28" Type="http://schemas.openxmlformats.org/officeDocument/2006/relationships/tags" Target="../tags/tag286.xml" /><Relationship Id="rId29" Type="http://schemas.openxmlformats.org/officeDocument/2006/relationships/tags" Target="../tags/tag287.xml" /><Relationship Id="rId3" Type="http://schemas.openxmlformats.org/officeDocument/2006/relationships/image" Target="../media/image3.png" /><Relationship Id="rId30" Type="http://schemas.openxmlformats.org/officeDocument/2006/relationships/tags" Target="../tags/tag288.xml" /><Relationship Id="rId31" Type="http://schemas.openxmlformats.org/officeDocument/2006/relationships/tags" Target="../tags/tag289.xml" /><Relationship Id="rId32" Type="http://schemas.openxmlformats.org/officeDocument/2006/relationships/tags" Target="../tags/tag290.xml" /><Relationship Id="rId33" Type="http://schemas.openxmlformats.org/officeDocument/2006/relationships/tags" Target="../tags/tag291.xml" /><Relationship Id="rId34" Type="http://schemas.openxmlformats.org/officeDocument/2006/relationships/tags" Target="../tags/tag292.xml" /><Relationship Id="rId35" Type="http://schemas.openxmlformats.org/officeDocument/2006/relationships/tags" Target="../tags/tag293.xml" /><Relationship Id="rId36" Type="http://schemas.openxmlformats.org/officeDocument/2006/relationships/tags" Target="../tags/tag294.xml" /><Relationship Id="rId37" Type="http://schemas.openxmlformats.org/officeDocument/2006/relationships/tags" Target="../tags/tag295.xml" /><Relationship Id="rId38" Type="http://schemas.openxmlformats.org/officeDocument/2006/relationships/tags" Target="../tags/tag296.xml" /><Relationship Id="rId39" Type="http://schemas.openxmlformats.org/officeDocument/2006/relationships/tags" Target="../tags/tag297.xml" /><Relationship Id="rId4" Type="http://schemas.openxmlformats.org/officeDocument/2006/relationships/tags" Target="../tags/tag263.xml" /><Relationship Id="rId5" Type="http://schemas.openxmlformats.org/officeDocument/2006/relationships/image" Target="../media/image4.png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8.xml" /><Relationship Id="rId3" Type="http://schemas.openxmlformats.org/officeDocument/2006/relationships/tags" Target="../tags/tag299.xml" /><Relationship Id="rId4" Type="http://schemas.openxmlformats.org/officeDocument/2006/relationships/tags" Target="../tags/tag30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tags" Target="../tags/tag315.xml" /><Relationship Id="rId19" Type="http://schemas.openxmlformats.org/officeDocument/2006/relationships/tags" Target="../tags/tag316.xml" /><Relationship Id="rId2" Type="http://schemas.openxmlformats.org/officeDocument/2006/relationships/tags" Target="../tags/tag301.xml" /><Relationship Id="rId20" Type="http://schemas.openxmlformats.org/officeDocument/2006/relationships/tags" Target="../tags/tag317.xml" /><Relationship Id="rId21" Type="http://schemas.openxmlformats.org/officeDocument/2006/relationships/tags" Target="../tags/tag318.xml" /><Relationship Id="rId22" Type="http://schemas.openxmlformats.org/officeDocument/2006/relationships/tags" Target="../tags/tag319.xml" /><Relationship Id="rId23" Type="http://schemas.openxmlformats.org/officeDocument/2006/relationships/tags" Target="../tags/tag320.xml" /><Relationship Id="rId24" Type="http://schemas.openxmlformats.org/officeDocument/2006/relationships/tags" Target="../tags/tag321.xml" /><Relationship Id="rId25" Type="http://schemas.openxmlformats.org/officeDocument/2006/relationships/tags" Target="../tags/tag322.xml" /><Relationship Id="rId26" Type="http://schemas.openxmlformats.org/officeDocument/2006/relationships/tags" Target="../tags/tag323.xml" /><Relationship Id="rId27" Type="http://schemas.openxmlformats.org/officeDocument/2006/relationships/tags" Target="../tags/tag324.xml" /><Relationship Id="rId3" Type="http://schemas.openxmlformats.org/officeDocument/2006/relationships/image" Target="../media/image3.png" /><Relationship Id="rId4" Type="http://schemas.openxmlformats.org/officeDocument/2006/relationships/tags" Target="../tags/tag302.xml" /><Relationship Id="rId5" Type="http://schemas.openxmlformats.org/officeDocument/2006/relationships/image" Target="../media/image4.png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1.xml" /><Relationship Id="rId11" Type="http://schemas.openxmlformats.org/officeDocument/2006/relationships/tags" Target="../tags/tag332.xml" /><Relationship Id="rId12" Type="http://schemas.openxmlformats.org/officeDocument/2006/relationships/tags" Target="../tags/tag333.xml" /><Relationship Id="rId13" Type="http://schemas.openxmlformats.org/officeDocument/2006/relationships/tags" Target="../tags/tag334.xml" /><Relationship Id="rId14" Type="http://schemas.openxmlformats.org/officeDocument/2006/relationships/tags" Target="../tags/tag335.xml" /><Relationship Id="rId15" Type="http://schemas.openxmlformats.org/officeDocument/2006/relationships/tags" Target="../tags/tag336.xml" /><Relationship Id="rId16" Type="http://schemas.openxmlformats.org/officeDocument/2006/relationships/tags" Target="../tags/tag337.xml" /><Relationship Id="rId17" Type="http://schemas.openxmlformats.org/officeDocument/2006/relationships/tags" Target="../tags/tag338.xml" /><Relationship Id="rId18" Type="http://schemas.openxmlformats.org/officeDocument/2006/relationships/tags" Target="../tags/tag339.xml" /><Relationship Id="rId19" Type="http://schemas.openxmlformats.org/officeDocument/2006/relationships/tags" Target="../tags/tag340.xml" /><Relationship Id="rId2" Type="http://schemas.openxmlformats.org/officeDocument/2006/relationships/tags" Target="../tags/tag325.xml" /><Relationship Id="rId20" Type="http://schemas.openxmlformats.org/officeDocument/2006/relationships/tags" Target="../tags/tag341.xml" /><Relationship Id="rId21" Type="http://schemas.openxmlformats.org/officeDocument/2006/relationships/tags" Target="../tags/tag342.xml" /><Relationship Id="rId22" Type="http://schemas.openxmlformats.org/officeDocument/2006/relationships/tags" Target="../tags/tag343.xml" /><Relationship Id="rId23" Type="http://schemas.openxmlformats.org/officeDocument/2006/relationships/tags" Target="../tags/tag344.xml" /><Relationship Id="rId24" Type="http://schemas.openxmlformats.org/officeDocument/2006/relationships/tags" Target="../tags/tag345.xml" /><Relationship Id="rId25" Type="http://schemas.openxmlformats.org/officeDocument/2006/relationships/tags" Target="../tags/tag346.xml" /><Relationship Id="rId26" Type="http://schemas.openxmlformats.org/officeDocument/2006/relationships/tags" Target="../tags/tag347.xml" /><Relationship Id="rId27" Type="http://schemas.openxmlformats.org/officeDocument/2006/relationships/tags" Target="../tags/tag348.xml" /><Relationship Id="rId3" Type="http://schemas.openxmlformats.org/officeDocument/2006/relationships/image" Target="../media/image3.png" /><Relationship Id="rId4" Type="http://schemas.openxmlformats.org/officeDocument/2006/relationships/tags" Target="../tags/tag326.xml" /><Relationship Id="rId5" Type="http://schemas.openxmlformats.org/officeDocument/2006/relationships/image" Target="../media/image4.png" /><Relationship Id="rId6" Type="http://schemas.openxmlformats.org/officeDocument/2006/relationships/tags" Target="../tags/tag327.xml" /><Relationship Id="rId7" Type="http://schemas.openxmlformats.org/officeDocument/2006/relationships/tags" Target="../tags/tag328.xml" /><Relationship Id="rId8" Type="http://schemas.openxmlformats.org/officeDocument/2006/relationships/tags" Target="../tags/tag329.xml" /><Relationship Id="rId9" Type="http://schemas.openxmlformats.org/officeDocument/2006/relationships/tags" Target="../tags/tag3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5.xml" /><Relationship Id="rId11" Type="http://schemas.openxmlformats.org/officeDocument/2006/relationships/tags" Target="../tags/tag356.xml" /><Relationship Id="rId12" Type="http://schemas.openxmlformats.org/officeDocument/2006/relationships/tags" Target="../tags/tag357.xml" /><Relationship Id="rId13" Type="http://schemas.openxmlformats.org/officeDocument/2006/relationships/tags" Target="../tags/tag358.xml" /><Relationship Id="rId14" Type="http://schemas.openxmlformats.org/officeDocument/2006/relationships/tags" Target="../tags/tag359.xml" /><Relationship Id="rId15" Type="http://schemas.openxmlformats.org/officeDocument/2006/relationships/tags" Target="../tags/tag360.xml" /><Relationship Id="rId16" Type="http://schemas.openxmlformats.org/officeDocument/2006/relationships/tags" Target="../tags/tag361.xml" /><Relationship Id="rId17" Type="http://schemas.openxmlformats.org/officeDocument/2006/relationships/tags" Target="../tags/tag362.xml" /><Relationship Id="rId18" Type="http://schemas.openxmlformats.org/officeDocument/2006/relationships/tags" Target="../tags/tag363.xml" /><Relationship Id="rId19" Type="http://schemas.openxmlformats.org/officeDocument/2006/relationships/tags" Target="../tags/tag364.xml" /><Relationship Id="rId2" Type="http://schemas.openxmlformats.org/officeDocument/2006/relationships/tags" Target="../tags/tag349.xml" /><Relationship Id="rId20" Type="http://schemas.openxmlformats.org/officeDocument/2006/relationships/tags" Target="../tags/tag365.xml" /><Relationship Id="rId21" Type="http://schemas.openxmlformats.org/officeDocument/2006/relationships/tags" Target="../tags/tag366.xml" /><Relationship Id="rId22" Type="http://schemas.openxmlformats.org/officeDocument/2006/relationships/tags" Target="../tags/tag367.xml" /><Relationship Id="rId23" Type="http://schemas.openxmlformats.org/officeDocument/2006/relationships/tags" Target="../tags/tag368.xml" /><Relationship Id="rId3" Type="http://schemas.openxmlformats.org/officeDocument/2006/relationships/image" Target="../media/image3.png" /><Relationship Id="rId4" Type="http://schemas.openxmlformats.org/officeDocument/2006/relationships/tags" Target="../tags/tag350.xml" /><Relationship Id="rId5" Type="http://schemas.openxmlformats.org/officeDocument/2006/relationships/image" Target="../media/image4.png" /><Relationship Id="rId6" Type="http://schemas.openxmlformats.org/officeDocument/2006/relationships/tags" Target="../tags/tag351.xml" /><Relationship Id="rId7" Type="http://schemas.openxmlformats.org/officeDocument/2006/relationships/tags" Target="../tags/tag352.xml" /><Relationship Id="rId8" Type="http://schemas.openxmlformats.org/officeDocument/2006/relationships/tags" Target="../tags/tag353.xml" /><Relationship Id="rId9" Type="http://schemas.openxmlformats.org/officeDocument/2006/relationships/tags" Target="../tags/tag35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9.xml" /><Relationship Id="rId3" Type="http://schemas.openxmlformats.org/officeDocument/2006/relationships/tags" Target="../tags/tag370.xml" /><Relationship Id="rId4" Type="http://schemas.openxmlformats.org/officeDocument/2006/relationships/tags" Target="../tags/tag37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8.xml" /><Relationship Id="rId11" Type="http://schemas.openxmlformats.org/officeDocument/2006/relationships/tags" Target="../tags/tag379.xml" /><Relationship Id="rId12" Type="http://schemas.openxmlformats.org/officeDocument/2006/relationships/tags" Target="../tags/tag380.xml" /><Relationship Id="rId13" Type="http://schemas.openxmlformats.org/officeDocument/2006/relationships/tags" Target="../tags/tag381.xml" /><Relationship Id="rId14" Type="http://schemas.openxmlformats.org/officeDocument/2006/relationships/tags" Target="../tags/tag382.xml" /><Relationship Id="rId15" Type="http://schemas.openxmlformats.org/officeDocument/2006/relationships/tags" Target="../tags/tag383.xml" /><Relationship Id="rId16" Type="http://schemas.openxmlformats.org/officeDocument/2006/relationships/tags" Target="../tags/tag384.xml" /><Relationship Id="rId17" Type="http://schemas.openxmlformats.org/officeDocument/2006/relationships/tags" Target="../tags/tag385.xml" /><Relationship Id="rId18" Type="http://schemas.openxmlformats.org/officeDocument/2006/relationships/tags" Target="../tags/tag386.xml" /><Relationship Id="rId19" Type="http://schemas.openxmlformats.org/officeDocument/2006/relationships/tags" Target="../tags/tag387.xml" /><Relationship Id="rId2" Type="http://schemas.openxmlformats.org/officeDocument/2006/relationships/tags" Target="../tags/tag372.xml" /><Relationship Id="rId20" Type="http://schemas.openxmlformats.org/officeDocument/2006/relationships/tags" Target="../tags/tag388.xml" /><Relationship Id="rId21" Type="http://schemas.openxmlformats.org/officeDocument/2006/relationships/tags" Target="../tags/tag389.xml" /><Relationship Id="rId22" Type="http://schemas.openxmlformats.org/officeDocument/2006/relationships/tags" Target="../tags/tag390.xml" /><Relationship Id="rId23" Type="http://schemas.openxmlformats.org/officeDocument/2006/relationships/tags" Target="../tags/tag391.xml" /><Relationship Id="rId24" Type="http://schemas.openxmlformats.org/officeDocument/2006/relationships/tags" Target="../tags/tag392.xml" /><Relationship Id="rId3" Type="http://schemas.openxmlformats.org/officeDocument/2006/relationships/image" Target="../media/image3.png" /><Relationship Id="rId4" Type="http://schemas.openxmlformats.org/officeDocument/2006/relationships/tags" Target="../tags/tag373.xml" /><Relationship Id="rId5" Type="http://schemas.openxmlformats.org/officeDocument/2006/relationships/image" Target="../media/image4.png" /><Relationship Id="rId6" Type="http://schemas.openxmlformats.org/officeDocument/2006/relationships/tags" Target="../tags/tag374.xml" /><Relationship Id="rId7" Type="http://schemas.openxmlformats.org/officeDocument/2006/relationships/tags" Target="../tags/tag375.xml" /><Relationship Id="rId8" Type="http://schemas.openxmlformats.org/officeDocument/2006/relationships/tags" Target="../tags/tag376.xml" /><Relationship Id="rId9" Type="http://schemas.openxmlformats.org/officeDocument/2006/relationships/tags" Target="../tags/tag3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tags" Target="../tags/tag393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22" Type="http://schemas.openxmlformats.org/officeDocument/2006/relationships/tags" Target="../tags/tag411.xml" /><Relationship Id="rId23" Type="http://schemas.openxmlformats.org/officeDocument/2006/relationships/tags" Target="../tags/tag412.xml" /><Relationship Id="rId24" Type="http://schemas.openxmlformats.org/officeDocument/2006/relationships/tags" Target="../tags/tag413.xml" /><Relationship Id="rId25" Type="http://schemas.openxmlformats.org/officeDocument/2006/relationships/tags" Target="../tags/tag414.xml" /><Relationship Id="rId26" Type="http://schemas.openxmlformats.org/officeDocument/2006/relationships/tags" Target="../tags/tag415.xml" /><Relationship Id="rId27" Type="http://schemas.openxmlformats.org/officeDocument/2006/relationships/tags" Target="../tags/tag416.xml" /><Relationship Id="rId28" Type="http://schemas.openxmlformats.org/officeDocument/2006/relationships/tags" Target="../tags/tag417.xml" /><Relationship Id="rId29" Type="http://schemas.openxmlformats.org/officeDocument/2006/relationships/tags" Target="../tags/tag418.xml" /><Relationship Id="rId3" Type="http://schemas.openxmlformats.org/officeDocument/2006/relationships/image" Target="../media/image3.png" /><Relationship Id="rId4" Type="http://schemas.openxmlformats.org/officeDocument/2006/relationships/tags" Target="../tags/tag394.xml" /><Relationship Id="rId5" Type="http://schemas.openxmlformats.org/officeDocument/2006/relationships/image" Target="../media/image4.png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5.xml" /><Relationship Id="rId11" Type="http://schemas.openxmlformats.org/officeDocument/2006/relationships/tags" Target="../tags/tag426.xml" /><Relationship Id="rId12" Type="http://schemas.openxmlformats.org/officeDocument/2006/relationships/tags" Target="../tags/tag427.xml" /><Relationship Id="rId13" Type="http://schemas.openxmlformats.org/officeDocument/2006/relationships/tags" Target="../tags/tag428.xml" /><Relationship Id="rId14" Type="http://schemas.openxmlformats.org/officeDocument/2006/relationships/tags" Target="../tags/tag429.xml" /><Relationship Id="rId15" Type="http://schemas.openxmlformats.org/officeDocument/2006/relationships/tags" Target="../tags/tag430.xml" /><Relationship Id="rId16" Type="http://schemas.openxmlformats.org/officeDocument/2006/relationships/tags" Target="../tags/tag431.xml" /><Relationship Id="rId17" Type="http://schemas.openxmlformats.org/officeDocument/2006/relationships/tags" Target="../tags/tag432.xml" /><Relationship Id="rId18" Type="http://schemas.openxmlformats.org/officeDocument/2006/relationships/tags" Target="../tags/tag433.xml" /><Relationship Id="rId19" Type="http://schemas.openxmlformats.org/officeDocument/2006/relationships/tags" Target="../tags/tag434.xml" /><Relationship Id="rId2" Type="http://schemas.openxmlformats.org/officeDocument/2006/relationships/tags" Target="../tags/tag419.xml" /><Relationship Id="rId20" Type="http://schemas.openxmlformats.org/officeDocument/2006/relationships/tags" Target="../tags/tag435.xml" /><Relationship Id="rId21" Type="http://schemas.openxmlformats.org/officeDocument/2006/relationships/tags" Target="../tags/tag436.xml" /><Relationship Id="rId22" Type="http://schemas.openxmlformats.org/officeDocument/2006/relationships/tags" Target="../tags/tag437.xml" /><Relationship Id="rId23" Type="http://schemas.openxmlformats.org/officeDocument/2006/relationships/tags" Target="../tags/tag438.xml" /><Relationship Id="rId24" Type="http://schemas.openxmlformats.org/officeDocument/2006/relationships/tags" Target="../tags/tag439.xml" /><Relationship Id="rId25" Type="http://schemas.openxmlformats.org/officeDocument/2006/relationships/tags" Target="../tags/tag440.xml" /><Relationship Id="rId26" Type="http://schemas.openxmlformats.org/officeDocument/2006/relationships/tags" Target="../tags/tag441.xml" /><Relationship Id="rId27" Type="http://schemas.openxmlformats.org/officeDocument/2006/relationships/tags" Target="../tags/tag442.xml" /><Relationship Id="rId28" Type="http://schemas.openxmlformats.org/officeDocument/2006/relationships/tags" Target="../tags/tag443.xml" /><Relationship Id="rId29" Type="http://schemas.openxmlformats.org/officeDocument/2006/relationships/tags" Target="../tags/tag444.xml" /><Relationship Id="rId3" Type="http://schemas.openxmlformats.org/officeDocument/2006/relationships/image" Target="../media/image3.png" /><Relationship Id="rId30" Type="http://schemas.openxmlformats.org/officeDocument/2006/relationships/tags" Target="../tags/tag445.xml" /><Relationship Id="rId31" Type="http://schemas.openxmlformats.org/officeDocument/2006/relationships/tags" Target="../tags/tag446.xml" /><Relationship Id="rId32" Type="http://schemas.openxmlformats.org/officeDocument/2006/relationships/tags" Target="../tags/tag447.xml" /><Relationship Id="rId33" Type="http://schemas.openxmlformats.org/officeDocument/2006/relationships/tags" Target="../tags/tag448.xml" /><Relationship Id="rId34" Type="http://schemas.openxmlformats.org/officeDocument/2006/relationships/tags" Target="../tags/tag449.xml" /><Relationship Id="rId4" Type="http://schemas.openxmlformats.org/officeDocument/2006/relationships/tags" Target="../tags/tag420.xml" /><Relationship Id="rId5" Type="http://schemas.openxmlformats.org/officeDocument/2006/relationships/image" Target="../media/image4.png" /><Relationship Id="rId6" Type="http://schemas.openxmlformats.org/officeDocument/2006/relationships/tags" Target="../tags/tag421.xml" /><Relationship Id="rId7" Type="http://schemas.openxmlformats.org/officeDocument/2006/relationships/tags" Target="../tags/tag422.xml" /><Relationship Id="rId8" Type="http://schemas.openxmlformats.org/officeDocument/2006/relationships/tags" Target="../tags/tag423.xml" /><Relationship Id="rId9" Type="http://schemas.openxmlformats.org/officeDocument/2006/relationships/tags" Target="../tags/tag4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50.xml" /><Relationship Id="rId3" Type="http://schemas.openxmlformats.org/officeDocument/2006/relationships/tags" Target="../tags/tag451.xml" /><Relationship Id="rId4" Type="http://schemas.openxmlformats.org/officeDocument/2006/relationships/tags" Target="../tags/tag45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9.xml" /><Relationship Id="rId11" Type="http://schemas.openxmlformats.org/officeDocument/2006/relationships/tags" Target="../tags/tag460.xml" /><Relationship Id="rId12" Type="http://schemas.openxmlformats.org/officeDocument/2006/relationships/tags" Target="../tags/tag461.xml" /><Relationship Id="rId13" Type="http://schemas.openxmlformats.org/officeDocument/2006/relationships/tags" Target="../tags/tag462.xml" /><Relationship Id="rId14" Type="http://schemas.openxmlformats.org/officeDocument/2006/relationships/tags" Target="../tags/tag463.xml" /><Relationship Id="rId15" Type="http://schemas.openxmlformats.org/officeDocument/2006/relationships/tags" Target="../tags/tag464.xml" /><Relationship Id="rId16" Type="http://schemas.openxmlformats.org/officeDocument/2006/relationships/tags" Target="../tags/tag465.xml" /><Relationship Id="rId17" Type="http://schemas.openxmlformats.org/officeDocument/2006/relationships/tags" Target="../tags/tag466.xml" /><Relationship Id="rId18" Type="http://schemas.openxmlformats.org/officeDocument/2006/relationships/tags" Target="../tags/tag467.xml" /><Relationship Id="rId19" Type="http://schemas.openxmlformats.org/officeDocument/2006/relationships/tags" Target="../tags/tag468.xml" /><Relationship Id="rId2" Type="http://schemas.openxmlformats.org/officeDocument/2006/relationships/tags" Target="../tags/tag453.xml" /><Relationship Id="rId20" Type="http://schemas.openxmlformats.org/officeDocument/2006/relationships/tags" Target="../tags/tag469.xml" /><Relationship Id="rId21" Type="http://schemas.openxmlformats.org/officeDocument/2006/relationships/tags" Target="../tags/tag470.xml" /><Relationship Id="rId22" Type="http://schemas.openxmlformats.org/officeDocument/2006/relationships/tags" Target="../tags/tag471.xml" /><Relationship Id="rId23" Type="http://schemas.openxmlformats.org/officeDocument/2006/relationships/tags" Target="../tags/tag472.xml" /><Relationship Id="rId24" Type="http://schemas.openxmlformats.org/officeDocument/2006/relationships/tags" Target="../tags/tag473.xml" /><Relationship Id="rId25" Type="http://schemas.openxmlformats.org/officeDocument/2006/relationships/tags" Target="../tags/tag474.xml" /><Relationship Id="rId26" Type="http://schemas.openxmlformats.org/officeDocument/2006/relationships/tags" Target="../tags/tag475.xml" /><Relationship Id="rId27" Type="http://schemas.openxmlformats.org/officeDocument/2006/relationships/tags" Target="../tags/tag476.xml" /><Relationship Id="rId28" Type="http://schemas.openxmlformats.org/officeDocument/2006/relationships/tags" Target="../tags/tag477.xml" /><Relationship Id="rId29" Type="http://schemas.openxmlformats.org/officeDocument/2006/relationships/tags" Target="../tags/tag478.xml" /><Relationship Id="rId3" Type="http://schemas.openxmlformats.org/officeDocument/2006/relationships/image" Target="../media/image3.png" /><Relationship Id="rId4" Type="http://schemas.openxmlformats.org/officeDocument/2006/relationships/tags" Target="../tags/tag454.xml" /><Relationship Id="rId5" Type="http://schemas.openxmlformats.org/officeDocument/2006/relationships/image" Target="../media/image4.png" /><Relationship Id="rId6" Type="http://schemas.openxmlformats.org/officeDocument/2006/relationships/tags" Target="../tags/tag455.xml" /><Relationship Id="rId7" Type="http://schemas.openxmlformats.org/officeDocument/2006/relationships/tags" Target="../tags/tag456.xml" /><Relationship Id="rId8" Type="http://schemas.openxmlformats.org/officeDocument/2006/relationships/tags" Target="../tags/tag457.xml" /><Relationship Id="rId9" Type="http://schemas.openxmlformats.org/officeDocument/2006/relationships/tags" Target="../tags/tag45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5.xml" /><Relationship Id="rId11" Type="http://schemas.openxmlformats.org/officeDocument/2006/relationships/tags" Target="../tags/tag486.xml" /><Relationship Id="rId12" Type="http://schemas.openxmlformats.org/officeDocument/2006/relationships/tags" Target="../tags/tag487.xml" /><Relationship Id="rId13" Type="http://schemas.openxmlformats.org/officeDocument/2006/relationships/tags" Target="../tags/tag488.xml" /><Relationship Id="rId14" Type="http://schemas.openxmlformats.org/officeDocument/2006/relationships/tags" Target="../tags/tag489.xml" /><Relationship Id="rId15" Type="http://schemas.openxmlformats.org/officeDocument/2006/relationships/tags" Target="../tags/tag490.xml" /><Relationship Id="rId16" Type="http://schemas.openxmlformats.org/officeDocument/2006/relationships/tags" Target="../tags/tag491.xml" /><Relationship Id="rId17" Type="http://schemas.openxmlformats.org/officeDocument/2006/relationships/tags" Target="../tags/tag492.xml" /><Relationship Id="rId18" Type="http://schemas.openxmlformats.org/officeDocument/2006/relationships/tags" Target="../tags/tag493.xml" /><Relationship Id="rId19" Type="http://schemas.openxmlformats.org/officeDocument/2006/relationships/tags" Target="../tags/tag494.xml" /><Relationship Id="rId2" Type="http://schemas.openxmlformats.org/officeDocument/2006/relationships/tags" Target="../tags/tag479.xml" /><Relationship Id="rId20" Type="http://schemas.openxmlformats.org/officeDocument/2006/relationships/tags" Target="../tags/tag495.xml" /><Relationship Id="rId21" Type="http://schemas.openxmlformats.org/officeDocument/2006/relationships/tags" Target="../tags/tag496.xml" /><Relationship Id="rId22" Type="http://schemas.openxmlformats.org/officeDocument/2006/relationships/tags" Target="../tags/tag497.xml" /><Relationship Id="rId23" Type="http://schemas.openxmlformats.org/officeDocument/2006/relationships/tags" Target="../tags/tag498.xml" /><Relationship Id="rId24" Type="http://schemas.openxmlformats.org/officeDocument/2006/relationships/tags" Target="../tags/tag499.xml" /><Relationship Id="rId25" Type="http://schemas.openxmlformats.org/officeDocument/2006/relationships/tags" Target="../tags/tag500.xml" /><Relationship Id="rId26" Type="http://schemas.openxmlformats.org/officeDocument/2006/relationships/tags" Target="../tags/tag501.xml" /><Relationship Id="rId27" Type="http://schemas.openxmlformats.org/officeDocument/2006/relationships/tags" Target="../tags/tag502.xml" /><Relationship Id="rId28" Type="http://schemas.openxmlformats.org/officeDocument/2006/relationships/tags" Target="../tags/tag503.xml" /><Relationship Id="rId29" Type="http://schemas.openxmlformats.org/officeDocument/2006/relationships/tags" Target="../tags/tag504.xml" /><Relationship Id="rId3" Type="http://schemas.openxmlformats.org/officeDocument/2006/relationships/image" Target="../media/image3.png" /><Relationship Id="rId30" Type="http://schemas.openxmlformats.org/officeDocument/2006/relationships/image" Target="../media/image7.png" /><Relationship Id="rId31" Type="http://schemas.openxmlformats.org/officeDocument/2006/relationships/tags" Target="../tags/tag505.xml" /><Relationship Id="rId32" Type="http://schemas.openxmlformats.org/officeDocument/2006/relationships/image" Target="../media/image8.png" /><Relationship Id="rId33" Type="http://schemas.openxmlformats.org/officeDocument/2006/relationships/tags" Target="../tags/tag506.xml" /><Relationship Id="rId34" Type="http://schemas.openxmlformats.org/officeDocument/2006/relationships/image" Target="../media/image9.png" /><Relationship Id="rId35" Type="http://schemas.openxmlformats.org/officeDocument/2006/relationships/tags" Target="../tags/tag507.xml" /><Relationship Id="rId36" Type="http://schemas.openxmlformats.org/officeDocument/2006/relationships/image" Target="../media/image10.png" /><Relationship Id="rId37" Type="http://schemas.openxmlformats.org/officeDocument/2006/relationships/tags" Target="../tags/tag508.xml" /><Relationship Id="rId38" Type="http://schemas.openxmlformats.org/officeDocument/2006/relationships/image" Target="../media/image11.png" /><Relationship Id="rId39" Type="http://schemas.openxmlformats.org/officeDocument/2006/relationships/tags" Target="../tags/tag509.xml" /><Relationship Id="rId4" Type="http://schemas.openxmlformats.org/officeDocument/2006/relationships/tags" Target="../tags/tag480.xml" /><Relationship Id="rId40" Type="http://schemas.openxmlformats.org/officeDocument/2006/relationships/tags" Target="../tags/tag510.xml" /><Relationship Id="rId5" Type="http://schemas.openxmlformats.org/officeDocument/2006/relationships/image" Target="../media/image4.png" /><Relationship Id="rId6" Type="http://schemas.openxmlformats.org/officeDocument/2006/relationships/tags" Target="../tags/tag481.xml" /><Relationship Id="rId7" Type="http://schemas.openxmlformats.org/officeDocument/2006/relationships/tags" Target="../tags/tag482.xml" /><Relationship Id="rId8" Type="http://schemas.openxmlformats.org/officeDocument/2006/relationships/tags" Target="../tags/tag483.xml" /><Relationship Id="rId9" Type="http://schemas.openxmlformats.org/officeDocument/2006/relationships/tags" Target="../tags/tag48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7.xml" /><Relationship Id="rId11" Type="http://schemas.openxmlformats.org/officeDocument/2006/relationships/tags" Target="../tags/tag518.xml" /><Relationship Id="rId12" Type="http://schemas.openxmlformats.org/officeDocument/2006/relationships/tags" Target="../tags/tag519.xml" /><Relationship Id="rId13" Type="http://schemas.openxmlformats.org/officeDocument/2006/relationships/tags" Target="../tags/tag520.xml" /><Relationship Id="rId14" Type="http://schemas.openxmlformats.org/officeDocument/2006/relationships/tags" Target="../tags/tag521.xml" /><Relationship Id="rId15" Type="http://schemas.openxmlformats.org/officeDocument/2006/relationships/tags" Target="../tags/tag522.xml" /><Relationship Id="rId16" Type="http://schemas.openxmlformats.org/officeDocument/2006/relationships/tags" Target="../tags/tag523.xml" /><Relationship Id="rId17" Type="http://schemas.openxmlformats.org/officeDocument/2006/relationships/tags" Target="../tags/tag524.xml" /><Relationship Id="rId18" Type="http://schemas.openxmlformats.org/officeDocument/2006/relationships/tags" Target="../tags/tag525.xml" /><Relationship Id="rId19" Type="http://schemas.openxmlformats.org/officeDocument/2006/relationships/tags" Target="../tags/tag526.xml" /><Relationship Id="rId2" Type="http://schemas.openxmlformats.org/officeDocument/2006/relationships/tags" Target="../tags/tag511.xml" /><Relationship Id="rId20" Type="http://schemas.openxmlformats.org/officeDocument/2006/relationships/tags" Target="../tags/tag527.xml" /><Relationship Id="rId21" Type="http://schemas.openxmlformats.org/officeDocument/2006/relationships/tags" Target="../tags/tag528.xml" /><Relationship Id="rId22" Type="http://schemas.openxmlformats.org/officeDocument/2006/relationships/tags" Target="../tags/tag529.xml" /><Relationship Id="rId23" Type="http://schemas.openxmlformats.org/officeDocument/2006/relationships/tags" Target="../tags/tag530.xml" /><Relationship Id="rId24" Type="http://schemas.openxmlformats.org/officeDocument/2006/relationships/tags" Target="../tags/tag531.xml" /><Relationship Id="rId25" Type="http://schemas.openxmlformats.org/officeDocument/2006/relationships/tags" Target="../tags/tag532.xml" /><Relationship Id="rId26" Type="http://schemas.openxmlformats.org/officeDocument/2006/relationships/tags" Target="../tags/tag533.xml" /><Relationship Id="rId27" Type="http://schemas.openxmlformats.org/officeDocument/2006/relationships/tags" Target="../tags/tag534.xml" /><Relationship Id="rId28" Type="http://schemas.openxmlformats.org/officeDocument/2006/relationships/tags" Target="../tags/tag535.xml" /><Relationship Id="rId29" Type="http://schemas.openxmlformats.org/officeDocument/2006/relationships/tags" Target="../tags/tag536.xml" /><Relationship Id="rId3" Type="http://schemas.openxmlformats.org/officeDocument/2006/relationships/image" Target="../media/image3.png" /><Relationship Id="rId30" Type="http://schemas.openxmlformats.org/officeDocument/2006/relationships/image" Target="../media/image7.png" /><Relationship Id="rId31" Type="http://schemas.openxmlformats.org/officeDocument/2006/relationships/tags" Target="../tags/tag537.xml" /><Relationship Id="rId32" Type="http://schemas.openxmlformats.org/officeDocument/2006/relationships/image" Target="../media/image8.png" /><Relationship Id="rId33" Type="http://schemas.openxmlformats.org/officeDocument/2006/relationships/tags" Target="../tags/tag538.xml" /><Relationship Id="rId34" Type="http://schemas.openxmlformats.org/officeDocument/2006/relationships/image" Target="../media/image9.png" /><Relationship Id="rId35" Type="http://schemas.openxmlformats.org/officeDocument/2006/relationships/tags" Target="../tags/tag539.xml" /><Relationship Id="rId36" Type="http://schemas.openxmlformats.org/officeDocument/2006/relationships/image" Target="../media/image10.png" /><Relationship Id="rId37" Type="http://schemas.openxmlformats.org/officeDocument/2006/relationships/tags" Target="../tags/tag540.xml" /><Relationship Id="rId38" Type="http://schemas.openxmlformats.org/officeDocument/2006/relationships/image" Target="../media/image11.png" /><Relationship Id="rId39" Type="http://schemas.openxmlformats.org/officeDocument/2006/relationships/tags" Target="../tags/tag541.xml" /><Relationship Id="rId4" Type="http://schemas.openxmlformats.org/officeDocument/2006/relationships/tags" Target="../tags/tag512.xml" /><Relationship Id="rId40" Type="http://schemas.openxmlformats.org/officeDocument/2006/relationships/tags" Target="../tags/tag542.xml" /><Relationship Id="rId5" Type="http://schemas.openxmlformats.org/officeDocument/2006/relationships/image" Target="../media/image4.png" /><Relationship Id="rId6" Type="http://schemas.openxmlformats.org/officeDocument/2006/relationships/tags" Target="../tags/tag513.xml" /><Relationship Id="rId7" Type="http://schemas.openxmlformats.org/officeDocument/2006/relationships/tags" Target="../tags/tag514.xml" /><Relationship Id="rId8" Type="http://schemas.openxmlformats.org/officeDocument/2006/relationships/tags" Target="../tags/tag515.xml" /><Relationship Id="rId9" Type="http://schemas.openxmlformats.org/officeDocument/2006/relationships/tags" Target="../tags/tag5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43.xml" /><Relationship Id="rId4" Type="http://schemas.openxmlformats.org/officeDocument/2006/relationships/tags" Target="../tags/tag54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中医内科学之头痛课件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sz="2200">
                <a:solidFill>
                  <a:schemeClr val="lt1">
                    <a:lumMod val="50000"/>
                  </a:schemeClr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目录</a:t>
            </a:r>
          </a:p>
        </p:txBody>
      </p:sp>
      <p:pic>
        <p:nvPicPr>
          <p:cNvPr id="21" name="图片 20" descr="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785" y="2009775"/>
            <a:ext cx="457200" cy="433070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custDataLst>
              <p:tags r:id="rId6"/>
            </p:custDataLst>
          </p:nvPr>
        </p:nvSpPr>
        <p:spPr>
          <a:xfrm>
            <a:off x="1674495" y="1898650"/>
            <a:ext cx="1649727" cy="36258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6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头痛概述</a:t>
            </a:r>
          </a:p>
        </p:txBody>
      </p: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 flipH="1">
            <a:off x="1649095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rgbClr val="183B47">
                    <a:alpha val="25000"/>
                  </a:srgbClr>
                </a:gs>
                <a:gs pos="100000">
                  <a:srgbClr val="183B47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序号"/>
          <p:cNvSpPr txBox="1"/>
          <p:nvPr>
            <p:custDataLst>
              <p:tags r:id="rId8"/>
            </p:custDataLst>
          </p:nvPr>
        </p:nvSpPr>
        <p:spPr>
          <a:xfrm>
            <a:off x="1062355" y="1975485"/>
            <a:ext cx="490220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lnSpcReduction="200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壹</a:t>
            </a:r>
          </a:p>
        </p:txBody>
      </p:sp>
      <p:pic>
        <p:nvPicPr>
          <p:cNvPr id="24" name="图片 23" descr="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26510" y="2009775"/>
            <a:ext cx="457200" cy="433070"/>
          </a:xfrm>
          <a:prstGeom prst="rect">
            <a:avLst/>
          </a:prstGeom>
        </p:spPr>
      </p:pic>
      <p:sp>
        <p:nvSpPr>
          <p:cNvPr id="26" name="标题"/>
          <p:cNvSpPr txBox="1"/>
          <p:nvPr>
            <p:custDataLst>
              <p:tags r:id="rId10"/>
            </p:custDataLst>
          </p:nvPr>
        </p:nvSpPr>
        <p:spPr>
          <a:xfrm>
            <a:off x="4427220" y="1898650"/>
            <a:ext cx="1649727" cy="36258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6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头痛的诊断</a:t>
            </a:r>
          </a:p>
        </p:txBody>
      </p:sp>
      <p:cxnSp>
        <p:nvCxnSpPr>
          <p:cNvPr id="27" name="直接连接符 26"/>
          <p:cNvCxnSpPr/>
          <p:nvPr>
            <p:custDataLst>
              <p:tags r:id="rId11"/>
            </p:custDataLst>
          </p:nvPr>
        </p:nvCxnSpPr>
        <p:spPr>
          <a:xfrm flipH="1">
            <a:off x="4401820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rgbClr val="183B47">
                    <a:alpha val="25000"/>
                  </a:srgbClr>
                </a:gs>
                <a:gs pos="100000">
                  <a:srgbClr val="183B47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序号"/>
          <p:cNvSpPr txBox="1"/>
          <p:nvPr>
            <p:custDataLst>
              <p:tags r:id="rId12"/>
            </p:custDataLst>
          </p:nvPr>
        </p:nvSpPr>
        <p:spPr>
          <a:xfrm>
            <a:off x="3815080" y="1975485"/>
            <a:ext cx="490220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lnSpcReduction="200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贰</a:t>
            </a:r>
          </a:p>
        </p:txBody>
      </p:sp>
      <p:pic>
        <p:nvPicPr>
          <p:cNvPr id="4" name="图片 3" descr="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79235" y="2009775"/>
            <a:ext cx="457200" cy="43307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custDataLst>
              <p:tags r:id="rId14"/>
            </p:custDataLst>
          </p:nvPr>
        </p:nvSpPr>
        <p:spPr>
          <a:xfrm>
            <a:off x="7179945" y="1898650"/>
            <a:ext cx="1649727" cy="36258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6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头痛的治疗</a:t>
            </a:r>
          </a:p>
        </p:txBody>
      </p:sp>
      <p:cxnSp>
        <p:nvCxnSpPr>
          <p:cNvPr id="10" name="直接连接符 9"/>
          <p:cNvCxnSpPr/>
          <p:nvPr>
            <p:custDataLst>
              <p:tags r:id="rId15"/>
            </p:custDataLst>
          </p:nvPr>
        </p:nvCxnSpPr>
        <p:spPr>
          <a:xfrm flipH="1">
            <a:off x="7154545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rgbClr val="183B47">
                    <a:alpha val="25000"/>
                  </a:srgbClr>
                </a:gs>
                <a:gs pos="100000">
                  <a:srgbClr val="183B47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序号"/>
          <p:cNvSpPr txBox="1"/>
          <p:nvPr>
            <p:custDataLst>
              <p:tags r:id="rId16"/>
            </p:custDataLst>
          </p:nvPr>
        </p:nvSpPr>
        <p:spPr>
          <a:xfrm>
            <a:off x="6567805" y="1975485"/>
            <a:ext cx="490220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lnSpcReduction="200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叁</a:t>
            </a:r>
          </a:p>
        </p:txBody>
      </p:sp>
      <p:pic>
        <p:nvPicPr>
          <p:cNvPr id="14" name="图片 13" descr="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331960" y="2009775"/>
            <a:ext cx="457200" cy="433070"/>
          </a:xfrm>
          <a:prstGeom prst="rect">
            <a:avLst/>
          </a:prstGeom>
        </p:spPr>
      </p:pic>
      <p:sp>
        <p:nvSpPr>
          <p:cNvPr id="16" name="标题"/>
          <p:cNvSpPr txBox="1"/>
          <p:nvPr>
            <p:custDataLst>
              <p:tags r:id="rId18"/>
            </p:custDataLst>
          </p:nvPr>
        </p:nvSpPr>
        <p:spPr>
          <a:xfrm>
            <a:off x="9932670" y="1898650"/>
            <a:ext cx="1649727" cy="3625850"/>
          </a:xfrm>
          <a:prstGeom prst="rect">
            <a:avLst/>
          </a:prstGeom>
          <a:noFill/>
        </p:spPr>
        <p:txBody>
          <a:bodyPr vert="eaVert" wrap="square" lIns="0" tIns="45720" rIns="36195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6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楷体" panose="02010609060101010101" pitchFamily="49" charset="-122"/>
                <a:ea typeface="楷体" panose="02010609060101010101" pitchFamily="49" charset="-122"/>
                <a:cs typeface="MiSans Normal" panose="00000500000000000000" charset="-122"/>
                <a:sym typeface="+mn-ea"/>
              </a:rPr>
              <a:t>头痛的预防</a:t>
            </a:r>
          </a:p>
        </p:txBody>
      </p:sp>
      <p:cxnSp>
        <p:nvCxnSpPr>
          <p:cNvPr id="17" name="直接连接符 16"/>
          <p:cNvCxnSpPr/>
          <p:nvPr>
            <p:custDataLst>
              <p:tags r:id="rId19"/>
            </p:custDataLst>
          </p:nvPr>
        </p:nvCxnSpPr>
        <p:spPr>
          <a:xfrm flipH="1">
            <a:off x="9907270" y="1936750"/>
            <a:ext cx="0" cy="3365500"/>
          </a:xfrm>
          <a:prstGeom prst="line">
            <a:avLst/>
          </a:prstGeom>
          <a:ln w="19050">
            <a:gradFill>
              <a:gsLst>
                <a:gs pos="0">
                  <a:srgbClr val="183B47">
                    <a:alpha val="25000"/>
                  </a:srgbClr>
                </a:gs>
                <a:gs pos="100000">
                  <a:srgbClr val="183B47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序号"/>
          <p:cNvSpPr txBox="1"/>
          <p:nvPr>
            <p:custDataLst>
              <p:tags r:id="rId20"/>
            </p:custDataLst>
          </p:nvPr>
        </p:nvSpPr>
        <p:spPr>
          <a:xfrm>
            <a:off x="9320530" y="1975485"/>
            <a:ext cx="490220" cy="54038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 lnSpcReduction="200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B2832A"/>
                    </a:gs>
                    <a:gs pos="100000">
                      <a:srgbClr val="D2B16D"/>
                    </a:gs>
                  </a:gsLst>
                  <a:lin ang="54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2800" b="0">
                <a:solidFill>
                  <a:schemeClr val="l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rPr>
              <a:t>肆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0"/>
                </a:gra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头痛概述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头痛的定义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6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头痛的原因有很多，包括生理因素、心理因素和环境因素等</a:t>
            </a:r>
          </a:p>
        </p:txBody>
      </p:sp>
      <p:sp>
        <p:nvSpPr>
          <p:cNvPr id="4" name="文本框 3"/>
          <p:cNvSpPr txBox="1"/>
          <p:nvPr>
            <p:custDataLst>
              <p:tags r:id="rId20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头痛可以分为急性头痛和慢性头痛</a:t>
            </a:r>
          </a:p>
        </p:txBody>
      </p:sp>
      <p:sp>
        <p:nvSpPr>
          <p:cNvPr id="5" name="文本框 4"/>
          <p:cNvSpPr txBox="1"/>
          <p:nvPr>
            <p:custDataLst>
              <p:tags r:id="rId21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急性头痛通常持续时间较短，慢性头痛则持续时间较长</a:t>
            </a:r>
          </a:p>
        </p:txBody>
      </p:sp>
      <p:sp>
        <p:nvSpPr>
          <p:cNvPr id="6" name="文本框 5"/>
          <p:cNvSpPr txBox="1"/>
          <p:nvPr>
            <p:custDataLst>
              <p:tags r:id="rId22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头痛是一种常见的症状，表现为头部疼痛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头痛的分类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6895106" y="2978412"/>
            <a:ext cx="781074" cy="781074"/>
          </a:xfrm>
          <a:prstGeom prst="rect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6387813" y="3204195"/>
            <a:ext cx="781074" cy="781074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5880519" y="3429978"/>
            <a:ext cx="781074" cy="781074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5373226" y="3655759"/>
            <a:ext cx="781074" cy="781074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2701150" y="3421888"/>
            <a:ext cx="2042460" cy="1248813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3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原发性头痛：如偏头痛、紧张性头痛等</a:t>
            </a: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5249824" y="4881375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继发性头痛：如感染、肿瘤、血管病变等引起的头痛</a:t>
            </a: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4534584" y="1478404"/>
            <a:ext cx="2042460" cy="1248813"/>
          </a:xfrm>
          <a:prstGeom prst="rect">
            <a:avLst/>
          </a:prstGeom>
        </p:spPr>
        <p:txBody>
          <a:bodyPr wrap="square" anchor="b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功能性头痛：如精神紧张、焦虑、抑郁等引起的头痛</a:t>
            </a:r>
          </a:p>
        </p:txBody>
      </p:sp>
      <p:cxnSp>
        <p:nvCxnSpPr>
          <p:cNvPr id="26" name="肘形连接符 25"/>
          <p:cNvCxnSpPr>
            <a:stCxn id="16" idx="2"/>
            <a:endCxn id="7" idx="0"/>
          </p:cNvCxnSpPr>
          <p:nvPr>
            <p:custDataLst>
              <p:tags r:id="rId16"/>
            </p:custDataLst>
          </p:nvPr>
        </p:nvCxnSpPr>
        <p:spPr>
          <a:xfrm rot="5400000" flipV="1">
            <a:off x="5928592" y="2354437"/>
            <a:ext cx="476978" cy="122253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7454739" y="4893384"/>
            <a:ext cx="2042460" cy="1248813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kern="0" spc="11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混合性头痛：原发性和继发性头痛同时存在</a:t>
            </a:r>
          </a:p>
        </p:txBody>
      </p:sp>
      <p:cxnSp>
        <p:nvCxnSpPr>
          <p:cNvPr id="32" name="肘形连接符 31"/>
          <p:cNvCxnSpPr>
            <a:stCxn id="10" idx="3"/>
            <a:endCxn id="9" idx="1"/>
          </p:cNvCxnSpPr>
          <p:nvPr>
            <p:custDataLst>
              <p:tags r:id="rId18"/>
            </p:custDataLst>
          </p:nvPr>
        </p:nvCxnSpPr>
        <p:spPr>
          <a:xfrm flipV="1">
            <a:off x="4743612" y="4046296"/>
            <a:ext cx="629613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8" idx="2"/>
            <a:endCxn id="13" idx="0"/>
          </p:cNvCxnSpPr>
          <p:nvPr>
            <p:custDataLst>
              <p:tags r:id="rId19"/>
            </p:custDataLst>
          </p:nvPr>
        </p:nvCxnSpPr>
        <p:spPr>
          <a:xfrm rot="5400000">
            <a:off x="5935897" y="4546213"/>
            <a:ext cx="670322" cy="1"/>
          </a:xfrm>
          <a:prstGeom prst="bentConnector3">
            <a:avLst>
              <a:gd name="adj1" fmla="val 50047"/>
            </a:avLst>
          </a:prstGeom>
          <a:ln w="127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6" idx="2"/>
            <a:endCxn id="28" idx="0"/>
          </p:cNvCxnSpPr>
          <p:nvPr>
            <p:custDataLst>
              <p:tags r:id="rId20"/>
            </p:custDataLst>
          </p:nvPr>
        </p:nvCxnSpPr>
        <p:spPr>
          <a:xfrm rot="5400000" flipV="1">
            <a:off x="7313858" y="3731271"/>
            <a:ext cx="1133898" cy="1190327"/>
          </a:xfrm>
          <a:prstGeom prst="bentConnector3">
            <a:avLst>
              <a:gd name="adj1" fmla="val 49972"/>
            </a:avLst>
          </a:prstGeom>
          <a:ln w="1270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3" name="组合 32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34" name="图片 3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35" name="图片 34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头痛的病因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10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13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血管性头痛：如偏头痛、丛集性头痛等</a:t>
            </a:r>
          </a:p>
        </p:txBody>
      </p:sp>
      <p:sp>
        <p:nvSpPr>
          <p:cNvPr id="2" name="矩形 1"/>
          <p:cNvSpPr/>
          <p:nvPr>
            <p:custDataLst>
              <p:tags r:id="rId14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>
            <p:custDataLst>
              <p:tags r:id="rId16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8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神经性头痛：如紧张性头痛、三叉神经痛等</a:t>
            </a:r>
          </a:p>
        </p:txBody>
      </p:sp>
      <p:sp>
        <p:nvSpPr>
          <p:cNvPr id="11" name="矩形 10"/>
          <p:cNvSpPr/>
          <p:nvPr>
            <p:custDataLst>
              <p:tags r:id="rId19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20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>
            <p:custDataLst>
              <p:tags r:id="rId21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23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感染性头痛：如脑膜炎、脑炎等</a:t>
            </a:r>
          </a:p>
        </p:txBody>
      </p:sp>
      <p:sp>
        <p:nvSpPr>
          <p:cNvPr id="18" name="矩形 17"/>
          <p:cNvSpPr/>
          <p:nvPr>
            <p:custDataLst>
              <p:tags r:id="rId24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>
            <p:custDataLst>
              <p:tags r:id="rId25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>
            <p:custDataLst>
              <p:tags r:id="rId26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8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代谢性头痛：如低血糖、高血糖等</a:t>
            </a:r>
          </a:p>
        </p:txBody>
      </p:sp>
      <p:sp>
        <p:nvSpPr>
          <p:cNvPr id="23" name="矩形 22"/>
          <p:cNvSpPr/>
          <p:nvPr>
            <p:custDataLst>
              <p:tags r:id="rId29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>
            <p:custDataLst>
              <p:tags r:id="rId30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>
            <p:custDataLst>
              <p:tags r:id="rId31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2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33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药物性头痛：如药物滥用、药物副作用等</a:t>
            </a:r>
          </a:p>
        </p:txBody>
      </p:sp>
      <p:sp>
        <p:nvSpPr>
          <p:cNvPr id="28" name="矩形 27"/>
          <p:cNvSpPr/>
          <p:nvPr>
            <p:custDataLst>
              <p:tags r:id="rId34"/>
            </p:custDataLst>
          </p:nvPr>
        </p:nvSpPr>
        <p:spPr>
          <a:xfrm>
            <a:off x="6226246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>
            <p:custDataLst>
              <p:tags r:id="rId35"/>
            </p:custDataLst>
          </p:nvPr>
        </p:nvSpPr>
        <p:spPr>
          <a:xfrm>
            <a:off x="6226246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>
            <p:custDataLst>
              <p:tags r:id="rId36"/>
            </p:custDataLst>
          </p:nvPr>
        </p:nvSpPr>
        <p:spPr>
          <a:xfrm>
            <a:off x="10796322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7"/>
            </p:custDataLst>
          </p:nvPr>
        </p:nvSpPr>
        <p:spPr>
          <a:xfrm flipH="1">
            <a:off x="6277827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8"/>
            </p:custDataLst>
          </p:nvPr>
        </p:nvSpPr>
        <p:spPr>
          <a:xfrm flipH="1">
            <a:off x="7462717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其他原因：如颈椎病、眼压高、鼻窦炎等</a:t>
            </a:r>
          </a:p>
        </p:txBody>
      </p:sp>
    </p:spTree>
    <p:custDataLst>
      <p:tags r:id="rId3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0"/>
                </a:gra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头痛的诊断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8" name="图片 7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病史采集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8455341" y="1478996"/>
            <a:ext cx="338325" cy="6718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3743654" y="1585980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头痛的持续时间、发作频率和严重程度</a:t>
            </a:r>
          </a:p>
        </p:txBody>
      </p:sp>
      <p:sp>
        <p:nvSpPr>
          <p:cNvPr id="4" name="燕尾形 3"/>
          <p:cNvSpPr/>
          <p:nvPr>
            <p:custDataLst>
              <p:tags r:id="rId11"/>
            </p:custDataLst>
          </p:nvPr>
        </p:nvSpPr>
        <p:spPr>
          <a:xfrm>
            <a:off x="8455341" y="147825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8455341" y="3075491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3743654" y="3182475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头痛的诱发因素和缓解方法</a:t>
            </a:r>
          </a:p>
        </p:txBody>
      </p:sp>
      <p:sp>
        <p:nvSpPr>
          <p:cNvPr id="15" name="燕尾形 14"/>
          <p:cNvSpPr/>
          <p:nvPr>
            <p:custDataLst>
              <p:tags r:id="rId14"/>
            </p:custDataLst>
          </p:nvPr>
        </p:nvSpPr>
        <p:spPr>
          <a:xfrm>
            <a:off x="8455341" y="3074749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8455341" y="4671987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6"/>
            </p:custDataLst>
          </p:nvPr>
        </p:nvSpPr>
        <p:spPr>
          <a:xfrm>
            <a:off x="3743654" y="4778971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患者的家族史、过敏史和疾病史</a:t>
            </a:r>
          </a:p>
        </p:txBody>
      </p:sp>
      <p:sp>
        <p:nvSpPr>
          <p:cNvPr id="23" name="燕尾形 22"/>
          <p:cNvSpPr/>
          <p:nvPr>
            <p:custDataLst>
              <p:tags r:id="rId17"/>
            </p:custDataLst>
          </p:nvPr>
        </p:nvSpPr>
        <p:spPr>
          <a:xfrm>
            <a:off x="8455341" y="4671244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8"/>
            </p:custDataLst>
          </p:nvPr>
        </p:nvSpPr>
        <p:spPr>
          <a:xfrm flipH="1">
            <a:off x="3405327" y="2277243"/>
            <a:ext cx="338325" cy="6718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 flipH="1">
            <a:off x="3431248" y="2384227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头痛的部位、性质和伴随症状</a:t>
            </a:r>
          </a:p>
        </p:txBody>
      </p:sp>
      <p:sp>
        <p:nvSpPr>
          <p:cNvPr id="11" name="燕尾形 10"/>
          <p:cNvSpPr/>
          <p:nvPr>
            <p:custDataLst>
              <p:tags r:id="rId20"/>
            </p:custDataLst>
          </p:nvPr>
        </p:nvSpPr>
        <p:spPr>
          <a:xfrm flipH="1">
            <a:off x="3070367" y="2276501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 flipH="1">
            <a:off x="3405327" y="3873739"/>
            <a:ext cx="338325" cy="6718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 flipH="1">
            <a:off x="3431248" y="3980723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3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患者的生活习惯、饮食习惯和运动情况</a:t>
            </a:r>
          </a:p>
        </p:txBody>
      </p:sp>
      <p:sp>
        <p:nvSpPr>
          <p:cNvPr id="19" name="燕尾形 18"/>
          <p:cNvSpPr/>
          <p:nvPr>
            <p:custDataLst>
              <p:tags r:id="rId23"/>
            </p:custDataLst>
          </p:nvPr>
        </p:nvSpPr>
        <p:spPr>
          <a:xfrm flipH="1">
            <a:off x="3070367" y="3872997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24"/>
            </p:custDataLst>
          </p:nvPr>
        </p:nvSpPr>
        <p:spPr>
          <a:xfrm flipH="1">
            <a:off x="3405327" y="5470234"/>
            <a:ext cx="338325" cy="67180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25"/>
            </p:custDataLst>
          </p:nvPr>
        </p:nvSpPr>
        <p:spPr>
          <a:xfrm flipH="1">
            <a:off x="3431248" y="5577218"/>
            <a:ext cx="5024093" cy="457835"/>
          </a:xfrm>
          <a:prstGeom prst="rect">
            <a:avLst/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100" spc="16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患者的心理状况和情绪波动情况</a:t>
            </a:r>
          </a:p>
        </p:txBody>
      </p:sp>
      <p:sp>
        <p:nvSpPr>
          <p:cNvPr id="27" name="燕尾形 26"/>
          <p:cNvSpPr/>
          <p:nvPr>
            <p:custDataLst>
              <p:tags r:id="rId26"/>
            </p:custDataLst>
          </p:nvPr>
        </p:nvSpPr>
        <p:spPr>
          <a:xfrm flipH="1">
            <a:off x="3070367" y="5469492"/>
            <a:ext cx="673286" cy="673286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6" name="图片 5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体格检查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>
            <p:custDataLst>
              <p:tags r:id="rId9"/>
            </p:custDataLst>
          </p:nvPr>
        </p:nvSpPr>
        <p:spPr>
          <a:xfrm>
            <a:off x="5805581" y="2144461"/>
            <a:ext cx="1331949" cy="1331949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6525765" y="2588443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8" name="燕尾形 7"/>
          <p:cNvSpPr/>
          <p:nvPr>
            <p:custDataLst>
              <p:tags r:id="rId11"/>
            </p:custDataLst>
          </p:nvPr>
        </p:nvSpPr>
        <p:spPr>
          <a:xfrm>
            <a:off x="5805581" y="3477214"/>
            <a:ext cx="1331949" cy="1331949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2"/>
            </p:custDataLst>
          </p:nvPr>
        </p:nvSpPr>
        <p:spPr>
          <a:xfrm>
            <a:off x="6525765" y="3921196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1" name="燕尾形 10"/>
          <p:cNvSpPr/>
          <p:nvPr>
            <p:custDataLst>
              <p:tags r:id="rId13"/>
            </p:custDataLst>
          </p:nvPr>
        </p:nvSpPr>
        <p:spPr>
          <a:xfrm>
            <a:off x="5805581" y="4809967"/>
            <a:ext cx="1331949" cy="1331949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6525765" y="5253949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F</a:t>
            </a:r>
          </a:p>
        </p:txBody>
      </p:sp>
      <p:sp>
        <p:nvSpPr>
          <p:cNvPr id="14" name="燕尾形 13"/>
          <p:cNvSpPr/>
          <p:nvPr>
            <p:custDataLst>
              <p:tags r:id="rId15"/>
            </p:custDataLst>
          </p:nvPr>
        </p:nvSpPr>
        <p:spPr>
          <a:xfrm flipH="1">
            <a:off x="5062122" y="1478084"/>
            <a:ext cx="1331949" cy="1331949"/>
          </a:xfrm>
          <a:prstGeom prst="chevron">
            <a:avLst/>
          </a:prstGeom>
          <a:solidFill>
            <a:schemeClr val="accent1">
              <a:lumMod val="50000"/>
              <a:lumOff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6"/>
            </p:custDataLst>
          </p:nvPr>
        </p:nvSpPr>
        <p:spPr>
          <a:xfrm flipH="1">
            <a:off x="5229902" y="1922066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7" name="燕尾形 16"/>
          <p:cNvSpPr/>
          <p:nvPr>
            <p:custDataLst>
              <p:tags r:id="rId17"/>
            </p:custDataLst>
          </p:nvPr>
        </p:nvSpPr>
        <p:spPr>
          <a:xfrm flipH="1">
            <a:off x="5062122" y="2810837"/>
            <a:ext cx="1331949" cy="1331949"/>
          </a:xfrm>
          <a:prstGeom prst="chevron">
            <a:avLst/>
          </a:prstGeom>
          <a:solidFill>
            <a:schemeClr val="accent1">
              <a:lumMod val="50000"/>
              <a:lumOff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>
            <p:custDataLst>
              <p:tags r:id="rId18"/>
            </p:custDataLst>
          </p:nvPr>
        </p:nvSpPr>
        <p:spPr>
          <a:xfrm flipH="1">
            <a:off x="5229902" y="3254820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20" name="燕尾形 19"/>
          <p:cNvSpPr/>
          <p:nvPr>
            <p:custDataLst>
              <p:tags r:id="rId19"/>
            </p:custDataLst>
          </p:nvPr>
        </p:nvSpPr>
        <p:spPr>
          <a:xfrm flipH="1">
            <a:off x="5062122" y="4143590"/>
            <a:ext cx="1331949" cy="1331949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>
            <p:custDataLst>
              <p:tags r:id="rId20"/>
            </p:custDataLst>
          </p:nvPr>
        </p:nvSpPr>
        <p:spPr>
          <a:xfrm flipH="1">
            <a:off x="5229902" y="4587573"/>
            <a:ext cx="443984" cy="443984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algn="ctr"/>
            <a:r>
              <a:rPr lang="en-US" altLang="zh-CN" sz="24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2619191" y="1777007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头痛部位：前额、颞部、枕部、顶部等</a:t>
            </a:r>
          </a:p>
        </p:txBody>
      </p:sp>
      <p:sp>
        <p:nvSpPr>
          <p:cNvPr id="25" name="矩形 24"/>
          <p:cNvSpPr/>
          <p:nvPr>
            <p:custDataLst>
              <p:tags r:id="rId22"/>
            </p:custDataLst>
          </p:nvPr>
        </p:nvSpPr>
        <p:spPr>
          <a:xfrm>
            <a:off x="2619191" y="3109760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头痛程度：轻度、中度、重度等</a:t>
            </a:r>
          </a:p>
        </p:txBody>
      </p:sp>
      <p:sp>
        <p:nvSpPr>
          <p:cNvPr id="26" name="矩形 25"/>
          <p:cNvSpPr/>
          <p:nvPr>
            <p:custDataLst>
              <p:tags r:id="rId23"/>
            </p:custDataLst>
          </p:nvPr>
        </p:nvSpPr>
        <p:spPr>
          <a:xfrm>
            <a:off x="2619191" y="4442513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头痛持续时间：急性、亚急性、慢性等</a:t>
            </a:r>
          </a:p>
        </p:txBody>
      </p:sp>
      <p:sp>
        <p:nvSpPr>
          <p:cNvPr id="27" name="矩形 26"/>
          <p:cNvSpPr/>
          <p:nvPr>
            <p:custDataLst>
              <p:tags r:id="rId24"/>
            </p:custDataLst>
          </p:nvPr>
        </p:nvSpPr>
        <p:spPr>
          <a:xfrm>
            <a:off x="7137529" y="2443383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头痛性质：搏动性、持续性、阵发性等</a:t>
            </a:r>
          </a:p>
        </p:txBody>
      </p:sp>
      <p:sp>
        <p:nvSpPr>
          <p:cNvPr id="28" name="矩形 27"/>
          <p:cNvSpPr/>
          <p:nvPr>
            <p:custDataLst>
              <p:tags r:id="rId25"/>
            </p:custDataLst>
          </p:nvPr>
        </p:nvSpPr>
        <p:spPr>
          <a:xfrm>
            <a:off x="7137529" y="3776137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头痛伴随症状：恶心、呕吐、畏光、畏声等</a:t>
            </a:r>
          </a:p>
        </p:txBody>
      </p:sp>
      <p:sp>
        <p:nvSpPr>
          <p:cNvPr id="29" name="矩形 28"/>
          <p:cNvSpPr/>
          <p:nvPr>
            <p:custDataLst>
              <p:tags r:id="rId26"/>
            </p:custDataLst>
          </p:nvPr>
        </p:nvSpPr>
        <p:spPr>
          <a:xfrm>
            <a:off x="7137529" y="5108890"/>
            <a:ext cx="2441631" cy="7341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头痛发作频率：每天、每周、每月等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辅助检查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9"/>
            </p:custDataLst>
          </p:nvPr>
        </p:nvCxnSpPr>
        <p:spPr>
          <a:xfrm>
            <a:off x="1306321" y="3809791"/>
            <a:ext cx="958621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10"/>
            </p:custDataLst>
          </p:nvPr>
        </p:nvCxnSpPr>
        <p:spPr>
          <a:xfrm rot="5400000">
            <a:off x="3344165" y="2652233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11"/>
            </p:custDataLst>
          </p:nvPr>
        </p:nvCxnSpPr>
        <p:spPr>
          <a:xfrm rot="5400000">
            <a:off x="6539568" y="2652233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12"/>
            </p:custDataLst>
          </p:nvPr>
        </p:nvSpPr>
        <p:spPr bwMode="auto">
          <a:xfrm>
            <a:off x="1548138" y="2289154"/>
            <a:ext cx="509904" cy="430017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3"/>
            </p:custDataLst>
          </p:nvPr>
        </p:nvSpPr>
        <p:spPr>
          <a:xfrm>
            <a:off x="2243805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2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脑部CT或MRI：检查脑部结构，排除脑部疾病</a:t>
            </a:r>
          </a:p>
        </p:txBody>
      </p:sp>
      <p:sp>
        <p:nvSpPr>
          <p:cNvPr id="54" name="标题 1"/>
          <p:cNvSpPr txBox="1"/>
          <p:nvPr>
            <p:custDataLst>
              <p:tags r:id="rId14"/>
            </p:custDataLst>
          </p:nvPr>
        </p:nvSpPr>
        <p:spPr>
          <a:xfrm>
            <a:off x="5491984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3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脑电图：检查脑部功能，排除癫痫等疾病</a:t>
            </a:r>
          </a:p>
        </p:txBody>
      </p:sp>
      <p:sp>
        <p:nvSpPr>
          <p:cNvPr id="56" name="标题 1"/>
          <p:cNvSpPr txBox="1"/>
          <p:nvPr>
            <p:custDataLst>
              <p:tags r:id="rId15"/>
            </p:custDataLst>
          </p:nvPr>
        </p:nvSpPr>
        <p:spPr>
          <a:xfrm>
            <a:off x="8740162" y="2049706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血液检查：检查血常规、生化指标等，排除感染、代谢性疾病等</a:t>
            </a:r>
          </a:p>
        </p:txBody>
      </p:sp>
      <p:sp>
        <p:nvSpPr>
          <p:cNvPr id="57" name="KSO_Shape"/>
          <p:cNvSpPr/>
          <p:nvPr>
            <p:custDataLst>
              <p:tags r:id="rId16"/>
            </p:custDataLst>
          </p:nvPr>
        </p:nvSpPr>
        <p:spPr>
          <a:xfrm>
            <a:off x="4802716" y="2249862"/>
            <a:ext cx="545907" cy="508603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7"/>
            </p:custDataLst>
          </p:nvPr>
        </p:nvSpPr>
        <p:spPr bwMode="auto">
          <a:xfrm>
            <a:off x="8072251" y="2294081"/>
            <a:ext cx="511357" cy="420165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8"/>
            </p:custDataLst>
          </p:nvPr>
        </p:nvSpPr>
        <p:spPr>
          <a:xfrm>
            <a:off x="3995668" y="4288673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颈椎X线：检查颈椎结构，排除颈椎病等疾病</a:t>
            </a:r>
          </a:p>
        </p:txBody>
      </p:sp>
      <p:sp>
        <p:nvSpPr>
          <p:cNvPr id="61" name="标题 1"/>
          <p:cNvSpPr txBox="1"/>
          <p:nvPr>
            <p:custDataLst>
              <p:tags r:id="rId19"/>
            </p:custDataLst>
          </p:nvPr>
        </p:nvSpPr>
        <p:spPr>
          <a:xfrm>
            <a:off x="7511421" y="4288673"/>
            <a:ext cx="1923691" cy="151648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心理评估：评估心理状况，排除心理因素导致的头痛</a:t>
            </a:r>
          </a:p>
        </p:txBody>
      </p:sp>
      <p:sp>
        <p:nvSpPr>
          <p:cNvPr id="65" name="KSO_Shape"/>
          <p:cNvSpPr/>
          <p:nvPr>
            <p:custDataLst>
              <p:tags r:id="rId20"/>
            </p:custDataLst>
          </p:nvPr>
        </p:nvSpPr>
        <p:spPr bwMode="auto">
          <a:xfrm>
            <a:off x="3232265" y="4562280"/>
            <a:ext cx="512302" cy="367150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21"/>
            </p:custDataLst>
          </p:nvPr>
        </p:nvSpPr>
        <p:spPr bwMode="auto">
          <a:xfrm>
            <a:off x="6768464" y="4565647"/>
            <a:ext cx="519832" cy="360415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22"/>
            </p:custDataLst>
          </p:nvPr>
        </p:nvCxnSpPr>
        <p:spPr>
          <a:xfrm rot="5400000">
            <a:off x="4937987" y="4967349"/>
            <a:ext cx="2315116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0"/>
                </a:gra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头痛的治疗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中医药治疗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9"/>
            </p:custDataLst>
          </p:nvPr>
        </p:nvSpPr>
        <p:spPr>
          <a:xfrm>
            <a:off x="2578470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椭圆 58"/>
          <p:cNvSpPr/>
          <p:nvPr>
            <p:custDataLst>
              <p:tags r:id="rId10"/>
            </p:custDataLst>
          </p:nvPr>
        </p:nvSpPr>
        <p:spPr>
          <a:xfrm>
            <a:off x="3296363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11"/>
            </p:custDataLst>
          </p:nvPr>
        </p:nvSpPr>
        <p:spPr>
          <a:xfrm>
            <a:off x="264231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辨证论治：根据头痛的病因、病机进行辨证，选择合适的中药方剂</a:t>
            </a:r>
          </a:p>
        </p:txBody>
      </p:sp>
      <p:sp>
        <p:nvSpPr>
          <p:cNvPr id="61" name="圆角矩形 15"/>
          <p:cNvSpPr/>
          <p:nvPr>
            <p:custDataLst>
              <p:tags r:id="rId12"/>
            </p:custDataLst>
          </p:nvPr>
        </p:nvSpPr>
        <p:spPr>
          <a:xfrm>
            <a:off x="5083319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3"/>
            </p:custDataLst>
          </p:nvPr>
        </p:nvSpPr>
        <p:spPr>
          <a:xfrm>
            <a:off x="5801213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4"/>
            </p:custDataLst>
          </p:nvPr>
        </p:nvSpPr>
        <p:spPr>
          <a:xfrm>
            <a:off x="514716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针灸治疗：通过针刺穴位，调节气血，缓解头痛症状</a:t>
            </a:r>
          </a:p>
        </p:txBody>
      </p:sp>
      <p:sp>
        <p:nvSpPr>
          <p:cNvPr id="64" name="圆角矩形 17"/>
          <p:cNvSpPr/>
          <p:nvPr>
            <p:custDataLst>
              <p:tags r:id="rId15"/>
            </p:custDataLst>
          </p:nvPr>
        </p:nvSpPr>
        <p:spPr>
          <a:xfrm>
            <a:off x="7578346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6"/>
            </p:custDataLst>
          </p:nvPr>
        </p:nvSpPr>
        <p:spPr>
          <a:xfrm>
            <a:off x="8296239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76200" dir="4800000" sx="92000" sy="92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7"/>
            </p:custDataLst>
          </p:nvPr>
        </p:nvSpPr>
        <p:spPr>
          <a:xfrm>
            <a:off x="7642195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拔罐治疗：通过拔罐，疏通经络，缓解头痛</a:t>
            </a:r>
          </a:p>
        </p:txBody>
      </p:sp>
      <p:sp>
        <p:nvSpPr>
          <p:cNvPr id="67" name="圆角矩形 19"/>
          <p:cNvSpPr/>
          <p:nvPr>
            <p:custDataLst>
              <p:tags r:id="rId18"/>
            </p:custDataLst>
          </p:nvPr>
        </p:nvSpPr>
        <p:spPr>
          <a:xfrm>
            <a:off x="3902111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19"/>
            </p:custDataLst>
          </p:nvPr>
        </p:nvSpPr>
        <p:spPr>
          <a:xfrm>
            <a:off x="4620004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20"/>
            </p:custDataLst>
          </p:nvPr>
        </p:nvSpPr>
        <p:spPr>
          <a:xfrm>
            <a:off x="3983969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推拿按摩：通过推拿按摩，缓解头痛，改善头部血液循环</a:t>
            </a:r>
          </a:p>
        </p:txBody>
      </p:sp>
      <p:sp>
        <p:nvSpPr>
          <p:cNvPr id="70" name="圆角矩形 21"/>
          <p:cNvSpPr/>
          <p:nvPr>
            <p:custDataLst>
              <p:tags r:id="rId21"/>
            </p:custDataLst>
          </p:nvPr>
        </p:nvSpPr>
        <p:spPr>
          <a:xfrm>
            <a:off x="6406960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22"/>
            </p:custDataLst>
          </p:nvPr>
        </p:nvSpPr>
        <p:spPr>
          <a:xfrm>
            <a:off x="7124853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</a:p>
        </p:txBody>
      </p:sp>
      <p:sp>
        <p:nvSpPr>
          <p:cNvPr id="72" name="文本框 71"/>
          <p:cNvSpPr txBox="1"/>
          <p:nvPr>
            <p:custDataLst>
              <p:tags r:id="rId23"/>
            </p:custDataLst>
          </p:nvPr>
        </p:nvSpPr>
        <p:spPr>
          <a:xfrm>
            <a:off x="6488818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中药外敷：通过外敷中药，缓解头痛，改善头部血液循环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西医治疗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药物治疗：使用止痛药、抗炎药、抗抑郁药等药物进行治疗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5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物理治疗：通过按摩、热敷、冷敷等方法缓解头痛</a:t>
            </a: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9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心理治疗：通过心理辅导、心理疗法等方法缓解心理压力，减轻头痛</a:t>
            </a:r>
          </a:p>
        </p:txBody>
      </p:sp>
      <p:sp>
        <p:nvSpPr>
          <p:cNvPr id="32" name="矩形 31"/>
          <p:cNvSpPr/>
          <p:nvPr>
            <p:custDataLst>
              <p:tags r:id="rId21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3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4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手术治疗：针对某些特定的头痛类型，如偏头痛，进行手术治疗</a:t>
            </a: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矩形 36"/>
          <p:cNvSpPr/>
          <p:nvPr>
            <p:custDataLst>
              <p:tags r:id="rId26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综合治疗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1610195" y="1478432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826610" y="1575423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 flipH="1">
            <a:off x="2867646" y="1621355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3120112" y="1669738"/>
            <a:ext cx="7022374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药物治疗：根据头痛类型和病因，选择合适的药物进行治疗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610195" y="2441239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1826610" y="2538229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5"/>
            </p:custDataLst>
          </p:nvPr>
        </p:nvCxnSpPr>
        <p:spPr>
          <a:xfrm flipH="1">
            <a:off x="2867646" y="2584162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3120113" y="2632544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针灸治疗：通过刺激穴位，达到缓解头痛的目的</a:t>
            </a: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610195" y="3404046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1826610" y="3501036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9"/>
            </p:custDataLst>
          </p:nvPr>
        </p:nvCxnSpPr>
        <p:spPr>
          <a:xfrm flipH="1">
            <a:off x="2867646" y="3546969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3120113" y="3595351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推拿按摩：通过按摩头部和颈部，缓解头痛和肌肉紧张</a:t>
            </a:r>
          </a:p>
        </p:txBody>
      </p:sp>
      <p:sp>
        <p:nvSpPr>
          <p:cNvPr id="32" name="矩形 31"/>
          <p:cNvSpPr/>
          <p:nvPr>
            <p:custDataLst>
              <p:tags r:id="rId21"/>
            </p:custDataLst>
          </p:nvPr>
        </p:nvSpPr>
        <p:spPr>
          <a:xfrm>
            <a:off x="1610195" y="4366853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1826610" y="4463843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3"/>
            </p:custDataLst>
          </p:nvPr>
        </p:nvCxnSpPr>
        <p:spPr>
          <a:xfrm flipH="1">
            <a:off x="2867646" y="4509775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4"/>
            </p:custDataLst>
          </p:nvPr>
        </p:nvSpPr>
        <p:spPr>
          <a:xfrm>
            <a:off x="3120113" y="4558158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生活方式调整：保持良好的作息习惯，避免过度劳累和紧张</a:t>
            </a:r>
          </a:p>
        </p:txBody>
      </p:sp>
      <p:sp>
        <p:nvSpPr>
          <p:cNvPr id="39" name="矩形 38"/>
          <p:cNvSpPr/>
          <p:nvPr>
            <p:custDataLst>
              <p:tags r:id="rId25"/>
            </p:custDataLst>
          </p:nvPr>
        </p:nvSpPr>
        <p:spPr>
          <a:xfrm>
            <a:off x="1610195" y="5329660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1826610" y="5426650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42" name="直接连接符 41"/>
          <p:cNvCxnSpPr/>
          <p:nvPr>
            <p:custDataLst>
              <p:tags r:id="rId27"/>
            </p:custDataLst>
          </p:nvPr>
        </p:nvCxnSpPr>
        <p:spPr>
          <a:xfrm flipH="1">
            <a:off x="2867646" y="5472582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>
            <p:custDataLst>
              <p:tags r:id="rId28"/>
            </p:custDataLst>
          </p:nvPr>
        </p:nvSpPr>
        <p:spPr>
          <a:xfrm>
            <a:off x="3120113" y="5520965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心理治疗：通过心理疏导和放松训练，缓解心理压力，减轻头痛症状</a:t>
            </a:r>
          </a:p>
        </p:txBody>
      </p:sp>
      <p:sp>
        <p:nvSpPr>
          <p:cNvPr id="37" name="矩形 36"/>
          <p:cNvSpPr/>
          <p:nvPr>
            <p:custDataLst>
              <p:tags r:id="rId29"/>
            </p:custDataLst>
          </p:nvPr>
        </p:nvSpPr>
        <p:spPr>
          <a:xfrm>
            <a:off x="1618247" y="1485109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>
            <p:custDataLst>
              <p:tags r:id="rId30"/>
            </p:custDataLst>
          </p:nvPr>
        </p:nvSpPr>
        <p:spPr>
          <a:xfrm>
            <a:off x="1618247" y="5336641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>
            <p:custDataLst>
              <p:tags r:id="rId31"/>
            </p:custDataLst>
          </p:nvPr>
        </p:nvSpPr>
        <p:spPr>
          <a:xfrm>
            <a:off x="1618247" y="4373758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>
            <p:custDataLst>
              <p:tags r:id="rId32"/>
            </p:custDataLst>
          </p:nvPr>
        </p:nvSpPr>
        <p:spPr>
          <a:xfrm>
            <a:off x="1618247" y="3410875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矩形 46"/>
          <p:cNvSpPr/>
          <p:nvPr>
            <p:custDataLst>
              <p:tags r:id="rId33"/>
            </p:custDataLst>
          </p:nvPr>
        </p:nvSpPr>
        <p:spPr>
          <a:xfrm>
            <a:off x="1618247" y="2447992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0"/>
                </a:gra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头痛的预防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生活方式调整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10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保持良好的作息时间，避免熬夜和过度劳累</a:t>
            </a: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保持良好的饮食习惯，避免暴饮暴食和过度饮酒</a:t>
            </a:r>
          </a:p>
        </p:txBody>
      </p:sp>
      <p:sp>
        <p:nvSpPr>
          <p:cNvPr id="12" name="矩形 11"/>
          <p:cNvSpPr/>
          <p:nvPr>
            <p:custDataLst>
              <p:tags r:id="rId15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16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保持良好的心理状态，避免焦虑和抑郁</a:t>
            </a: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适当进行体育锻炼，增强体质和免疫力</a:t>
            </a:r>
          </a:p>
        </p:txBody>
      </p:sp>
      <p:sp>
        <p:nvSpPr>
          <p:cNvPr id="25" name="矩形 24"/>
          <p:cNvSpPr/>
          <p:nvPr>
            <p:custDataLst>
              <p:tags r:id="rId21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/>
          <p:cNvSpPr/>
          <p:nvPr>
            <p:custDataLst>
              <p:tags r:id="rId22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避免长时间低头或保持一个姿势，注意颈椎和腰椎的保护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心理调适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9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10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11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12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5000"/>
                <a:lumOff val="7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5000"/>
                <a:lumOff val="7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22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3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4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5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6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保持良好的心态：保持乐观、积极的心态，避免焦虑、抑郁等不良情绪</a:t>
            </a:r>
          </a:p>
        </p:txBody>
      </p:sp>
      <p:sp>
        <p:nvSpPr>
          <p:cNvPr id="41" name="文本框 40"/>
          <p:cNvSpPr txBox="1"/>
          <p:nvPr>
            <p:custDataLst>
              <p:tags r:id="rId27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培养兴趣爱好：培养自己的兴趣爱好，如阅读、绘画、音乐等，以转移注意力，减轻头痛带来的困扰</a:t>
            </a:r>
          </a:p>
        </p:txBody>
      </p:sp>
      <p:sp>
        <p:nvSpPr>
          <p:cNvPr id="42" name="文本框 41"/>
          <p:cNvSpPr txBox="1"/>
          <p:nvPr>
            <p:custDataLst>
              <p:tags r:id="rId28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学会放松：学会放松身心，如深呼吸、冥想、瑜伽等</a:t>
            </a:r>
          </a:p>
        </p:txBody>
      </p:sp>
      <p:sp>
        <p:nvSpPr>
          <p:cNvPr id="43" name="文本框 42"/>
          <p:cNvSpPr txBox="1"/>
          <p:nvPr>
            <p:custDataLst>
              <p:tags r:id="rId29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建立良好的人际关系：与家人、朋友保持良好的沟通，分享彼此的感受和想法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4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Ext cx="19200" cy="10800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10800"/>
            </a:xfrm>
            <a:prstGeom prst="rect">
              <a:avLst/>
            </a:prstGeom>
          </p:spPr>
        </p:pic>
        <p:pic>
          <p:nvPicPr>
            <p:cNvPr id="11" name="图片 10" descr="ͼƬ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7778"/>
              <a:ext cx="19200" cy="3022"/>
            </a:xfrm>
            <a:prstGeom prst="rect">
              <a:avLst/>
            </a:prstGeom>
          </p:spPr>
        </p:pic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charset="-122"/>
              </a:rPr>
              <a:t>定期体检</a:t>
            </a:r>
          </a:p>
        </p:txBody>
      </p:sp>
      <p:cxnSp>
        <p:nvCxnSpPr>
          <p:cNvPr id="3" name="直接连接符 2"/>
          <p:cNvCxnSpPr/>
          <p:nvPr>
            <p:custDataLst>
              <p:tags r:id="rId8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9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10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11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12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5000"/>
                <a:lumOff val="7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5000"/>
                <a:lumOff val="7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22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3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4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5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6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定期体检的重要性：及时发现疾病，预防头痛</a:t>
            </a:r>
          </a:p>
        </p:txBody>
      </p:sp>
      <p:sp>
        <p:nvSpPr>
          <p:cNvPr id="41" name="文本框 40"/>
          <p:cNvSpPr txBox="1"/>
          <p:nvPr>
            <p:custDataLst>
              <p:tags r:id="rId27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体检注意事项：保持良好的生活习惯，避免过度劳累和紧张</a:t>
            </a:r>
          </a:p>
        </p:txBody>
      </p:sp>
      <p:sp>
        <p:nvSpPr>
          <p:cNvPr id="42" name="文本框 41"/>
          <p:cNvSpPr txBox="1"/>
          <p:nvPr>
            <p:custDataLst>
              <p:tags r:id="rId28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体检项目：血压、血糖、血脂等常规检查</a:t>
            </a:r>
          </a:p>
        </p:txBody>
      </p:sp>
      <p:sp>
        <p:nvSpPr>
          <p:cNvPr id="43" name="文本框 42"/>
          <p:cNvSpPr txBox="1"/>
          <p:nvPr>
            <p:custDataLst>
              <p:tags r:id="rId29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体检频率：根据个人健康状况和年龄，定期进行体检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40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壹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29"/>
  <p:tag name="KSO_WM_TEMPLATE_THUMBS_INDEX" val="1、1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569.55&quot;,&quot;top&quot;:&quot;26.45&quot;,&quot;width&quot;:&quot;319.6&quot;,&quot;height&quot;:&quot;483.15&quot;}"/>
  <p:tag name="KSO_WM_SLIDE_ID" val="custom2023030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  <p:tag name="KSO_WM_TEMPLATE_THUMBS_INDEX" val="1、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USESOURCEFORMAT_APPLY" val="1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1_1"/>
  <p:tag name="KSO_WM_UNIT_INDEX" val="1_1_1"/>
  <p:tag name="KSO_WM_UNIT_LAYERLEVEL" val="1_1_1"/>
  <p:tag name="KSO_WM_UNIT_TYPE" val="l_h_i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l_h_f"/>
  <p:tag name="KSO_WM_UNIT_USESOURCEFORMAT_APPLY" val="1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1_3"/>
  <p:tag name="KSO_WM_UNIT_INDEX" val="1_1_3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.75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2_1"/>
  <p:tag name="KSO_WM_UNIT_INDEX" val="1_2_1"/>
  <p:tag name="KSO_WM_UNIT_LAYERLEVEL" val="1_1_1"/>
  <p:tag name="KSO_WM_UNIT_TYPE" val="l_h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l_h_f"/>
  <p:tag name="KSO_WM_UNIT_USESOURCEFORMAT_APPLY" val="1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2_3"/>
  <p:tag name="KSO_WM_UNIT_INDEX" val="1_2_3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.75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3_1"/>
  <p:tag name="KSO_WM_UNIT_INDEX" val="1_3_1"/>
  <p:tag name="KSO_WM_UNIT_LAYERLEVEL" val="1_1_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l_h_f"/>
  <p:tag name="KSO_WM_UNIT_USESOURCEFORMAT_APPLY" val="1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3_3"/>
  <p:tag name="KSO_WM_UNIT_INDEX" val="1_3_3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.75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4_1"/>
  <p:tag name="KSO_WM_UNIT_INDEX" val="1_4_1"/>
  <p:tag name="KSO_WM_UNIT_LAYERLEVEL" val="1_1_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SUBTYPE" val="a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l_h_f"/>
  <p:tag name="KSO_WM_UNIT_USESOURCEFORMAT_APPLY" val="1"/>
  <p:tag name="KSO_WM_UNIT_VALUE" val="1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4_3"/>
  <p:tag name="KSO_WM_UNIT_INDEX" val="1_4_3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.75"/>
  <p:tag name="KSO_WM_UNIT_LINE_FORE_SCHEMECOLOR_INDEX_2" val="5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2"/>
  <p:tag name="KSO_WM_UNIT_COMPATIBLE" val="0"/>
  <p:tag name="KSO_WM_UNIT_DIAGRAM_ISNUMVISUAL" val="0"/>
  <p:tag name="KSO_WM_UNIT_DIAGRAM_ISREFERUNIT" val="0"/>
  <p:tag name="KSO_WM_UNIT_HIGHLIGHT" val="0"/>
  <p:tag name="KSO_WM_UNIT_ID" val="custom20230302_4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23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2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1"/>
  <p:tag name="KSO_WM_UNIT_VALUE" val="32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1"/>
  <p:tag name="KSO_WM_UNIT_VALUE" val="32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1"/>
  <p:tag name="KSO_WM_UNIT_VALUE" val="32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1"/>
  <p:tag name="KSO_WM_UNIT_VALUE" val="32"/>
</p:tagLst>
</file>

<file path=ppt/tags/tag2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18&quot;,&quot;maxSize&quot;:{&quot;size1&quot;:22.2},&quot;minSize&quot;:{&quot;size1&quot;:13.5},&quot;normalSize&quot;:{&quot;size1&quot;:13.5},&quot;subLayout&quot;:[{&quot;id&quot;:&quot;2023-09-02T18:08:18&quot;,&quot;margin&quot;:{&quot;bottom&quot;:0.025999998673796654,&quot;left&quot;:2.117000102996826,&quot;right&quot;:1.2699999809265137,&quot;top&quot;:0.4230000376701355},&quot;type&quot;:0},{&quot;id&quot;:&quot;2023-09-02T18:08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91_4*l_h_i*1_4_1"/>
  <p:tag name="KSO_WM_UNIT_INDEX" val="1_4_1"/>
  <p:tag name="KSO_WM_UNIT_LAYERLEVEL" val="1_1_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91_4*l_h_i*1_3_1"/>
  <p:tag name="KSO_WM_UNIT_INDEX" val="1_3_1"/>
  <p:tag name="KSO_WM_UNIT_LAYERLEVEL" val="1_1_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91_4*l_h_i*1_2_1"/>
  <p:tag name="KSO_WM_UNIT_INDEX" val="1_2_1"/>
  <p:tag name="KSO_WM_UNIT_LAYERLEVEL" val="1_1_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1_4*l_h_i*1_1_1"/>
  <p:tag name="KSO_WM_UNIT_INDEX" val="1_1_1"/>
  <p:tag name="KSO_WM_UNIT_LAYERLEVEL" val="1_1_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4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1"/>
  <p:tag name="KSO_WM_UNIT_COMPATIBLE" val="0"/>
  <p:tag name="KSO_WM_UNIT_DIAGRAM_ISNUMVISUAL" val="0"/>
  <p:tag name="KSO_WM_UNIT_DIAGRAM_ISREFERUNIT" val="0"/>
  <p:tag name="KSO_WM_UNIT_HIGHLIGHT" val="0"/>
  <p:tag name="KSO_WM_UNIT_ID" val="diagram20210791_4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24&quot;,&quot;maxSize&quot;:{&quot;size1&quot;:22.2},&quot;minSize&quot;:{&quot;size1&quot;:13.5},&quot;normalSize&quot;:{&quot;size1&quot;:13.5},&quot;subLayout&quot;:[{&quot;id&quot;:&quot;2023-09-02T18:08:24&quot;,&quot;margin&quot;:{&quot;bottom&quot;:0.025999998673796654,&quot;left&quot;:2.117000102996826,&quot;right&quot;:1.2699999809265137,&quot;top&quot;:0.4230000376701355},&quot;type&quot;:0},{&quot;id&quot;:&quot;2023-09-02T18:08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6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6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7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7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7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7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7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7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7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7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8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8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8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8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8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8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8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8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8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8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9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29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29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9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2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33&quot;,&quot;maxSize&quot;:{&quot;size1&quot;:22.2},&quot;minSize&quot;:{&quot;size1&quot;:13.5},&quot;normalSize&quot;:{&quot;size1&quot;:13.5},&quot;subLayout&quot;:[{&quot;id&quot;:&quot;2023-09-02T18:08:33&quot;,&quot;margin&quot;:{&quot;bottom&quot;:0.025999998673796654,&quot;left&quot;:2.117000102996826,&quot;right&quot;:1.2699999809265137,&quot;top&quot;:0.4230000376701355},&quot;type&quot;:0},{&quot;id&quot;:&quot;2023-09-02T18:08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00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1_2"/>
  <p:tag name="KSO_WM_UNIT_INDEX" val="1_1_2"/>
  <p:tag name="KSO_WM_UNIT_LAYERLEVEL" val="1_1_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3_2"/>
  <p:tag name="KSO_WM_UNIT_INDEX" val="1_3_2"/>
  <p:tag name="KSO_WM_UNIT_LAYERLEVEL" val="1_1_1"/>
  <p:tag name="KSO_WM_UNIT_TYPE" val="l_h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5_1"/>
  <p:tag name="KSO_WM_UNIT_INDEX" val="1_5_1"/>
  <p:tag name="KSO_WM_UNIT_LAYERLEVEL" val="1_1_1"/>
  <p:tag name="KSO_WM_UNIT_TYPE" val="l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1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1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1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1*l_h_f*1_6_1"/>
  <p:tag name="KSO_WM_UNIT_INDEX" val="1_6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1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39&quot;,&quot;maxSize&quot;:{&quot;size1&quot;:22.2},&quot;minSize&quot;:{&quot;size1&quot;:13.5},&quot;normalSize&quot;:{&quot;size1&quot;:13.5},&quot;subLayout&quot;:[{&quot;id&quot;:&quot;2023-09-02T18:08:39&quot;,&quot;margin&quot;:{&quot;bottom&quot;:0.025999998673796654,&quot;left&quot;:2.117000102996826,&quot;right&quot;:1.2699999809265137,&quot;top&quot;:0.4230000376701355},&quot;type&quot;:0},{&quot;id&quot;:&quot;2023-09-02T18:08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20210783_6*m_h_i*1_2_1"/>
  <p:tag name="KSO_WM_UNIT_INDEX" val="1_2_1"/>
  <p:tag name="KSO_WM_UNIT_LAYERLEVEL" val="1_1_1"/>
  <p:tag name="KSO_WM_UNIT_TYPE" val="m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2_2"/>
  <p:tag name="KSO_WM_UNIT_INDEX" val="1_2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0783_6*m_h_i*1_4_1"/>
  <p:tag name="KSO_WM_UNIT_INDEX" val="1_4_1"/>
  <p:tag name="KSO_WM_UNIT_LAYERLEVEL" val="1_1_1"/>
  <p:tag name="KSO_WM_UNIT_TYPE" val="m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4_2"/>
  <p:tag name="KSO_WM_UNIT_INDEX" val="1_4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3_6*m_h_i*1_6_1"/>
  <p:tag name="KSO_WM_UNIT_INDEX" val="1_6_1"/>
  <p:tag name="KSO_WM_UNIT_LAYERLEVEL" val="1_1_1"/>
  <p:tag name="KSO_WM_UNIT_TYPE" val="m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6_2"/>
  <p:tag name="KSO_WM_UNIT_INDEX" val="1_6_2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783_6*m_h_i*1_1_1"/>
  <p:tag name="KSO_WM_UNIT_INDEX" val="1_1_1"/>
  <p:tag name="KSO_WM_UNIT_LAYERLEVEL" val="1_1_1"/>
  <p:tag name="KSO_WM_UNIT_TYPE" val="m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1_2"/>
  <p:tag name="KSO_WM_UNIT_INDEX" val="1_1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783_6*m_h_i*1_3_2"/>
  <p:tag name="KSO_WM_UNIT_INDEX" val="1_3_2"/>
  <p:tag name="KSO_WM_UNIT_LAYERLEVEL" val="1_1_1"/>
  <p:tag name="KSO_WM_UNIT_TYPE" val="m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3_1"/>
  <p:tag name="KSO_WM_UNIT_INDEX" val="1_3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3_6*m_h_i*1_5_1"/>
  <p:tag name="KSO_WM_UNIT_INDEX" val="1_5_1"/>
  <p:tag name="KSO_WM_UNIT_LAYERLEVEL" val="1_1_1"/>
  <p:tag name="KSO_WM_UNIT_TYPE" val="m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i*1_5_2"/>
  <p:tag name="KSO_WM_UNIT_INDEX" val="1_5_2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5_1"/>
  <p:tag name="KSO_WM_UNIT_INDEX" val="1_5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83"/>
  <p:tag name="KSO_WM_UNIT_COMPATIBLE" val="0"/>
  <p:tag name="KSO_WM_UNIT_DIAGRAM_ISNUMVISUAL" val="0"/>
  <p:tag name="KSO_WM_UNIT_DIAGRAM_ISREFERUNIT" val="0"/>
  <p:tag name="KSO_WM_UNIT_HIGHLIGHT" val="0"/>
  <p:tag name="KSO_WM_UNIT_ID" val="diagram20210783_6*m_h_f*1_6_1"/>
  <p:tag name="KSO_WM_UNIT_INDEX" val="1_6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0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45&quot;,&quot;maxSize&quot;:{&quot;size1&quot;:22.2},&quot;minSize&quot;:{&quot;size1&quot;:13.5},&quot;normalSize&quot;:{&quot;size1&quot;:13.5},&quot;subLayout&quot;:[{&quot;id&quot;:&quot;2023-09-02T18:08:45&quot;,&quot;margin&quot;:{&quot;bottom&quot;:0.025999998673796654,&quot;left&quot;:2.117000102996826,&quot;right&quot;:1.2699999809265137,&quot;top&quot;:0.4230000376701355},&quot;type&quot;:0},{&quot;id&quot;:&quot;2023-09-02T18:08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2*l_h_i*1_1_1"/>
  <p:tag name="KSO_WM_UNIT_INDEX" val="1_1_1"/>
  <p:tag name="KSO_WM_UNIT_LAYERLEVEL" val="1_1_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2*l_h_i*1_2_1"/>
  <p:tag name="KSO_WM_UNIT_INDEX" val="1_2_1"/>
  <p:tag name="KSO_WM_UNIT_LAYERLEVEL" val="1_1_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2*l_h_i*1_3_1"/>
  <p:tag name="KSO_WM_UNIT_INDEX" val="1_3_1"/>
  <p:tag name="KSO_WM_UNIT_LAYERLEVEL" val="1_1_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2*l_h_i*1_4_1"/>
  <p:tag name="KSO_WM_UNIT_INDEX" val="1_4_1"/>
  <p:tag name="KSO_WM_UNIT_LAYERLEVEL" val="1_1_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2*l_h_i*1_5_1"/>
  <p:tag name="KSO_WM_UNIT_INDEX" val="1_5_1"/>
  <p:tag name="KSO_WM_UNIT_LAYERLEVEL" val="1_1_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2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8:52&quot;,&quot;maxSize&quot;:{&quot;size1&quot;:22.2},&quot;minSize&quot;:{&quot;size1&quot;:13.5},&quot;normalSize&quot;:{&quot;size1&quot;:13.5},&quot;subLayout&quot;:[{&quot;id&quot;:&quot;2023-09-02T18:08:52&quot;,&quot;margin&quot;:{&quot;bottom&quot;:0.025999998673796654,&quot;left&quot;:2.117000102996826,&quot;right&quot;:1.2699999809265137,&quot;top&quot;:0.4230000376701355},&quot;type&quot;:0},{&quot;id&quot;:&quot;2023-09-02T18:08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71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4_2"/>
  <p:tag name="KSO_WM_UNIT_INDEX" val="1_4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5_2"/>
  <p:tag name="KSO_WM_UNIT_INDEX" val="1_5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5_1"/>
  <p:tag name="KSO_WM_UNIT_INDEX" val="1_5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00&quot;,&quot;maxSize&quot;:{&quot;size1&quot;:22.2},&quot;minSize&quot;:{&quot;size1&quot;:13.5},&quot;normalSize&quot;:{&quot;size1&quot;:13.5},&quot;subLayout&quot;:[{&quot;id&quot;:&quot;2023-09-02T18:09:00&quot;,&quot;margin&quot;:{&quot;bottom&quot;:0.025999998673796654,&quot;left&quot;:2.117000102996826,&quot;right&quot;:1.2699999809265137,&quot;top&quot;:0.4230000376701355},&quot;type&quot;:0},{&quot;id&quot;:&quot;2023-09-02T18:09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05&quot;,&quot;maxSize&quot;:{&quot;size1&quot;:22.2},&quot;minSize&quot;:{&quot;size1&quot;:13.5},&quot;normalSize&quot;:{&quot;size1&quot;:13.5},&quot;subLayout&quot;:[{&quot;id&quot;:&quot;2023-09-02T18:09:05&quot;,&quot;margin&quot;:{&quot;bottom&quot;:0.025999998673796654,&quot;left&quot;:2.117000102996826,&quot;right&quot;:1.2699999809265137,&quot;top&quot;:0.4230000376701355},&quot;type&quot;:0},{&quot;id&quot;:&quot;2023-09-02T18:09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5_1"/>
  <p:tag name="KSO_WM_UNIT_INDEX" val="1_5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12&quot;,&quot;maxSize&quot;:{&quot;size1&quot;:22.2},&quot;minSize&quot;:{&quot;size1&quot;:13.5},&quot;normalSize&quot;:{&quot;size1&quot;:13.5},&quot;subLayout&quot;:[{&quot;id&quot;:&quot;2023-09-02T18:09:12&quot;,&quot;margin&quot;:{&quot;bottom&quot;:0.025999998673796654,&quot;left&quot;:2.117000102996826,&quot;right&quot;:1.2699999809265137,&quot;top&quot;:0.4230000376701355},&quot;type&quot;:0},{&quot;id&quot;:&quot;2023-09-02T18:09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e*1"/>
  <p:tag name="KSO_WM_UNIT_INDEX" val="1"/>
  <p:tag name="KSO_WM_UNIT_LAYERLEVEL" val="1"/>
  <p:tag name="KSO_WM_UNIT_NOCLEAR" val="0"/>
  <p:tag name="KSO_WM_UNIT_PRESET_TEXT" val="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1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7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SLIDE_CONTENT_AREA" val="{&quot;left&quot;:&quot;148.7&quot;,&quot;top&quot;:&quot;42.3&quot;,&quot;width&quot;:&quot;769.7&quot;,&quot;height&quot;:&quot;399.65&quot;}"/>
  <p:tag name="KSO_WM_SLIDE_ID" val="custom2023030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4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7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18&quot;,&quot;maxSize&quot;:{&quot;size1&quot;:22.2},&quot;minSize&quot;:{&quot;size1&quot;:13.5},&quot;normalSize&quot;:{&quot;size1&quot;:13.5},&quot;subLayout&quot;:[{&quot;id&quot;:&quot;2023-09-02T18:09:18&quot;,&quot;margin&quot;:{&quot;bottom&quot;:0.025999998673796654,&quot;left&quot;:2.117000102996826,&quot;right&quot;:1.2699999809265137,&quot;top&quot;:0.4230000376701355},&quot;type&quot;:0},{&quot;id&quot;:&quot;2023-09-02T18:09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4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4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4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4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4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4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4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4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5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5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5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5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51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23&quot;,&quot;maxSize&quot;:{&quot;size1&quot;:22.2},&quot;minSize&quot;:{&quot;size1&quot;:13.5},&quot;normalSize&quot;:{&quot;size1&quot;:13.5},&quot;subLayout&quot;:[{&quot;id&quot;:&quot;2023-09-02T18:09:23&quot;,&quot;margin&quot;:{&quot;bottom&quot;:0.025999998673796654,&quot;left&quot;:2.117000102996826,&quot;right&quot;:1.2699999809265137,&quot;top&quot;:0.4230000376701355},&quot;type&quot;:0},{&quot;id&quot;:&quot;2023-09-02T18:09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5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5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5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5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5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5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5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5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5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5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5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5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5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5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5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5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5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5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5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5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8:09:29&quot;,&quot;maxSize&quot;:{&quot;size1&quot;:22.2},&quot;minSize&quot;:{&quot;size1&quot;:13.5},&quot;normalSize&quot;:{&quot;size1&quot;:13.5},&quot;subLayout&quot;:[{&quot;id&quot;:&quot;2023-09-02T18:09:29&quot;,&quot;margin&quot;:{&quot;bottom&quot;:0.025999998673796654,&quot;left&quot;:2.117000102996826,&quot;right&quot;:1.2699999809265137,&quot;top&quot;:0.4230000376701355},&quot;type&quot;:0},{&quot;id&quot;:&quot;2023-09-02T18:09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2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544.xml><?xml version="1.0" encoding="utf-8"?>
<p:tagLst xmlns:p="http://schemas.openxmlformats.org/presentationml/2006/main">
  <p:tag name="KSO_WM_BEAUTIFY_FLAG" val="#wm#"/>
  <p:tag name="KSO_WM_SLIDE_CONTENT_AREA" val="{&quot;left&quot;:&quot;569.55&quot;,&quot;top&quot;:&quot;26.45&quot;,&quot;width&quot;:&quot;319.6&quot;,&quot;height&quot;:&quot;483.15&quot;}"/>
  <p:tag name="KSO_WM_SLIDE_ID" val="custom20230302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302"/>
  <p:tag name="KSO_WM_TEMPLATE_MASTER_TYPE" val="1"/>
  <p:tag name="KSO_WM_TEMPLATE_SUBCATEGORY" val="0"/>
</p:tagLst>
</file>

<file path=ppt/tags/tag54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">
      <a:dk1>
        <a:srgbClr val="000000"/>
      </a:dk1>
      <a:lt1>
        <a:srgbClr val="FFFFFF"/>
      </a:lt1>
      <a:dk2>
        <a:srgbClr val="A2C4D2"/>
      </a:dk2>
      <a:lt2>
        <a:srgbClr val="FFFFFF"/>
      </a:lt2>
      <a:accent1>
        <a:srgbClr val="183B47"/>
      </a:accent1>
      <a:accent2>
        <a:srgbClr val="465E6C"/>
      </a:accent2>
      <a:accent3>
        <a:srgbClr val="647684"/>
      </a:accent3>
      <a:accent4>
        <a:srgbClr val="B49964"/>
      </a:accent4>
      <a:accent5>
        <a:srgbClr val="8B5C47"/>
      </a:accent5>
      <a:accent6>
        <a:srgbClr val="703434"/>
      </a:accent6>
      <a:hlink>
        <a:srgbClr val="FF0000"/>
      </a:hlink>
      <a:folHlink>
        <a:srgbClr val="00B0F0"/>
      </a:folHlink>
    </a:clrScheme>
    <a:fontScheme name="自定义 126">
      <a:majorFont>
        <a:latin typeface="楷体"/>
        <a:ea typeface="楷体"/>
        <a:cs typeface="Arial"/>
      </a:majorFont>
      <a:minorFont>
        <a:latin typeface="楷体"/>
        <a:ea typeface="楷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129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中医内科学之头痛课件</vt:lpstr>
      <vt:lpstr>目录</vt:lpstr>
      <vt:lpstr>头痛概述</vt:lpstr>
      <vt:lpstr>Slide 4</vt:lpstr>
      <vt:lpstr>Slide 5</vt:lpstr>
      <vt:lpstr>Slide 6</vt:lpstr>
      <vt:lpstr>头痛的诊断</vt:lpstr>
      <vt:lpstr>Slide 8</vt:lpstr>
      <vt:lpstr>Slide 9</vt:lpstr>
      <vt:lpstr>Slide 10</vt:lpstr>
      <vt:lpstr>头痛的治疗</vt:lpstr>
      <vt:lpstr>Slide 12</vt:lpstr>
      <vt:lpstr>Slide 13</vt:lpstr>
      <vt:lpstr>Slide 14</vt:lpstr>
      <vt:lpstr>头痛的预防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2023-09-03T12:45:33Z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F12A6653D9A446C7BC86E3CB4649E09E_11</vt:lpwstr>
  </property>
  <property fmtid="{D5CDD505-2E9C-101B-9397-08002B2CF9AE}" pid="3" name="KSOProductBuildVer">
    <vt:lpwstr>2052-12.1.0.15120</vt:lpwstr>
  </property>
</Properties>
</file>