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548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2.xml" /><Relationship Id="rId11" Type="http://schemas.openxmlformats.org/officeDocument/2006/relationships/tags" Target="../tags/tag73.xml" /><Relationship Id="rId12" Type="http://schemas.openxmlformats.org/officeDocument/2006/relationships/tags" Target="../tags/tag74.xml" /><Relationship Id="rId13" Type="http://schemas.openxmlformats.org/officeDocument/2006/relationships/tags" Target="../tags/tag75.xml" /><Relationship Id="rId14" Type="http://schemas.openxmlformats.org/officeDocument/2006/relationships/tags" Target="../tags/tag76.xml" /><Relationship Id="rId15" Type="http://schemas.openxmlformats.org/officeDocument/2006/relationships/tags" Target="../tags/tag77.xml" /><Relationship Id="rId16" Type="http://schemas.openxmlformats.org/officeDocument/2006/relationships/tags" Target="../tags/tag78.xml" /><Relationship Id="rId17" Type="http://schemas.openxmlformats.org/officeDocument/2006/relationships/tags" Target="../tags/tag79.xml" /><Relationship Id="rId18" Type="http://schemas.openxmlformats.org/officeDocument/2006/relationships/tags" Target="../tags/tag80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10" Type="http://schemas.openxmlformats.org/officeDocument/2006/relationships/tags" Target="../tags/tag90.xml" /><Relationship Id="rId11" Type="http://schemas.openxmlformats.org/officeDocument/2006/relationships/tags" Target="../tags/tag91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tags" Target="../tags/tag86.xml" /><Relationship Id="rId7" Type="http://schemas.openxmlformats.org/officeDocument/2006/relationships/tags" Target="../tags/tag87.xml" /><Relationship Id="rId8" Type="http://schemas.openxmlformats.org/officeDocument/2006/relationships/tags" Target="../tags/tag88.xml" /><Relationship Id="rId9" Type="http://schemas.openxmlformats.org/officeDocument/2006/relationships/tags" Target="../tags/tag89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3.xml" /><Relationship Id="rId10" Type="http://schemas.openxmlformats.org/officeDocument/2006/relationships/tags" Target="../tags/tag112.xml" /><Relationship Id="rId11" Type="http://schemas.openxmlformats.org/officeDocument/2006/relationships/tags" Target="../tags/tag113.xml" /><Relationship Id="rId12" Type="http://schemas.openxmlformats.org/officeDocument/2006/relationships/tags" Target="../tags/tag114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tags" Target="../tags/tag110.xml" /><Relationship Id="rId9" Type="http://schemas.openxmlformats.org/officeDocument/2006/relationships/tags" Target="../tags/tag11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5.xml" /><Relationship Id="rId10" Type="http://schemas.openxmlformats.org/officeDocument/2006/relationships/tags" Target="../tags/tag124.xml" /><Relationship Id="rId11" Type="http://schemas.openxmlformats.org/officeDocument/2006/relationships/tags" Target="../tags/tag125.xml" /><Relationship Id="rId12" Type="http://schemas.openxmlformats.org/officeDocument/2006/relationships/tags" Target="../tags/tag126.xml" /><Relationship Id="rId13" Type="http://schemas.openxmlformats.org/officeDocument/2006/relationships/tags" Target="../tags/tag127.xml" /><Relationship Id="rId14" Type="http://schemas.openxmlformats.org/officeDocument/2006/relationships/tags" Target="../tags/tag128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9.xml" /><Relationship Id="rId10" Type="http://schemas.openxmlformats.org/officeDocument/2006/relationships/tags" Target="../tags/tag138.xml" /><Relationship Id="rId11" Type="http://schemas.openxmlformats.org/officeDocument/2006/relationships/tags" Target="../tags/tag139.xml" /><Relationship Id="rId12" Type="http://schemas.openxmlformats.org/officeDocument/2006/relationships/tags" Target="../tags/tag140.xml" /><Relationship Id="rId13" Type="http://schemas.openxmlformats.org/officeDocument/2006/relationships/tags" Target="../tags/tag14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tags" Target="../tags/tag13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7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2.xml" /><Relationship Id="rId10" Type="http://schemas.openxmlformats.org/officeDocument/2006/relationships/tags" Target="../tags/tag17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2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14" Type="http://schemas.openxmlformats.org/officeDocument/2006/relationships/tags" Target="../tags/tag185.xml" /><Relationship Id="rId15" Type="http://schemas.openxmlformats.org/officeDocument/2006/relationships/tags" Target="../tags/tag186.xml" /><Relationship Id="rId16" Type="http://schemas.openxmlformats.org/officeDocument/2006/relationships/tags" Target="../tags/tag187.xml" /><Relationship Id="rId17" Type="http://schemas.openxmlformats.org/officeDocument/2006/relationships/tags" Target="../tags/tag188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9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Relationship Id="rId5" Type="http://schemas.openxmlformats.org/officeDocument/2006/relationships/tags" Target="../tags/tag193.xml" /><Relationship Id="rId6" Type="http://schemas.openxmlformats.org/officeDocument/2006/relationships/tags" Target="../tags/tag194.xml" /><Relationship Id="rId7" Type="http://schemas.openxmlformats.org/officeDocument/2006/relationships/tags" Target="../tags/tag195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0.xml" /><Relationship Id="rId2" Type="http://schemas.openxmlformats.org/officeDocument/2006/relationships/tags" Target="../tags/tag20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Relationship Id="rId6" Type="http://schemas.openxmlformats.org/officeDocument/2006/relationships/tags" Target="../tags/tag205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6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3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0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tags" Target="../tags/tag225.xml" /><Relationship Id="rId7" Type="http://schemas.openxmlformats.org/officeDocument/2006/relationships/tags" Target="../tags/tag226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7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28.xml" /><Relationship Id="rId3" Type="http://schemas.openxmlformats.org/officeDocument/2006/relationships/tags" Target="../tags/tag229.xml" /><Relationship Id="rId4" Type="http://schemas.openxmlformats.org/officeDocument/2006/relationships/tags" Target="../tags/tag230.xml" /><Relationship Id="rId5" Type="http://schemas.openxmlformats.org/officeDocument/2006/relationships/tags" Target="../tags/tag231.xml" /><Relationship Id="rId6" Type="http://schemas.openxmlformats.org/officeDocument/2006/relationships/tags" Target="../tags/tag232.xml" /><Relationship Id="rId7" Type="http://schemas.openxmlformats.org/officeDocument/2006/relationships/tags" Target="../tags/tag233.xml" /><Relationship Id="rId8" Type="http://schemas.openxmlformats.org/officeDocument/2006/relationships/tags" Target="../tags/tag234.xml" /><Relationship Id="rId9" Type="http://schemas.openxmlformats.org/officeDocument/2006/relationships/tags" Target="../tags/tag235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6.xml" /><Relationship Id="rId2" Type="http://schemas.openxmlformats.org/officeDocument/2006/relationships/tags" Target="../tags/tag237.xml" /><Relationship Id="rId3" Type="http://schemas.openxmlformats.org/officeDocument/2006/relationships/tags" Target="../tags/tag238.xml" /><Relationship Id="rId4" Type="http://schemas.openxmlformats.org/officeDocument/2006/relationships/tags" Target="../tags/tag239.xml" /><Relationship Id="rId5" Type="http://schemas.openxmlformats.org/officeDocument/2006/relationships/tags" Target="../tags/tag240.xml" /><Relationship Id="rId6" Type="http://schemas.openxmlformats.org/officeDocument/2006/relationships/tags" Target="../tags/tag241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署名"/>
          <p:cNvSpPr txBox="1"/>
          <p:nvPr>
            <p:ph type="body" idx="18" hasCustomPrompt="1"/>
            <p:custDataLst>
              <p:tags r:id="rId1"/>
            </p:custDataLst>
          </p:nvPr>
        </p:nvSpPr>
        <p:spPr>
          <a:xfrm>
            <a:off x="1144905" y="4471670"/>
            <a:ext cx="2377440" cy="342900"/>
          </a:xfrm>
          <a:prstGeom prst="parallelogram">
            <a:avLst>
              <a:gd name="adj" fmla="val 107777"/>
            </a:avLst>
          </a:prstGeom>
          <a:gradFill>
            <a:gsLst>
              <a:gs pos="3400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12" name="正文"/>
          <p:cNvSpPr/>
          <p:nvPr>
            <p:ph type="body" idx="17"/>
            <p:custDataLst>
              <p:tags r:id="rId2"/>
            </p:custDataLst>
          </p:nvPr>
        </p:nvSpPr>
        <p:spPr>
          <a:xfrm>
            <a:off x="1144905" y="3083560"/>
            <a:ext cx="6016625" cy="1115695"/>
          </a:xfrm>
          <a:prstGeom prst="rect">
            <a:avLst/>
          </a:prstGeom>
        </p:spPr>
        <p:txBody>
          <a:bodyPr wrap="square" lIns="91440" tIns="45720" rIns="91440" bIns="45720"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11" name="副标题"/>
          <p:cNvSpPr/>
          <p:nvPr>
            <p:ph type="title" idx="16" hasCustomPrompt="1"/>
            <p:custDataLst>
              <p:tags r:id="rId3"/>
            </p:custDataLst>
          </p:nvPr>
        </p:nvSpPr>
        <p:spPr>
          <a:xfrm>
            <a:off x="1144904" y="1204332"/>
            <a:ext cx="6016625" cy="1828800"/>
          </a:xfrm>
          <a:prstGeom prst="rect">
            <a:avLst/>
          </a:prstGeom>
          <a:noFill/>
        </p:spPr>
        <p:txBody>
          <a:bodyPr wrap="square" lIns="91440" tIns="0" rIns="91440" bIns="0" rtlCol="0" anchor="b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9629140" y="-635"/>
            <a:ext cx="1785620" cy="6864350"/>
          </a:xfrm>
          <a:prstGeom prst="rect">
            <a:avLst/>
          </a:prstGeom>
          <a:gradFill>
            <a:gsLst>
              <a:gs pos="42000">
                <a:schemeClr val="accent5">
                  <a:alpha val="0"/>
                </a:schemeClr>
              </a:gs>
              <a:gs pos="100000">
                <a:schemeClr val="accent5">
                  <a:alpha val="8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矩形 6"/>
          <p:cNvSpPr/>
          <p:nvPr userDrawn="1">
            <p:custDataLst>
              <p:tags r:id="rId5"/>
            </p:custDataLst>
          </p:nvPr>
        </p:nvSpPr>
        <p:spPr>
          <a:xfrm>
            <a:off x="9607550" y="-635"/>
            <a:ext cx="1785620" cy="6864350"/>
          </a:xfrm>
          <a:prstGeom prst="rect">
            <a:avLst/>
          </a:prstGeom>
          <a:noFill/>
          <a:ln w="19050">
            <a:gradFill>
              <a:gsLst>
                <a:gs pos="10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</a:gsLst>
              <a:lin ang="108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 userDrawn="1">
            <p:custDataLst>
              <p:tags r:id="rId6"/>
            </p:custDataLst>
          </p:nvPr>
        </p:nvSpPr>
        <p:spPr>
          <a:xfrm>
            <a:off x="6664960" y="981710"/>
            <a:ext cx="3535045" cy="5888355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59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10000">
                <a:schemeClr val="accent5">
                  <a:alpha val="6000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流程图: 过程 7"/>
          <p:cNvSpPr/>
          <p:nvPr userDrawn="1">
            <p:custDataLst>
              <p:tags r:id="rId7"/>
            </p:custDataLst>
          </p:nvPr>
        </p:nvSpPr>
        <p:spPr>
          <a:xfrm>
            <a:off x="6722110" y="1073150"/>
            <a:ext cx="3448050" cy="5795645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7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3" name="流程图: 过程 7"/>
          <p:cNvSpPr/>
          <p:nvPr userDrawn="1">
            <p:custDataLst>
              <p:tags r:id="rId8"/>
            </p:custDataLst>
          </p:nvPr>
        </p:nvSpPr>
        <p:spPr>
          <a:xfrm>
            <a:off x="7140575" y="4029710"/>
            <a:ext cx="169799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55000">
                <a:schemeClr val="accent5">
                  <a:alpha val="0"/>
                </a:schemeClr>
              </a:gs>
              <a:gs pos="82000">
                <a:schemeClr val="accent2">
                  <a:alpha val="0"/>
                </a:schemeClr>
              </a:gs>
              <a:gs pos="10000">
                <a:schemeClr val="accent5">
                  <a:alpha val="6000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流程图: 过程 7"/>
          <p:cNvSpPr/>
          <p:nvPr userDrawn="1">
            <p:custDataLst>
              <p:tags r:id="rId9"/>
            </p:custDataLst>
          </p:nvPr>
        </p:nvSpPr>
        <p:spPr>
          <a:xfrm>
            <a:off x="7161530" y="4086225"/>
            <a:ext cx="1656080" cy="2771775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  <a:gd name="connsiteX0-11" fmla="*/ 0 w 10039"/>
              <a:gd name="connsiteY0-12" fmla="*/ 5518 h 9929"/>
              <a:gd name="connsiteX1-13" fmla="*/ 10039 w 10039"/>
              <a:gd name="connsiteY1-14" fmla="*/ 0 h 9929"/>
              <a:gd name="connsiteX2-15" fmla="*/ 10039 w 10039"/>
              <a:gd name="connsiteY2-16" fmla="*/ 9929 h 9929"/>
              <a:gd name="connsiteX3-17" fmla="*/ 39 w 10039"/>
              <a:gd name="connsiteY3-18" fmla="*/ 9929 h 9929"/>
              <a:gd name="connsiteX4-19" fmla="*/ 0 w 10039"/>
              <a:gd name="connsiteY4-20" fmla="*/ 5518 h 9929"/>
              <a:gd name="connsiteX0-21" fmla="*/ 0 w 10000"/>
              <a:gd name="connsiteY0-22" fmla="*/ 5486 h 9929"/>
              <a:gd name="connsiteX1-23" fmla="*/ 10000 w 10000"/>
              <a:gd name="connsiteY1-24" fmla="*/ 0 h 9929"/>
              <a:gd name="connsiteX2-25" fmla="*/ 10000 w 10000"/>
              <a:gd name="connsiteY2-26" fmla="*/ 9929 h 9929"/>
              <a:gd name="connsiteX3-27" fmla="*/ 39 w 10000"/>
              <a:gd name="connsiteY3-28" fmla="*/ 9929 h 9929"/>
              <a:gd name="connsiteX4-29" fmla="*/ 0 w 10000"/>
              <a:gd name="connsiteY4-30" fmla="*/ 5486 h 992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9929">
                <a:moveTo>
                  <a:pt x="0" y="5486"/>
                </a:moveTo>
                <a:lnTo>
                  <a:pt x="10000" y="0"/>
                </a:lnTo>
                <a:lnTo>
                  <a:pt x="10000" y="9929"/>
                </a:lnTo>
                <a:lnTo>
                  <a:pt x="39" y="9929"/>
                </a:lnTo>
                <a:lnTo>
                  <a:pt x="0" y="548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7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6" name="流程图: 过程 7"/>
          <p:cNvSpPr/>
          <p:nvPr userDrawn="1">
            <p:custDataLst>
              <p:tags r:id="rId10"/>
            </p:custDataLst>
          </p:nvPr>
        </p:nvSpPr>
        <p:spPr>
          <a:xfrm>
            <a:off x="10494010" y="2611755"/>
            <a:ext cx="1697990" cy="425704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74" h="6704">
                <a:moveTo>
                  <a:pt x="2674" y="0"/>
                </a:moveTo>
                <a:lnTo>
                  <a:pt x="2674" y="2250"/>
                </a:lnTo>
                <a:lnTo>
                  <a:pt x="2674" y="4454"/>
                </a:lnTo>
                <a:lnTo>
                  <a:pt x="2674" y="6704"/>
                </a:lnTo>
                <a:lnTo>
                  <a:pt x="10" y="6704"/>
                </a:lnTo>
                <a:cubicBezTo>
                  <a:pt x="7" y="6049"/>
                  <a:pt x="3" y="5394"/>
                  <a:pt x="0" y="4739"/>
                </a:cubicBezTo>
                <a:lnTo>
                  <a:pt x="307" y="4454"/>
                </a:lnTo>
                <a:lnTo>
                  <a:pt x="10" y="4454"/>
                </a:lnTo>
                <a:cubicBezTo>
                  <a:pt x="7" y="3799"/>
                  <a:pt x="3" y="3144"/>
                  <a:pt x="0" y="2489"/>
                </a:cubicBezTo>
                <a:lnTo>
                  <a:pt x="2674" y="0"/>
                </a:lnTo>
                <a:close/>
              </a:path>
            </a:pathLst>
          </a:custGeom>
          <a:gradFill flip="none" rotWithShape="1">
            <a:gsLst>
              <a:gs pos="43000">
                <a:schemeClr val="accent2">
                  <a:alpha val="0"/>
                </a:schemeClr>
              </a:gs>
              <a:gs pos="10000">
                <a:schemeClr val="accent5">
                  <a:alpha val="6000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" name="流程图: 过程 7"/>
          <p:cNvSpPr/>
          <p:nvPr userDrawn="1">
            <p:custDataLst>
              <p:tags r:id="rId11"/>
            </p:custDataLst>
          </p:nvPr>
        </p:nvSpPr>
        <p:spPr>
          <a:xfrm>
            <a:off x="10535920" y="2661285"/>
            <a:ext cx="1656080" cy="418973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  <a:gd name="connsiteX0-11" fmla="*/ 0 w 10039"/>
              <a:gd name="connsiteY0-12" fmla="*/ 5518 h 9929"/>
              <a:gd name="connsiteX1-13" fmla="*/ 10039 w 10039"/>
              <a:gd name="connsiteY1-14" fmla="*/ 0 h 9929"/>
              <a:gd name="connsiteX2-15" fmla="*/ 10039 w 10039"/>
              <a:gd name="connsiteY2-16" fmla="*/ 9929 h 9929"/>
              <a:gd name="connsiteX3-17" fmla="*/ 39 w 10039"/>
              <a:gd name="connsiteY3-18" fmla="*/ 9929 h 9929"/>
              <a:gd name="connsiteX4-19" fmla="*/ 0 w 10039"/>
              <a:gd name="connsiteY4-20" fmla="*/ 5518 h 9929"/>
              <a:gd name="connsiteX0-21" fmla="*/ 0 w 10000"/>
              <a:gd name="connsiteY0-22" fmla="*/ 5486 h 9929"/>
              <a:gd name="connsiteX1-23" fmla="*/ 10000 w 10000"/>
              <a:gd name="connsiteY1-24" fmla="*/ 0 h 9929"/>
              <a:gd name="connsiteX2-25" fmla="*/ 10000 w 10000"/>
              <a:gd name="connsiteY2-26" fmla="*/ 9929 h 9929"/>
              <a:gd name="connsiteX3-27" fmla="*/ 39 w 10000"/>
              <a:gd name="connsiteY3-28" fmla="*/ 9929 h 9929"/>
              <a:gd name="connsiteX4-29" fmla="*/ 0 w 10000"/>
              <a:gd name="connsiteY4-30" fmla="*/ 5486 h 992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08" h="6598">
                <a:moveTo>
                  <a:pt x="2608" y="0"/>
                </a:moveTo>
                <a:lnTo>
                  <a:pt x="2608" y="2233"/>
                </a:lnTo>
                <a:lnTo>
                  <a:pt x="2608" y="4365"/>
                </a:lnTo>
                <a:lnTo>
                  <a:pt x="2608" y="6598"/>
                </a:lnTo>
                <a:lnTo>
                  <a:pt x="10" y="6598"/>
                </a:lnTo>
                <a:lnTo>
                  <a:pt x="0" y="4645"/>
                </a:lnTo>
                <a:lnTo>
                  <a:pt x="303" y="4365"/>
                </a:lnTo>
                <a:lnTo>
                  <a:pt x="10" y="4365"/>
                </a:lnTo>
                <a:lnTo>
                  <a:pt x="0" y="2412"/>
                </a:lnTo>
                <a:lnTo>
                  <a:pt x="2608" y="0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6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9" name="流程图: 过程 7"/>
          <p:cNvSpPr/>
          <p:nvPr userDrawn="1">
            <p:custDataLst>
              <p:tags r:id="rId12"/>
            </p:custDataLst>
          </p:nvPr>
        </p:nvSpPr>
        <p:spPr>
          <a:xfrm>
            <a:off x="10494010" y="3860165"/>
            <a:ext cx="1697990" cy="2997835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74" h="4721">
                <a:moveTo>
                  <a:pt x="2674" y="0"/>
                </a:moveTo>
                <a:lnTo>
                  <a:pt x="2674" y="267"/>
                </a:lnTo>
                <a:lnTo>
                  <a:pt x="2674" y="4454"/>
                </a:lnTo>
                <a:lnTo>
                  <a:pt x="2674" y="4721"/>
                </a:lnTo>
                <a:lnTo>
                  <a:pt x="10" y="4721"/>
                </a:lnTo>
                <a:cubicBezTo>
                  <a:pt x="7" y="4066"/>
                  <a:pt x="3" y="3411"/>
                  <a:pt x="0" y="2756"/>
                </a:cubicBezTo>
                <a:lnTo>
                  <a:pt x="1" y="2755"/>
                </a:lnTo>
                <a:lnTo>
                  <a:pt x="0" y="2489"/>
                </a:lnTo>
                <a:lnTo>
                  <a:pt x="2674" y="0"/>
                </a:lnTo>
                <a:close/>
              </a:path>
            </a:pathLst>
          </a:custGeom>
          <a:gradFill flip="none" rotWithShape="1">
            <a:gsLst>
              <a:gs pos="54000">
                <a:schemeClr val="accent5">
                  <a:alpha val="0"/>
                </a:schemeClr>
              </a:gs>
              <a:gs pos="0">
                <a:schemeClr val="accent2">
                  <a:alpha val="73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" name="流程图: 过程 7"/>
          <p:cNvSpPr/>
          <p:nvPr userDrawn="1">
            <p:custDataLst>
              <p:tags r:id="rId13"/>
            </p:custDataLst>
          </p:nvPr>
        </p:nvSpPr>
        <p:spPr>
          <a:xfrm>
            <a:off x="10528935" y="3916680"/>
            <a:ext cx="1656080" cy="294132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  <a:gd name="connsiteX0-11" fmla="*/ 0 w 10039"/>
              <a:gd name="connsiteY0-12" fmla="*/ 5518 h 9929"/>
              <a:gd name="connsiteX1-13" fmla="*/ 10039 w 10039"/>
              <a:gd name="connsiteY1-14" fmla="*/ 0 h 9929"/>
              <a:gd name="connsiteX2-15" fmla="*/ 10039 w 10039"/>
              <a:gd name="connsiteY2-16" fmla="*/ 9929 h 9929"/>
              <a:gd name="connsiteX3-17" fmla="*/ 39 w 10039"/>
              <a:gd name="connsiteY3-18" fmla="*/ 9929 h 9929"/>
              <a:gd name="connsiteX4-19" fmla="*/ 0 w 10039"/>
              <a:gd name="connsiteY4-20" fmla="*/ 5518 h 9929"/>
              <a:gd name="connsiteX0-21" fmla="*/ 0 w 10000"/>
              <a:gd name="connsiteY0-22" fmla="*/ 5486 h 9929"/>
              <a:gd name="connsiteX1-23" fmla="*/ 10000 w 10000"/>
              <a:gd name="connsiteY1-24" fmla="*/ 0 h 9929"/>
              <a:gd name="connsiteX2-25" fmla="*/ 10000 w 10000"/>
              <a:gd name="connsiteY2-26" fmla="*/ 9929 h 9929"/>
              <a:gd name="connsiteX3-27" fmla="*/ 39 w 10000"/>
              <a:gd name="connsiteY3-28" fmla="*/ 9929 h 9929"/>
              <a:gd name="connsiteX4-29" fmla="*/ 0 w 10000"/>
              <a:gd name="connsiteY4-30" fmla="*/ 5486 h 992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08" h="4632">
                <a:moveTo>
                  <a:pt x="2608" y="0"/>
                </a:moveTo>
                <a:lnTo>
                  <a:pt x="2608" y="267"/>
                </a:lnTo>
                <a:lnTo>
                  <a:pt x="2608" y="4365"/>
                </a:lnTo>
                <a:lnTo>
                  <a:pt x="2608" y="4632"/>
                </a:lnTo>
                <a:lnTo>
                  <a:pt x="10" y="4632"/>
                </a:lnTo>
                <a:lnTo>
                  <a:pt x="0" y="2679"/>
                </a:lnTo>
                <a:lnTo>
                  <a:pt x="1" y="2677"/>
                </a:lnTo>
                <a:lnTo>
                  <a:pt x="0" y="2412"/>
                </a:lnTo>
                <a:lnTo>
                  <a:pt x="2608" y="0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9000">
                  <a:schemeClr val="accent5">
                    <a:alpha val="0"/>
                  </a:schemeClr>
                </a:gs>
                <a:gs pos="0">
                  <a:schemeClr val="accent3"/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22" name="任意多边形 29"/>
          <p:cNvSpPr/>
          <p:nvPr userDrawn="1">
            <p:custDataLst>
              <p:tags r:id="rId14"/>
            </p:custDataLst>
          </p:nvPr>
        </p:nvSpPr>
        <p:spPr>
          <a:xfrm>
            <a:off x="9716135" y="5172710"/>
            <a:ext cx="1697990" cy="168529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74" h="2654">
                <a:moveTo>
                  <a:pt x="2674" y="0"/>
                </a:moveTo>
                <a:lnTo>
                  <a:pt x="2674" y="2654"/>
                </a:lnTo>
                <a:lnTo>
                  <a:pt x="1" y="2654"/>
                </a:lnTo>
                <a:lnTo>
                  <a:pt x="0" y="2489"/>
                </a:lnTo>
                <a:lnTo>
                  <a:pt x="2674" y="0"/>
                </a:lnTo>
                <a:close/>
              </a:path>
            </a:pathLst>
          </a:custGeom>
          <a:gradFill>
            <a:gsLst>
              <a:gs pos="59000">
                <a:schemeClr val="accent2">
                  <a:alpha val="3400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" name="任意多边形 32"/>
          <p:cNvSpPr/>
          <p:nvPr userDrawn="1">
            <p:custDataLst>
              <p:tags r:id="rId15"/>
            </p:custDataLst>
          </p:nvPr>
        </p:nvSpPr>
        <p:spPr>
          <a:xfrm>
            <a:off x="9737090" y="5229225"/>
            <a:ext cx="1656080" cy="16287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08" h="2565">
                <a:moveTo>
                  <a:pt x="2608" y="0"/>
                </a:moveTo>
                <a:lnTo>
                  <a:pt x="2608" y="2565"/>
                </a:lnTo>
                <a:lnTo>
                  <a:pt x="1" y="2565"/>
                </a:lnTo>
                <a:lnTo>
                  <a:pt x="0" y="2412"/>
                </a:lnTo>
                <a:lnTo>
                  <a:pt x="2608" y="0"/>
                </a:lnTo>
                <a:close/>
              </a:path>
            </a:pathLst>
          </a:custGeom>
          <a:noFill/>
          <a:ln w="19050">
            <a:gradFill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标题"/>
          <p:cNvSpPr/>
          <p:nvPr>
            <p:ph type="title" idx="8"/>
            <p:custDataLst>
              <p:tags r:id="rId1"/>
            </p:custDataLst>
          </p:nvPr>
        </p:nvSpPr>
        <p:spPr>
          <a:xfrm>
            <a:off x="608330" y="360680"/>
            <a:ext cx="10968990" cy="541655"/>
          </a:xfrm>
          <a:prstGeom prst="rect">
            <a:avLst/>
          </a:prstGeom>
        </p:spPr>
        <p:txBody>
          <a:bodyPr wrap="square" bIns="0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7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571500" marR="0" lvl="1" indent="-28575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1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节编号"/>
          <p:cNvSpPr/>
          <p:nvPr>
            <p:ph type="body" idx="8" hasCustomPrompt="1"/>
            <p:custDataLst>
              <p:tags r:id="rId1"/>
            </p:custDataLst>
          </p:nvPr>
        </p:nvSpPr>
        <p:spPr>
          <a:xfrm>
            <a:off x="5085080" y="1525905"/>
            <a:ext cx="3504565" cy="17030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8000" b="0" i="0" u="none" strike="noStrike" kern="1200" cap="none" spc="0" normalizeH="0" baseline="0" noProof="1">
                <a:gradFill>
                  <a:gsLst>
                    <a:gs pos="0">
                      <a:schemeClr val="accent4"/>
                    </a:gs>
                    <a:gs pos="100000">
                      <a:schemeClr val="accent4">
                        <a:alpha val="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编号</a:t>
            </a:r>
          </a:p>
        </p:txBody>
      </p:sp>
      <p:sp>
        <p:nvSpPr>
          <p:cNvPr id="7" name="标题"/>
          <p:cNvSpPr/>
          <p:nvPr>
            <p:ph type="title" idx="7" hasCustomPrompt="1"/>
            <p:custDataLst>
              <p:tags r:id="rId2"/>
            </p:custDataLst>
          </p:nvPr>
        </p:nvSpPr>
        <p:spPr>
          <a:xfrm>
            <a:off x="5085080" y="3228340"/>
            <a:ext cx="6028690" cy="1902460"/>
          </a:xfrm>
          <a:prstGeom prst="rect">
            <a:avLst/>
          </a:prstGeom>
        </p:spPr>
        <p:txBody>
          <a:bodyPr wrap="square" lIns="91440" tIns="4572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8" name="流程图: 过程 7"/>
          <p:cNvSpPr/>
          <p:nvPr>
            <p:custDataLst>
              <p:tags r:id="rId3"/>
            </p:custDataLst>
          </p:nvPr>
        </p:nvSpPr>
        <p:spPr>
          <a:xfrm flipH="1">
            <a:off x="711200" y="652780"/>
            <a:ext cx="3704590" cy="6205220"/>
          </a:xfrm>
          <a:custGeom>
            <a:gdLst>
              <a:gd name="connsiteX0" fmla="*/ 0 w 5184"/>
              <a:gd name="connsiteY0" fmla="*/ 4297 h 8684"/>
              <a:gd name="connsiteX1" fmla="*/ 5172 w 5184"/>
              <a:gd name="connsiteY1" fmla="*/ 0 h 8684"/>
              <a:gd name="connsiteX2" fmla="*/ 5184 w 5184"/>
              <a:gd name="connsiteY2" fmla="*/ 8684 h 8684"/>
              <a:gd name="connsiteX3" fmla="*/ 16 w 5184"/>
              <a:gd name="connsiteY3" fmla="*/ 8684 h 8684"/>
              <a:gd name="connsiteX4" fmla="*/ 0 w 5184"/>
              <a:gd name="connsiteY4" fmla="*/ 4297 h 86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84" h="8684">
                <a:moveTo>
                  <a:pt x="0" y="4297"/>
                </a:moveTo>
                <a:lnTo>
                  <a:pt x="5172" y="0"/>
                </a:lnTo>
                <a:lnTo>
                  <a:pt x="5184" y="8684"/>
                </a:lnTo>
                <a:lnTo>
                  <a:pt x="16" y="8684"/>
                </a:lnTo>
                <a:cubicBezTo>
                  <a:pt x="9" y="7554"/>
                  <a:pt x="7" y="5427"/>
                  <a:pt x="0" y="4297"/>
                </a:cubicBezTo>
                <a:close/>
              </a:path>
            </a:pathLst>
          </a:custGeom>
          <a:gradFill flip="none" rotWithShape="1">
            <a:gsLst>
              <a:gs pos="44000">
                <a:schemeClr val="accent5">
                  <a:alpha val="1700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10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4"/>
            </p:custDataLst>
          </p:nvPr>
        </p:nvSpPr>
        <p:spPr>
          <a:xfrm flipH="1">
            <a:off x="750570" y="737870"/>
            <a:ext cx="3605530" cy="6111240"/>
          </a:xfrm>
          <a:custGeom>
            <a:gdLst>
              <a:gd name="connsiteX0" fmla="*/ 0 w 5046"/>
              <a:gd name="connsiteY0" fmla="*/ 4201 h 8552"/>
              <a:gd name="connsiteX1" fmla="*/ 5044 w 5046"/>
              <a:gd name="connsiteY1" fmla="*/ 0 h 8552"/>
              <a:gd name="connsiteX2" fmla="*/ 5046 w 5046"/>
              <a:gd name="connsiteY2" fmla="*/ 8552 h 8552"/>
              <a:gd name="connsiteX3" fmla="*/ 28 w 5046"/>
              <a:gd name="connsiteY3" fmla="*/ 8538 h 8552"/>
              <a:gd name="connsiteX4" fmla="*/ 0 w 5046"/>
              <a:gd name="connsiteY4" fmla="*/ 4201 h 85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6" h="8552">
                <a:moveTo>
                  <a:pt x="0" y="4201"/>
                </a:moveTo>
                <a:lnTo>
                  <a:pt x="5044" y="0"/>
                </a:lnTo>
                <a:lnTo>
                  <a:pt x="5046" y="8552"/>
                </a:lnTo>
                <a:lnTo>
                  <a:pt x="28" y="8538"/>
                </a:lnTo>
                <a:lnTo>
                  <a:pt x="0" y="4201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9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5"/>
            </p:custDataLst>
          </p:nvPr>
        </p:nvSpPr>
        <p:spPr>
          <a:xfrm flipH="1">
            <a:off x="2877820" y="4138930"/>
            <a:ext cx="2696210" cy="2755265"/>
          </a:xfrm>
          <a:custGeom>
            <a:gdLst>
              <a:gd name="connsiteX0" fmla="*/ 0 w 3773"/>
              <a:gd name="connsiteY0" fmla="*/ 3017 h 3856"/>
              <a:gd name="connsiteX1" fmla="*/ 3773 w 3773"/>
              <a:gd name="connsiteY1" fmla="*/ 0 h 3856"/>
              <a:gd name="connsiteX2" fmla="*/ 3765 w 3773"/>
              <a:gd name="connsiteY2" fmla="*/ 3843 h 3856"/>
              <a:gd name="connsiteX3" fmla="*/ 14 w 3773"/>
              <a:gd name="connsiteY3" fmla="*/ 3856 h 3856"/>
              <a:gd name="connsiteX4" fmla="*/ 0 w 3773"/>
              <a:gd name="connsiteY4" fmla="*/ 3017 h 38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3" h="3856">
                <a:moveTo>
                  <a:pt x="0" y="3017"/>
                </a:moveTo>
                <a:lnTo>
                  <a:pt x="3773" y="0"/>
                </a:lnTo>
                <a:lnTo>
                  <a:pt x="3765" y="3843"/>
                </a:lnTo>
                <a:lnTo>
                  <a:pt x="14" y="3856"/>
                </a:lnTo>
                <a:cubicBezTo>
                  <a:pt x="9" y="3062"/>
                  <a:pt x="5" y="3810"/>
                  <a:pt x="0" y="3017"/>
                </a:cubicBezTo>
                <a:close/>
              </a:path>
            </a:pathLst>
          </a:custGeom>
          <a:gradFill flip="none" rotWithShape="1">
            <a:gsLst>
              <a:gs pos="55000">
                <a:schemeClr val="accent5">
                  <a:alpha val="0"/>
                </a:schemeClr>
              </a:gs>
              <a:gs pos="82000">
                <a:schemeClr val="accent2">
                  <a:alpha val="0"/>
                </a:schemeClr>
              </a:gs>
              <a:gs pos="10000">
                <a:schemeClr val="accent5">
                  <a:alpha val="75000"/>
                </a:schemeClr>
              </a:gs>
              <a:gs pos="0">
                <a:schemeClr val="accent5">
                  <a:alpha val="88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流程图: 过程 7"/>
          <p:cNvSpPr/>
          <p:nvPr>
            <p:custDataLst>
              <p:tags r:id="rId6"/>
            </p:custDataLst>
          </p:nvPr>
        </p:nvSpPr>
        <p:spPr>
          <a:xfrm flipH="1">
            <a:off x="2903220" y="4215130"/>
            <a:ext cx="2640965" cy="2679065"/>
          </a:xfrm>
          <a:custGeom>
            <a:gdLst>
              <a:gd name="connsiteX0" fmla="*/ 6 w 3696"/>
              <a:gd name="connsiteY0" fmla="*/ 2923 h 3749"/>
              <a:gd name="connsiteX1" fmla="*/ 3685 w 3696"/>
              <a:gd name="connsiteY1" fmla="*/ 0 h 3749"/>
              <a:gd name="connsiteX2" fmla="*/ 3696 w 3696"/>
              <a:gd name="connsiteY2" fmla="*/ 3749 h 3749"/>
              <a:gd name="connsiteX3" fmla="*/ 0 w 3696"/>
              <a:gd name="connsiteY3" fmla="*/ 3749 h 3749"/>
              <a:gd name="connsiteX4" fmla="*/ 6 w 3696"/>
              <a:gd name="connsiteY4" fmla="*/ 2923 h 37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6" h="3749">
                <a:moveTo>
                  <a:pt x="6" y="2923"/>
                </a:moveTo>
                <a:lnTo>
                  <a:pt x="3685" y="0"/>
                </a:lnTo>
                <a:lnTo>
                  <a:pt x="3696" y="3749"/>
                </a:lnTo>
                <a:lnTo>
                  <a:pt x="0" y="3749"/>
                </a:lnTo>
                <a:lnTo>
                  <a:pt x="6" y="2923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7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5" name="任意多边形 29"/>
          <p:cNvSpPr/>
          <p:nvPr>
            <p:custDataLst>
              <p:tags r:id="rId7"/>
            </p:custDataLst>
          </p:nvPr>
        </p:nvSpPr>
        <p:spPr>
          <a:xfrm flipH="1">
            <a:off x="-1270" y="5715000"/>
            <a:ext cx="1391285" cy="1158875"/>
          </a:xfrm>
          <a:custGeom>
            <a:gdLst>
              <a:gd name="connsiteX0" fmla="*/ 2191 w 2191"/>
              <a:gd name="connsiteY0" fmla="*/ 0 h 1825"/>
              <a:gd name="connsiteX1" fmla="*/ 2182 w 2191"/>
              <a:gd name="connsiteY1" fmla="*/ 1814 h 1825"/>
              <a:gd name="connsiteX2" fmla="*/ 0 w 2191"/>
              <a:gd name="connsiteY2" fmla="*/ 1814 h 1825"/>
              <a:gd name="connsiteX3" fmla="*/ 15 w 2191"/>
              <a:gd name="connsiteY3" fmla="*/ 1825 h 1825"/>
              <a:gd name="connsiteX4" fmla="*/ 2191 w 2191"/>
              <a:gd name="connsiteY4" fmla="*/ 0 h 18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1" h="1825">
                <a:moveTo>
                  <a:pt x="2191" y="0"/>
                </a:moveTo>
                <a:lnTo>
                  <a:pt x="2182" y="1814"/>
                </a:lnTo>
                <a:lnTo>
                  <a:pt x="0" y="1814"/>
                </a:lnTo>
                <a:lnTo>
                  <a:pt x="15" y="1825"/>
                </a:lnTo>
                <a:lnTo>
                  <a:pt x="2191" y="0"/>
                </a:lnTo>
                <a:close/>
              </a:path>
            </a:pathLst>
          </a:custGeom>
          <a:gradFill>
            <a:gsLst>
              <a:gs pos="59000">
                <a:schemeClr val="accent5">
                  <a:alpha val="0"/>
                </a:schemeClr>
              </a:gs>
              <a:gs pos="100000">
                <a:schemeClr val="accent5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" name="任意多边形 32"/>
          <p:cNvSpPr/>
          <p:nvPr>
            <p:custDataLst>
              <p:tags r:id="rId8"/>
            </p:custDataLst>
          </p:nvPr>
        </p:nvSpPr>
        <p:spPr>
          <a:xfrm flipH="1">
            <a:off x="-14605" y="5749290"/>
            <a:ext cx="1396365" cy="1173480"/>
          </a:xfrm>
          <a:custGeom>
            <a:gdLst>
              <a:gd name="connsiteX0" fmla="*/ 2199 w 2199"/>
              <a:gd name="connsiteY0" fmla="*/ 0 h 1848"/>
              <a:gd name="connsiteX1" fmla="*/ 2181 w 2199"/>
              <a:gd name="connsiteY1" fmla="*/ 1787 h 1848"/>
              <a:gd name="connsiteX2" fmla="*/ 0 w 2199"/>
              <a:gd name="connsiteY2" fmla="*/ 1841 h 1848"/>
              <a:gd name="connsiteX3" fmla="*/ 3 w 2199"/>
              <a:gd name="connsiteY3" fmla="*/ 1848 h 1848"/>
              <a:gd name="connsiteX4" fmla="*/ 2199 w 2199"/>
              <a:gd name="connsiteY4" fmla="*/ 0 h 18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9" h="1848">
                <a:moveTo>
                  <a:pt x="2199" y="0"/>
                </a:moveTo>
                <a:lnTo>
                  <a:pt x="2181" y="1787"/>
                </a:lnTo>
                <a:lnTo>
                  <a:pt x="0" y="1841"/>
                </a:lnTo>
                <a:lnTo>
                  <a:pt x="3" y="1848"/>
                </a:lnTo>
                <a:lnTo>
                  <a:pt x="2199" y="0"/>
                </a:lnTo>
                <a:close/>
              </a:path>
            </a:pathLst>
          </a:custGeom>
          <a:noFill/>
          <a:ln w="19050">
            <a:gradFill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标题"/>
          <p:cNvSpPr/>
          <p:nvPr>
            <p:ph type="title" idx="9"/>
            <p:custDataLst>
              <p:tags r:id="rId1"/>
            </p:custDataLst>
          </p:nvPr>
        </p:nvSpPr>
        <p:spPr>
          <a:xfrm>
            <a:off x="608330" y="360680"/>
            <a:ext cx="10968990" cy="541655"/>
          </a:xfrm>
          <a:prstGeom prst="rect">
            <a:avLst/>
          </a:prstGeom>
        </p:spPr>
        <p:txBody>
          <a:bodyPr wrap="square" bIns="0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5" name="正文"/>
          <p:cNvSpPr txBox="1"/>
          <p:nvPr>
            <p:ph idx="8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正文"/>
          <p:cNvSpPr txBox="1"/>
          <p:nvPr>
            <p:ph idx="7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流程图: 过程 7"/>
          <p:cNvSpPr/>
          <p:nvPr>
            <p:custDataLst>
              <p:tags r:id="rId4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5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0" name="流程图: 过程 7"/>
          <p:cNvSpPr/>
          <p:nvPr>
            <p:custDataLst>
              <p:tags r:id="rId6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7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1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3" name="流程图: 过程 7"/>
          <p:cNvSpPr/>
          <p:nvPr>
            <p:custDataLst>
              <p:tags r:id="rId8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流程图: 过程 7"/>
          <p:cNvSpPr/>
          <p:nvPr>
            <p:custDataLst>
              <p:tags r:id="rId9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标题"/>
          <p:cNvSpPr/>
          <p:nvPr>
            <p:ph type="title" idx="14"/>
            <p:custDataLst>
              <p:tags r:id="rId1"/>
            </p:custDataLst>
          </p:nvPr>
        </p:nvSpPr>
        <p:spPr>
          <a:xfrm>
            <a:off x="608330" y="360680"/>
            <a:ext cx="10968990" cy="541655"/>
          </a:xfrm>
          <a:prstGeom prst="rect">
            <a:avLst/>
          </a:prstGeom>
        </p:spPr>
        <p:txBody>
          <a:bodyPr wrap="square" bIns="0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9" name="正文"/>
          <p:cNvSpPr txBox="1"/>
          <p:nvPr>
            <p:ph idx="13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标题"/>
          <p:cNvSpPr txBox="1"/>
          <p:nvPr>
            <p:ph type="title" idx="9"/>
            <p:custDataLst>
              <p:tags r:id="rId3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7" name="正文"/>
          <p:cNvSpPr txBox="1"/>
          <p:nvPr>
            <p:ph idx="8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标题"/>
          <p:cNvSpPr txBox="1"/>
          <p:nvPr>
            <p:ph type="title" idx="7"/>
            <p:custDataLst>
              <p:tags r:id="rId5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流程图: 过程 7"/>
          <p:cNvSpPr/>
          <p:nvPr>
            <p:custDataLst>
              <p:tags r:id="rId6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流程图: 过程 7"/>
          <p:cNvSpPr/>
          <p:nvPr>
            <p:custDataLst>
              <p:tags r:id="rId7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8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流程图: 过程 7"/>
          <p:cNvSpPr/>
          <p:nvPr>
            <p:custDataLst>
              <p:tags r:id="rId9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1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5" name="流程图: 过程 7"/>
          <p:cNvSpPr/>
          <p:nvPr>
            <p:custDataLst>
              <p:tags r:id="rId10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" name="流程图: 过程 7"/>
          <p:cNvSpPr/>
          <p:nvPr>
            <p:custDataLst>
              <p:tags r:id="rId11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流程图: 过程 7"/>
          <p:cNvSpPr/>
          <p:nvPr>
            <p:custDataLst>
              <p:tags r:id="rId1"/>
            </p:custDataLst>
          </p:nvPr>
        </p:nvSpPr>
        <p:spPr>
          <a:xfrm flipH="1">
            <a:off x="11430" y="2540"/>
            <a:ext cx="4141470" cy="6900545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40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流程图: 过程 7"/>
          <p:cNvSpPr/>
          <p:nvPr>
            <p:custDataLst>
              <p:tags r:id="rId2"/>
            </p:custDataLst>
          </p:nvPr>
        </p:nvSpPr>
        <p:spPr>
          <a:xfrm flipH="1">
            <a:off x="-6985" y="31750"/>
            <a:ext cx="4177030" cy="682752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2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3"/>
            </p:custDataLst>
          </p:nvPr>
        </p:nvSpPr>
        <p:spPr>
          <a:xfrm flipH="1">
            <a:off x="887095" y="1976120"/>
            <a:ext cx="2929890" cy="488188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44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4"/>
            </p:custDataLst>
          </p:nvPr>
        </p:nvSpPr>
        <p:spPr>
          <a:xfrm flipH="1">
            <a:off x="912495" y="2051685"/>
            <a:ext cx="2857500" cy="4805045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9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3" name="流程图: 过程 7"/>
          <p:cNvSpPr/>
          <p:nvPr>
            <p:custDataLst>
              <p:tags r:id="rId5"/>
            </p:custDataLst>
          </p:nvPr>
        </p:nvSpPr>
        <p:spPr>
          <a:xfrm flipH="1">
            <a:off x="2021205" y="4446905"/>
            <a:ext cx="1400175" cy="2334895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55000">
                <a:schemeClr val="accent5">
                  <a:alpha val="0"/>
                </a:schemeClr>
              </a:gs>
              <a:gs pos="82000">
                <a:schemeClr val="accent2">
                  <a:alpha val="0"/>
                </a:schemeClr>
              </a:gs>
              <a:gs pos="10000">
                <a:schemeClr val="accent5">
                  <a:alpha val="6000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" name="流程图: 过程 7"/>
          <p:cNvSpPr/>
          <p:nvPr>
            <p:custDataLst>
              <p:tags r:id="rId6"/>
            </p:custDataLst>
          </p:nvPr>
        </p:nvSpPr>
        <p:spPr>
          <a:xfrm flipH="1">
            <a:off x="2038350" y="4493260"/>
            <a:ext cx="1365250" cy="2287905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  <a:gd name="connsiteX0-11" fmla="*/ 0 w 10039"/>
              <a:gd name="connsiteY0-12" fmla="*/ 5518 h 9929"/>
              <a:gd name="connsiteX1-13" fmla="*/ 10039 w 10039"/>
              <a:gd name="connsiteY1-14" fmla="*/ 0 h 9929"/>
              <a:gd name="connsiteX2-15" fmla="*/ 10039 w 10039"/>
              <a:gd name="connsiteY2-16" fmla="*/ 9929 h 9929"/>
              <a:gd name="connsiteX3-17" fmla="*/ 39 w 10039"/>
              <a:gd name="connsiteY3-18" fmla="*/ 9929 h 9929"/>
              <a:gd name="connsiteX4-19" fmla="*/ 0 w 10039"/>
              <a:gd name="connsiteY4-20" fmla="*/ 5518 h 9929"/>
              <a:gd name="connsiteX0-21" fmla="*/ 0 w 10000"/>
              <a:gd name="connsiteY0-22" fmla="*/ 5486 h 9929"/>
              <a:gd name="connsiteX1-23" fmla="*/ 10000 w 10000"/>
              <a:gd name="connsiteY1-24" fmla="*/ 0 h 9929"/>
              <a:gd name="connsiteX2-25" fmla="*/ 10000 w 10000"/>
              <a:gd name="connsiteY2-26" fmla="*/ 9929 h 9929"/>
              <a:gd name="connsiteX3-27" fmla="*/ 39 w 10000"/>
              <a:gd name="connsiteY3-28" fmla="*/ 9929 h 9929"/>
              <a:gd name="connsiteX4-29" fmla="*/ 0 w 10000"/>
              <a:gd name="connsiteY4-30" fmla="*/ 5486 h 992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9929">
                <a:moveTo>
                  <a:pt x="0" y="5486"/>
                </a:moveTo>
                <a:lnTo>
                  <a:pt x="10000" y="0"/>
                </a:lnTo>
                <a:lnTo>
                  <a:pt x="10000" y="9929"/>
                </a:lnTo>
                <a:lnTo>
                  <a:pt x="39" y="9929"/>
                </a:lnTo>
                <a:lnTo>
                  <a:pt x="0" y="548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7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9" name="任意多边形 29"/>
          <p:cNvSpPr/>
          <p:nvPr>
            <p:custDataLst>
              <p:tags r:id="rId7"/>
            </p:custDataLst>
          </p:nvPr>
        </p:nvSpPr>
        <p:spPr>
          <a:xfrm flipH="1">
            <a:off x="-635" y="5408295"/>
            <a:ext cx="1450340" cy="14401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74" h="2654">
                <a:moveTo>
                  <a:pt x="2674" y="0"/>
                </a:moveTo>
                <a:lnTo>
                  <a:pt x="2674" y="2654"/>
                </a:lnTo>
                <a:lnTo>
                  <a:pt x="1" y="2654"/>
                </a:lnTo>
                <a:lnTo>
                  <a:pt x="0" y="2489"/>
                </a:lnTo>
                <a:lnTo>
                  <a:pt x="2674" y="0"/>
                </a:lnTo>
                <a:close/>
              </a:path>
            </a:pathLst>
          </a:custGeom>
          <a:gradFill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" name="任意多边形 32"/>
          <p:cNvSpPr/>
          <p:nvPr>
            <p:custDataLst>
              <p:tags r:id="rId8"/>
            </p:custDataLst>
          </p:nvPr>
        </p:nvSpPr>
        <p:spPr>
          <a:xfrm flipH="1">
            <a:off x="-14605" y="5448300"/>
            <a:ext cx="1463675" cy="145415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08" h="2565">
                <a:moveTo>
                  <a:pt x="2608" y="0"/>
                </a:moveTo>
                <a:lnTo>
                  <a:pt x="2608" y="2565"/>
                </a:lnTo>
                <a:lnTo>
                  <a:pt x="1" y="2565"/>
                </a:lnTo>
                <a:lnTo>
                  <a:pt x="0" y="2412"/>
                </a:lnTo>
                <a:lnTo>
                  <a:pt x="2608" y="0"/>
                </a:lnTo>
                <a:close/>
              </a:path>
            </a:pathLst>
          </a:custGeom>
          <a:noFill/>
          <a:ln w="19050">
            <a:gradFill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副标题"/>
          <p:cNvSpPr/>
          <p:nvPr>
            <p:ph type="body" idx="2" hasCustomPrompt="1"/>
            <p:custDataLst>
              <p:tags r:id="rId9"/>
            </p:custDataLst>
          </p:nvPr>
        </p:nvSpPr>
        <p:spPr>
          <a:xfrm>
            <a:off x="5815330" y="448945"/>
            <a:ext cx="3788410" cy="1015365"/>
          </a:xfrm>
          <a:prstGeom prst="rect">
            <a:avLst/>
          </a:prstGeom>
        </p:spPr>
        <p:txBody>
          <a:bodyPr wrap="square" lIns="91440" tIns="0" rIns="91440" bIns="10795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bg1">
                    <a:lumMod val="8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/>
          <p:nvPr>
            <p:ph type="title" idx="1" hasCustomPrompt="1"/>
            <p:custDataLst>
              <p:tags r:id="rId10"/>
            </p:custDataLst>
          </p:nvPr>
        </p:nvSpPr>
        <p:spPr>
          <a:xfrm>
            <a:off x="3816985" y="448310"/>
            <a:ext cx="2216150" cy="1016000"/>
          </a:xfrm>
          <a:prstGeom prst="rect">
            <a:avLst/>
          </a:prstGeom>
        </p:spPr>
        <p:txBody>
          <a:bodyPr wrap="square" lIns="0" tIns="0" rIns="0" bIns="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流程图: 过程 7"/>
          <p:cNvSpPr/>
          <p:nvPr>
            <p:custDataLst>
              <p:tags r:id="rId1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2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3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1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4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流程图: 过程 7"/>
          <p:cNvSpPr/>
          <p:nvPr>
            <p:custDataLst>
              <p:tags r:id="rId5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0" name="流程图: 过程 7"/>
          <p:cNvSpPr/>
          <p:nvPr>
            <p:custDataLst>
              <p:tags r:id="rId6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正文"/>
          <p:cNvSpPr txBox="1"/>
          <p:nvPr>
            <p:ph idx="7"/>
            <p:custDataLst>
              <p:tags r:id="rId1"/>
            </p:custDataLst>
          </p:nvPr>
        </p:nvSpPr>
        <p:spPr>
          <a:xfrm>
            <a:off x="608330" y="361315"/>
            <a:ext cx="10968990" cy="58953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流程图: 过程 7"/>
          <p:cNvSpPr/>
          <p:nvPr>
            <p:custDataLst>
              <p:tags r:id="rId2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流程图: 过程 7"/>
          <p:cNvSpPr/>
          <p:nvPr>
            <p:custDataLst>
              <p:tags r:id="rId3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4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5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1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6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7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署名"/>
          <p:cNvSpPr txBox="1"/>
          <p:nvPr>
            <p:ph type="body" idx="17" hasCustomPrompt="1"/>
            <p:custDataLst>
              <p:tags r:id="rId1"/>
            </p:custDataLst>
          </p:nvPr>
        </p:nvSpPr>
        <p:spPr>
          <a:xfrm>
            <a:off x="1231265" y="4471670"/>
            <a:ext cx="2285365" cy="342900"/>
          </a:xfrm>
          <a:prstGeom prst="parallelogram">
            <a:avLst>
              <a:gd name="adj" fmla="val 105925"/>
            </a:avLst>
          </a:prstGeom>
          <a:gradFill>
            <a:gsLst>
              <a:gs pos="3400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 algn="ctr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15" name="副标题"/>
          <p:cNvSpPr/>
          <p:nvPr>
            <p:ph type="title" idx="16" hasCustomPrompt="1"/>
            <p:custDataLst>
              <p:tags r:id="rId2"/>
            </p:custDataLst>
          </p:nvPr>
        </p:nvSpPr>
        <p:spPr>
          <a:xfrm>
            <a:off x="1053464" y="1884557"/>
            <a:ext cx="6116955" cy="2007220"/>
          </a:xfrm>
          <a:prstGeom prst="rect">
            <a:avLst/>
          </a:prstGeom>
          <a:noFill/>
        </p:spPr>
        <p:txBody>
          <a:bodyPr wrap="square" lIns="91440" tIns="0" rIns="91440" bIns="0" rtlCol="0" anchor="ctr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12" name="矩形 11"/>
          <p:cNvSpPr/>
          <p:nvPr userDrawn="1">
            <p:custDataLst>
              <p:tags r:id="rId3"/>
            </p:custDataLst>
          </p:nvPr>
        </p:nvSpPr>
        <p:spPr>
          <a:xfrm>
            <a:off x="9629140" y="-635"/>
            <a:ext cx="1785620" cy="6864350"/>
          </a:xfrm>
          <a:prstGeom prst="rect">
            <a:avLst/>
          </a:prstGeom>
          <a:gradFill>
            <a:gsLst>
              <a:gs pos="42000">
                <a:schemeClr val="accent5">
                  <a:alpha val="0"/>
                </a:schemeClr>
              </a:gs>
              <a:gs pos="100000">
                <a:schemeClr val="accent5">
                  <a:alpha val="8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 userDrawn="1">
            <p:custDataLst>
              <p:tags r:id="rId4"/>
            </p:custDataLst>
          </p:nvPr>
        </p:nvSpPr>
        <p:spPr>
          <a:xfrm>
            <a:off x="9607550" y="-635"/>
            <a:ext cx="1785620" cy="6864350"/>
          </a:xfrm>
          <a:prstGeom prst="rect">
            <a:avLst/>
          </a:prstGeom>
          <a:noFill/>
          <a:ln w="19050">
            <a:gradFill>
              <a:gsLst>
                <a:gs pos="10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</a:gsLst>
              <a:lin ang="108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流程图: 过程 7"/>
          <p:cNvSpPr/>
          <p:nvPr userDrawn="1">
            <p:custDataLst>
              <p:tags r:id="rId5"/>
            </p:custDataLst>
          </p:nvPr>
        </p:nvSpPr>
        <p:spPr>
          <a:xfrm>
            <a:off x="6664960" y="981710"/>
            <a:ext cx="3535045" cy="5888355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59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10000">
                <a:schemeClr val="accent5">
                  <a:alpha val="6000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 userDrawn="1">
            <p:custDataLst>
              <p:tags r:id="rId6"/>
            </p:custDataLst>
          </p:nvPr>
        </p:nvSpPr>
        <p:spPr>
          <a:xfrm>
            <a:off x="6722110" y="1073150"/>
            <a:ext cx="3448050" cy="5795645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7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0" name="流程图: 过程 7"/>
          <p:cNvSpPr/>
          <p:nvPr userDrawn="1">
            <p:custDataLst>
              <p:tags r:id="rId7"/>
            </p:custDataLst>
          </p:nvPr>
        </p:nvSpPr>
        <p:spPr>
          <a:xfrm>
            <a:off x="7140575" y="4029710"/>
            <a:ext cx="169799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55000">
                <a:schemeClr val="accent5">
                  <a:alpha val="0"/>
                </a:schemeClr>
              </a:gs>
              <a:gs pos="82000">
                <a:schemeClr val="accent2">
                  <a:alpha val="0"/>
                </a:schemeClr>
              </a:gs>
              <a:gs pos="10000">
                <a:schemeClr val="accent5">
                  <a:alpha val="6000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 userDrawn="1">
            <p:custDataLst>
              <p:tags r:id="rId8"/>
            </p:custDataLst>
          </p:nvPr>
        </p:nvSpPr>
        <p:spPr>
          <a:xfrm>
            <a:off x="7161530" y="4086225"/>
            <a:ext cx="1656080" cy="2771775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  <a:gd name="connsiteX0-11" fmla="*/ 0 w 10039"/>
              <a:gd name="connsiteY0-12" fmla="*/ 5518 h 9929"/>
              <a:gd name="connsiteX1-13" fmla="*/ 10039 w 10039"/>
              <a:gd name="connsiteY1-14" fmla="*/ 0 h 9929"/>
              <a:gd name="connsiteX2-15" fmla="*/ 10039 w 10039"/>
              <a:gd name="connsiteY2-16" fmla="*/ 9929 h 9929"/>
              <a:gd name="connsiteX3-17" fmla="*/ 39 w 10039"/>
              <a:gd name="connsiteY3-18" fmla="*/ 9929 h 9929"/>
              <a:gd name="connsiteX4-19" fmla="*/ 0 w 10039"/>
              <a:gd name="connsiteY4-20" fmla="*/ 5518 h 9929"/>
              <a:gd name="connsiteX0-21" fmla="*/ 0 w 10000"/>
              <a:gd name="connsiteY0-22" fmla="*/ 5486 h 9929"/>
              <a:gd name="connsiteX1-23" fmla="*/ 10000 w 10000"/>
              <a:gd name="connsiteY1-24" fmla="*/ 0 h 9929"/>
              <a:gd name="connsiteX2-25" fmla="*/ 10000 w 10000"/>
              <a:gd name="connsiteY2-26" fmla="*/ 9929 h 9929"/>
              <a:gd name="connsiteX3-27" fmla="*/ 39 w 10000"/>
              <a:gd name="connsiteY3-28" fmla="*/ 9929 h 9929"/>
              <a:gd name="connsiteX4-29" fmla="*/ 0 w 10000"/>
              <a:gd name="connsiteY4-30" fmla="*/ 5486 h 992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9929">
                <a:moveTo>
                  <a:pt x="0" y="5486"/>
                </a:moveTo>
                <a:lnTo>
                  <a:pt x="10000" y="0"/>
                </a:lnTo>
                <a:lnTo>
                  <a:pt x="10000" y="9929"/>
                </a:lnTo>
                <a:lnTo>
                  <a:pt x="39" y="9929"/>
                </a:lnTo>
                <a:lnTo>
                  <a:pt x="0" y="548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7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3" name="流程图: 过程 7"/>
          <p:cNvSpPr/>
          <p:nvPr userDrawn="1">
            <p:custDataLst>
              <p:tags r:id="rId9"/>
            </p:custDataLst>
          </p:nvPr>
        </p:nvSpPr>
        <p:spPr>
          <a:xfrm>
            <a:off x="10494010" y="2611755"/>
            <a:ext cx="1697990" cy="425704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74" h="6704">
                <a:moveTo>
                  <a:pt x="2674" y="0"/>
                </a:moveTo>
                <a:lnTo>
                  <a:pt x="2674" y="2250"/>
                </a:lnTo>
                <a:lnTo>
                  <a:pt x="2674" y="4454"/>
                </a:lnTo>
                <a:lnTo>
                  <a:pt x="2674" y="6704"/>
                </a:lnTo>
                <a:lnTo>
                  <a:pt x="10" y="6704"/>
                </a:lnTo>
                <a:cubicBezTo>
                  <a:pt x="7" y="6049"/>
                  <a:pt x="3" y="5394"/>
                  <a:pt x="0" y="4739"/>
                </a:cubicBezTo>
                <a:lnTo>
                  <a:pt x="307" y="4454"/>
                </a:lnTo>
                <a:lnTo>
                  <a:pt x="10" y="4454"/>
                </a:lnTo>
                <a:cubicBezTo>
                  <a:pt x="7" y="3799"/>
                  <a:pt x="3" y="3144"/>
                  <a:pt x="0" y="2489"/>
                </a:cubicBezTo>
                <a:lnTo>
                  <a:pt x="2674" y="0"/>
                </a:lnTo>
                <a:close/>
              </a:path>
            </a:pathLst>
          </a:custGeom>
          <a:gradFill flip="none" rotWithShape="1">
            <a:gsLst>
              <a:gs pos="43000">
                <a:schemeClr val="accent2">
                  <a:alpha val="0"/>
                </a:schemeClr>
              </a:gs>
              <a:gs pos="10000">
                <a:schemeClr val="accent5">
                  <a:alpha val="6000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流程图: 过程 7"/>
          <p:cNvSpPr/>
          <p:nvPr userDrawn="1">
            <p:custDataLst>
              <p:tags r:id="rId10"/>
            </p:custDataLst>
          </p:nvPr>
        </p:nvSpPr>
        <p:spPr>
          <a:xfrm>
            <a:off x="10535920" y="2661285"/>
            <a:ext cx="1656080" cy="418973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  <a:gd name="connsiteX0-11" fmla="*/ 0 w 10039"/>
              <a:gd name="connsiteY0-12" fmla="*/ 5518 h 9929"/>
              <a:gd name="connsiteX1-13" fmla="*/ 10039 w 10039"/>
              <a:gd name="connsiteY1-14" fmla="*/ 0 h 9929"/>
              <a:gd name="connsiteX2-15" fmla="*/ 10039 w 10039"/>
              <a:gd name="connsiteY2-16" fmla="*/ 9929 h 9929"/>
              <a:gd name="connsiteX3-17" fmla="*/ 39 w 10039"/>
              <a:gd name="connsiteY3-18" fmla="*/ 9929 h 9929"/>
              <a:gd name="connsiteX4-19" fmla="*/ 0 w 10039"/>
              <a:gd name="connsiteY4-20" fmla="*/ 5518 h 9929"/>
              <a:gd name="connsiteX0-21" fmla="*/ 0 w 10000"/>
              <a:gd name="connsiteY0-22" fmla="*/ 5486 h 9929"/>
              <a:gd name="connsiteX1-23" fmla="*/ 10000 w 10000"/>
              <a:gd name="connsiteY1-24" fmla="*/ 0 h 9929"/>
              <a:gd name="connsiteX2-25" fmla="*/ 10000 w 10000"/>
              <a:gd name="connsiteY2-26" fmla="*/ 9929 h 9929"/>
              <a:gd name="connsiteX3-27" fmla="*/ 39 w 10000"/>
              <a:gd name="connsiteY3-28" fmla="*/ 9929 h 9929"/>
              <a:gd name="connsiteX4-29" fmla="*/ 0 w 10000"/>
              <a:gd name="connsiteY4-30" fmla="*/ 5486 h 992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08" h="6598">
                <a:moveTo>
                  <a:pt x="2608" y="0"/>
                </a:moveTo>
                <a:lnTo>
                  <a:pt x="2608" y="2233"/>
                </a:lnTo>
                <a:lnTo>
                  <a:pt x="2608" y="4365"/>
                </a:lnTo>
                <a:lnTo>
                  <a:pt x="2608" y="6598"/>
                </a:lnTo>
                <a:lnTo>
                  <a:pt x="10" y="6598"/>
                </a:lnTo>
                <a:lnTo>
                  <a:pt x="0" y="4645"/>
                </a:lnTo>
                <a:lnTo>
                  <a:pt x="303" y="4365"/>
                </a:lnTo>
                <a:lnTo>
                  <a:pt x="10" y="4365"/>
                </a:lnTo>
                <a:lnTo>
                  <a:pt x="0" y="2412"/>
                </a:lnTo>
                <a:lnTo>
                  <a:pt x="2608" y="0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6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6" name="流程图: 过程 7"/>
          <p:cNvSpPr/>
          <p:nvPr userDrawn="1">
            <p:custDataLst>
              <p:tags r:id="rId11"/>
            </p:custDataLst>
          </p:nvPr>
        </p:nvSpPr>
        <p:spPr>
          <a:xfrm>
            <a:off x="10494010" y="3860165"/>
            <a:ext cx="1697990" cy="2997835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74" h="4721">
                <a:moveTo>
                  <a:pt x="2674" y="0"/>
                </a:moveTo>
                <a:lnTo>
                  <a:pt x="2674" y="267"/>
                </a:lnTo>
                <a:lnTo>
                  <a:pt x="2674" y="4454"/>
                </a:lnTo>
                <a:lnTo>
                  <a:pt x="2674" y="4721"/>
                </a:lnTo>
                <a:lnTo>
                  <a:pt x="10" y="4721"/>
                </a:lnTo>
                <a:cubicBezTo>
                  <a:pt x="7" y="4066"/>
                  <a:pt x="3" y="3411"/>
                  <a:pt x="0" y="2756"/>
                </a:cubicBezTo>
                <a:lnTo>
                  <a:pt x="1" y="2755"/>
                </a:lnTo>
                <a:lnTo>
                  <a:pt x="0" y="2489"/>
                </a:lnTo>
                <a:lnTo>
                  <a:pt x="2674" y="0"/>
                </a:lnTo>
                <a:close/>
              </a:path>
            </a:pathLst>
          </a:custGeom>
          <a:gradFill flip="none" rotWithShape="1">
            <a:gsLst>
              <a:gs pos="54000">
                <a:schemeClr val="accent5">
                  <a:alpha val="0"/>
                </a:schemeClr>
              </a:gs>
              <a:gs pos="0">
                <a:schemeClr val="accent2">
                  <a:alpha val="73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" name="流程图: 过程 7"/>
          <p:cNvSpPr/>
          <p:nvPr userDrawn="1">
            <p:custDataLst>
              <p:tags r:id="rId12"/>
            </p:custDataLst>
          </p:nvPr>
        </p:nvSpPr>
        <p:spPr>
          <a:xfrm>
            <a:off x="10528935" y="3916680"/>
            <a:ext cx="1656080" cy="294132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  <a:gd name="connsiteX0-11" fmla="*/ 0 w 10039"/>
              <a:gd name="connsiteY0-12" fmla="*/ 5518 h 9929"/>
              <a:gd name="connsiteX1-13" fmla="*/ 10039 w 10039"/>
              <a:gd name="connsiteY1-14" fmla="*/ 0 h 9929"/>
              <a:gd name="connsiteX2-15" fmla="*/ 10039 w 10039"/>
              <a:gd name="connsiteY2-16" fmla="*/ 9929 h 9929"/>
              <a:gd name="connsiteX3-17" fmla="*/ 39 w 10039"/>
              <a:gd name="connsiteY3-18" fmla="*/ 9929 h 9929"/>
              <a:gd name="connsiteX4-19" fmla="*/ 0 w 10039"/>
              <a:gd name="connsiteY4-20" fmla="*/ 5518 h 9929"/>
              <a:gd name="connsiteX0-21" fmla="*/ 0 w 10000"/>
              <a:gd name="connsiteY0-22" fmla="*/ 5486 h 9929"/>
              <a:gd name="connsiteX1-23" fmla="*/ 10000 w 10000"/>
              <a:gd name="connsiteY1-24" fmla="*/ 0 h 9929"/>
              <a:gd name="connsiteX2-25" fmla="*/ 10000 w 10000"/>
              <a:gd name="connsiteY2-26" fmla="*/ 9929 h 9929"/>
              <a:gd name="connsiteX3-27" fmla="*/ 39 w 10000"/>
              <a:gd name="connsiteY3-28" fmla="*/ 9929 h 9929"/>
              <a:gd name="connsiteX4-29" fmla="*/ 0 w 10000"/>
              <a:gd name="connsiteY4-30" fmla="*/ 5486 h 992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08" h="4632">
                <a:moveTo>
                  <a:pt x="2608" y="0"/>
                </a:moveTo>
                <a:lnTo>
                  <a:pt x="2608" y="267"/>
                </a:lnTo>
                <a:lnTo>
                  <a:pt x="2608" y="4365"/>
                </a:lnTo>
                <a:lnTo>
                  <a:pt x="2608" y="4632"/>
                </a:lnTo>
                <a:lnTo>
                  <a:pt x="10" y="4632"/>
                </a:lnTo>
                <a:lnTo>
                  <a:pt x="0" y="2679"/>
                </a:lnTo>
                <a:lnTo>
                  <a:pt x="1" y="2677"/>
                </a:lnTo>
                <a:lnTo>
                  <a:pt x="0" y="2412"/>
                </a:lnTo>
                <a:lnTo>
                  <a:pt x="2608" y="0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9000">
                  <a:schemeClr val="accent5">
                    <a:alpha val="0"/>
                  </a:schemeClr>
                </a:gs>
                <a:gs pos="0">
                  <a:schemeClr val="accent3"/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9" name="任意多边形 29"/>
          <p:cNvSpPr/>
          <p:nvPr userDrawn="1">
            <p:custDataLst>
              <p:tags r:id="rId13"/>
            </p:custDataLst>
          </p:nvPr>
        </p:nvSpPr>
        <p:spPr>
          <a:xfrm>
            <a:off x="9716135" y="5172710"/>
            <a:ext cx="1697990" cy="168529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74" h="2654">
                <a:moveTo>
                  <a:pt x="2674" y="0"/>
                </a:moveTo>
                <a:lnTo>
                  <a:pt x="2674" y="2654"/>
                </a:lnTo>
                <a:lnTo>
                  <a:pt x="1" y="2654"/>
                </a:lnTo>
                <a:lnTo>
                  <a:pt x="0" y="2489"/>
                </a:lnTo>
                <a:lnTo>
                  <a:pt x="2674" y="0"/>
                </a:lnTo>
                <a:close/>
              </a:path>
            </a:pathLst>
          </a:custGeom>
          <a:gradFill>
            <a:gsLst>
              <a:gs pos="59000">
                <a:schemeClr val="accent2">
                  <a:alpha val="3400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" name="任意多边形 32"/>
          <p:cNvSpPr/>
          <p:nvPr userDrawn="1">
            <p:custDataLst>
              <p:tags r:id="rId14"/>
            </p:custDataLst>
          </p:nvPr>
        </p:nvSpPr>
        <p:spPr>
          <a:xfrm>
            <a:off x="9737090" y="5229225"/>
            <a:ext cx="1656080" cy="16287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08" h="2565">
                <a:moveTo>
                  <a:pt x="2608" y="0"/>
                </a:moveTo>
                <a:lnTo>
                  <a:pt x="2608" y="2565"/>
                </a:lnTo>
                <a:lnTo>
                  <a:pt x="1" y="2565"/>
                </a:lnTo>
                <a:lnTo>
                  <a:pt x="0" y="2412"/>
                </a:lnTo>
                <a:lnTo>
                  <a:pt x="2608" y="0"/>
                </a:lnTo>
                <a:close/>
              </a:path>
            </a:pathLst>
          </a:custGeom>
          <a:noFill/>
          <a:ln w="19050">
            <a:gradFill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/>
          <p:cNvCxnSpPr/>
          <p:nvPr>
            <p:custDataLst>
              <p:tags r:id="rId1"/>
            </p:custDataLst>
          </p:nvPr>
        </p:nvCxnSpPr>
        <p:spPr>
          <a:xfrm>
            <a:off x="735330" y="961390"/>
            <a:ext cx="800735" cy="0"/>
          </a:xfrm>
          <a:prstGeom prst="line">
            <a:avLst/>
          </a:prstGeom>
          <a:ln w="22225">
            <a:gradFill flip="none" rotWithShape="1">
              <a:gsLst>
                <a:gs pos="0">
                  <a:schemeClr val="accent3"/>
                </a:gs>
                <a:gs pos="77000">
                  <a:schemeClr val="accent3">
                    <a:alpha val="40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标题"/>
          <p:cNvSpPr/>
          <p:nvPr>
            <p:ph type="title" idx="7"/>
            <p:custDataLst>
              <p:tags r:id="rId2"/>
            </p:custDataLst>
          </p:nvPr>
        </p:nvSpPr>
        <p:spPr>
          <a:xfrm>
            <a:off x="608330" y="360680"/>
            <a:ext cx="10968990" cy="541655"/>
          </a:xfrm>
          <a:prstGeom prst="rect">
            <a:avLst/>
          </a:prstGeom>
        </p:spPr>
        <p:txBody>
          <a:bodyPr wrap="square" bIns="0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1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4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43.xml" /><Relationship Id="rId21" Type="http://schemas.openxmlformats.org/officeDocument/2006/relationships/tags" Target="../tags/tag244.xml" /><Relationship Id="rId22" Type="http://schemas.openxmlformats.org/officeDocument/2006/relationships/tags" Target="../tags/tag245.xml" /><Relationship Id="rId23" Type="http://schemas.openxmlformats.org/officeDocument/2006/relationships/tags" Target="../tags/tag246.xml" /><Relationship Id="rId24" Type="http://schemas.openxmlformats.org/officeDocument/2006/relationships/tags" Target="../tags/tag247.xml" /><Relationship Id="rId25" Type="http://schemas.openxmlformats.org/officeDocument/2006/relationships/tags" Target="../tags/tag248.xml" /><Relationship Id="rId26" Type="http://schemas.openxmlformats.org/officeDocument/2006/relationships/tags" Target="../tags/tag249.xml" /><Relationship Id="rId27" Type="http://schemas.openxmlformats.org/officeDocument/2006/relationships/tags" Target="../tags/tag250.xml" /><Relationship Id="rId28" Type="http://schemas.openxmlformats.org/officeDocument/2006/relationships/tags" Target="../tags/tag251.xml" /><Relationship Id="rId29" Type="http://schemas.openxmlformats.org/officeDocument/2006/relationships/tags" Target="../tags/tag252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253.xml" /><Relationship Id="rId31" Type="http://schemas.openxmlformats.org/officeDocument/2006/relationships/theme" Target="../theme/theme2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标题"/>
          <p:cNvSpPr/>
          <p:nvPr>
            <p:ph type="title" idx="7"/>
            <p:custDataLst>
              <p:tags r:id="rId19"/>
            </p:custDataLst>
          </p:nvPr>
        </p:nvSpPr>
        <p:spPr>
          <a:xfrm>
            <a:off x="608330" y="360680"/>
            <a:ext cx="10968990" cy="541655"/>
          </a:xfrm>
          <a:prstGeom prst="rect">
            <a:avLst/>
          </a:prstGeom>
        </p:spPr>
        <p:txBody>
          <a:bodyPr wrap="square" bIns="0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流程图: 过程 7"/>
          <p:cNvSpPr/>
          <p:nvPr>
            <p:custDataLst>
              <p:tags r:id="rId20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21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22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23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1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24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流程图: 过程 7"/>
          <p:cNvSpPr/>
          <p:nvPr>
            <p:custDataLst>
              <p:tags r:id="rId25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微软雅黑" panose="020b0503020204020204" charset="-122"/>
            </a:endParaRPr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10"/>
            <p:custDataLst>
              <p:tags r:id="rId2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页脚占位符 14"/>
          <p:cNvSpPr>
            <a:spLocks noGrp="1"/>
          </p:cNvSpPr>
          <p:nvPr>
            <p:ph type="ftr" sz="quarter" idx="11"/>
            <p:custDataLst>
              <p:tags r:id="rId2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  <p:custDataLst>
              <p:tags r:id="rId2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KSO_TEMPLATE" hidden="1"/>
          <p:cNvSpPr/>
          <p:nvPr userDrawn="1">
            <p:custDataLst>
              <p:tags r:id="rId2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3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54.xml" /><Relationship Id="rId4" Type="http://schemas.openxmlformats.org/officeDocument/2006/relationships/tags" Target="../tags/tag255.xml" /><Relationship Id="rId5" Type="http://schemas.openxmlformats.org/officeDocument/2006/relationships/tags" Target="../tags/tag256.xml" /><Relationship Id="rId6" Type="http://schemas.openxmlformats.org/officeDocument/2006/relationships/tags" Target="../tags/tag25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5.xml" /><Relationship Id="rId11" Type="http://schemas.openxmlformats.org/officeDocument/2006/relationships/tags" Target="../tags/tag266.xml" /><Relationship Id="rId12" Type="http://schemas.openxmlformats.org/officeDocument/2006/relationships/tags" Target="../tags/tag267.xml" /><Relationship Id="rId13" Type="http://schemas.openxmlformats.org/officeDocument/2006/relationships/tags" Target="../tags/tag268.xml" /><Relationship Id="rId14" Type="http://schemas.openxmlformats.org/officeDocument/2006/relationships/tags" Target="../tags/tag269.xml" /><Relationship Id="rId15" Type="http://schemas.openxmlformats.org/officeDocument/2006/relationships/tags" Target="../tags/tag270.xml" /><Relationship Id="rId16" Type="http://schemas.openxmlformats.org/officeDocument/2006/relationships/tags" Target="../tags/tag271.xml" /><Relationship Id="rId17" Type="http://schemas.openxmlformats.org/officeDocument/2006/relationships/tags" Target="../tags/tag272.xml" /><Relationship Id="rId18" Type="http://schemas.openxmlformats.org/officeDocument/2006/relationships/tags" Target="../tags/tag273.xml" /><Relationship Id="rId19" Type="http://schemas.openxmlformats.org/officeDocument/2006/relationships/tags" Target="../tags/tag274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58.xml" /><Relationship Id="rId4" Type="http://schemas.openxmlformats.org/officeDocument/2006/relationships/tags" Target="../tags/tag259.xml" /><Relationship Id="rId5" Type="http://schemas.openxmlformats.org/officeDocument/2006/relationships/tags" Target="../tags/tag260.xml" /><Relationship Id="rId6" Type="http://schemas.openxmlformats.org/officeDocument/2006/relationships/tags" Target="../tags/tag261.xml" /><Relationship Id="rId7" Type="http://schemas.openxmlformats.org/officeDocument/2006/relationships/tags" Target="../tags/tag262.xml" /><Relationship Id="rId8" Type="http://schemas.openxmlformats.org/officeDocument/2006/relationships/tags" Target="../tags/tag263.xml" /><Relationship Id="rId9" Type="http://schemas.openxmlformats.org/officeDocument/2006/relationships/tags" Target="../tags/tag26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75.xml" /><Relationship Id="rId3" Type="http://schemas.openxmlformats.org/officeDocument/2006/relationships/tags" Target="../tags/tag276.xml" /><Relationship Id="rId4" Type="http://schemas.openxmlformats.org/officeDocument/2006/relationships/tags" Target="../tags/tag27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4" Type="http://schemas.openxmlformats.org/officeDocument/2006/relationships/tags" Target="../tags/tag280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5.xml" /><Relationship Id="rId11" Type="http://schemas.openxmlformats.org/officeDocument/2006/relationships/tags" Target="../tags/tag316.xml" /><Relationship Id="rId12" Type="http://schemas.openxmlformats.org/officeDocument/2006/relationships/tags" Target="../tags/tag317.xml" /><Relationship Id="rId13" Type="http://schemas.openxmlformats.org/officeDocument/2006/relationships/tags" Target="../tags/tag318.xml" /><Relationship Id="rId14" Type="http://schemas.openxmlformats.org/officeDocument/2006/relationships/tags" Target="../tags/tag319.xml" /><Relationship Id="rId15" Type="http://schemas.openxmlformats.org/officeDocument/2006/relationships/tags" Target="../tags/tag320.xml" /><Relationship Id="rId16" Type="http://schemas.openxmlformats.org/officeDocument/2006/relationships/tags" Target="../tags/tag321.xml" /><Relationship Id="rId17" Type="http://schemas.openxmlformats.org/officeDocument/2006/relationships/tags" Target="../tags/tag322.xml" /><Relationship Id="rId18" Type="http://schemas.openxmlformats.org/officeDocument/2006/relationships/tags" Target="../tags/tag323.xml" /><Relationship Id="rId19" Type="http://schemas.openxmlformats.org/officeDocument/2006/relationships/tags" Target="../tags/tag324.xml" /><Relationship Id="rId2" Type="http://schemas.openxmlformats.org/officeDocument/2006/relationships/tags" Target="../tags/tag307.xml" /><Relationship Id="rId20" Type="http://schemas.openxmlformats.org/officeDocument/2006/relationships/tags" Target="../tags/tag325.xml" /><Relationship Id="rId21" Type="http://schemas.openxmlformats.org/officeDocument/2006/relationships/tags" Target="../tags/tag326.xml" /><Relationship Id="rId22" Type="http://schemas.openxmlformats.org/officeDocument/2006/relationships/tags" Target="../tags/tag327.xml" /><Relationship Id="rId23" Type="http://schemas.openxmlformats.org/officeDocument/2006/relationships/tags" Target="../tags/tag328.xml" /><Relationship Id="rId24" Type="http://schemas.openxmlformats.org/officeDocument/2006/relationships/tags" Target="../tags/tag329.xml" /><Relationship Id="rId25" Type="http://schemas.openxmlformats.org/officeDocument/2006/relationships/tags" Target="../tags/tag330.xml" /><Relationship Id="rId26" Type="http://schemas.openxmlformats.org/officeDocument/2006/relationships/tags" Target="../tags/tag331.xml" /><Relationship Id="rId27" Type="http://schemas.openxmlformats.org/officeDocument/2006/relationships/tags" Target="../tags/tag332.xml" /><Relationship Id="rId28" Type="http://schemas.openxmlformats.org/officeDocument/2006/relationships/tags" Target="../tags/tag333.xml" /><Relationship Id="rId29" Type="http://schemas.openxmlformats.org/officeDocument/2006/relationships/tags" Target="../tags/tag334.xml" /><Relationship Id="rId3" Type="http://schemas.openxmlformats.org/officeDocument/2006/relationships/tags" Target="../tags/tag308.xml" /><Relationship Id="rId30" Type="http://schemas.openxmlformats.org/officeDocument/2006/relationships/tags" Target="../tags/tag335.xml" /><Relationship Id="rId31" Type="http://schemas.openxmlformats.org/officeDocument/2006/relationships/tags" Target="../tags/tag336.xml" /><Relationship Id="rId32" Type="http://schemas.openxmlformats.org/officeDocument/2006/relationships/tags" Target="../tags/tag337.xml" /><Relationship Id="rId33" Type="http://schemas.openxmlformats.org/officeDocument/2006/relationships/tags" Target="../tags/tag338.xml" /><Relationship Id="rId34" Type="http://schemas.openxmlformats.org/officeDocument/2006/relationships/tags" Target="../tags/tag339.xml" /><Relationship Id="rId35" Type="http://schemas.openxmlformats.org/officeDocument/2006/relationships/tags" Target="../tags/tag340.xml" /><Relationship Id="rId4" Type="http://schemas.openxmlformats.org/officeDocument/2006/relationships/tags" Target="../tags/tag309.xml" /><Relationship Id="rId5" Type="http://schemas.openxmlformats.org/officeDocument/2006/relationships/tags" Target="../tags/tag310.xml" /><Relationship Id="rId6" Type="http://schemas.openxmlformats.org/officeDocument/2006/relationships/tags" Target="../tags/tag311.xml" /><Relationship Id="rId7" Type="http://schemas.openxmlformats.org/officeDocument/2006/relationships/tags" Target="../tags/tag312.xml" /><Relationship Id="rId8" Type="http://schemas.openxmlformats.org/officeDocument/2006/relationships/tags" Target="../tags/tag313.xml" /><Relationship Id="rId9" Type="http://schemas.openxmlformats.org/officeDocument/2006/relationships/tags" Target="../tags/tag3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9.xml" /><Relationship Id="rId11" Type="http://schemas.openxmlformats.org/officeDocument/2006/relationships/tags" Target="../tags/tag350.xml" /><Relationship Id="rId12" Type="http://schemas.openxmlformats.org/officeDocument/2006/relationships/tags" Target="../tags/tag351.xml" /><Relationship Id="rId13" Type="http://schemas.openxmlformats.org/officeDocument/2006/relationships/tags" Target="../tags/tag352.xml" /><Relationship Id="rId14" Type="http://schemas.openxmlformats.org/officeDocument/2006/relationships/tags" Target="../tags/tag353.xml" /><Relationship Id="rId15" Type="http://schemas.openxmlformats.org/officeDocument/2006/relationships/tags" Target="../tags/tag354.xml" /><Relationship Id="rId16" Type="http://schemas.openxmlformats.org/officeDocument/2006/relationships/tags" Target="../tags/tag355.xml" /><Relationship Id="rId17" Type="http://schemas.openxmlformats.org/officeDocument/2006/relationships/tags" Target="../tags/tag356.xml" /><Relationship Id="rId18" Type="http://schemas.openxmlformats.org/officeDocument/2006/relationships/tags" Target="../tags/tag357.xml" /><Relationship Id="rId19" Type="http://schemas.openxmlformats.org/officeDocument/2006/relationships/tags" Target="../tags/tag358.xml" /><Relationship Id="rId2" Type="http://schemas.openxmlformats.org/officeDocument/2006/relationships/tags" Target="../tags/tag341.xml" /><Relationship Id="rId20" Type="http://schemas.openxmlformats.org/officeDocument/2006/relationships/tags" Target="../tags/tag359.xml" /><Relationship Id="rId21" Type="http://schemas.openxmlformats.org/officeDocument/2006/relationships/tags" Target="../tags/tag360.xml" /><Relationship Id="rId22" Type="http://schemas.openxmlformats.org/officeDocument/2006/relationships/tags" Target="../tags/tag361.xml" /><Relationship Id="rId23" Type="http://schemas.openxmlformats.org/officeDocument/2006/relationships/tags" Target="../tags/tag362.xml" /><Relationship Id="rId3" Type="http://schemas.openxmlformats.org/officeDocument/2006/relationships/tags" Target="../tags/tag342.xml" /><Relationship Id="rId4" Type="http://schemas.openxmlformats.org/officeDocument/2006/relationships/tags" Target="../tags/tag343.xml" /><Relationship Id="rId5" Type="http://schemas.openxmlformats.org/officeDocument/2006/relationships/tags" Target="../tags/tag344.xml" /><Relationship Id="rId6" Type="http://schemas.openxmlformats.org/officeDocument/2006/relationships/tags" Target="../tags/tag345.xml" /><Relationship Id="rId7" Type="http://schemas.openxmlformats.org/officeDocument/2006/relationships/tags" Target="../tags/tag346.xml" /><Relationship Id="rId8" Type="http://schemas.openxmlformats.org/officeDocument/2006/relationships/tags" Target="../tags/tag347.xml" /><Relationship Id="rId9" Type="http://schemas.openxmlformats.org/officeDocument/2006/relationships/tags" Target="../tags/tag34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63.xml" /><Relationship Id="rId3" Type="http://schemas.openxmlformats.org/officeDocument/2006/relationships/tags" Target="../tags/tag364.xml" /><Relationship Id="rId4" Type="http://schemas.openxmlformats.org/officeDocument/2006/relationships/tags" Target="../tags/tag36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4.xml" /><Relationship Id="rId11" Type="http://schemas.openxmlformats.org/officeDocument/2006/relationships/tags" Target="../tags/tag375.xml" /><Relationship Id="rId12" Type="http://schemas.openxmlformats.org/officeDocument/2006/relationships/tags" Target="../tags/tag376.xml" /><Relationship Id="rId13" Type="http://schemas.openxmlformats.org/officeDocument/2006/relationships/tags" Target="../tags/tag377.xml" /><Relationship Id="rId14" Type="http://schemas.openxmlformats.org/officeDocument/2006/relationships/tags" Target="../tags/tag378.xml" /><Relationship Id="rId15" Type="http://schemas.openxmlformats.org/officeDocument/2006/relationships/image" Target="../media/image1.png" /><Relationship Id="rId16" Type="http://schemas.openxmlformats.org/officeDocument/2006/relationships/tags" Target="../tags/tag379.xml" /><Relationship Id="rId17" Type="http://schemas.openxmlformats.org/officeDocument/2006/relationships/tags" Target="../tags/tag380.xml" /><Relationship Id="rId18" Type="http://schemas.openxmlformats.org/officeDocument/2006/relationships/tags" Target="../tags/tag381.xml" /><Relationship Id="rId19" Type="http://schemas.openxmlformats.org/officeDocument/2006/relationships/tags" Target="../tags/tag382.xml" /><Relationship Id="rId2" Type="http://schemas.openxmlformats.org/officeDocument/2006/relationships/tags" Target="../tags/tag366.xml" /><Relationship Id="rId20" Type="http://schemas.openxmlformats.org/officeDocument/2006/relationships/tags" Target="../tags/tag383.xml" /><Relationship Id="rId21" Type="http://schemas.openxmlformats.org/officeDocument/2006/relationships/image" Target="../media/image2.png" /><Relationship Id="rId22" Type="http://schemas.openxmlformats.org/officeDocument/2006/relationships/tags" Target="../tags/tag384.xml" /><Relationship Id="rId23" Type="http://schemas.openxmlformats.org/officeDocument/2006/relationships/tags" Target="../tags/tag385.xml" /><Relationship Id="rId24" Type="http://schemas.openxmlformats.org/officeDocument/2006/relationships/tags" Target="../tags/tag386.xml" /><Relationship Id="rId25" Type="http://schemas.openxmlformats.org/officeDocument/2006/relationships/tags" Target="../tags/tag387.xml" /><Relationship Id="rId26" Type="http://schemas.openxmlformats.org/officeDocument/2006/relationships/tags" Target="../tags/tag388.xml" /><Relationship Id="rId27" Type="http://schemas.openxmlformats.org/officeDocument/2006/relationships/image" Target="../media/image3.png" /><Relationship Id="rId28" Type="http://schemas.openxmlformats.org/officeDocument/2006/relationships/tags" Target="../tags/tag389.xml" /><Relationship Id="rId29" Type="http://schemas.openxmlformats.org/officeDocument/2006/relationships/tags" Target="../tags/tag390.xml" /><Relationship Id="rId3" Type="http://schemas.openxmlformats.org/officeDocument/2006/relationships/tags" Target="../tags/tag367.xml" /><Relationship Id="rId30" Type="http://schemas.openxmlformats.org/officeDocument/2006/relationships/tags" Target="../tags/tag391.xml" /><Relationship Id="rId31" Type="http://schemas.openxmlformats.org/officeDocument/2006/relationships/tags" Target="../tags/tag392.xml" /><Relationship Id="rId32" Type="http://schemas.openxmlformats.org/officeDocument/2006/relationships/tags" Target="../tags/tag393.xml" /><Relationship Id="rId33" Type="http://schemas.openxmlformats.org/officeDocument/2006/relationships/image" Target="../media/image4.png" /><Relationship Id="rId34" Type="http://schemas.openxmlformats.org/officeDocument/2006/relationships/tags" Target="../tags/tag394.xml" /><Relationship Id="rId35" Type="http://schemas.openxmlformats.org/officeDocument/2006/relationships/tags" Target="../tags/tag395.xml" /><Relationship Id="rId36" Type="http://schemas.openxmlformats.org/officeDocument/2006/relationships/tags" Target="../tags/tag396.xml" /><Relationship Id="rId37" Type="http://schemas.openxmlformats.org/officeDocument/2006/relationships/tags" Target="../tags/tag397.xml" /><Relationship Id="rId38" Type="http://schemas.openxmlformats.org/officeDocument/2006/relationships/tags" Target="../tags/tag398.xml" /><Relationship Id="rId39" Type="http://schemas.openxmlformats.org/officeDocument/2006/relationships/image" Target="../media/image5.png" /><Relationship Id="rId4" Type="http://schemas.openxmlformats.org/officeDocument/2006/relationships/tags" Target="../tags/tag368.xml" /><Relationship Id="rId40" Type="http://schemas.openxmlformats.org/officeDocument/2006/relationships/tags" Target="../tags/tag399.xml" /><Relationship Id="rId41" Type="http://schemas.openxmlformats.org/officeDocument/2006/relationships/tags" Target="../tags/tag400.xml" /><Relationship Id="rId5" Type="http://schemas.openxmlformats.org/officeDocument/2006/relationships/tags" Target="../tags/tag369.xml" /><Relationship Id="rId6" Type="http://schemas.openxmlformats.org/officeDocument/2006/relationships/tags" Target="../tags/tag370.xml" /><Relationship Id="rId7" Type="http://schemas.openxmlformats.org/officeDocument/2006/relationships/tags" Target="../tags/tag371.xml" /><Relationship Id="rId8" Type="http://schemas.openxmlformats.org/officeDocument/2006/relationships/tags" Target="../tags/tag372.xml" /><Relationship Id="rId9" Type="http://schemas.openxmlformats.org/officeDocument/2006/relationships/tags" Target="../tags/tag37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9.xml" /><Relationship Id="rId11" Type="http://schemas.openxmlformats.org/officeDocument/2006/relationships/tags" Target="../tags/tag410.xml" /><Relationship Id="rId12" Type="http://schemas.openxmlformats.org/officeDocument/2006/relationships/tags" Target="../tags/tag411.xml" /><Relationship Id="rId13" Type="http://schemas.openxmlformats.org/officeDocument/2006/relationships/tags" Target="../tags/tag412.xml" /><Relationship Id="rId14" Type="http://schemas.openxmlformats.org/officeDocument/2006/relationships/tags" Target="../tags/tag413.xml" /><Relationship Id="rId15" Type="http://schemas.openxmlformats.org/officeDocument/2006/relationships/tags" Target="../tags/tag414.xml" /><Relationship Id="rId16" Type="http://schemas.openxmlformats.org/officeDocument/2006/relationships/tags" Target="../tags/tag415.xml" /><Relationship Id="rId17" Type="http://schemas.openxmlformats.org/officeDocument/2006/relationships/tags" Target="../tags/tag416.xml" /><Relationship Id="rId18" Type="http://schemas.openxmlformats.org/officeDocument/2006/relationships/tags" Target="../tags/tag417.xml" /><Relationship Id="rId19" Type="http://schemas.openxmlformats.org/officeDocument/2006/relationships/tags" Target="../tags/tag418.xml" /><Relationship Id="rId2" Type="http://schemas.openxmlformats.org/officeDocument/2006/relationships/tags" Target="../tags/tag401.xml" /><Relationship Id="rId20" Type="http://schemas.openxmlformats.org/officeDocument/2006/relationships/tags" Target="../tags/tag419.xml" /><Relationship Id="rId21" Type="http://schemas.openxmlformats.org/officeDocument/2006/relationships/tags" Target="../tags/tag420.xml" /><Relationship Id="rId22" Type="http://schemas.openxmlformats.org/officeDocument/2006/relationships/tags" Target="../tags/tag421.xml" /><Relationship Id="rId23" Type="http://schemas.openxmlformats.org/officeDocument/2006/relationships/tags" Target="../tags/tag422.xml" /><Relationship Id="rId24" Type="http://schemas.openxmlformats.org/officeDocument/2006/relationships/tags" Target="../tags/tag423.xml" /><Relationship Id="rId25" Type="http://schemas.openxmlformats.org/officeDocument/2006/relationships/tags" Target="../tags/tag424.xml" /><Relationship Id="rId26" Type="http://schemas.openxmlformats.org/officeDocument/2006/relationships/tags" Target="../tags/tag425.xml" /><Relationship Id="rId27" Type="http://schemas.openxmlformats.org/officeDocument/2006/relationships/tags" Target="../tags/tag426.xml" /><Relationship Id="rId28" Type="http://schemas.openxmlformats.org/officeDocument/2006/relationships/tags" Target="../tags/tag427.xml" /><Relationship Id="rId29" Type="http://schemas.openxmlformats.org/officeDocument/2006/relationships/tags" Target="../tags/tag428.xml" /><Relationship Id="rId3" Type="http://schemas.openxmlformats.org/officeDocument/2006/relationships/tags" Target="../tags/tag402.xml" /><Relationship Id="rId4" Type="http://schemas.openxmlformats.org/officeDocument/2006/relationships/tags" Target="../tags/tag403.xml" /><Relationship Id="rId5" Type="http://schemas.openxmlformats.org/officeDocument/2006/relationships/tags" Target="../tags/tag404.xml" /><Relationship Id="rId6" Type="http://schemas.openxmlformats.org/officeDocument/2006/relationships/tags" Target="../tags/tag405.xml" /><Relationship Id="rId7" Type="http://schemas.openxmlformats.org/officeDocument/2006/relationships/tags" Target="../tags/tag406.xml" /><Relationship Id="rId8" Type="http://schemas.openxmlformats.org/officeDocument/2006/relationships/tags" Target="../tags/tag407.xml" /><Relationship Id="rId9" Type="http://schemas.openxmlformats.org/officeDocument/2006/relationships/tags" Target="../tags/tag40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7.xml" /><Relationship Id="rId11" Type="http://schemas.openxmlformats.org/officeDocument/2006/relationships/tags" Target="../tags/tag438.xml" /><Relationship Id="rId12" Type="http://schemas.openxmlformats.org/officeDocument/2006/relationships/tags" Target="../tags/tag439.xml" /><Relationship Id="rId13" Type="http://schemas.openxmlformats.org/officeDocument/2006/relationships/tags" Target="../tags/tag440.xml" /><Relationship Id="rId14" Type="http://schemas.openxmlformats.org/officeDocument/2006/relationships/tags" Target="../tags/tag441.xml" /><Relationship Id="rId15" Type="http://schemas.openxmlformats.org/officeDocument/2006/relationships/tags" Target="../tags/tag442.xml" /><Relationship Id="rId16" Type="http://schemas.openxmlformats.org/officeDocument/2006/relationships/tags" Target="../tags/tag443.xml" /><Relationship Id="rId17" Type="http://schemas.openxmlformats.org/officeDocument/2006/relationships/tags" Target="../tags/tag444.xml" /><Relationship Id="rId18" Type="http://schemas.openxmlformats.org/officeDocument/2006/relationships/tags" Target="../tags/tag445.xml" /><Relationship Id="rId19" Type="http://schemas.openxmlformats.org/officeDocument/2006/relationships/tags" Target="../tags/tag446.xml" /><Relationship Id="rId2" Type="http://schemas.openxmlformats.org/officeDocument/2006/relationships/tags" Target="../tags/tag429.xml" /><Relationship Id="rId20" Type="http://schemas.openxmlformats.org/officeDocument/2006/relationships/tags" Target="../tags/tag447.xml" /><Relationship Id="rId21" Type="http://schemas.openxmlformats.org/officeDocument/2006/relationships/tags" Target="../tags/tag448.xml" /><Relationship Id="rId22" Type="http://schemas.openxmlformats.org/officeDocument/2006/relationships/tags" Target="../tags/tag449.xml" /><Relationship Id="rId23" Type="http://schemas.openxmlformats.org/officeDocument/2006/relationships/tags" Target="../tags/tag450.xml" /><Relationship Id="rId24" Type="http://schemas.openxmlformats.org/officeDocument/2006/relationships/tags" Target="../tags/tag451.xml" /><Relationship Id="rId25" Type="http://schemas.openxmlformats.org/officeDocument/2006/relationships/tags" Target="../tags/tag452.xml" /><Relationship Id="rId26" Type="http://schemas.openxmlformats.org/officeDocument/2006/relationships/tags" Target="../tags/tag453.xml" /><Relationship Id="rId27" Type="http://schemas.openxmlformats.org/officeDocument/2006/relationships/tags" Target="../tags/tag454.xml" /><Relationship Id="rId28" Type="http://schemas.openxmlformats.org/officeDocument/2006/relationships/tags" Target="../tags/tag455.xml" /><Relationship Id="rId29" Type="http://schemas.openxmlformats.org/officeDocument/2006/relationships/tags" Target="../tags/tag456.xml" /><Relationship Id="rId3" Type="http://schemas.openxmlformats.org/officeDocument/2006/relationships/tags" Target="../tags/tag430.xml" /><Relationship Id="rId30" Type="http://schemas.openxmlformats.org/officeDocument/2006/relationships/tags" Target="../tags/tag457.xml" /><Relationship Id="rId31" Type="http://schemas.openxmlformats.org/officeDocument/2006/relationships/tags" Target="../tags/tag458.xml" /><Relationship Id="rId32" Type="http://schemas.openxmlformats.org/officeDocument/2006/relationships/tags" Target="../tags/tag459.xml" /><Relationship Id="rId33" Type="http://schemas.openxmlformats.org/officeDocument/2006/relationships/tags" Target="../tags/tag460.xml" /><Relationship Id="rId34" Type="http://schemas.openxmlformats.org/officeDocument/2006/relationships/tags" Target="../tags/tag461.xml" /><Relationship Id="rId35" Type="http://schemas.openxmlformats.org/officeDocument/2006/relationships/tags" Target="../tags/tag462.xml" /><Relationship Id="rId4" Type="http://schemas.openxmlformats.org/officeDocument/2006/relationships/tags" Target="../tags/tag431.xml" /><Relationship Id="rId5" Type="http://schemas.openxmlformats.org/officeDocument/2006/relationships/tags" Target="../tags/tag432.xml" /><Relationship Id="rId6" Type="http://schemas.openxmlformats.org/officeDocument/2006/relationships/tags" Target="../tags/tag433.xml" /><Relationship Id="rId7" Type="http://schemas.openxmlformats.org/officeDocument/2006/relationships/tags" Target="../tags/tag434.xml" /><Relationship Id="rId8" Type="http://schemas.openxmlformats.org/officeDocument/2006/relationships/tags" Target="../tags/tag435.xml" /><Relationship Id="rId9" Type="http://schemas.openxmlformats.org/officeDocument/2006/relationships/tags" Target="../tags/tag43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63.xml" /><Relationship Id="rId3" Type="http://schemas.openxmlformats.org/officeDocument/2006/relationships/tags" Target="../tags/tag464.xml" /><Relationship Id="rId4" Type="http://schemas.openxmlformats.org/officeDocument/2006/relationships/tags" Target="../tags/tag46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4.xml" /><Relationship Id="rId11" Type="http://schemas.openxmlformats.org/officeDocument/2006/relationships/tags" Target="../tags/tag475.xml" /><Relationship Id="rId12" Type="http://schemas.openxmlformats.org/officeDocument/2006/relationships/tags" Target="../tags/tag476.xml" /><Relationship Id="rId13" Type="http://schemas.openxmlformats.org/officeDocument/2006/relationships/tags" Target="../tags/tag477.xml" /><Relationship Id="rId14" Type="http://schemas.openxmlformats.org/officeDocument/2006/relationships/tags" Target="../tags/tag478.xml" /><Relationship Id="rId15" Type="http://schemas.openxmlformats.org/officeDocument/2006/relationships/tags" Target="../tags/tag479.xml" /><Relationship Id="rId16" Type="http://schemas.openxmlformats.org/officeDocument/2006/relationships/tags" Target="../tags/tag480.xml" /><Relationship Id="rId17" Type="http://schemas.openxmlformats.org/officeDocument/2006/relationships/tags" Target="../tags/tag481.xml" /><Relationship Id="rId18" Type="http://schemas.openxmlformats.org/officeDocument/2006/relationships/tags" Target="../tags/tag482.xml" /><Relationship Id="rId19" Type="http://schemas.openxmlformats.org/officeDocument/2006/relationships/tags" Target="../tags/tag483.xml" /><Relationship Id="rId2" Type="http://schemas.openxmlformats.org/officeDocument/2006/relationships/tags" Target="../tags/tag466.xml" /><Relationship Id="rId20" Type="http://schemas.openxmlformats.org/officeDocument/2006/relationships/tags" Target="../tags/tag484.xml" /><Relationship Id="rId21" Type="http://schemas.openxmlformats.org/officeDocument/2006/relationships/tags" Target="../tags/tag485.xml" /><Relationship Id="rId22" Type="http://schemas.openxmlformats.org/officeDocument/2006/relationships/tags" Target="../tags/tag486.xml" /><Relationship Id="rId23" Type="http://schemas.openxmlformats.org/officeDocument/2006/relationships/tags" Target="../tags/tag487.xml" /><Relationship Id="rId24" Type="http://schemas.openxmlformats.org/officeDocument/2006/relationships/tags" Target="../tags/tag488.xml" /><Relationship Id="rId25" Type="http://schemas.openxmlformats.org/officeDocument/2006/relationships/tags" Target="../tags/tag489.xml" /><Relationship Id="rId26" Type="http://schemas.openxmlformats.org/officeDocument/2006/relationships/tags" Target="../tags/tag490.xml" /><Relationship Id="rId27" Type="http://schemas.openxmlformats.org/officeDocument/2006/relationships/tags" Target="../tags/tag491.xml" /><Relationship Id="rId28" Type="http://schemas.openxmlformats.org/officeDocument/2006/relationships/tags" Target="../tags/tag492.xml" /><Relationship Id="rId29" Type="http://schemas.openxmlformats.org/officeDocument/2006/relationships/tags" Target="../tags/tag493.xml" /><Relationship Id="rId3" Type="http://schemas.openxmlformats.org/officeDocument/2006/relationships/tags" Target="../tags/tag467.xml" /><Relationship Id="rId4" Type="http://schemas.openxmlformats.org/officeDocument/2006/relationships/tags" Target="../tags/tag468.xml" /><Relationship Id="rId5" Type="http://schemas.openxmlformats.org/officeDocument/2006/relationships/tags" Target="../tags/tag469.xml" /><Relationship Id="rId6" Type="http://schemas.openxmlformats.org/officeDocument/2006/relationships/tags" Target="../tags/tag470.xml" /><Relationship Id="rId7" Type="http://schemas.openxmlformats.org/officeDocument/2006/relationships/tags" Target="../tags/tag471.xml" /><Relationship Id="rId8" Type="http://schemas.openxmlformats.org/officeDocument/2006/relationships/tags" Target="../tags/tag472.xml" /><Relationship Id="rId9" Type="http://schemas.openxmlformats.org/officeDocument/2006/relationships/tags" Target="../tags/tag47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02.xml" /><Relationship Id="rId11" Type="http://schemas.openxmlformats.org/officeDocument/2006/relationships/tags" Target="../tags/tag503.xml" /><Relationship Id="rId12" Type="http://schemas.openxmlformats.org/officeDocument/2006/relationships/tags" Target="../tags/tag504.xml" /><Relationship Id="rId13" Type="http://schemas.openxmlformats.org/officeDocument/2006/relationships/tags" Target="../tags/tag505.xml" /><Relationship Id="rId14" Type="http://schemas.openxmlformats.org/officeDocument/2006/relationships/tags" Target="../tags/tag506.xml" /><Relationship Id="rId15" Type="http://schemas.openxmlformats.org/officeDocument/2006/relationships/tags" Target="../tags/tag507.xml" /><Relationship Id="rId16" Type="http://schemas.openxmlformats.org/officeDocument/2006/relationships/tags" Target="../tags/tag508.xml" /><Relationship Id="rId17" Type="http://schemas.openxmlformats.org/officeDocument/2006/relationships/tags" Target="../tags/tag509.xml" /><Relationship Id="rId18" Type="http://schemas.openxmlformats.org/officeDocument/2006/relationships/tags" Target="../tags/tag510.xml" /><Relationship Id="rId19" Type="http://schemas.openxmlformats.org/officeDocument/2006/relationships/tags" Target="../tags/tag511.xml" /><Relationship Id="rId2" Type="http://schemas.openxmlformats.org/officeDocument/2006/relationships/tags" Target="../tags/tag494.xml" /><Relationship Id="rId20" Type="http://schemas.openxmlformats.org/officeDocument/2006/relationships/tags" Target="../tags/tag512.xml" /><Relationship Id="rId21" Type="http://schemas.openxmlformats.org/officeDocument/2006/relationships/tags" Target="../tags/tag513.xml" /><Relationship Id="rId22" Type="http://schemas.openxmlformats.org/officeDocument/2006/relationships/tags" Target="../tags/tag514.xml" /><Relationship Id="rId23" Type="http://schemas.openxmlformats.org/officeDocument/2006/relationships/tags" Target="../tags/tag515.xml" /><Relationship Id="rId3" Type="http://schemas.openxmlformats.org/officeDocument/2006/relationships/tags" Target="../tags/tag495.xml" /><Relationship Id="rId4" Type="http://schemas.openxmlformats.org/officeDocument/2006/relationships/tags" Target="../tags/tag496.xml" /><Relationship Id="rId5" Type="http://schemas.openxmlformats.org/officeDocument/2006/relationships/tags" Target="../tags/tag497.xml" /><Relationship Id="rId6" Type="http://schemas.openxmlformats.org/officeDocument/2006/relationships/tags" Target="../tags/tag498.xml" /><Relationship Id="rId7" Type="http://schemas.openxmlformats.org/officeDocument/2006/relationships/tags" Target="../tags/tag499.xml" /><Relationship Id="rId8" Type="http://schemas.openxmlformats.org/officeDocument/2006/relationships/tags" Target="../tags/tag500.xml" /><Relationship Id="rId9" Type="http://schemas.openxmlformats.org/officeDocument/2006/relationships/tags" Target="../tags/tag50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24.xml" /><Relationship Id="rId11" Type="http://schemas.openxmlformats.org/officeDocument/2006/relationships/tags" Target="../tags/tag525.xml" /><Relationship Id="rId12" Type="http://schemas.openxmlformats.org/officeDocument/2006/relationships/tags" Target="../tags/tag526.xml" /><Relationship Id="rId13" Type="http://schemas.openxmlformats.org/officeDocument/2006/relationships/tags" Target="../tags/tag527.xml" /><Relationship Id="rId14" Type="http://schemas.openxmlformats.org/officeDocument/2006/relationships/tags" Target="../tags/tag528.xml" /><Relationship Id="rId15" Type="http://schemas.openxmlformats.org/officeDocument/2006/relationships/tags" Target="../tags/tag529.xml" /><Relationship Id="rId16" Type="http://schemas.openxmlformats.org/officeDocument/2006/relationships/tags" Target="../tags/tag530.xml" /><Relationship Id="rId17" Type="http://schemas.openxmlformats.org/officeDocument/2006/relationships/tags" Target="../tags/tag531.xml" /><Relationship Id="rId18" Type="http://schemas.openxmlformats.org/officeDocument/2006/relationships/tags" Target="../tags/tag532.xml" /><Relationship Id="rId19" Type="http://schemas.openxmlformats.org/officeDocument/2006/relationships/tags" Target="../tags/tag533.xml" /><Relationship Id="rId2" Type="http://schemas.openxmlformats.org/officeDocument/2006/relationships/tags" Target="../tags/tag516.xml" /><Relationship Id="rId20" Type="http://schemas.openxmlformats.org/officeDocument/2006/relationships/tags" Target="../tags/tag534.xml" /><Relationship Id="rId21" Type="http://schemas.openxmlformats.org/officeDocument/2006/relationships/tags" Target="../tags/tag535.xml" /><Relationship Id="rId22" Type="http://schemas.openxmlformats.org/officeDocument/2006/relationships/tags" Target="../tags/tag536.xml" /><Relationship Id="rId23" Type="http://schemas.openxmlformats.org/officeDocument/2006/relationships/tags" Target="../tags/tag537.xml" /><Relationship Id="rId24" Type="http://schemas.openxmlformats.org/officeDocument/2006/relationships/tags" Target="../tags/tag538.xml" /><Relationship Id="rId25" Type="http://schemas.openxmlformats.org/officeDocument/2006/relationships/tags" Target="../tags/tag539.xml" /><Relationship Id="rId26" Type="http://schemas.openxmlformats.org/officeDocument/2006/relationships/tags" Target="../tags/tag540.xml" /><Relationship Id="rId27" Type="http://schemas.openxmlformats.org/officeDocument/2006/relationships/tags" Target="../tags/tag541.xml" /><Relationship Id="rId28" Type="http://schemas.openxmlformats.org/officeDocument/2006/relationships/tags" Target="../tags/tag542.xml" /><Relationship Id="rId29" Type="http://schemas.openxmlformats.org/officeDocument/2006/relationships/tags" Target="../tags/tag543.xml" /><Relationship Id="rId3" Type="http://schemas.openxmlformats.org/officeDocument/2006/relationships/tags" Target="../tags/tag517.xml" /><Relationship Id="rId30" Type="http://schemas.openxmlformats.org/officeDocument/2006/relationships/tags" Target="../tags/tag544.xml" /><Relationship Id="rId31" Type="http://schemas.openxmlformats.org/officeDocument/2006/relationships/tags" Target="../tags/tag545.xml" /><Relationship Id="rId4" Type="http://schemas.openxmlformats.org/officeDocument/2006/relationships/tags" Target="../tags/tag518.xml" /><Relationship Id="rId5" Type="http://schemas.openxmlformats.org/officeDocument/2006/relationships/tags" Target="../tags/tag519.xml" /><Relationship Id="rId6" Type="http://schemas.openxmlformats.org/officeDocument/2006/relationships/tags" Target="../tags/tag520.xml" /><Relationship Id="rId7" Type="http://schemas.openxmlformats.org/officeDocument/2006/relationships/tags" Target="../tags/tag521.xml" /><Relationship Id="rId8" Type="http://schemas.openxmlformats.org/officeDocument/2006/relationships/tags" Target="../tags/tag522.xml" /><Relationship Id="rId9" Type="http://schemas.openxmlformats.org/officeDocument/2006/relationships/tags" Target="../tags/tag52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46.xml" /><Relationship Id="rId3" Type="http://schemas.openxmlformats.org/officeDocument/2006/relationships/tags" Target="../tags/tag54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18"/>
            <p:custDataLst>
              <p:tags r:id="rId3"/>
            </p:custDataLst>
          </p:nvPr>
        </p:nvSpPr>
        <p:spPr>
          <a:prstGeom prst="parallelogram">
            <a:avLst>
              <a:gd name="adj" fmla="val 107592"/>
            </a:avLst>
          </a:prstGeom>
          <a:gradFill>
            <a:lin ang="0" scaled="0"/>
          </a:gradFill>
        </p:spPr>
        <p:txBody>
          <a:bodyPr/>
          <a:lstStyle/>
          <a:p>
            <a:r>
              <a:rPr lang="zh-CN" altLang="en-US" sz="1500">
                <a:solidFill>
                  <a:schemeClr val="lt1"/>
                </a:solidFill>
              </a:rPr>
              <a:t>演讲人</a:t>
            </a:r>
          </a:p>
        </p:txBody>
      </p:sp>
      <p:sp>
        <p:nvSpPr>
          <p:cNvPr id="4" name="文本占位符 3"/>
          <p:cNvSpPr/>
          <p:nvPr>
            <p:ph type="body" idx="17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 sz="1500">
                <a:solidFill>
                  <a:schemeClr val="lt1">
                    <a:lumMod val="75000"/>
                  </a:schemeClr>
                </a:solidFill>
              </a:rPr>
              <a:t>单击此处输入你的正文，文字是您思想的提炼，为了最终演示发布的良好效果，请尽量言简意赅的阐述观点</a:t>
            </a:r>
          </a:p>
        </p:txBody>
      </p:sp>
      <p:sp>
        <p:nvSpPr>
          <p:cNvPr id="8" name="标题 7"/>
          <p:cNvSpPr/>
          <p:nvPr>
            <p:ph type="title" idx="16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颈髓损伤护理查房课件</a:t>
            </a: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/>
          <p:cNvCxnSpPr/>
          <p:nvPr>
            <p:custDataLst>
              <p:tags r:id="rId3"/>
            </p:custDataLst>
          </p:nvPr>
        </p:nvCxnSpPr>
        <p:spPr>
          <a:xfrm>
            <a:off x="735330" y="961390"/>
            <a:ext cx="800735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C871E4"/>
                </a:gs>
                <a:gs pos="77000">
                  <a:srgbClr val="C871E4">
                    <a:alpha val="4000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流程图: 过程 7"/>
          <p:cNvSpPr/>
          <p:nvPr>
            <p:custDataLst>
              <p:tags r:id="rId4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流程图: 过程 7"/>
          <p:cNvSpPr/>
          <p:nvPr>
            <p:custDataLst>
              <p:tags r:id="rId5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30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" name="流程图: 过程 7"/>
          <p:cNvSpPr/>
          <p:nvPr>
            <p:custDataLst>
              <p:tags r:id="rId6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7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41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8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9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ECDBF8">
                    <a:lumMod val="20000"/>
                    <a:lumOff val="80000"/>
                    <a:alpha val="55000"/>
                  </a:srgbClr>
                </a:gs>
                <a:gs pos="69000">
                  <a:srgbClr val="C871E4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10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5768975" y="213360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18" name="文本框 17"/>
          <p:cNvSpPr txBox="1"/>
          <p:nvPr>
            <p:custDataLst>
              <p:tags r:id="rId12"/>
            </p:custDataLst>
          </p:nvPr>
        </p:nvSpPr>
        <p:spPr>
          <a:xfrm>
            <a:off x="6878955" y="231064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颈髓损伤概述</a:t>
            </a:r>
          </a:p>
        </p:txBody>
      </p:sp>
      <p:sp>
        <p:nvSpPr>
          <p:cNvPr id="26" name="文本框 25"/>
          <p:cNvSpPr txBox="1"/>
          <p:nvPr>
            <p:custDataLst>
              <p:tags r:id="rId13"/>
            </p:custDataLst>
          </p:nvPr>
        </p:nvSpPr>
        <p:spPr>
          <a:xfrm>
            <a:off x="5768975" y="341884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14"/>
            </p:custDataLst>
          </p:nvPr>
        </p:nvSpPr>
        <p:spPr>
          <a:xfrm>
            <a:off x="5768975" y="470408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cxnSp>
        <p:nvCxnSpPr>
          <p:cNvPr id="38" name="直接连接符 37"/>
          <p:cNvCxnSpPr/>
          <p:nvPr>
            <p:custDataLst>
              <p:tags r:id="rId15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6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6878955" y="359588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颈髓损伤的护理</a:t>
            </a: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6878955" y="488112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铍镉安全防护及管理</a:t>
            </a:r>
          </a:p>
        </p:txBody>
      </p:sp>
    </p:spTree>
    <p:custDataLst>
      <p:tags r:id="rId1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8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lvl="0"/>
            <a:r>
              <a:rPr>
                <a:gradFill>
                  <a:gsLst>
                    <a:gs pos="0">
                      <a:schemeClr val="accent4"/>
                    </a:gs>
                    <a:gs pos="100000">
                      <a:schemeClr val="accent4">
                        <a:alpha val="0"/>
                      </a:schemeClr>
                    </a:gs>
                  </a:gsLst>
                  <a:lin ang="5400000" scaled="0"/>
                </a:gradFill>
              </a:rPr>
              <a:t>1</a:t>
            </a:r>
          </a:p>
        </p:txBody>
      </p:sp>
      <p:sp>
        <p:nvSpPr>
          <p:cNvPr id="5" name="标题 4"/>
          <p:cNvSpPr/>
          <p:nvPr>
            <p:ph type="title" idx="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颈髓损伤概述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/>
          <p:cNvCxnSpPr/>
          <p:nvPr>
            <p:custDataLst>
              <p:tags r:id="rId2"/>
            </p:custDataLst>
          </p:nvPr>
        </p:nvCxnSpPr>
        <p:spPr>
          <a:xfrm>
            <a:off x="735330" y="961390"/>
            <a:ext cx="800735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C871E4"/>
                </a:gs>
                <a:gs pos="77000">
                  <a:srgbClr val="C871E4">
                    <a:alpha val="4000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4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30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41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ECDBF8">
                    <a:lumMod val="20000"/>
                    <a:lumOff val="80000"/>
                    <a:alpha val="55000"/>
                  </a:srgbClr>
                </a:gs>
                <a:gs pos="69000">
                  <a:srgbClr val="C871E4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颈髓损伤的定义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11"/>
            </p:custDataLst>
          </p:nvPr>
        </p:nvSpPr>
        <p:spPr>
          <a:xfrm>
            <a:off x="3975314" y="147828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颈髓损伤是指颈椎骨折、脱位或椎间盘突出等导致的脊髓损伤，主要发生在颈椎C3-C7节段。</a:t>
            </a:r>
          </a:p>
        </p:txBody>
      </p:sp>
      <p:sp>
        <p:nvSpPr>
          <p:cNvPr id="36" name="Teardrop 19"/>
          <p:cNvSpPr/>
          <p:nvPr>
            <p:custDataLst>
              <p:tags r:id="rId12"/>
            </p:custDataLst>
          </p:nvPr>
        </p:nvSpPr>
        <p:spPr>
          <a:xfrm>
            <a:off x="3198760" y="175542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Teardrop 20"/>
          <p:cNvSpPr/>
          <p:nvPr>
            <p:custDataLst>
              <p:tags r:id="rId13"/>
            </p:custDataLst>
          </p:nvPr>
        </p:nvSpPr>
        <p:spPr>
          <a:xfrm>
            <a:off x="3667985" y="2042858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Teardrop 38"/>
          <p:cNvSpPr/>
          <p:nvPr>
            <p:custDataLst>
              <p:tags r:id="rId14"/>
            </p:custDataLst>
          </p:nvPr>
        </p:nvSpPr>
        <p:spPr>
          <a:xfrm>
            <a:off x="3198760" y="2971020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Teardrop 39"/>
          <p:cNvSpPr/>
          <p:nvPr>
            <p:custDataLst>
              <p:tags r:id="rId15"/>
            </p:custDataLst>
          </p:nvPr>
        </p:nvSpPr>
        <p:spPr>
          <a:xfrm>
            <a:off x="3667985" y="3258454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Teardrop 44"/>
          <p:cNvSpPr/>
          <p:nvPr>
            <p:custDataLst>
              <p:tags r:id="rId16"/>
            </p:custDataLst>
          </p:nvPr>
        </p:nvSpPr>
        <p:spPr>
          <a:xfrm>
            <a:off x="3198760" y="418661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Teardrop 45"/>
          <p:cNvSpPr/>
          <p:nvPr>
            <p:custDataLst>
              <p:tags r:id="rId17"/>
            </p:custDataLst>
          </p:nvPr>
        </p:nvSpPr>
        <p:spPr>
          <a:xfrm>
            <a:off x="3667985" y="4474049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8"/>
            </p:custDataLst>
          </p:nvPr>
        </p:nvSpPr>
        <p:spPr>
          <a:xfrm>
            <a:off x="3975314" y="269387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颈髓损伤可能导致四肢瘫痪、呼吸困难、大小便失禁等严重后果。</a:t>
            </a:r>
          </a:p>
        </p:txBody>
      </p:sp>
      <p:sp>
        <p:nvSpPr>
          <p:cNvPr id="43" name="文本框 42"/>
          <p:cNvSpPr txBox="1"/>
          <p:nvPr>
            <p:custDataLst>
              <p:tags r:id="rId19"/>
            </p:custDataLst>
          </p:nvPr>
        </p:nvSpPr>
        <p:spPr>
          <a:xfrm>
            <a:off x="3975314" y="390947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颈髓损伤的诊断主要依靠影像学检查，如X线、CT、MRI等。</a:t>
            </a:r>
          </a:p>
        </p:txBody>
      </p:sp>
      <p:sp>
        <p:nvSpPr>
          <p:cNvPr id="6" name="文本框 5"/>
          <p:cNvSpPr txBox="1"/>
          <p:nvPr>
            <p:custDataLst>
              <p:tags r:id="rId20"/>
            </p:custDataLst>
          </p:nvPr>
        </p:nvSpPr>
        <p:spPr>
          <a:xfrm>
            <a:off x="3975314" y="512506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颈髓损伤的治疗包括手术治疗和非手术治疗，手术治疗主要针对骨折、脱位等，非手术治疗包括药物治疗、康复治疗等。</a:t>
            </a:r>
          </a:p>
        </p:txBody>
      </p:sp>
      <p:sp>
        <p:nvSpPr>
          <p:cNvPr id="170" name="Teardrop 7"/>
          <p:cNvSpPr/>
          <p:nvPr>
            <p:custDataLst>
              <p:tags r:id="rId21"/>
            </p:custDataLst>
          </p:nvPr>
        </p:nvSpPr>
        <p:spPr>
          <a:xfrm>
            <a:off x="3198768" y="5402218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39 w 434340"/>
              <a:gd name="connsiteY2" fmla="*/ 434339 h 434340"/>
              <a:gd name="connsiteX3" fmla="*/ 217169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09" y="0"/>
                  <a:pt x="434339" y="97230"/>
                  <a:pt x="434340" y="217170"/>
                </a:cubicBezTo>
                <a:lnTo>
                  <a:pt x="434339" y="434339"/>
                </a:lnTo>
                <a:lnTo>
                  <a:pt x="217169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Teardrop 8"/>
          <p:cNvSpPr/>
          <p:nvPr>
            <p:custDataLst>
              <p:tags r:id="rId22"/>
            </p:custDataLst>
          </p:nvPr>
        </p:nvSpPr>
        <p:spPr>
          <a:xfrm>
            <a:off x="3667987" y="5689644"/>
            <a:ext cx="181790" cy="181792"/>
          </a:xfrm>
          <a:custGeom>
            <a:gdLst>
              <a:gd name="connsiteX0" fmla="*/ 84138 w 168275"/>
              <a:gd name="connsiteY0" fmla="*/ 0 h 168276"/>
              <a:gd name="connsiteX1" fmla="*/ 168275 w 168275"/>
              <a:gd name="connsiteY1" fmla="*/ 84138 h 168276"/>
              <a:gd name="connsiteX2" fmla="*/ 168274 w 168275"/>
              <a:gd name="connsiteY2" fmla="*/ 84138 h 168276"/>
              <a:gd name="connsiteX3" fmla="*/ 84137 w 168275"/>
              <a:gd name="connsiteY3" fmla="*/ 168276 h 168276"/>
              <a:gd name="connsiteX4" fmla="*/ 0 w 168275"/>
              <a:gd name="connsiteY4" fmla="*/ 168276 h 168276"/>
              <a:gd name="connsiteX5" fmla="*/ 0 w 168275"/>
              <a:gd name="connsiteY5" fmla="*/ 84138 h 168276"/>
              <a:gd name="connsiteX6" fmla="*/ 84138 w 168275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5" h="168276">
                <a:moveTo>
                  <a:pt x="84138" y="0"/>
                </a:moveTo>
                <a:cubicBezTo>
                  <a:pt x="130606" y="0"/>
                  <a:pt x="168276" y="37670"/>
                  <a:pt x="168275" y="84138"/>
                </a:cubicBezTo>
                <a:lnTo>
                  <a:pt x="168274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23"/>
            </p:custDataLst>
          </p:nvPr>
        </p:nvCxnSpPr>
        <p:spPr>
          <a:xfrm>
            <a:off x="3667985" y="2224650"/>
            <a:ext cx="4609" cy="107758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24"/>
            </p:custDataLst>
          </p:nvPr>
        </p:nvCxnSpPr>
        <p:spPr>
          <a:xfrm>
            <a:off x="3667985" y="3377133"/>
            <a:ext cx="4609" cy="107758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25"/>
            </p:custDataLst>
          </p:nvPr>
        </p:nvCxnSpPr>
        <p:spPr>
          <a:xfrm>
            <a:off x="3667985" y="4639376"/>
            <a:ext cx="4609" cy="1077580"/>
          </a:xfrm>
          <a:prstGeom prst="line">
            <a:avLst/>
          </a:prstGeom>
          <a:ln w="127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>
            <p:custDataLst>
              <p:tags r:id="rId26"/>
            </p:custDataLst>
          </p:nvPr>
        </p:nvSpPr>
        <p:spPr>
          <a:xfrm>
            <a:off x="3256729" y="180674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3" name="文本框 32"/>
          <p:cNvSpPr txBox="1"/>
          <p:nvPr>
            <p:custDataLst>
              <p:tags r:id="rId27"/>
            </p:custDataLst>
          </p:nvPr>
        </p:nvSpPr>
        <p:spPr>
          <a:xfrm>
            <a:off x="3260748" y="301972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28"/>
            </p:custDataLst>
          </p:nvPr>
        </p:nvSpPr>
        <p:spPr>
          <a:xfrm>
            <a:off x="3256729" y="4235319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5" name="文本框 34"/>
          <p:cNvSpPr txBox="1"/>
          <p:nvPr>
            <p:custDataLst>
              <p:tags r:id="rId29"/>
            </p:custDataLst>
          </p:nvPr>
        </p:nvSpPr>
        <p:spPr>
          <a:xfrm>
            <a:off x="3235464" y="5450913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/>
          <p:cNvCxnSpPr/>
          <p:nvPr>
            <p:custDataLst>
              <p:tags r:id="rId2"/>
            </p:custDataLst>
          </p:nvPr>
        </p:nvCxnSpPr>
        <p:spPr>
          <a:xfrm>
            <a:off x="735330" y="961390"/>
            <a:ext cx="800735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C871E4"/>
                </a:gs>
                <a:gs pos="77000">
                  <a:srgbClr val="C871E4">
                    <a:alpha val="4000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7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30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41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ECDBF8">
                    <a:lumMod val="20000"/>
                    <a:lumOff val="80000"/>
                    <a:alpha val="55000"/>
                  </a:srgbClr>
                </a:gs>
                <a:gs pos="69000">
                  <a:srgbClr val="C871E4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颈髓损伤的原因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Freeform 45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1306613" y="2289149"/>
            <a:ext cx="182214" cy="182214"/>
          </a:xfrm>
          <a:custGeom>
            <a:gdLst>
              <a:gd name="T0" fmla="*/ 92739 w 55"/>
              <a:gd name="T1" fmla="*/ 188912 h 55"/>
              <a:gd name="T2" fmla="*/ 0 w 55"/>
              <a:gd name="T3" fmla="*/ 92739 h 55"/>
              <a:gd name="T4" fmla="*/ 92739 w 55"/>
              <a:gd name="T5" fmla="*/ 0 h 55"/>
              <a:gd name="T6" fmla="*/ 188912 w 55"/>
              <a:gd name="T7" fmla="*/ 92739 h 55"/>
              <a:gd name="T8" fmla="*/ 92739 w 55"/>
              <a:gd name="T9" fmla="*/ 188912 h 55"/>
              <a:gd name="T10" fmla="*/ 154564 w 55"/>
              <a:gd name="T11" fmla="*/ 68695 h 55"/>
              <a:gd name="T12" fmla="*/ 144260 w 55"/>
              <a:gd name="T13" fmla="*/ 58391 h 55"/>
              <a:gd name="T14" fmla="*/ 137391 w 55"/>
              <a:gd name="T15" fmla="*/ 54956 h 55"/>
              <a:gd name="T16" fmla="*/ 130521 w 55"/>
              <a:gd name="T17" fmla="*/ 58391 h 55"/>
              <a:gd name="T18" fmla="*/ 82434 w 55"/>
              <a:gd name="T19" fmla="*/ 106478 h 55"/>
              <a:gd name="T20" fmla="*/ 54956 w 55"/>
              <a:gd name="T21" fmla="*/ 79000 h 55"/>
              <a:gd name="T22" fmla="*/ 48087 w 55"/>
              <a:gd name="T23" fmla="*/ 75565 h 55"/>
              <a:gd name="T24" fmla="*/ 44652 w 55"/>
              <a:gd name="T25" fmla="*/ 79000 h 55"/>
              <a:gd name="T26" fmla="*/ 30913 w 55"/>
              <a:gd name="T27" fmla="*/ 89304 h 55"/>
              <a:gd name="T28" fmla="*/ 30913 w 55"/>
              <a:gd name="T29" fmla="*/ 96173 h 55"/>
              <a:gd name="T30" fmla="*/ 30913 w 55"/>
              <a:gd name="T31" fmla="*/ 103043 h 55"/>
              <a:gd name="T32" fmla="*/ 75565 w 55"/>
              <a:gd name="T33" fmla="*/ 147695 h 55"/>
              <a:gd name="T34" fmla="*/ 82434 w 55"/>
              <a:gd name="T35" fmla="*/ 147695 h 55"/>
              <a:gd name="T36" fmla="*/ 89304 w 55"/>
              <a:gd name="T37" fmla="*/ 147695 h 55"/>
              <a:gd name="T38" fmla="*/ 154564 w 55"/>
              <a:gd name="T39" fmla="*/ 79000 h 55"/>
              <a:gd name="T40" fmla="*/ 157999 w 55"/>
              <a:gd name="T41" fmla="*/ 75565 h 55"/>
              <a:gd name="T42" fmla="*/ 154564 w 55"/>
              <a:gd name="T43" fmla="*/ 68695 h 5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txBody>
          <a:bodyPr/>
          <a:lstStyle/>
          <a:p>
            <a:endParaRPr lang="en-US" sz="94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3" name="Freeform 45"/>
          <p:cNvSpPr>
            <a:spLocks noEditPoints="1"/>
          </p:cNvSpPr>
          <p:nvPr>
            <p:custDataLst>
              <p:tags r:id="rId12"/>
            </p:custDataLst>
          </p:nvPr>
        </p:nvSpPr>
        <p:spPr bwMode="auto">
          <a:xfrm>
            <a:off x="4226519" y="2289149"/>
            <a:ext cx="182214" cy="182214"/>
          </a:xfrm>
          <a:custGeom>
            <a:gdLst>
              <a:gd name="T0" fmla="*/ 92739 w 55"/>
              <a:gd name="T1" fmla="*/ 188912 h 55"/>
              <a:gd name="T2" fmla="*/ 0 w 55"/>
              <a:gd name="T3" fmla="*/ 92739 h 55"/>
              <a:gd name="T4" fmla="*/ 92739 w 55"/>
              <a:gd name="T5" fmla="*/ 0 h 55"/>
              <a:gd name="T6" fmla="*/ 188912 w 55"/>
              <a:gd name="T7" fmla="*/ 92739 h 55"/>
              <a:gd name="T8" fmla="*/ 92739 w 55"/>
              <a:gd name="T9" fmla="*/ 188912 h 55"/>
              <a:gd name="T10" fmla="*/ 154564 w 55"/>
              <a:gd name="T11" fmla="*/ 68695 h 55"/>
              <a:gd name="T12" fmla="*/ 144260 w 55"/>
              <a:gd name="T13" fmla="*/ 58391 h 55"/>
              <a:gd name="T14" fmla="*/ 137391 w 55"/>
              <a:gd name="T15" fmla="*/ 54956 h 55"/>
              <a:gd name="T16" fmla="*/ 130521 w 55"/>
              <a:gd name="T17" fmla="*/ 58391 h 55"/>
              <a:gd name="T18" fmla="*/ 82434 w 55"/>
              <a:gd name="T19" fmla="*/ 106478 h 55"/>
              <a:gd name="T20" fmla="*/ 54956 w 55"/>
              <a:gd name="T21" fmla="*/ 79000 h 55"/>
              <a:gd name="T22" fmla="*/ 48087 w 55"/>
              <a:gd name="T23" fmla="*/ 75565 h 55"/>
              <a:gd name="T24" fmla="*/ 44652 w 55"/>
              <a:gd name="T25" fmla="*/ 79000 h 55"/>
              <a:gd name="T26" fmla="*/ 30913 w 55"/>
              <a:gd name="T27" fmla="*/ 89304 h 55"/>
              <a:gd name="T28" fmla="*/ 30913 w 55"/>
              <a:gd name="T29" fmla="*/ 96173 h 55"/>
              <a:gd name="T30" fmla="*/ 30913 w 55"/>
              <a:gd name="T31" fmla="*/ 103043 h 55"/>
              <a:gd name="T32" fmla="*/ 75565 w 55"/>
              <a:gd name="T33" fmla="*/ 147695 h 55"/>
              <a:gd name="T34" fmla="*/ 82434 w 55"/>
              <a:gd name="T35" fmla="*/ 147695 h 55"/>
              <a:gd name="T36" fmla="*/ 89304 w 55"/>
              <a:gd name="T37" fmla="*/ 147695 h 55"/>
              <a:gd name="T38" fmla="*/ 154564 w 55"/>
              <a:gd name="T39" fmla="*/ 79000 h 55"/>
              <a:gd name="T40" fmla="*/ 157999 w 55"/>
              <a:gd name="T41" fmla="*/ 75565 h 55"/>
              <a:gd name="T42" fmla="*/ 154564 w 55"/>
              <a:gd name="T43" fmla="*/ 68695 h 5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>
            <a:noFill/>
          </a:ln>
        </p:spPr>
        <p:txBody>
          <a:bodyPr/>
          <a:lstStyle/>
          <a:p>
            <a:endParaRPr lang="en-US" sz="94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Freeform 45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1306613" y="4090017"/>
            <a:ext cx="182214" cy="182214"/>
          </a:xfrm>
          <a:custGeom>
            <a:gdLst>
              <a:gd name="T0" fmla="*/ 92739 w 55"/>
              <a:gd name="T1" fmla="*/ 188912 h 55"/>
              <a:gd name="T2" fmla="*/ 0 w 55"/>
              <a:gd name="T3" fmla="*/ 92739 h 55"/>
              <a:gd name="T4" fmla="*/ 92739 w 55"/>
              <a:gd name="T5" fmla="*/ 0 h 55"/>
              <a:gd name="T6" fmla="*/ 188912 w 55"/>
              <a:gd name="T7" fmla="*/ 92739 h 55"/>
              <a:gd name="T8" fmla="*/ 92739 w 55"/>
              <a:gd name="T9" fmla="*/ 188912 h 55"/>
              <a:gd name="T10" fmla="*/ 154564 w 55"/>
              <a:gd name="T11" fmla="*/ 68695 h 55"/>
              <a:gd name="T12" fmla="*/ 144260 w 55"/>
              <a:gd name="T13" fmla="*/ 58391 h 55"/>
              <a:gd name="T14" fmla="*/ 137391 w 55"/>
              <a:gd name="T15" fmla="*/ 54956 h 55"/>
              <a:gd name="T16" fmla="*/ 130521 w 55"/>
              <a:gd name="T17" fmla="*/ 58391 h 55"/>
              <a:gd name="T18" fmla="*/ 82434 w 55"/>
              <a:gd name="T19" fmla="*/ 106478 h 55"/>
              <a:gd name="T20" fmla="*/ 54956 w 55"/>
              <a:gd name="T21" fmla="*/ 79000 h 55"/>
              <a:gd name="T22" fmla="*/ 48087 w 55"/>
              <a:gd name="T23" fmla="*/ 75565 h 55"/>
              <a:gd name="T24" fmla="*/ 44652 w 55"/>
              <a:gd name="T25" fmla="*/ 79000 h 55"/>
              <a:gd name="T26" fmla="*/ 30913 w 55"/>
              <a:gd name="T27" fmla="*/ 89304 h 55"/>
              <a:gd name="T28" fmla="*/ 30913 w 55"/>
              <a:gd name="T29" fmla="*/ 96173 h 55"/>
              <a:gd name="T30" fmla="*/ 30913 w 55"/>
              <a:gd name="T31" fmla="*/ 103043 h 55"/>
              <a:gd name="T32" fmla="*/ 75565 w 55"/>
              <a:gd name="T33" fmla="*/ 147695 h 55"/>
              <a:gd name="T34" fmla="*/ 82434 w 55"/>
              <a:gd name="T35" fmla="*/ 147695 h 55"/>
              <a:gd name="T36" fmla="*/ 89304 w 55"/>
              <a:gd name="T37" fmla="*/ 147695 h 55"/>
              <a:gd name="T38" fmla="*/ 154564 w 55"/>
              <a:gd name="T39" fmla="*/ 79000 h 55"/>
              <a:gd name="T40" fmla="*/ 157999 w 55"/>
              <a:gd name="T41" fmla="*/ 75565 h 55"/>
              <a:gd name="T42" fmla="*/ 154564 w 55"/>
              <a:gd name="T43" fmla="*/ 68695 h 5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txBody>
          <a:bodyPr/>
          <a:lstStyle/>
          <a:p>
            <a:endParaRPr lang="en-US" sz="94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Freeform 45"/>
          <p:cNvSpPr>
            <a:spLocks noEditPoints="1"/>
          </p:cNvSpPr>
          <p:nvPr>
            <p:custDataLst>
              <p:tags r:id="rId14"/>
            </p:custDataLst>
          </p:nvPr>
        </p:nvSpPr>
        <p:spPr bwMode="auto">
          <a:xfrm>
            <a:off x="4239576" y="4090017"/>
            <a:ext cx="182214" cy="182214"/>
          </a:xfrm>
          <a:custGeom>
            <a:gdLst>
              <a:gd name="T0" fmla="*/ 92739 w 55"/>
              <a:gd name="T1" fmla="*/ 188912 h 55"/>
              <a:gd name="T2" fmla="*/ 0 w 55"/>
              <a:gd name="T3" fmla="*/ 92739 h 55"/>
              <a:gd name="T4" fmla="*/ 92739 w 55"/>
              <a:gd name="T5" fmla="*/ 0 h 55"/>
              <a:gd name="T6" fmla="*/ 188912 w 55"/>
              <a:gd name="T7" fmla="*/ 92739 h 55"/>
              <a:gd name="T8" fmla="*/ 92739 w 55"/>
              <a:gd name="T9" fmla="*/ 188912 h 55"/>
              <a:gd name="T10" fmla="*/ 154564 w 55"/>
              <a:gd name="T11" fmla="*/ 68695 h 55"/>
              <a:gd name="T12" fmla="*/ 144260 w 55"/>
              <a:gd name="T13" fmla="*/ 58391 h 55"/>
              <a:gd name="T14" fmla="*/ 137391 w 55"/>
              <a:gd name="T15" fmla="*/ 54956 h 55"/>
              <a:gd name="T16" fmla="*/ 130521 w 55"/>
              <a:gd name="T17" fmla="*/ 58391 h 55"/>
              <a:gd name="T18" fmla="*/ 82434 w 55"/>
              <a:gd name="T19" fmla="*/ 106478 h 55"/>
              <a:gd name="T20" fmla="*/ 54956 w 55"/>
              <a:gd name="T21" fmla="*/ 79000 h 55"/>
              <a:gd name="T22" fmla="*/ 48087 w 55"/>
              <a:gd name="T23" fmla="*/ 75565 h 55"/>
              <a:gd name="T24" fmla="*/ 44652 w 55"/>
              <a:gd name="T25" fmla="*/ 79000 h 55"/>
              <a:gd name="T26" fmla="*/ 30913 w 55"/>
              <a:gd name="T27" fmla="*/ 89304 h 55"/>
              <a:gd name="T28" fmla="*/ 30913 w 55"/>
              <a:gd name="T29" fmla="*/ 96173 h 55"/>
              <a:gd name="T30" fmla="*/ 30913 w 55"/>
              <a:gd name="T31" fmla="*/ 103043 h 55"/>
              <a:gd name="T32" fmla="*/ 75565 w 55"/>
              <a:gd name="T33" fmla="*/ 147695 h 55"/>
              <a:gd name="T34" fmla="*/ 82434 w 55"/>
              <a:gd name="T35" fmla="*/ 147695 h 55"/>
              <a:gd name="T36" fmla="*/ 89304 w 55"/>
              <a:gd name="T37" fmla="*/ 147695 h 55"/>
              <a:gd name="T38" fmla="*/ 154564 w 55"/>
              <a:gd name="T39" fmla="*/ 79000 h 55"/>
              <a:gd name="T40" fmla="*/ 157999 w 55"/>
              <a:gd name="T41" fmla="*/ 75565 h 55"/>
              <a:gd name="T42" fmla="*/ 154564 w 55"/>
              <a:gd name="T43" fmla="*/ 68695 h 5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txBody>
          <a:bodyPr/>
          <a:lstStyle/>
          <a:p>
            <a:endParaRPr lang="en-US" sz="94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1" name="Rectangle"/>
          <p:cNvSpPr/>
          <p:nvPr>
            <p:custDataLst>
              <p:tags r:id="rId15"/>
            </p:custDataLst>
          </p:nvPr>
        </p:nvSpPr>
        <p:spPr>
          <a:xfrm>
            <a:off x="9226711" y="3865610"/>
            <a:ext cx="1666819" cy="1666815"/>
          </a:xfrm>
          <a:custGeom>
            <a:gdLst>
              <a:gd name="connsiteX0" fmla="*/ 3 w 1236423"/>
              <a:gd name="connsiteY0" fmla="*/ 1 h 1236420"/>
              <a:gd name="connsiteX1" fmla="*/ 690618 w 1236423"/>
              <a:gd name="connsiteY1" fmla="*/ 1 h 1236420"/>
              <a:gd name="connsiteX2" fmla="*/ 1236423 w 1236423"/>
              <a:gd name="connsiteY2" fmla="*/ 545806 h 1236420"/>
              <a:gd name="connsiteX3" fmla="*/ 1236422 w 1236423"/>
              <a:gd name="connsiteY3" fmla="*/ 1236420 h 1236420"/>
              <a:gd name="connsiteX4" fmla="*/ 545805 w 1236423"/>
              <a:gd name="connsiteY4" fmla="*/ 1236420 h 1236420"/>
              <a:gd name="connsiteX5" fmla="*/ 1 w 1236423"/>
              <a:gd name="connsiteY5" fmla="*/ 690616 h 1236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6423" h="1236420">
                <a:moveTo>
                  <a:pt x="3" y="1"/>
                </a:moveTo>
                <a:lnTo>
                  <a:pt x="690618" y="1"/>
                </a:lnTo>
                <a:cubicBezTo>
                  <a:pt x="992060" y="0"/>
                  <a:pt x="1236421" y="244366"/>
                  <a:pt x="1236423" y="545806"/>
                </a:cubicBezTo>
                <a:lnTo>
                  <a:pt x="1236422" y="1236420"/>
                </a:lnTo>
                <a:lnTo>
                  <a:pt x="545805" y="1236420"/>
                </a:lnTo>
                <a:cubicBezTo>
                  <a:pt x="244367" y="1236421"/>
                  <a:pt x="0" y="992058"/>
                  <a:pt x="1" y="690616"/>
                </a:cubicBezTo>
                <a:close/>
              </a:path>
            </a:pathLst>
          </a:custGeom>
          <a:gradFill>
            <a:gsLst>
              <a:gs pos="2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  <a:effectLst>
            <a:outerShdw blurRad="355600" dist="381000" dir="2700000" sx="80000" sy="8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1" name="Freeform"/>
          <p:cNvSpPr/>
          <p:nvPr>
            <p:custDataLst>
              <p:tags r:id="rId16"/>
            </p:custDataLst>
          </p:nvPr>
        </p:nvSpPr>
        <p:spPr>
          <a:xfrm>
            <a:off x="9226707" y="3865622"/>
            <a:ext cx="759764" cy="767269"/>
          </a:xfrm>
          <a:custGeom>
            <a:gdLst>
              <a:gd name="connsiteX0" fmla="*/ 0 w 563582"/>
              <a:gd name="connsiteY0" fmla="*/ 0 h 569149"/>
              <a:gd name="connsiteX1" fmla="*/ 563582 w 563582"/>
              <a:gd name="connsiteY1" fmla="*/ 1 h 569149"/>
              <a:gd name="connsiteX2" fmla="*/ 562469 w 563582"/>
              <a:gd name="connsiteY2" fmla="*/ 21966 h 569149"/>
              <a:gd name="connsiteX3" fmla="*/ 16100 w 563582"/>
              <a:gd name="connsiteY3" fmla="*/ 568333 h 569149"/>
              <a:gd name="connsiteX4" fmla="*/ 2 w 563582"/>
              <a:gd name="connsiteY4" fmla="*/ 569149 h 5691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582" h="569149">
                <a:moveTo>
                  <a:pt x="0" y="0"/>
                </a:moveTo>
                <a:lnTo>
                  <a:pt x="563582" y="1"/>
                </a:lnTo>
                <a:lnTo>
                  <a:pt x="562469" y="21966"/>
                </a:lnTo>
                <a:cubicBezTo>
                  <a:pt x="533216" y="310052"/>
                  <a:pt x="304186" y="539078"/>
                  <a:pt x="16100" y="568333"/>
                </a:cubicBezTo>
                <a:lnTo>
                  <a:pt x="2" y="569149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Rectangle 12"/>
          <p:cNvSpPr/>
          <p:nvPr>
            <p:custDataLst>
              <p:tags r:id="rId17"/>
            </p:custDataLst>
          </p:nvPr>
        </p:nvSpPr>
        <p:spPr>
          <a:xfrm>
            <a:off x="9137139" y="3897971"/>
            <a:ext cx="726551" cy="397452"/>
          </a:xfrm>
          <a:prstGeom prst="rect">
            <a:avLst/>
          </a:prstGeom>
          <a:effectLst>
            <a:outerShdw blurRad="177800" dist="76200" dir="2700000" algn="tl" rotWithShape="0">
              <a:schemeClr val="lt1">
                <a:lumMod val="50000"/>
                <a:alpha val="40000"/>
              </a:schemeClr>
            </a:outerShdw>
          </a:effectLst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Segoe UI" panose="020b0502040204020203" pitchFamily="34" charset="0"/>
              </a:rPr>
              <a:t>04</a:t>
            </a:r>
          </a:p>
        </p:txBody>
      </p:sp>
      <p:sp>
        <p:nvSpPr>
          <p:cNvPr id="103" name="Rectangle"/>
          <p:cNvSpPr/>
          <p:nvPr>
            <p:custDataLst>
              <p:tags r:id="rId18"/>
            </p:custDataLst>
          </p:nvPr>
        </p:nvSpPr>
        <p:spPr>
          <a:xfrm>
            <a:off x="7434568" y="3865612"/>
            <a:ext cx="1666815" cy="1666815"/>
          </a:xfrm>
          <a:custGeom>
            <a:gdLst>
              <a:gd name="connsiteX0" fmla="*/ 545809 w 1236420"/>
              <a:gd name="connsiteY0" fmla="*/ 1 h 1236420"/>
              <a:gd name="connsiteX1" fmla="*/ 1236420 w 1236420"/>
              <a:gd name="connsiteY1" fmla="*/ 2 h 1236420"/>
              <a:gd name="connsiteX2" fmla="*/ 1236419 w 1236420"/>
              <a:gd name="connsiteY2" fmla="*/ 690613 h 1236420"/>
              <a:gd name="connsiteX3" fmla="*/ 690617 w 1236420"/>
              <a:gd name="connsiteY3" fmla="*/ 1236420 h 1236420"/>
              <a:gd name="connsiteX4" fmla="*/ 0 w 1236420"/>
              <a:gd name="connsiteY4" fmla="*/ 1236419 h 1236420"/>
              <a:gd name="connsiteX5" fmla="*/ 2 w 1236420"/>
              <a:gd name="connsiteY5" fmla="*/ 545805 h 1236420"/>
              <a:gd name="connsiteX6" fmla="*/ 545809 w 1236420"/>
              <a:gd name="connsiteY6" fmla="*/ 1 h 1236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6420" h="1236420">
                <a:moveTo>
                  <a:pt x="545809" y="1"/>
                </a:moveTo>
                <a:lnTo>
                  <a:pt x="1236420" y="2"/>
                </a:lnTo>
                <a:lnTo>
                  <a:pt x="1236419" y="690613"/>
                </a:lnTo>
                <a:cubicBezTo>
                  <a:pt x="1236422" y="992059"/>
                  <a:pt x="992055" y="1236420"/>
                  <a:pt x="690617" y="1236420"/>
                </a:cubicBezTo>
                <a:lnTo>
                  <a:pt x="0" y="1236419"/>
                </a:lnTo>
                <a:lnTo>
                  <a:pt x="2" y="545805"/>
                </a:lnTo>
                <a:cubicBezTo>
                  <a:pt x="1" y="244368"/>
                  <a:pt x="244368" y="0"/>
                  <a:pt x="545809" y="1"/>
                </a:cubicBezTo>
                <a:close/>
              </a:path>
            </a:pathLst>
          </a:custGeom>
          <a:gradFill>
            <a:gsLst>
              <a:gs pos="2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>
            <a:noFill/>
          </a:ln>
          <a:effectLst>
            <a:outerShdw blurRad="241300" dist="495300" dir="2700000" sx="80000" sy="8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9" name="Freeform"/>
          <p:cNvSpPr/>
          <p:nvPr>
            <p:custDataLst>
              <p:tags r:id="rId19"/>
            </p:custDataLst>
          </p:nvPr>
        </p:nvSpPr>
        <p:spPr>
          <a:xfrm>
            <a:off x="8341614" y="3865615"/>
            <a:ext cx="759760" cy="767266"/>
          </a:xfrm>
          <a:custGeom>
            <a:gdLst>
              <a:gd name="connsiteX0" fmla="*/ 0 w 563579"/>
              <a:gd name="connsiteY0" fmla="*/ 0 h 569147"/>
              <a:gd name="connsiteX1" fmla="*/ 563579 w 563579"/>
              <a:gd name="connsiteY1" fmla="*/ 0 h 569147"/>
              <a:gd name="connsiteX2" fmla="*/ 563578 w 563579"/>
              <a:gd name="connsiteY2" fmla="*/ 569147 h 569147"/>
              <a:gd name="connsiteX3" fmla="*/ 547478 w 563579"/>
              <a:gd name="connsiteY3" fmla="*/ 568333 h 569147"/>
              <a:gd name="connsiteX4" fmla="*/ 1109 w 563579"/>
              <a:gd name="connsiteY4" fmla="*/ 21966 h 5691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579" h="569147">
                <a:moveTo>
                  <a:pt x="0" y="0"/>
                </a:moveTo>
                <a:lnTo>
                  <a:pt x="563579" y="0"/>
                </a:lnTo>
                <a:lnTo>
                  <a:pt x="563578" y="569147"/>
                </a:lnTo>
                <a:lnTo>
                  <a:pt x="547478" y="568333"/>
                </a:lnTo>
                <a:cubicBezTo>
                  <a:pt x="259394" y="539076"/>
                  <a:pt x="30366" y="310050"/>
                  <a:pt x="1109" y="2196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Rectangle 20"/>
          <p:cNvSpPr/>
          <p:nvPr>
            <p:custDataLst>
              <p:tags r:id="rId20"/>
            </p:custDataLst>
          </p:nvPr>
        </p:nvSpPr>
        <p:spPr>
          <a:xfrm>
            <a:off x="8465081" y="3897971"/>
            <a:ext cx="726551" cy="397452"/>
          </a:xfrm>
          <a:prstGeom prst="rect">
            <a:avLst/>
          </a:prstGeom>
          <a:effectLst>
            <a:outerShdw blurRad="177800" dist="76200" dir="2700000" algn="tl" rotWithShape="0">
              <a:schemeClr val="lt1">
                <a:lumMod val="50000"/>
                <a:alpha val="40000"/>
              </a:schemeClr>
            </a:outerShdw>
          </a:effectLst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Segoe UI" panose="020b0502040204020203" pitchFamily="34" charset="0"/>
              </a:rPr>
              <a:t>03</a:t>
            </a:r>
          </a:p>
        </p:txBody>
      </p:sp>
      <p:sp>
        <p:nvSpPr>
          <p:cNvPr id="153" name="Rectangle"/>
          <p:cNvSpPr/>
          <p:nvPr>
            <p:custDataLst>
              <p:tags r:id="rId21"/>
            </p:custDataLst>
          </p:nvPr>
        </p:nvSpPr>
        <p:spPr>
          <a:xfrm>
            <a:off x="9226712" y="2089272"/>
            <a:ext cx="1666819" cy="1666818"/>
          </a:xfrm>
          <a:custGeom>
            <a:gdLst>
              <a:gd name="connsiteX0" fmla="*/ 1236420 w 1236423"/>
              <a:gd name="connsiteY0" fmla="*/ 0 h 1236422"/>
              <a:gd name="connsiteX1" fmla="*/ 1236423 w 1236423"/>
              <a:gd name="connsiteY1" fmla="*/ 690614 h 1236422"/>
              <a:gd name="connsiteX2" fmla="*/ 690615 w 1236423"/>
              <a:gd name="connsiteY2" fmla="*/ 1236419 h 1236422"/>
              <a:gd name="connsiteX3" fmla="*/ 4 w 1236423"/>
              <a:gd name="connsiteY3" fmla="*/ 1236422 h 1236422"/>
              <a:gd name="connsiteX4" fmla="*/ 0 w 1236423"/>
              <a:gd name="connsiteY4" fmla="*/ 545808 h 1236422"/>
              <a:gd name="connsiteX5" fmla="*/ 545805 w 1236423"/>
              <a:gd name="connsiteY5" fmla="*/ 2 h 1236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6423" h="1236422">
                <a:moveTo>
                  <a:pt x="1236420" y="0"/>
                </a:moveTo>
                <a:lnTo>
                  <a:pt x="1236423" y="690614"/>
                </a:lnTo>
                <a:cubicBezTo>
                  <a:pt x="1236419" y="992056"/>
                  <a:pt x="992054" y="1236419"/>
                  <a:pt x="690615" y="1236419"/>
                </a:cubicBezTo>
                <a:lnTo>
                  <a:pt x="4" y="1236422"/>
                </a:lnTo>
                <a:lnTo>
                  <a:pt x="0" y="545808"/>
                </a:lnTo>
                <a:cubicBezTo>
                  <a:pt x="0" y="244366"/>
                  <a:pt x="244365" y="2"/>
                  <a:pt x="545805" y="2"/>
                </a:cubicBezTo>
                <a:close/>
              </a:path>
            </a:pathLst>
          </a:custGeom>
          <a:gradFill>
            <a:gsLst>
              <a:gs pos="2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  <a:effectLst>
            <a:outerShdw blurRad="241300" dist="495300" dir="2700000" sx="80000" sy="8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5" name="Freeform"/>
          <p:cNvSpPr/>
          <p:nvPr>
            <p:custDataLst>
              <p:tags r:id="rId22"/>
            </p:custDataLst>
          </p:nvPr>
        </p:nvSpPr>
        <p:spPr>
          <a:xfrm>
            <a:off x="9226726" y="2988846"/>
            <a:ext cx="759756" cy="767266"/>
          </a:xfrm>
          <a:custGeom>
            <a:gdLst>
              <a:gd name="connsiteX0" fmla="*/ 0 w 563576"/>
              <a:gd name="connsiteY0" fmla="*/ 0 h 569147"/>
              <a:gd name="connsiteX1" fmla="*/ 16099 w 563576"/>
              <a:gd name="connsiteY1" fmla="*/ 814 h 569147"/>
              <a:gd name="connsiteX2" fmla="*/ 562463 w 563576"/>
              <a:gd name="connsiteY2" fmla="*/ 547183 h 569147"/>
              <a:gd name="connsiteX3" fmla="*/ 563576 w 563576"/>
              <a:gd name="connsiteY3" fmla="*/ 569147 h 569147"/>
              <a:gd name="connsiteX4" fmla="*/ 0 w 563576"/>
              <a:gd name="connsiteY4" fmla="*/ 569145 h 5691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576" h="569147">
                <a:moveTo>
                  <a:pt x="0" y="0"/>
                </a:moveTo>
                <a:lnTo>
                  <a:pt x="16099" y="814"/>
                </a:lnTo>
                <a:cubicBezTo>
                  <a:pt x="304180" y="30070"/>
                  <a:pt x="533208" y="259099"/>
                  <a:pt x="562463" y="547183"/>
                </a:cubicBezTo>
                <a:lnTo>
                  <a:pt x="563576" y="569147"/>
                </a:lnTo>
                <a:lnTo>
                  <a:pt x="0" y="56914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Rectangle"/>
          <p:cNvSpPr/>
          <p:nvPr>
            <p:custDataLst>
              <p:tags r:id="rId23"/>
            </p:custDataLst>
          </p:nvPr>
        </p:nvSpPr>
        <p:spPr>
          <a:xfrm>
            <a:off x="7434567" y="2089282"/>
            <a:ext cx="1666817" cy="1666815"/>
          </a:xfrm>
          <a:custGeom>
            <a:gdLst>
              <a:gd name="connsiteX0" fmla="*/ 0 w 1236421"/>
              <a:gd name="connsiteY0" fmla="*/ 0 h 1236420"/>
              <a:gd name="connsiteX1" fmla="*/ 690615 w 1236421"/>
              <a:gd name="connsiteY1" fmla="*/ 0 h 1236420"/>
              <a:gd name="connsiteX2" fmla="*/ 1236421 w 1236421"/>
              <a:gd name="connsiteY2" fmla="*/ 545805 h 1236420"/>
              <a:gd name="connsiteX3" fmla="*/ 1236421 w 1236421"/>
              <a:gd name="connsiteY3" fmla="*/ 1236420 h 1236420"/>
              <a:gd name="connsiteX4" fmla="*/ 545806 w 1236421"/>
              <a:gd name="connsiteY4" fmla="*/ 1236420 h 1236420"/>
              <a:gd name="connsiteX5" fmla="*/ 1 w 1236421"/>
              <a:gd name="connsiteY5" fmla="*/ 690615 h 1236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6421" h="1236420">
                <a:moveTo>
                  <a:pt x="0" y="0"/>
                </a:moveTo>
                <a:lnTo>
                  <a:pt x="690615" y="0"/>
                </a:lnTo>
                <a:cubicBezTo>
                  <a:pt x="992056" y="0"/>
                  <a:pt x="1236420" y="244366"/>
                  <a:pt x="1236421" y="545805"/>
                </a:cubicBezTo>
                <a:lnTo>
                  <a:pt x="1236421" y="1236420"/>
                </a:lnTo>
                <a:lnTo>
                  <a:pt x="545806" y="1236420"/>
                </a:lnTo>
                <a:cubicBezTo>
                  <a:pt x="244365" y="1236421"/>
                  <a:pt x="0" y="992055"/>
                  <a:pt x="1" y="690615"/>
                </a:cubicBez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>
            <a:outerShdw blurRad="241300" dist="495300" dir="2700000" sx="80000" sy="8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1" name="Freefor"/>
          <p:cNvSpPr/>
          <p:nvPr>
            <p:custDataLst>
              <p:tags r:id="rId24"/>
            </p:custDataLst>
          </p:nvPr>
        </p:nvSpPr>
        <p:spPr>
          <a:xfrm>
            <a:off x="8341614" y="2988839"/>
            <a:ext cx="759764" cy="767263"/>
          </a:xfrm>
          <a:custGeom>
            <a:gdLst>
              <a:gd name="connsiteX0" fmla="*/ 563582 w 563582"/>
              <a:gd name="connsiteY0" fmla="*/ 0 h 569145"/>
              <a:gd name="connsiteX1" fmla="*/ 563580 w 563582"/>
              <a:gd name="connsiteY1" fmla="*/ 569145 h 569145"/>
              <a:gd name="connsiteX2" fmla="*/ 0 w 563582"/>
              <a:gd name="connsiteY2" fmla="*/ 569145 h 569145"/>
              <a:gd name="connsiteX3" fmla="*/ 1109 w 563582"/>
              <a:gd name="connsiteY3" fmla="*/ 547179 h 569145"/>
              <a:gd name="connsiteX4" fmla="*/ 547480 w 563582"/>
              <a:gd name="connsiteY4" fmla="*/ 812 h 5691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582" h="569145">
                <a:moveTo>
                  <a:pt x="563582" y="0"/>
                </a:moveTo>
                <a:lnTo>
                  <a:pt x="563580" y="569145"/>
                </a:lnTo>
                <a:lnTo>
                  <a:pt x="0" y="569145"/>
                </a:lnTo>
                <a:lnTo>
                  <a:pt x="1109" y="547179"/>
                </a:lnTo>
                <a:cubicBezTo>
                  <a:pt x="30368" y="259095"/>
                  <a:pt x="259396" y="30067"/>
                  <a:pt x="547480" y="81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Rectangle 35"/>
          <p:cNvSpPr/>
          <p:nvPr>
            <p:custDataLst>
              <p:tags r:id="rId25"/>
            </p:custDataLst>
          </p:nvPr>
        </p:nvSpPr>
        <p:spPr>
          <a:xfrm>
            <a:off x="8465081" y="3243649"/>
            <a:ext cx="726551" cy="397452"/>
          </a:xfrm>
          <a:prstGeom prst="rect">
            <a:avLst/>
          </a:prstGeom>
          <a:effectLst>
            <a:outerShdw blurRad="177800" dist="76200" dir="2700000" algn="tl" rotWithShape="0">
              <a:schemeClr val="lt1">
                <a:lumMod val="50000"/>
                <a:alpha val="40000"/>
              </a:schemeClr>
            </a:outerShdw>
          </a:effectLst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Segoe UI" panose="020b0502040204020203" pitchFamily="34" charset="0"/>
              </a:rPr>
              <a:t>01</a:t>
            </a:r>
          </a:p>
        </p:txBody>
      </p:sp>
      <p:sp>
        <p:nvSpPr>
          <p:cNvPr id="60" name="Freeform 20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9887923" y="4511008"/>
            <a:ext cx="447768" cy="454118"/>
          </a:xfrm>
          <a:custGeom>
            <a:gdLst>
              <a:gd name="T0" fmla="*/ 211227 w 497"/>
              <a:gd name="T1" fmla="*/ 3596 h 505"/>
              <a:gd name="T2" fmla="*/ 211227 w 497"/>
              <a:gd name="T3" fmla="*/ 3596 h 505"/>
              <a:gd name="T4" fmla="*/ 203571 w 497"/>
              <a:gd name="T5" fmla="*/ 0 h 505"/>
              <a:gd name="T6" fmla="*/ 199518 w 497"/>
              <a:gd name="T7" fmla="*/ 7642 h 505"/>
              <a:gd name="T8" fmla="*/ 171594 w 497"/>
              <a:gd name="T9" fmla="*/ 75521 h 505"/>
              <a:gd name="T10" fmla="*/ 167541 w 497"/>
              <a:gd name="T11" fmla="*/ 63384 h 505"/>
              <a:gd name="T12" fmla="*/ 155831 w 497"/>
              <a:gd name="T13" fmla="*/ 59338 h 505"/>
              <a:gd name="T14" fmla="*/ 119350 w 497"/>
              <a:gd name="T15" fmla="*/ 59338 h 505"/>
              <a:gd name="T16" fmla="*/ 108091 w 497"/>
              <a:gd name="T17" fmla="*/ 63384 h 505"/>
              <a:gd name="T18" fmla="*/ 4053 w 497"/>
              <a:gd name="T19" fmla="*/ 134859 h 505"/>
              <a:gd name="T20" fmla="*/ 4053 w 497"/>
              <a:gd name="T21" fmla="*/ 151042 h 505"/>
              <a:gd name="T22" fmla="*/ 47740 w 497"/>
              <a:gd name="T23" fmla="*/ 218472 h 505"/>
              <a:gd name="T24" fmla="*/ 63954 w 497"/>
              <a:gd name="T25" fmla="*/ 222518 h 505"/>
              <a:gd name="T26" fmla="*/ 167541 w 497"/>
              <a:gd name="T27" fmla="*/ 146997 h 505"/>
              <a:gd name="T28" fmla="*/ 175648 w 497"/>
              <a:gd name="T29" fmla="*/ 138905 h 505"/>
              <a:gd name="T30" fmla="*/ 187357 w 497"/>
              <a:gd name="T31" fmla="*/ 102943 h 505"/>
              <a:gd name="T32" fmla="*/ 183754 w 497"/>
              <a:gd name="T33" fmla="*/ 91255 h 505"/>
              <a:gd name="T34" fmla="*/ 179701 w 497"/>
              <a:gd name="T35" fmla="*/ 83163 h 505"/>
              <a:gd name="T36" fmla="*/ 211227 w 497"/>
              <a:gd name="T37" fmla="*/ 3596 h 505"/>
              <a:gd name="T38" fmla="*/ 163487 w 497"/>
              <a:gd name="T39" fmla="*/ 111034 h 505"/>
              <a:gd name="T40" fmla="*/ 163487 w 497"/>
              <a:gd name="T41" fmla="*/ 111034 h 505"/>
              <a:gd name="T42" fmla="*/ 139617 w 497"/>
              <a:gd name="T43" fmla="*/ 102943 h 505"/>
              <a:gd name="T44" fmla="*/ 143671 w 497"/>
              <a:gd name="T45" fmla="*/ 79117 h 505"/>
              <a:gd name="T46" fmla="*/ 163487 w 497"/>
              <a:gd name="T47" fmla="*/ 79117 h 505"/>
              <a:gd name="T48" fmla="*/ 159884 w 497"/>
              <a:gd name="T49" fmla="*/ 83163 h 505"/>
              <a:gd name="T50" fmla="*/ 155831 w 497"/>
              <a:gd name="T51" fmla="*/ 91255 h 505"/>
              <a:gd name="T52" fmla="*/ 159884 w 497"/>
              <a:gd name="T53" fmla="*/ 95301 h 505"/>
              <a:gd name="T54" fmla="*/ 163487 w 497"/>
              <a:gd name="T55" fmla="*/ 95301 h 505"/>
              <a:gd name="T56" fmla="*/ 171594 w 497"/>
              <a:gd name="T57" fmla="*/ 91255 h 505"/>
              <a:gd name="T58" fmla="*/ 163487 w 497"/>
              <a:gd name="T59" fmla="*/ 111034 h 50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497" h="505">
                <a:moveTo>
                  <a:pt x="469" y="8"/>
                </a:moveTo>
                <a:lnTo>
                  <a:pt x="469" y="8"/>
                </a:lnTo>
                <a:cubicBezTo>
                  <a:pt x="469" y="8"/>
                  <a:pt x="461" y="0"/>
                  <a:pt x="452" y="0"/>
                </a:cubicBezTo>
                <a:cubicBezTo>
                  <a:pt x="443" y="8"/>
                  <a:pt x="443" y="17"/>
                  <a:pt x="443" y="17"/>
                </a:cubicBezTo>
                <a:cubicBezTo>
                  <a:pt x="461" y="88"/>
                  <a:pt x="416" y="141"/>
                  <a:pt x="381" y="168"/>
                </a:cubicBezTo>
                <a:cubicBezTo>
                  <a:pt x="372" y="141"/>
                  <a:pt x="372" y="141"/>
                  <a:pt x="372" y="141"/>
                </a:cubicBezTo>
                <a:cubicBezTo>
                  <a:pt x="363" y="141"/>
                  <a:pt x="355" y="132"/>
                  <a:pt x="346" y="132"/>
                </a:cubicBezTo>
                <a:cubicBezTo>
                  <a:pt x="265" y="132"/>
                  <a:pt x="265" y="132"/>
                  <a:pt x="265" y="132"/>
                </a:cubicBezTo>
                <a:cubicBezTo>
                  <a:pt x="257" y="132"/>
                  <a:pt x="248" y="132"/>
                  <a:pt x="240" y="141"/>
                </a:cubicBezTo>
                <a:cubicBezTo>
                  <a:pt x="9" y="300"/>
                  <a:pt x="9" y="300"/>
                  <a:pt x="9" y="300"/>
                </a:cubicBezTo>
                <a:cubicBezTo>
                  <a:pt x="0" y="309"/>
                  <a:pt x="0" y="327"/>
                  <a:pt x="9" y="336"/>
                </a:cubicBezTo>
                <a:cubicBezTo>
                  <a:pt x="106" y="486"/>
                  <a:pt x="106" y="486"/>
                  <a:pt x="106" y="486"/>
                </a:cubicBezTo>
                <a:cubicBezTo>
                  <a:pt x="115" y="504"/>
                  <a:pt x="133" y="495"/>
                  <a:pt x="142" y="495"/>
                </a:cubicBezTo>
                <a:cubicBezTo>
                  <a:pt x="372" y="327"/>
                  <a:pt x="372" y="327"/>
                  <a:pt x="372" y="327"/>
                </a:cubicBezTo>
                <a:cubicBezTo>
                  <a:pt x="381" y="327"/>
                  <a:pt x="390" y="309"/>
                  <a:pt x="390" y="309"/>
                </a:cubicBezTo>
                <a:cubicBezTo>
                  <a:pt x="416" y="229"/>
                  <a:pt x="416" y="229"/>
                  <a:pt x="416" y="229"/>
                </a:cubicBezTo>
                <a:cubicBezTo>
                  <a:pt x="416" y="221"/>
                  <a:pt x="416" y="212"/>
                  <a:pt x="408" y="203"/>
                </a:cubicBezTo>
                <a:cubicBezTo>
                  <a:pt x="399" y="185"/>
                  <a:pt x="399" y="185"/>
                  <a:pt x="399" y="185"/>
                </a:cubicBezTo>
                <a:cubicBezTo>
                  <a:pt x="452" y="150"/>
                  <a:pt x="496" y="88"/>
                  <a:pt x="469" y="8"/>
                </a:cubicBezTo>
                <a:close/>
                <a:moveTo>
                  <a:pt x="363" y="247"/>
                </a:moveTo>
                <a:lnTo>
                  <a:pt x="363" y="247"/>
                </a:lnTo>
                <a:cubicBezTo>
                  <a:pt x="346" y="256"/>
                  <a:pt x="319" y="256"/>
                  <a:pt x="310" y="229"/>
                </a:cubicBezTo>
                <a:cubicBezTo>
                  <a:pt x="293" y="212"/>
                  <a:pt x="301" y="194"/>
                  <a:pt x="319" y="176"/>
                </a:cubicBezTo>
                <a:cubicBezTo>
                  <a:pt x="328" y="168"/>
                  <a:pt x="346" y="168"/>
                  <a:pt x="363" y="176"/>
                </a:cubicBezTo>
                <a:cubicBezTo>
                  <a:pt x="355" y="185"/>
                  <a:pt x="355" y="185"/>
                  <a:pt x="355" y="185"/>
                </a:cubicBezTo>
                <a:cubicBezTo>
                  <a:pt x="346" y="185"/>
                  <a:pt x="337" y="194"/>
                  <a:pt x="346" y="203"/>
                </a:cubicBezTo>
                <a:cubicBezTo>
                  <a:pt x="346" y="212"/>
                  <a:pt x="355" y="212"/>
                  <a:pt x="355" y="212"/>
                </a:cubicBezTo>
                <a:cubicBezTo>
                  <a:pt x="363" y="212"/>
                  <a:pt x="363" y="212"/>
                  <a:pt x="363" y="212"/>
                </a:cubicBezTo>
                <a:cubicBezTo>
                  <a:pt x="372" y="212"/>
                  <a:pt x="372" y="212"/>
                  <a:pt x="381" y="203"/>
                </a:cubicBezTo>
                <a:cubicBezTo>
                  <a:pt x="381" y="221"/>
                  <a:pt x="372" y="238"/>
                  <a:pt x="363" y="2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16098" tIns="8049" rIns="16098" bIns="8049" anchor="ctr"/>
          <a:lstStyle/>
          <a:p>
            <a:endParaRPr lang="en-US" sz="845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1" name="Freeform 29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7988492" y="4552293"/>
            <a:ext cx="400132" cy="412832"/>
          </a:xfrm>
          <a:custGeom>
            <a:gdLst>
              <a:gd name="T0" fmla="*/ 111726 w 444"/>
              <a:gd name="T1" fmla="*/ 150538 h 462"/>
              <a:gd name="T2" fmla="*/ 111726 w 444"/>
              <a:gd name="T3" fmla="*/ 150538 h 462"/>
              <a:gd name="T4" fmla="*/ 144162 w 444"/>
              <a:gd name="T5" fmla="*/ 114802 h 462"/>
              <a:gd name="T6" fmla="*/ 199574 w 444"/>
              <a:gd name="T7" fmla="*/ 31716 h 462"/>
              <a:gd name="T8" fmla="*/ 191916 w 444"/>
              <a:gd name="T9" fmla="*/ 23675 h 462"/>
              <a:gd name="T10" fmla="*/ 155875 w 444"/>
              <a:gd name="T11" fmla="*/ 23675 h 462"/>
              <a:gd name="T12" fmla="*/ 100013 w 444"/>
              <a:gd name="T13" fmla="*/ 0 h 462"/>
              <a:gd name="T14" fmla="*/ 44150 w 444"/>
              <a:gd name="T15" fmla="*/ 23675 h 462"/>
              <a:gd name="T16" fmla="*/ 8109 w 444"/>
              <a:gd name="T17" fmla="*/ 23675 h 462"/>
              <a:gd name="T18" fmla="*/ 0 w 444"/>
              <a:gd name="T19" fmla="*/ 31716 h 462"/>
              <a:gd name="T20" fmla="*/ 55863 w 444"/>
              <a:gd name="T21" fmla="*/ 114802 h 462"/>
              <a:gd name="T22" fmla="*/ 87849 w 444"/>
              <a:gd name="T23" fmla="*/ 150538 h 462"/>
              <a:gd name="T24" fmla="*/ 87849 w 444"/>
              <a:gd name="T25" fmla="*/ 166172 h 462"/>
              <a:gd name="T26" fmla="*/ 48204 w 444"/>
              <a:gd name="T27" fmla="*/ 185827 h 462"/>
              <a:gd name="T28" fmla="*/ 100013 w 444"/>
              <a:gd name="T29" fmla="*/ 205928 h 462"/>
              <a:gd name="T30" fmla="*/ 147766 w 444"/>
              <a:gd name="T31" fmla="*/ 185827 h 462"/>
              <a:gd name="T32" fmla="*/ 111726 w 444"/>
              <a:gd name="T33" fmla="*/ 166172 h 462"/>
              <a:gd name="T34" fmla="*/ 111726 w 444"/>
              <a:gd name="T35" fmla="*/ 150538 h 462"/>
              <a:gd name="T36" fmla="*/ 144162 w 444"/>
              <a:gd name="T37" fmla="*/ 94700 h 462"/>
              <a:gd name="T38" fmla="*/ 144162 w 444"/>
              <a:gd name="T39" fmla="*/ 94700 h 462"/>
              <a:gd name="T40" fmla="*/ 155875 w 444"/>
              <a:gd name="T41" fmla="*/ 39756 h 462"/>
              <a:gd name="T42" fmla="*/ 183807 w 444"/>
              <a:gd name="T43" fmla="*/ 39756 h 462"/>
              <a:gd name="T44" fmla="*/ 144162 w 444"/>
              <a:gd name="T45" fmla="*/ 94700 h 462"/>
              <a:gd name="T46" fmla="*/ 100013 w 444"/>
              <a:gd name="T47" fmla="*/ 16081 h 462"/>
              <a:gd name="T48" fmla="*/ 100013 w 444"/>
              <a:gd name="T49" fmla="*/ 16081 h 462"/>
              <a:gd name="T50" fmla="*/ 144162 w 444"/>
              <a:gd name="T51" fmla="*/ 31716 h 462"/>
              <a:gd name="T52" fmla="*/ 100013 w 444"/>
              <a:gd name="T53" fmla="*/ 51370 h 462"/>
              <a:gd name="T54" fmla="*/ 55863 w 444"/>
              <a:gd name="T55" fmla="*/ 31716 h 462"/>
              <a:gd name="T56" fmla="*/ 100013 w 444"/>
              <a:gd name="T57" fmla="*/ 16081 h 462"/>
              <a:gd name="T58" fmla="*/ 16218 w 444"/>
              <a:gd name="T59" fmla="*/ 39756 h 462"/>
              <a:gd name="T60" fmla="*/ 16218 w 444"/>
              <a:gd name="T61" fmla="*/ 39756 h 462"/>
              <a:gd name="T62" fmla="*/ 44150 w 444"/>
              <a:gd name="T63" fmla="*/ 39756 h 462"/>
              <a:gd name="T64" fmla="*/ 55863 w 444"/>
              <a:gd name="T65" fmla="*/ 94700 h 462"/>
              <a:gd name="T66" fmla="*/ 16218 w 444"/>
              <a:gd name="T67" fmla="*/ 39756 h 4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43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16098" tIns="8049" rIns="16098" bIns="8049" anchor="ctr"/>
          <a:lstStyle/>
          <a:p>
            <a:endParaRPr lang="en-US" sz="845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Freeform 65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7963717" y="2604757"/>
            <a:ext cx="377903" cy="374723"/>
          </a:xfrm>
          <a:custGeom>
            <a:gdLst>
              <a:gd name="T0" fmla="*/ 172604 w 417"/>
              <a:gd name="T1" fmla="*/ 91192 h 417"/>
              <a:gd name="T2" fmla="*/ 172604 w 417"/>
              <a:gd name="T3" fmla="*/ 91192 h 417"/>
              <a:gd name="T4" fmla="*/ 188460 w 417"/>
              <a:gd name="T5" fmla="*/ 63340 h 417"/>
              <a:gd name="T6" fmla="*/ 184836 w 417"/>
              <a:gd name="T7" fmla="*/ 47617 h 417"/>
              <a:gd name="T8" fmla="*/ 152671 w 417"/>
              <a:gd name="T9" fmla="*/ 35488 h 417"/>
              <a:gd name="T10" fmla="*/ 144516 w 417"/>
              <a:gd name="T11" fmla="*/ 7637 h 417"/>
              <a:gd name="T12" fmla="*/ 124583 w 417"/>
              <a:gd name="T13" fmla="*/ 0 h 417"/>
              <a:gd name="T14" fmla="*/ 96495 w 417"/>
              <a:gd name="T15" fmla="*/ 15723 h 417"/>
              <a:gd name="T16" fmla="*/ 68407 w 417"/>
              <a:gd name="T17" fmla="*/ 0 h 417"/>
              <a:gd name="T18" fmla="*/ 48474 w 417"/>
              <a:gd name="T19" fmla="*/ 7637 h 417"/>
              <a:gd name="T20" fmla="*/ 40320 w 417"/>
              <a:gd name="T21" fmla="*/ 35488 h 417"/>
              <a:gd name="T22" fmla="*/ 8155 w 417"/>
              <a:gd name="T23" fmla="*/ 47617 h 417"/>
              <a:gd name="T24" fmla="*/ 0 w 417"/>
              <a:gd name="T25" fmla="*/ 63340 h 417"/>
              <a:gd name="T26" fmla="*/ 19933 w 417"/>
              <a:gd name="T27" fmla="*/ 91192 h 417"/>
              <a:gd name="T28" fmla="*/ 0 w 417"/>
              <a:gd name="T29" fmla="*/ 123536 h 417"/>
              <a:gd name="T30" fmla="*/ 8155 w 417"/>
              <a:gd name="T31" fmla="*/ 139258 h 417"/>
              <a:gd name="T32" fmla="*/ 40320 w 417"/>
              <a:gd name="T33" fmla="*/ 147344 h 417"/>
              <a:gd name="T34" fmla="*/ 48474 w 417"/>
              <a:gd name="T35" fmla="*/ 178790 h 417"/>
              <a:gd name="T36" fmla="*/ 68407 w 417"/>
              <a:gd name="T37" fmla="*/ 186876 h 417"/>
              <a:gd name="T38" fmla="*/ 96495 w 417"/>
              <a:gd name="T39" fmla="*/ 167110 h 417"/>
              <a:gd name="T40" fmla="*/ 124583 w 417"/>
              <a:gd name="T41" fmla="*/ 186876 h 417"/>
              <a:gd name="T42" fmla="*/ 144516 w 417"/>
              <a:gd name="T43" fmla="*/ 178790 h 417"/>
              <a:gd name="T44" fmla="*/ 152671 w 417"/>
              <a:gd name="T45" fmla="*/ 147344 h 417"/>
              <a:gd name="T46" fmla="*/ 184836 w 417"/>
              <a:gd name="T47" fmla="*/ 139258 h 417"/>
              <a:gd name="T48" fmla="*/ 188460 w 417"/>
              <a:gd name="T49" fmla="*/ 119043 h 417"/>
              <a:gd name="T50" fmla="*/ 172604 w 417"/>
              <a:gd name="T51" fmla="*/ 91192 h 417"/>
              <a:gd name="T52" fmla="*/ 96495 w 417"/>
              <a:gd name="T53" fmla="*/ 131172 h 417"/>
              <a:gd name="T54" fmla="*/ 96495 w 417"/>
              <a:gd name="T55" fmla="*/ 131172 h 417"/>
              <a:gd name="T56" fmla="*/ 56629 w 417"/>
              <a:gd name="T57" fmla="*/ 91192 h 417"/>
              <a:gd name="T58" fmla="*/ 96495 w 417"/>
              <a:gd name="T59" fmla="*/ 51660 h 417"/>
              <a:gd name="T60" fmla="*/ 136362 w 417"/>
              <a:gd name="T61" fmla="*/ 91192 h 417"/>
              <a:gd name="T62" fmla="*/ 96495 w 417"/>
              <a:gd name="T63" fmla="*/ 131172 h 41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17" h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16098" tIns="8049" rIns="16098" bIns="8049" anchor="ctr"/>
          <a:lstStyle/>
          <a:p>
            <a:endParaRPr lang="en-US" sz="845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Freeform 102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9837827" y="2627273"/>
            <a:ext cx="444591" cy="400132"/>
          </a:xfrm>
          <a:custGeom>
            <a:gdLst>
              <a:gd name="T0" fmla="*/ 35703 w 498"/>
              <a:gd name="T1" fmla="*/ 67874 h 445"/>
              <a:gd name="T2" fmla="*/ 35703 w 498"/>
              <a:gd name="T3" fmla="*/ 67874 h 445"/>
              <a:gd name="T4" fmla="*/ 63372 w 498"/>
              <a:gd name="T5" fmla="*/ 75965 h 445"/>
              <a:gd name="T6" fmla="*/ 67389 w 498"/>
              <a:gd name="T7" fmla="*/ 75965 h 445"/>
              <a:gd name="T8" fmla="*/ 87026 w 498"/>
              <a:gd name="T9" fmla="*/ 60232 h 445"/>
              <a:gd name="T10" fmla="*/ 87026 w 498"/>
              <a:gd name="T11" fmla="*/ 56187 h 445"/>
              <a:gd name="T12" fmla="*/ 79439 w 498"/>
              <a:gd name="T13" fmla="*/ 48096 h 445"/>
              <a:gd name="T14" fmla="*/ 122728 w 498"/>
              <a:gd name="T15" fmla="*/ 4495 h 445"/>
              <a:gd name="T16" fmla="*/ 87026 w 498"/>
              <a:gd name="T17" fmla="*/ 0 h 445"/>
              <a:gd name="T18" fmla="*/ 47753 w 498"/>
              <a:gd name="T19" fmla="*/ 24273 h 445"/>
              <a:gd name="T20" fmla="*/ 32133 w 498"/>
              <a:gd name="T21" fmla="*/ 36409 h 445"/>
              <a:gd name="T22" fmla="*/ 23653 w 498"/>
              <a:gd name="T23" fmla="*/ 52141 h 445"/>
              <a:gd name="T24" fmla="*/ 8033 w 498"/>
              <a:gd name="T25" fmla="*/ 56187 h 445"/>
              <a:gd name="T26" fmla="*/ 0 w 498"/>
              <a:gd name="T27" fmla="*/ 64278 h 445"/>
              <a:gd name="T28" fmla="*/ 0 w 498"/>
              <a:gd name="T29" fmla="*/ 67874 h 445"/>
              <a:gd name="T30" fmla="*/ 16066 w 498"/>
              <a:gd name="T31" fmla="*/ 84055 h 445"/>
              <a:gd name="T32" fmla="*/ 23653 w 498"/>
              <a:gd name="T33" fmla="*/ 88101 h 445"/>
              <a:gd name="T34" fmla="*/ 32133 w 498"/>
              <a:gd name="T35" fmla="*/ 80010 h 445"/>
              <a:gd name="T36" fmla="*/ 35703 w 498"/>
              <a:gd name="T37" fmla="*/ 67874 h 445"/>
              <a:gd name="T38" fmla="*/ 99075 w 498"/>
              <a:gd name="T39" fmla="*/ 71919 h 445"/>
              <a:gd name="T40" fmla="*/ 99075 w 498"/>
              <a:gd name="T41" fmla="*/ 71919 h 445"/>
              <a:gd name="T42" fmla="*/ 95059 w 498"/>
              <a:gd name="T43" fmla="*/ 71919 h 445"/>
              <a:gd name="T44" fmla="*/ 79439 w 498"/>
              <a:gd name="T45" fmla="*/ 84055 h 445"/>
              <a:gd name="T46" fmla="*/ 75422 w 498"/>
              <a:gd name="T47" fmla="*/ 91697 h 445"/>
              <a:gd name="T48" fmla="*/ 170035 w 498"/>
              <a:gd name="T49" fmla="*/ 195530 h 445"/>
              <a:gd name="T50" fmla="*/ 178068 w 498"/>
              <a:gd name="T51" fmla="*/ 195530 h 445"/>
              <a:gd name="T52" fmla="*/ 190117 w 498"/>
              <a:gd name="T53" fmla="*/ 187439 h 445"/>
              <a:gd name="T54" fmla="*/ 190117 w 498"/>
              <a:gd name="T55" fmla="*/ 179798 h 445"/>
              <a:gd name="T56" fmla="*/ 99075 w 498"/>
              <a:gd name="T57" fmla="*/ 71919 h 445"/>
              <a:gd name="T58" fmla="*/ 221804 w 498"/>
              <a:gd name="T59" fmla="*/ 28318 h 445"/>
              <a:gd name="T60" fmla="*/ 221804 w 498"/>
              <a:gd name="T61" fmla="*/ 28318 h 445"/>
              <a:gd name="T62" fmla="*/ 213771 w 498"/>
              <a:gd name="T63" fmla="*/ 24273 h 445"/>
              <a:gd name="T64" fmla="*/ 205737 w 498"/>
              <a:gd name="T65" fmla="*/ 40005 h 445"/>
              <a:gd name="T66" fmla="*/ 182084 w 498"/>
              <a:gd name="T67" fmla="*/ 48096 h 445"/>
              <a:gd name="T68" fmla="*/ 178068 w 498"/>
              <a:gd name="T69" fmla="*/ 28318 h 445"/>
              <a:gd name="T70" fmla="*/ 186101 w 498"/>
              <a:gd name="T71" fmla="*/ 8540 h 445"/>
              <a:gd name="T72" fmla="*/ 182084 w 498"/>
              <a:gd name="T73" fmla="*/ 4495 h 445"/>
              <a:gd name="T74" fmla="*/ 150398 w 498"/>
              <a:gd name="T75" fmla="*/ 32364 h 445"/>
              <a:gd name="T76" fmla="*/ 142365 w 498"/>
              <a:gd name="T77" fmla="*/ 67874 h 445"/>
              <a:gd name="T78" fmla="*/ 126745 w 498"/>
              <a:gd name="T79" fmla="*/ 84055 h 445"/>
              <a:gd name="T80" fmla="*/ 142365 w 498"/>
              <a:gd name="T81" fmla="*/ 103833 h 445"/>
              <a:gd name="T82" fmla="*/ 162448 w 498"/>
              <a:gd name="T83" fmla="*/ 84055 h 445"/>
              <a:gd name="T84" fmla="*/ 182084 w 498"/>
              <a:gd name="T85" fmla="*/ 80010 h 445"/>
              <a:gd name="T86" fmla="*/ 217787 w 498"/>
              <a:gd name="T87" fmla="*/ 64278 h 445"/>
              <a:gd name="T88" fmla="*/ 221804 w 498"/>
              <a:gd name="T89" fmla="*/ 28318 h 445"/>
              <a:gd name="T90" fmla="*/ 32133 w 498"/>
              <a:gd name="T91" fmla="*/ 179798 h 445"/>
              <a:gd name="T92" fmla="*/ 32133 w 498"/>
              <a:gd name="T93" fmla="*/ 179798 h 445"/>
              <a:gd name="T94" fmla="*/ 32133 w 498"/>
              <a:gd name="T95" fmla="*/ 187439 h 445"/>
              <a:gd name="T96" fmla="*/ 39719 w 498"/>
              <a:gd name="T97" fmla="*/ 199576 h 445"/>
              <a:gd name="T98" fmla="*/ 47753 w 498"/>
              <a:gd name="T99" fmla="*/ 195530 h 445"/>
              <a:gd name="T100" fmla="*/ 103092 w 498"/>
              <a:gd name="T101" fmla="*/ 143838 h 445"/>
              <a:gd name="T102" fmla="*/ 87026 w 498"/>
              <a:gd name="T103" fmla="*/ 123611 h 445"/>
              <a:gd name="T104" fmla="*/ 32133 w 498"/>
              <a:gd name="T105" fmla="*/ 179798 h 44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16098" tIns="8049" rIns="16098" bIns="8049" anchor="ctr"/>
          <a:lstStyle/>
          <a:p>
            <a:endParaRPr lang="en-US" sz="845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30"/>
            </p:custDataLst>
          </p:nvPr>
        </p:nvSpPr>
        <p:spPr>
          <a:xfrm>
            <a:off x="1504876" y="2160855"/>
            <a:ext cx="2354713" cy="1480245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交通事故：如车祸、碰撞等</a:t>
            </a:r>
          </a:p>
        </p:txBody>
      </p:sp>
      <p:sp>
        <p:nvSpPr>
          <p:cNvPr id="4" name="文本框 3"/>
          <p:cNvSpPr txBox="1"/>
          <p:nvPr>
            <p:custDataLst>
              <p:tags r:id="rId31"/>
            </p:custDataLst>
          </p:nvPr>
        </p:nvSpPr>
        <p:spPr>
          <a:xfrm>
            <a:off x="1504876" y="3958895"/>
            <a:ext cx="2354713" cy="1480245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暴力伤害：如枪伤、刀伤等</a:t>
            </a:r>
          </a:p>
        </p:txBody>
      </p:sp>
      <p:sp>
        <p:nvSpPr>
          <p:cNvPr id="5" name="文本框 4"/>
          <p:cNvSpPr txBox="1"/>
          <p:nvPr>
            <p:custDataLst>
              <p:tags r:id="rId32"/>
            </p:custDataLst>
          </p:nvPr>
        </p:nvSpPr>
        <p:spPr>
          <a:xfrm>
            <a:off x="4436563" y="2160854"/>
            <a:ext cx="2354713" cy="1480245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运动损伤：如跳水、滑雪等运动中受伤</a:t>
            </a:r>
          </a:p>
        </p:txBody>
      </p:sp>
      <p:sp>
        <p:nvSpPr>
          <p:cNvPr id="6" name="文本框 5"/>
          <p:cNvSpPr txBox="1"/>
          <p:nvPr>
            <p:custDataLst>
              <p:tags r:id="rId33"/>
            </p:custDataLst>
          </p:nvPr>
        </p:nvSpPr>
        <p:spPr>
          <a:xfrm>
            <a:off x="4436563" y="3958894"/>
            <a:ext cx="2354713" cy="1480245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疾病：如脊髓炎、肿瘤等疾病导致的损伤</a:t>
            </a:r>
          </a:p>
        </p:txBody>
      </p:sp>
      <p:sp>
        <p:nvSpPr>
          <p:cNvPr id="393" name="Rectangle 35"/>
          <p:cNvSpPr/>
          <p:nvPr>
            <p:custDataLst>
              <p:tags r:id="rId34"/>
            </p:custDataLst>
          </p:nvPr>
        </p:nvSpPr>
        <p:spPr>
          <a:xfrm>
            <a:off x="9176656" y="3243649"/>
            <a:ext cx="726551" cy="397452"/>
          </a:xfrm>
          <a:prstGeom prst="rect">
            <a:avLst/>
          </a:prstGeom>
          <a:effectLst>
            <a:outerShdw blurRad="177800" dist="76200" dir="2700000" algn="tl" rotWithShape="0">
              <a:schemeClr val="lt1">
                <a:lumMod val="50000"/>
                <a:alpha val="40000"/>
              </a:schemeClr>
            </a:outerShdw>
          </a:effectLst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Segoe UI" panose="020b0502040204020203" pitchFamily="34" charset="0"/>
              </a:rPr>
              <a:t>02</a:t>
            </a:r>
          </a:p>
        </p:txBody>
      </p:sp>
    </p:spTree>
    <p:custDataLst>
      <p:tags r:id="rId35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1" nodeType="with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2" nodeType="with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3" nodeType="withEffect"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3" grpId="1"/>
      <p:bldP spid="50" grpId="2"/>
      <p:bldP spid="47" grpId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5" name="直接连接符 4"/>
          <p:cNvCxnSpPr/>
          <p:nvPr>
            <p:custDataLst>
              <p:tags r:id="rId2"/>
            </p:custDataLst>
          </p:nvPr>
        </p:nvCxnSpPr>
        <p:spPr>
          <a:xfrm>
            <a:off x="735330" y="961390"/>
            <a:ext cx="800735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C871E4"/>
                </a:gs>
                <a:gs pos="77000">
                  <a:srgbClr val="C871E4">
                    <a:alpha val="4000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30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41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ECDBF8">
                    <a:lumMod val="20000"/>
                    <a:lumOff val="80000"/>
                    <a:alpha val="55000"/>
                  </a:srgbClr>
                </a:gs>
                <a:gs pos="69000">
                  <a:srgbClr val="C871E4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颈髓损伤的分类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等腰三角形 3"/>
          <p:cNvSpPr/>
          <p:nvPr>
            <p:custDataLst>
              <p:tags r:id="rId11"/>
            </p:custDataLst>
          </p:nvPr>
        </p:nvSpPr>
        <p:spPr>
          <a:xfrm rot="1805303" flipH="1">
            <a:off x="2086445" y="2165632"/>
            <a:ext cx="992444" cy="855222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>
            <p:custDataLst>
              <p:tags r:id="rId12"/>
            </p:custDataLst>
          </p:nvPr>
        </p:nvSpPr>
        <p:spPr>
          <a:xfrm>
            <a:off x="1305927" y="1725742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0" name="矩形 9"/>
          <p:cNvSpPr/>
          <p:nvPr>
            <p:custDataLst>
              <p:tags r:id="rId13"/>
            </p:custDataLst>
          </p:nvPr>
        </p:nvSpPr>
        <p:spPr>
          <a:xfrm>
            <a:off x="2810743" y="2089191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kern="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完全性损伤：损伤部位以下运动、感觉功能完全丧失</a:t>
            </a:r>
          </a:p>
        </p:txBody>
      </p:sp>
      <p:sp>
        <p:nvSpPr>
          <p:cNvPr id="16" name="等腰三角形 15"/>
          <p:cNvSpPr/>
          <p:nvPr>
            <p:custDataLst>
              <p:tags r:id="rId14"/>
            </p:custDataLst>
          </p:nvPr>
        </p:nvSpPr>
        <p:spPr>
          <a:xfrm rot="1805303" flipH="1">
            <a:off x="2086445" y="4699381"/>
            <a:ext cx="992444" cy="855222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1305927" y="4259490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5" name="矩形 14"/>
          <p:cNvSpPr/>
          <p:nvPr>
            <p:custDataLst>
              <p:tags r:id="rId16"/>
            </p:custDataLst>
          </p:nvPr>
        </p:nvSpPr>
        <p:spPr>
          <a:xfrm>
            <a:off x="2810743" y="4622940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kern="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脊髓震荡：损伤部位以下运动、感觉功能暂时丧失，可恢复</a:t>
            </a:r>
          </a:p>
        </p:txBody>
      </p:sp>
      <p:sp>
        <p:nvSpPr>
          <p:cNvPr id="26" name="等腰三角形 25"/>
          <p:cNvSpPr/>
          <p:nvPr>
            <p:custDataLst>
              <p:tags r:id="rId17"/>
            </p:custDataLst>
          </p:nvPr>
        </p:nvSpPr>
        <p:spPr>
          <a:xfrm rot="1805303" flipH="1">
            <a:off x="7180839" y="2167273"/>
            <a:ext cx="992444" cy="855222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任意多边形 26"/>
          <p:cNvSpPr/>
          <p:nvPr>
            <p:custDataLst>
              <p:tags r:id="rId18"/>
            </p:custDataLst>
          </p:nvPr>
        </p:nvSpPr>
        <p:spPr>
          <a:xfrm>
            <a:off x="6400321" y="1727383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5" name="矩形 24"/>
          <p:cNvSpPr/>
          <p:nvPr>
            <p:custDataLst>
              <p:tags r:id="rId19"/>
            </p:custDataLst>
          </p:nvPr>
        </p:nvSpPr>
        <p:spPr>
          <a:xfrm>
            <a:off x="7905137" y="2090834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kern="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不完全性损伤：损伤部位以下运动、感觉功能部分丧失</a:t>
            </a:r>
          </a:p>
        </p:txBody>
      </p:sp>
      <p:sp>
        <p:nvSpPr>
          <p:cNvPr id="31" name="等腰三角形 30"/>
          <p:cNvSpPr/>
          <p:nvPr>
            <p:custDataLst>
              <p:tags r:id="rId20"/>
            </p:custDataLst>
          </p:nvPr>
        </p:nvSpPr>
        <p:spPr>
          <a:xfrm rot="1805303" flipH="1">
            <a:off x="7180839" y="4699381"/>
            <a:ext cx="992444" cy="855222"/>
          </a:xfrm>
          <a:prstGeom prst="triangle">
            <a:avLst/>
          </a:prstGeom>
          <a:solidFill>
            <a:schemeClr val="accent4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" name="任意多边形 31"/>
          <p:cNvSpPr/>
          <p:nvPr>
            <p:custDataLst>
              <p:tags r:id="rId21"/>
            </p:custDataLst>
          </p:nvPr>
        </p:nvSpPr>
        <p:spPr>
          <a:xfrm>
            <a:off x="6400321" y="4259490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4"/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0" name="矩形 29"/>
          <p:cNvSpPr/>
          <p:nvPr>
            <p:custDataLst>
              <p:tags r:id="rId22"/>
            </p:custDataLst>
          </p:nvPr>
        </p:nvSpPr>
        <p:spPr>
          <a:xfrm>
            <a:off x="7905137" y="4622940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kern="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脊髓压迫：损伤部位以下运动、感觉功能持续丧失，需手术治疗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8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lvl="0"/>
            <a:r>
              <a:rPr>
                <a:gradFill>
                  <a:gsLst>
                    <a:gs pos="0">
                      <a:schemeClr val="accent4"/>
                    </a:gs>
                    <a:gs pos="100000">
                      <a:schemeClr val="accent4">
                        <a:alpha val="0"/>
                      </a:schemeClr>
                    </a:gs>
                  </a:gsLst>
                  <a:lin ang="5400000" scaled="0"/>
                </a:gradFill>
              </a:rPr>
              <a:t>2</a:t>
            </a:r>
          </a:p>
        </p:txBody>
      </p:sp>
      <p:sp>
        <p:nvSpPr>
          <p:cNvPr id="5" name="标题 4"/>
          <p:cNvSpPr/>
          <p:nvPr>
            <p:ph type="title" idx="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颈髓损伤的护理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/>
          <p:cNvCxnSpPr/>
          <p:nvPr>
            <p:custDataLst>
              <p:tags r:id="rId2"/>
            </p:custDataLst>
          </p:nvPr>
        </p:nvCxnSpPr>
        <p:spPr>
          <a:xfrm>
            <a:off x="735330" y="961390"/>
            <a:ext cx="800735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C871E4"/>
                </a:gs>
                <a:gs pos="77000">
                  <a:srgbClr val="C871E4">
                    <a:alpha val="4000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30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41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ECDBF8">
                    <a:lumMod val="20000"/>
                    <a:lumOff val="80000"/>
                    <a:alpha val="55000"/>
                  </a:srgbClr>
                </a:gs>
                <a:gs pos="69000">
                  <a:srgbClr val="C871E4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护理原则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3"/>
          <p:cNvSpPr/>
          <p:nvPr>
            <p:custDataLst>
              <p:tags r:id="rId11"/>
            </p:custDataLst>
          </p:nvPr>
        </p:nvSpPr>
        <p:spPr>
          <a:xfrm>
            <a:off x="1306284" y="2533620"/>
            <a:ext cx="1667123" cy="2553560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1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28"/>
          <p:cNvSpPr txBox="1"/>
          <p:nvPr>
            <p:custDataLst>
              <p:tags r:id="rId12"/>
            </p:custDataLst>
          </p:nvPr>
        </p:nvSpPr>
        <p:spPr>
          <a:xfrm>
            <a:off x="1492902" y="2723971"/>
            <a:ext cx="635124" cy="51133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 fontScale="90000"/>
          </a:bodyPr>
          <a:lstStyle/>
          <a:p>
            <a:r>
              <a:rPr lang="en-US" altLang="zh-CN" sz="2800" b="1">
                <a:solidFill>
                  <a:schemeClr val="lt1"/>
                </a:solidFill>
                <a:effectLst>
                  <a:outerShdw blurRad="114300" dist="50800" dir="2700000" sx="98000" sy="98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01</a:t>
            </a:r>
            <a:endParaRPr lang="en-US" altLang="zh-CN" sz="2800" b="1">
              <a:solidFill>
                <a:schemeClr val="lt1"/>
              </a:solidFill>
              <a:effectLst>
                <a:outerShdw blurRad="114300" dist="50800" dir="2700000" sx="98000" sy="98000" algn="tl" rotWithShape="0">
                  <a:schemeClr val="accent1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13"/>
            </p:custDataLst>
          </p:nvPr>
        </p:nvSpPr>
        <p:spPr>
          <a:xfrm>
            <a:off x="1485438" y="3204202"/>
            <a:ext cx="1328722" cy="131130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保持呼吸道通畅：防止窒息，保持呼吸通畅</a:t>
            </a:r>
          </a:p>
        </p:txBody>
      </p:sp>
      <p:sp>
        <p:nvSpPr>
          <p:cNvPr id="31" name="椭圆 30"/>
          <p:cNvSpPr/>
          <p:nvPr>
            <p:custDataLst>
              <p:tags r:id="rId14"/>
            </p:custDataLst>
          </p:nvPr>
        </p:nvSpPr>
        <p:spPr>
          <a:xfrm>
            <a:off x="1560085" y="4611926"/>
            <a:ext cx="264998" cy="2649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2" name="图片 34" descr="343538343130363b343538383237373bc8cbc8ba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603629" y="4655470"/>
            <a:ext cx="177909" cy="177909"/>
          </a:xfrm>
          <a:prstGeom prst="rect">
            <a:avLst/>
          </a:prstGeom>
        </p:spPr>
      </p:pic>
      <p:sp>
        <p:nvSpPr>
          <p:cNvPr id="36" name="圆角矩形 12"/>
          <p:cNvSpPr/>
          <p:nvPr>
            <p:custDataLst>
              <p:tags r:id="rId17"/>
            </p:custDataLst>
          </p:nvPr>
        </p:nvSpPr>
        <p:spPr>
          <a:xfrm>
            <a:off x="5265613" y="2533620"/>
            <a:ext cx="1667123" cy="2553560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3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8"/>
            </p:custDataLst>
          </p:nvPr>
        </p:nvSpPr>
        <p:spPr>
          <a:xfrm>
            <a:off x="5452232" y="2723971"/>
            <a:ext cx="641345" cy="511334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3">
                <a:lumMod val="75000"/>
                <a:alpha val="40000"/>
              </a:schemeClr>
            </a:outerShdw>
          </a:effectLst>
        </p:spPr>
        <p:txBody>
          <a:bodyPr wrap="square" rtlCol="0">
            <a:normAutofit fontScale="90000"/>
          </a:bodyPr>
          <a:lstStyle/>
          <a:p>
            <a:r>
              <a:rPr lang="en-US" altLang="zh-CN" sz="2800" b="1">
                <a:solidFill>
                  <a:schemeClr val="accent3"/>
                </a:solidFill>
                <a:effectLst>
                  <a:outerShdw blurRad="114300" dist="50800" dir="2700000" sx="98000" sy="98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03</a:t>
            </a:r>
            <a:endParaRPr lang="en-US" altLang="zh-CN" sz="2800" b="1">
              <a:solidFill>
                <a:schemeClr val="accent3"/>
              </a:solidFill>
              <a:effectLst>
                <a:outerShdw blurRad="114300" dist="50800" dir="2700000" sx="98000" sy="98000" algn="tl" rotWithShape="0">
                  <a:schemeClr val="accent3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8" name="文本框 37"/>
          <p:cNvSpPr txBox="1"/>
          <p:nvPr>
            <p:custDataLst>
              <p:tags r:id="rId19"/>
            </p:custDataLst>
          </p:nvPr>
        </p:nvSpPr>
        <p:spPr>
          <a:xfrm>
            <a:off x="5444767" y="3204202"/>
            <a:ext cx="1328722" cy="131130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预防感染：保持伤口清洁，预防感染</a:t>
            </a:r>
          </a:p>
        </p:txBody>
      </p:sp>
      <p:sp>
        <p:nvSpPr>
          <p:cNvPr id="39" name="椭圆 38"/>
          <p:cNvSpPr/>
          <p:nvPr>
            <p:custDataLst>
              <p:tags r:id="rId20"/>
            </p:custDataLst>
          </p:nvPr>
        </p:nvSpPr>
        <p:spPr>
          <a:xfrm>
            <a:off x="5515682" y="4611926"/>
            <a:ext cx="264998" cy="26499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76200" dir="4020000" sx="79000" sy="79000" algn="t" rotWithShape="0">
              <a:schemeClr val="accent3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3" name="图片 35" descr="343538343130363b343538383239363bd7f8b1ea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559226" y="4670400"/>
            <a:ext cx="177909" cy="177909"/>
          </a:xfrm>
          <a:prstGeom prst="rect">
            <a:avLst/>
          </a:prstGeom>
        </p:spPr>
      </p:pic>
      <p:sp>
        <p:nvSpPr>
          <p:cNvPr id="32" name="圆角矩形 6"/>
          <p:cNvSpPr/>
          <p:nvPr>
            <p:custDataLst>
              <p:tags r:id="rId23"/>
            </p:custDataLst>
          </p:nvPr>
        </p:nvSpPr>
        <p:spPr>
          <a:xfrm>
            <a:off x="3285949" y="2533620"/>
            <a:ext cx="1667123" cy="2553560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2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24"/>
            </p:custDataLst>
          </p:nvPr>
        </p:nvSpPr>
        <p:spPr>
          <a:xfrm>
            <a:off x="3472567" y="2723971"/>
            <a:ext cx="641345" cy="51133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 fontScale="90000"/>
          </a:bodyPr>
          <a:lstStyle/>
          <a:p>
            <a:r>
              <a:rPr lang="en-US" altLang="zh-CN" sz="2800" b="1">
                <a:solidFill>
                  <a:schemeClr val="lt1"/>
                </a:solidFill>
                <a:effectLst>
                  <a:outerShdw blurRad="114300" dist="50800" dir="2700000" sx="98000" sy="98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02</a:t>
            </a:r>
            <a:endParaRPr lang="en-US" altLang="zh-CN" sz="2800" b="1">
              <a:solidFill>
                <a:schemeClr val="lt1"/>
              </a:solidFill>
              <a:effectLst>
                <a:outerShdw blurRad="114300" dist="50800" dir="2700000" sx="98000" sy="98000" algn="tl" rotWithShape="0">
                  <a:schemeClr val="accent2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25"/>
            </p:custDataLst>
          </p:nvPr>
        </p:nvSpPr>
        <p:spPr>
          <a:xfrm>
            <a:off x="3465102" y="3204202"/>
            <a:ext cx="1328722" cy="131130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预防压疮：保持皮肤清洁，避免长时间受压</a:t>
            </a:r>
          </a:p>
        </p:txBody>
      </p:sp>
      <p:sp>
        <p:nvSpPr>
          <p:cNvPr id="35" name="椭圆 34"/>
          <p:cNvSpPr/>
          <p:nvPr>
            <p:custDataLst>
              <p:tags r:id="rId26"/>
            </p:custDataLst>
          </p:nvPr>
        </p:nvSpPr>
        <p:spPr>
          <a:xfrm>
            <a:off x="3539750" y="4611926"/>
            <a:ext cx="264998" cy="26499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4" name="图片 36" descr="343538343130363b343538383332303bc6ecd6c4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591381" y="4660447"/>
            <a:ext cx="177909" cy="177909"/>
          </a:xfrm>
          <a:prstGeom prst="rect">
            <a:avLst/>
          </a:prstGeom>
        </p:spPr>
      </p:pic>
      <p:sp>
        <p:nvSpPr>
          <p:cNvPr id="44" name="圆角矩形 23"/>
          <p:cNvSpPr/>
          <p:nvPr>
            <p:custDataLst>
              <p:tags r:id="rId29"/>
            </p:custDataLst>
          </p:nvPr>
        </p:nvSpPr>
        <p:spPr>
          <a:xfrm>
            <a:off x="9224942" y="2533618"/>
            <a:ext cx="1667123" cy="2553560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5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30"/>
            </p:custDataLst>
          </p:nvPr>
        </p:nvSpPr>
        <p:spPr>
          <a:xfrm>
            <a:off x="9411561" y="2723969"/>
            <a:ext cx="641345" cy="511334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5">
                <a:alpha val="40000"/>
              </a:schemeClr>
            </a:outerShdw>
          </a:effectLst>
        </p:spPr>
        <p:txBody>
          <a:bodyPr wrap="square" rtlCol="0">
            <a:normAutofit fontScale="90000"/>
          </a:bodyPr>
          <a:lstStyle/>
          <a:p>
            <a:r>
              <a:rPr lang="en-US" altLang="zh-CN" sz="2800" b="1">
                <a:solidFill>
                  <a:schemeClr val="lt1"/>
                </a:solidFill>
                <a:effectLst>
                  <a:outerShdw blurRad="114300" dist="50800" dir="2700000" sx="98000" sy="98000" algn="tl" rotWithShape="0">
                    <a:schemeClr val="accent5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05</a:t>
            </a:r>
            <a:endParaRPr lang="en-US" altLang="zh-CN" sz="2800" b="1">
              <a:solidFill>
                <a:schemeClr val="lt1"/>
              </a:solidFill>
              <a:effectLst>
                <a:outerShdw blurRad="114300" dist="50800" dir="2700000" sx="98000" sy="98000" algn="tl" rotWithShape="0">
                  <a:schemeClr val="accent5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46" name="文本框 45"/>
          <p:cNvSpPr txBox="1"/>
          <p:nvPr>
            <p:custDataLst>
              <p:tags r:id="rId31"/>
            </p:custDataLst>
          </p:nvPr>
        </p:nvSpPr>
        <p:spPr>
          <a:xfrm>
            <a:off x="9404096" y="3204200"/>
            <a:ext cx="1328722" cy="131130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心理护理：关注患者心理状况，给予心理支持和安慰</a:t>
            </a:r>
          </a:p>
        </p:txBody>
      </p:sp>
      <p:sp>
        <p:nvSpPr>
          <p:cNvPr id="47" name="椭圆 46"/>
          <p:cNvSpPr/>
          <p:nvPr>
            <p:custDataLst>
              <p:tags r:id="rId32"/>
            </p:custDataLst>
          </p:nvPr>
        </p:nvSpPr>
        <p:spPr>
          <a:xfrm>
            <a:off x="9478743" y="4626853"/>
            <a:ext cx="264998" cy="26499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76200" dir="4020000" sx="79000" sy="79000" algn="t" rotWithShape="0">
              <a:schemeClr val="accent5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5" name="图片 48" descr="343538343130363b343538383334313bb1fdd7b4cdb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9522288" y="4670398"/>
            <a:ext cx="177909" cy="177909"/>
          </a:xfrm>
          <a:prstGeom prst="rect">
            <a:avLst/>
          </a:prstGeom>
        </p:spPr>
      </p:pic>
      <p:sp>
        <p:nvSpPr>
          <p:cNvPr id="40" name="圆角矩形 18"/>
          <p:cNvSpPr/>
          <p:nvPr>
            <p:custDataLst>
              <p:tags r:id="rId35"/>
            </p:custDataLst>
          </p:nvPr>
        </p:nvSpPr>
        <p:spPr>
          <a:xfrm>
            <a:off x="7245278" y="2533619"/>
            <a:ext cx="1667123" cy="2553560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4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40"/>
          <p:cNvSpPr txBox="1"/>
          <p:nvPr>
            <p:custDataLst>
              <p:tags r:id="rId36"/>
            </p:custDataLst>
          </p:nvPr>
        </p:nvSpPr>
        <p:spPr>
          <a:xfrm>
            <a:off x="7431896" y="2723970"/>
            <a:ext cx="641345" cy="511334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4">
                <a:alpha val="40000"/>
              </a:schemeClr>
            </a:outerShdw>
          </a:effectLst>
        </p:spPr>
        <p:txBody>
          <a:bodyPr wrap="square" rtlCol="0">
            <a:normAutofit fontScale="90000"/>
          </a:bodyPr>
          <a:lstStyle/>
          <a:p>
            <a:r>
              <a:rPr lang="en-US" altLang="zh-CN" sz="2800" b="1">
                <a:solidFill>
                  <a:schemeClr val="accent4"/>
                </a:solidFill>
                <a:effectLst>
                  <a:outerShdw blurRad="114300" dist="50800" dir="2700000" sx="98000" sy="98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04</a:t>
            </a:r>
            <a:endParaRPr lang="en-US" altLang="zh-CN" sz="2800" b="1">
              <a:solidFill>
                <a:schemeClr val="accent4"/>
              </a:solidFill>
              <a:effectLst>
                <a:outerShdw blurRad="114300" dist="50800" dir="2700000" sx="98000" sy="98000" algn="tl" rotWithShape="0">
                  <a:schemeClr val="accent4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37"/>
            </p:custDataLst>
          </p:nvPr>
        </p:nvSpPr>
        <p:spPr>
          <a:xfrm>
            <a:off x="7424431" y="3204201"/>
            <a:ext cx="1328722" cy="131130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康复训练：根据患者情况，进行适当的康复训练</a:t>
            </a:r>
          </a:p>
        </p:txBody>
      </p:sp>
      <p:sp>
        <p:nvSpPr>
          <p:cNvPr id="43" name="椭圆 42"/>
          <p:cNvSpPr/>
          <p:nvPr>
            <p:custDataLst>
              <p:tags r:id="rId38"/>
            </p:custDataLst>
          </p:nvPr>
        </p:nvSpPr>
        <p:spPr>
          <a:xfrm>
            <a:off x="7499079" y="4626854"/>
            <a:ext cx="264998" cy="26499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76200" dir="4020000" sx="79000" sy="79000" algn="t" rotWithShape="0">
              <a:schemeClr val="accent4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7" name="图片 37" descr="343538343130363b343538383330303bb0b2c8ab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7546355" y="4670399"/>
            <a:ext cx="177909" cy="177909"/>
          </a:xfrm>
          <a:prstGeom prst="rect">
            <a:avLst/>
          </a:prstGeom>
        </p:spPr>
      </p:pic>
    </p:spTree>
    <p:custDataLst>
      <p:tags r:id="rId41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/>
          <p:cNvCxnSpPr/>
          <p:nvPr>
            <p:custDataLst>
              <p:tags r:id="rId2"/>
            </p:custDataLst>
          </p:nvPr>
        </p:nvCxnSpPr>
        <p:spPr>
          <a:xfrm>
            <a:off x="735330" y="961390"/>
            <a:ext cx="800735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C871E4"/>
                </a:gs>
                <a:gs pos="77000">
                  <a:srgbClr val="C871E4">
                    <a:alpha val="4000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4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30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3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2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41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1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0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ECDBF8">
                    <a:lumMod val="20000"/>
                    <a:lumOff val="80000"/>
                    <a:alpha val="55000"/>
                  </a:srgbClr>
                </a:gs>
                <a:gs pos="69000">
                  <a:srgbClr val="C871E4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护理措施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三角形 15"/>
          <p:cNvSpPr/>
          <p:nvPr>
            <p:custDataLst>
              <p:tags r:id="rId11"/>
            </p:custDataLst>
          </p:nvPr>
        </p:nvSpPr>
        <p:spPr>
          <a:xfrm>
            <a:off x="1306546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0"/>
          <p:cNvSpPr txBox="1"/>
          <p:nvPr>
            <p:custDataLst>
              <p:tags r:id="rId12"/>
            </p:custDataLst>
          </p:nvPr>
        </p:nvSpPr>
        <p:spPr>
          <a:xfrm>
            <a:off x="1645127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保持呼吸道通畅：及时清除呼吸道分泌物，保持呼吸通畅</a:t>
            </a:r>
          </a:p>
        </p:txBody>
      </p:sp>
      <p:sp>
        <p:nvSpPr>
          <p:cNvPr id="14" name="矩形: 圆角 13"/>
          <p:cNvSpPr/>
          <p:nvPr>
            <p:custDataLst>
              <p:tags r:id="rId13"/>
            </p:custDataLst>
          </p:nvPr>
        </p:nvSpPr>
        <p:spPr>
          <a:xfrm>
            <a:off x="1492673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三角形 15"/>
          <p:cNvSpPr/>
          <p:nvPr>
            <p:custDataLst>
              <p:tags r:id="rId14"/>
            </p:custDataLst>
          </p:nvPr>
        </p:nvSpPr>
        <p:spPr>
          <a:xfrm>
            <a:off x="4704165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10"/>
          <p:cNvSpPr txBox="1"/>
          <p:nvPr>
            <p:custDataLst>
              <p:tags r:id="rId15"/>
            </p:custDataLst>
          </p:nvPr>
        </p:nvSpPr>
        <p:spPr>
          <a:xfrm>
            <a:off x="5042746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预防压疮：定期翻身，保持皮肤清洁干燥，使用气垫床等</a:t>
            </a:r>
          </a:p>
        </p:txBody>
      </p:sp>
      <p:sp>
        <p:nvSpPr>
          <p:cNvPr id="5" name="矩形: 圆角 13"/>
          <p:cNvSpPr/>
          <p:nvPr>
            <p:custDataLst>
              <p:tags r:id="rId16"/>
            </p:custDataLst>
          </p:nvPr>
        </p:nvSpPr>
        <p:spPr>
          <a:xfrm>
            <a:off x="4890291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三角形 15"/>
          <p:cNvSpPr/>
          <p:nvPr>
            <p:custDataLst>
              <p:tags r:id="rId17"/>
            </p:custDataLst>
          </p:nvPr>
        </p:nvSpPr>
        <p:spPr>
          <a:xfrm>
            <a:off x="8101784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10"/>
          <p:cNvSpPr txBox="1"/>
          <p:nvPr>
            <p:custDataLst>
              <p:tags r:id="rId18"/>
            </p:custDataLst>
          </p:nvPr>
        </p:nvSpPr>
        <p:spPr>
          <a:xfrm>
            <a:off x="8440365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预防感染：保持伤口清洁，定期更换敷料，注意个人卫生</a:t>
            </a:r>
          </a:p>
        </p:txBody>
      </p:sp>
      <p:sp>
        <p:nvSpPr>
          <p:cNvPr id="8" name="矩形: 圆角 13"/>
          <p:cNvSpPr/>
          <p:nvPr>
            <p:custDataLst>
              <p:tags r:id="rId19"/>
            </p:custDataLst>
          </p:nvPr>
        </p:nvSpPr>
        <p:spPr>
          <a:xfrm>
            <a:off x="8287910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三角形 15"/>
          <p:cNvSpPr/>
          <p:nvPr>
            <p:custDataLst>
              <p:tags r:id="rId20"/>
            </p:custDataLst>
          </p:nvPr>
        </p:nvSpPr>
        <p:spPr>
          <a:xfrm>
            <a:off x="1306546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10"/>
          <p:cNvSpPr txBox="1"/>
          <p:nvPr>
            <p:custDataLst>
              <p:tags r:id="rId21"/>
            </p:custDataLst>
          </p:nvPr>
        </p:nvSpPr>
        <p:spPr>
          <a:xfrm>
            <a:off x="1645127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预防深静脉血栓：鼓励患者进行适当的活动，如踝泵运动等</a:t>
            </a:r>
          </a:p>
        </p:txBody>
      </p:sp>
      <p:sp>
        <p:nvSpPr>
          <p:cNvPr id="11" name="矩形: 圆角 13"/>
          <p:cNvSpPr/>
          <p:nvPr>
            <p:custDataLst>
              <p:tags r:id="rId22"/>
            </p:custDataLst>
          </p:nvPr>
        </p:nvSpPr>
        <p:spPr>
          <a:xfrm>
            <a:off x="1492673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三角形 15"/>
          <p:cNvSpPr/>
          <p:nvPr>
            <p:custDataLst>
              <p:tags r:id="rId23"/>
            </p:custDataLst>
          </p:nvPr>
        </p:nvSpPr>
        <p:spPr>
          <a:xfrm>
            <a:off x="4704165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0"/>
          <p:cNvSpPr txBox="1"/>
          <p:nvPr>
            <p:custDataLst>
              <p:tags r:id="rId24"/>
            </p:custDataLst>
          </p:nvPr>
        </p:nvSpPr>
        <p:spPr>
          <a:xfrm>
            <a:off x="5042746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心理护理：关注患者的心理状况，给予心理支持和安慰</a:t>
            </a:r>
          </a:p>
        </p:txBody>
      </p:sp>
      <p:sp>
        <p:nvSpPr>
          <p:cNvPr id="16" name="矩形: 圆角 13"/>
          <p:cNvSpPr/>
          <p:nvPr>
            <p:custDataLst>
              <p:tags r:id="rId25"/>
            </p:custDataLst>
          </p:nvPr>
        </p:nvSpPr>
        <p:spPr>
          <a:xfrm>
            <a:off x="4890291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三角形 15"/>
          <p:cNvSpPr/>
          <p:nvPr>
            <p:custDataLst>
              <p:tags r:id="rId26"/>
            </p:custDataLst>
          </p:nvPr>
        </p:nvSpPr>
        <p:spPr>
          <a:xfrm>
            <a:off x="8101784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0"/>
          <p:cNvSpPr txBox="1"/>
          <p:nvPr>
            <p:custDataLst>
              <p:tags r:id="rId27"/>
            </p:custDataLst>
          </p:nvPr>
        </p:nvSpPr>
        <p:spPr>
          <a:xfrm>
            <a:off x="8440365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康复护理：根据患者的病情和康复需求，制定康复计划，帮助患者恢复功能</a:t>
            </a:r>
          </a:p>
        </p:txBody>
      </p:sp>
      <p:sp>
        <p:nvSpPr>
          <p:cNvPr id="19" name="矩形: 圆角 13"/>
          <p:cNvSpPr/>
          <p:nvPr>
            <p:custDataLst>
              <p:tags r:id="rId28"/>
            </p:custDataLst>
          </p:nvPr>
        </p:nvSpPr>
        <p:spPr>
          <a:xfrm>
            <a:off x="8287910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9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30" name="直接连接符 29"/>
          <p:cNvCxnSpPr/>
          <p:nvPr>
            <p:custDataLst>
              <p:tags r:id="rId2"/>
            </p:custDataLst>
          </p:nvPr>
        </p:nvCxnSpPr>
        <p:spPr>
          <a:xfrm>
            <a:off x="735330" y="961390"/>
            <a:ext cx="800735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C871E4"/>
                </a:gs>
                <a:gs pos="77000">
                  <a:srgbClr val="C871E4">
                    <a:alpha val="4000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8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30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7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6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41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4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ECDBF8">
                    <a:lumMod val="20000"/>
                    <a:lumOff val="80000"/>
                    <a:alpha val="55000"/>
                  </a:srgbClr>
                </a:gs>
                <a:gs pos="69000">
                  <a:srgbClr val="C871E4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护理注意事项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任意多边形 4"/>
          <p:cNvSpPr/>
          <p:nvPr>
            <p:custDataLst>
              <p:tags r:id="rId11"/>
            </p:custDataLst>
          </p:nvPr>
        </p:nvSpPr>
        <p:spPr>
          <a:xfrm>
            <a:off x="2495247" y="1839191"/>
            <a:ext cx="1203773" cy="716332"/>
          </a:xfrm>
          <a:custGeom>
            <a:gdLst>
              <a:gd name="connsiteX0" fmla="*/ 0 w 2795451"/>
              <a:gd name="connsiteY0" fmla="*/ 78377 h 1663495"/>
              <a:gd name="connsiteX1" fmla="*/ 1393371 w 2795451"/>
              <a:gd name="connsiteY1" fmla="*/ 1663337 h 1663495"/>
              <a:gd name="connsiteX2" fmla="*/ 2795451 w 2795451"/>
              <a:gd name="connsiteY2" fmla="*/ 0 h 1663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95451" h="1663495">
                <a:moveTo>
                  <a:pt x="0" y="78377"/>
                </a:moveTo>
                <a:cubicBezTo>
                  <a:pt x="463731" y="877388"/>
                  <a:pt x="927463" y="1676400"/>
                  <a:pt x="1393371" y="1663337"/>
                </a:cubicBezTo>
                <a:cubicBezTo>
                  <a:pt x="1859279" y="1650274"/>
                  <a:pt x="2515325" y="300446"/>
                  <a:pt x="2795451" y="0"/>
                </a:cubicBez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6" name="任意多边形 45"/>
          <p:cNvSpPr/>
          <p:nvPr>
            <p:custDataLst>
              <p:tags r:id="rId12"/>
            </p:custDataLst>
          </p:nvPr>
        </p:nvSpPr>
        <p:spPr>
          <a:xfrm>
            <a:off x="2477558" y="1909940"/>
            <a:ext cx="1230305" cy="716332"/>
          </a:xfrm>
          <a:custGeom>
            <a:gdLst>
              <a:gd name="connsiteX0" fmla="*/ 0 w 2795451"/>
              <a:gd name="connsiteY0" fmla="*/ 78377 h 1663495"/>
              <a:gd name="connsiteX1" fmla="*/ 1393371 w 2795451"/>
              <a:gd name="connsiteY1" fmla="*/ 1663337 h 1663495"/>
              <a:gd name="connsiteX2" fmla="*/ 2795451 w 2795451"/>
              <a:gd name="connsiteY2" fmla="*/ 0 h 1663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95451" h="1663495">
                <a:moveTo>
                  <a:pt x="0" y="78377"/>
                </a:moveTo>
                <a:cubicBezTo>
                  <a:pt x="463731" y="877388"/>
                  <a:pt x="927463" y="1676400"/>
                  <a:pt x="1393371" y="1663337"/>
                </a:cubicBezTo>
                <a:cubicBezTo>
                  <a:pt x="1859279" y="1650274"/>
                  <a:pt x="2515325" y="300446"/>
                  <a:pt x="2795451" y="0"/>
                </a:cubicBezTo>
              </a:path>
            </a:pathLst>
          </a:custGeom>
          <a:noFill/>
          <a:ln>
            <a:solidFill>
              <a:schemeClr val="lt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8" name="标题 1"/>
          <p:cNvSpPr txBox="1"/>
          <p:nvPr>
            <p:custDataLst>
              <p:tags r:id="rId13"/>
            </p:custDataLst>
          </p:nvPr>
        </p:nvSpPr>
        <p:spPr>
          <a:xfrm>
            <a:off x="2660317" y="1478133"/>
            <a:ext cx="866026" cy="85410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36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9" name="标题 1"/>
          <p:cNvSpPr txBox="1"/>
          <p:nvPr>
            <p:custDataLst>
              <p:tags r:id="rId14"/>
            </p:custDataLst>
          </p:nvPr>
        </p:nvSpPr>
        <p:spPr>
          <a:xfrm>
            <a:off x="1928904" y="2780095"/>
            <a:ext cx="2505047" cy="897543"/>
          </a:xfrm>
          <a:prstGeom prst="rect">
            <a:avLst/>
          </a:prstGeom>
          <a:noFill/>
        </p:spPr>
        <p:txBody>
          <a:bodyPr wrap="square" rtlCol="0" anchor="t">
            <a:normAutofit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保持患者卧床休息，避免活动</a:t>
            </a:r>
          </a:p>
        </p:txBody>
      </p:sp>
      <p:sp>
        <p:nvSpPr>
          <p:cNvPr id="2" name="任意多边形 1"/>
          <p:cNvSpPr/>
          <p:nvPr>
            <p:custDataLst>
              <p:tags r:id="rId15"/>
            </p:custDataLst>
          </p:nvPr>
        </p:nvSpPr>
        <p:spPr>
          <a:xfrm>
            <a:off x="5412993" y="1839191"/>
            <a:ext cx="1203773" cy="716332"/>
          </a:xfrm>
          <a:custGeom>
            <a:gdLst>
              <a:gd name="connsiteX0" fmla="*/ 0 w 2795451"/>
              <a:gd name="connsiteY0" fmla="*/ 78377 h 1663495"/>
              <a:gd name="connsiteX1" fmla="*/ 1393371 w 2795451"/>
              <a:gd name="connsiteY1" fmla="*/ 1663337 h 1663495"/>
              <a:gd name="connsiteX2" fmla="*/ 2795451 w 2795451"/>
              <a:gd name="connsiteY2" fmla="*/ 0 h 1663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95451" h="1663495">
                <a:moveTo>
                  <a:pt x="0" y="78377"/>
                </a:moveTo>
                <a:cubicBezTo>
                  <a:pt x="463731" y="877388"/>
                  <a:pt x="927463" y="1676400"/>
                  <a:pt x="1393371" y="1663337"/>
                </a:cubicBezTo>
                <a:cubicBezTo>
                  <a:pt x="1859279" y="1650274"/>
                  <a:pt x="2515325" y="300446"/>
                  <a:pt x="2795451" y="0"/>
                </a:cubicBez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任意多边形 3"/>
          <p:cNvSpPr/>
          <p:nvPr>
            <p:custDataLst>
              <p:tags r:id="rId16"/>
            </p:custDataLst>
          </p:nvPr>
        </p:nvSpPr>
        <p:spPr>
          <a:xfrm>
            <a:off x="5395304" y="1909940"/>
            <a:ext cx="1230305" cy="716332"/>
          </a:xfrm>
          <a:custGeom>
            <a:gdLst>
              <a:gd name="connsiteX0" fmla="*/ 0 w 2795451"/>
              <a:gd name="connsiteY0" fmla="*/ 78377 h 1663495"/>
              <a:gd name="connsiteX1" fmla="*/ 1393371 w 2795451"/>
              <a:gd name="connsiteY1" fmla="*/ 1663337 h 1663495"/>
              <a:gd name="connsiteX2" fmla="*/ 2795451 w 2795451"/>
              <a:gd name="connsiteY2" fmla="*/ 0 h 1663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95451" h="1663495">
                <a:moveTo>
                  <a:pt x="0" y="78377"/>
                </a:moveTo>
                <a:cubicBezTo>
                  <a:pt x="463731" y="877388"/>
                  <a:pt x="927463" y="1676400"/>
                  <a:pt x="1393371" y="1663337"/>
                </a:cubicBezTo>
                <a:cubicBezTo>
                  <a:pt x="1859279" y="1650274"/>
                  <a:pt x="2515325" y="300446"/>
                  <a:pt x="2795451" y="0"/>
                </a:cubicBezTo>
              </a:path>
            </a:pathLst>
          </a:custGeom>
          <a:noFill/>
          <a:ln>
            <a:solidFill>
              <a:schemeClr val="lt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标题 1"/>
          <p:cNvSpPr txBox="1"/>
          <p:nvPr>
            <p:custDataLst>
              <p:tags r:id="rId17"/>
            </p:custDataLst>
          </p:nvPr>
        </p:nvSpPr>
        <p:spPr>
          <a:xfrm>
            <a:off x="5578064" y="1478133"/>
            <a:ext cx="866026" cy="85410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36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" name="标题 1"/>
          <p:cNvSpPr txBox="1"/>
          <p:nvPr>
            <p:custDataLst>
              <p:tags r:id="rId18"/>
            </p:custDataLst>
          </p:nvPr>
        </p:nvSpPr>
        <p:spPr>
          <a:xfrm>
            <a:off x="4846649" y="2780095"/>
            <a:ext cx="2505047" cy="89754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保持呼吸道通畅，防止窒息</a:t>
            </a:r>
          </a:p>
        </p:txBody>
      </p:sp>
      <p:sp>
        <p:nvSpPr>
          <p:cNvPr id="8" name="任意多边形 7"/>
          <p:cNvSpPr/>
          <p:nvPr>
            <p:custDataLst>
              <p:tags r:id="rId19"/>
            </p:custDataLst>
          </p:nvPr>
        </p:nvSpPr>
        <p:spPr>
          <a:xfrm>
            <a:off x="8330738" y="1839191"/>
            <a:ext cx="1203773" cy="716332"/>
          </a:xfrm>
          <a:custGeom>
            <a:gdLst>
              <a:gd name="connsiteX0" fmla="*/ 0 w 2795451"/>
              <a:gd name="connsiteY0" fmla="*/ 78377 h 1663495"/>
              <a:gd name="connsiteX1" fmla="*/ 1393371 w 2795451"/>
              <a:gd name="connsiteY1" fmla="*/ 1663337 h 1663495"/>
              <a:gd name="connsiteX2" fmla="*/ 2795451 w 2795451"/>
              <a:gd name="connsiteY2" fmla="*/ 0 h 1663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95451" h="1663495">
                <a:moveTo>
                  <a:pt x="0" y="78377"/>
                </a:moveTo>
                <a:cubicBezTo>
                  <a:pt x="463731" y="877388"/>
                  <a:pt x="927463" y="1676400"/>
                  <a:pt x="1393371" y="1663337"/>
                </a:cubicBezTo>
                <a:cubicBezTo>
                  <a:pt x="1859279" y="1650274"/>
                  <a:pt x="2515325" y="300446"/>
                  <a:pt x="2795451" y="0"/>
                </a:cubicBezTo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>
            <p:custDataLst>
              <p:tags r:id="rId20"/>
            </p:custDataLst>
          </p:nvPr>
        </p:nvSpPr>
        <p:spPr>
          <a:xfrm>
            <a:off x="8313049" y="1909940"/>
            <a:ext cx="1230305" cy="716332"/>
          </a:xfrm>
          <a:custGeom>
            <a:gdLst>
              <a:gd name="connsiteX0" fmla="*/ 0 w 2795451"/>
              <a:gd name="connsiteY0" fmla="*/ 78377 h 1663495"/>
              <a:gd name="connsiteX1" fmla="*/ 1393371 w 2795451"/>
              <a:gd name="connsiteY1" fmla="*/ 1663337 h 1663495"/>
              <a:gd name="connsiteX2" fmla="*/ 2795451 w 2795451"/>
              <a:gd name="connsiteY2" fmla="*/ 0 h 1663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95451" h="1663495">
                <a:moveTo>
                  <a:pt x="0" y="78377"/>
                </a:moveTo>
                <a:cubicBezTo>
                  <a:pt x="463731" y="877388"/>
                  <a:pt x="927463" y="1676400"/>
                  <a:pt x="1393371" y="1663337"/>
                </a:cubicBezTo>
                <a:cubicBezTo>
                  <a:pt x="1859279" y="1650274"/>
                  <a:pt x="2515325" y="300446"/>
                  <a:pt x="2795451" y="0"/>
                </a:cubicBezTo>
              </a:path>
            </a:pathLst>
          </a:custGeom>
          <a:noFill/>
          <a:ln>
            <a:solidFill>
              <a:schemeClr val="lt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" name="标题 1"/>
          <p:cNvSpPr txBox="1"/>
          <p:nvPr>
            <p:custDataLst>
              <p:tags r:id="rId21"/>
            </p:custDataLst>
          </p:nvPr>
        </p:nvSpPr>
        <p:spPr>
          <a:xfrm>
            <a:off x="8495809" y="1478133"/>
            <a:ext cx="866026" cy="85410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3600" b="1">
                <a:solidFill>
                  <a:schemeClr val="accent3"/>
                </a:solidFill>
                <a:latin typeface="微软雅黑" panose="020b0503020204020204" charset="-122"/>
                <a:ea typeface="微软雅黑"/>
                <a:cs typeface="+mj-cs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1" name="标题 1"/>
          <p:cNvSpPr txBox="1"/>
          <p:nvPr>
            <p:custDataLst>
              <p:tags r:id="rId22"/>
            </p:custDataLst>
          </p:nvPr>
        </p:nvSpPr>
        <p:spPr>
          <a:xfrm>
            <a:off x="7764395" y="2780095"/>
            <a:ext cx="2505047" cy="89754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定期翻身，预防压疮</a:t>
            </a:r>
          </a:p>
        </p:txBody>
      </p:sp>
      <p:sp>
        <p:nvSpPr>
          <p:cNvPr id="12" name="任意多边形 11"/>
          <p:cNvSpPr/>
          <p:nvPr>
            <p:custDataLst>
              <p:tags r:id="rId23"/>
            </p:custDataLst>
          </p:nvPr>
        </p:nvSpPr>
        <p:spPr>
          <a:xfrm>
            <a:off x="2495247" y="4303417"/>
            <a:ext cx="1203773" cy="716332"/>
          </a:xfrm>
          <a:custGeom>
            <a:gdLst>
              <a:gd name="connsiteX0" fmla="*/ 0 w 2795451"/>
              <a:gd name="connsiteY0" fmla="*/ 78377 h 1663495"/>
              <a:gd name="connsiteX1" fmla="*/ 1393371 w 2795451"/>
              <a:gd name="connsiteY1" fmla="*/ 1663337 h 1663495"/>
              <a:gd name="connsiteX2" fmla="*/ 2795451 w 2795451"/>
              <a:gd name="connsiteY2" fmla="*/ 0 h 1663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95451" h="1663495">
                <a:moveTo>
                  <a:pt x="0" y="78377"/>
                </a:moveTo>
                <a:cubicBezTo>
                  <a:pt x="463731" y="877388"/>
                  <a:pt x="927463" y="1676400"/>
                  <a:pt x="1393371" y="1663337"/>
                </a:cubicBezTo>
                <a:cubicBezTo>
                  <a:pt x="1859279" y="1650274"/>
                  <a:pt x="2515325" y="300446"/>
                  <a:pt x="2795451" y="0"/>
                </a:cubicBezTo>
              </a:path>
            </a:pathLst>
          </a:cu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" name="任意多边形 12"/>
          <p:cNvSpPr/>
          <p:nvPr>
            <p:custDataLst>
              <p:tags r:id="rId24"/>
            </p:custDataLst>
          </p:nvPr>
        </p:nvSpPr>
        <p:spPr>
          <a:xfrm>
            <a:off x="2477558" y="4374166"/>
            <a:ext cx="1230305" cy="716332"/>
          </a:xfrm>
          <a:custGeom>
            <a:gdLst>
              <a:gd name="connsiteX0" fmla="*/ 0 w 2795451"/>
              <a:gd name="connsiteY0" fmla="*/ 78377 h 1663495"/>
              <a:gd name="connsiteX1" fmla="*/ 1393371 w 2795451"/>
              <a:gd name="connsiteY1" fmla="*/ 1663337 h 1663495"/>
              <a:gd name="connsiteX2" fmla="*/ 2795451 w 2795451"/>
              <a:gd name="connsiteY2" fmla="*/ 0 h 1663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95451" h="1663495">
                <a:moveTo>
                  <a:pt x="0" y="78377"/>
                </a:moveTo>
                <a:cubicBezTo>
                  <a:pt x="463731" y="877388"/>
                  <a:pt x="927463" y="1676400"/>
                  <a:pt x="1393371" y="1663337"/>
                </a:cubicBezTo>
                <a:cubicBezTo>
                  <a:pt x="1859279" y="1650274"/>
                  <a:pt x="2515325" y="300446"/>
                  <a:pt x="2795451" y="0"/>
                </a:cubicBezTo>
              </a:path>
            </a:pathLst>
          </a:custGeom>
          <a:noFill/>
          <a:ln>
            <a:solidFill>
              <a:schemeClr val="lt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标题 1"/>
          <p:cNvSpPr txBox="1"/>
          <p:nvPr>
            <p:custDataLst>
              <p:tags r:id="rId25"/>
            </p:custDataLst>
          </p:nvPr>
        </p:nvSpPr>
        <p:spPr>
          <a:xfrm>
            <a:off x="2660317" y="3942359"/>
            <a:ext cx="866026" cy="85410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3600" b="1">
                <a:solidFill>
                  <a:schemeClr val="accent4"/>
                </a:solidFill>
                <a:latin typeface="微软雅黑" panose="020b0503020204020204" charset="-122"/>
                <a:ea typeface="微软雅黑"/>
                <a:cs typeface="+mj-cs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5" name="标题 1"/>
          <p:cNvSpPr txBox="1"/>
          <p:nvPr>
            <p:custDataLst>
              <p:tags r:id="rId26"/>
            </p:custDataLst>
          </p:nvPr>
        </p:nvSpPr>
        <p:spPr>
          <a:xfrm>
            <a:off x="1928904" y="5244321"/>
            <a:ext cx="2505047" cy="89754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保持皮肤清洁，预防感染</a:t>
            </a:r>
          </a:p>
        </p:txBody>
      </p:sp>
      <p:sp>
        <p:nvSpPr>
          <p:cNvPr id="16" name="任意多边形 15"/>
          <p:cNvSpPr/>
          <p:nvPr>
            <p:custDataLst>
              <p:tags r:id="rId27"/>
            </p:custDataLst>
          </p:nvPr>
        </p:nvSpPr>
        <p:spPr>
          <a:xfrm>
            <a:off x="5412993" y="4303417"/>
            <a:ext cx="1203773" cy="716332"/>
          </a:xfrm>
          <a:custGeom>
            <a:gdLst>
              <a:gd name="connsiteX0" fmla="*/ 0 w 2795451"/>
              <a:gd name="connsiteY0" fmla="*/ 78377 h 1663495"/>
              <a:gd name="connsiteX1" fmla="*/ 1393371 w 2795451"/>
              <a:gd name="connsiteY1" fmla="*/ 1663337 h 1663495"/>
              <a:gd name="connsiteX2" fmla="*/ 2795451 w 2795451"/>
              <a:gd name="connsiteY2" fmla="*/ 0 h 1663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95451" h="1663495">
                <a:moveTo>
                  <a:pt x="0" y="78377"/>
                </a:moveTo>
                <a:cubicBezTo>
                  <a:pt x="463731" y="877388"/>
                  <a:pt x="927463" y="1676400"/>
                  <a:pt x="1393371" y="1663337"/>
                </a:cubicBezTo>
                <a:cubicBezTo>
                  <a:pt x="1859279" y="1650274"/>
                  <a:pt x="2515325" y="300446"/>
                  <a:pt x="2795451" y="0"/>
                </a:cubicBezTo>
              </a:path>
            </a:pathLst>
          </a:cu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>
            <p:custDataLst>
              <p:tags r:id="rId28"/>
            </p:custDataLst>
          </p:nvPr>
        </p:nvSpPr>
        <p:spPr>
          <a:xfrm>
            <a:off x="5395304" y="4374166"/>
            <a:ext cx="1230305" cy="716332"/>
          </a:xfrm>
          <a:custGeom>
            <a:gdLst>
              <a:gd name="connsiteX0" fmla="*/ 0 w 2795451"/>
              <a:gd name="connsiteY0" fmla="*/ 78377 h 1663495"/>
              <a:gd name="connsiteX1" fmla="*/ 1393371 w 2795451"/>
              <a:gd name="connsiteY1" fmla="*/ 1663337 h 1663495"/>
              <a:gd name="connsiteX2" fmla="*/ 2795451 w 2795451"/>
              <a:gd name="connsiteY2" fmla="*/ 0 h 1663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95451" h="1663495">
                <a:moveTo>
                  <a:pt x="0" y="78377"/>
                </a:moveTo>
                <a:cubicBezTo>
                  <a:pt x="463731" y="877388"/>
                  <a:pt x="927463" y="1676400"/>
                  <a:pt x="1393371" y="1663337"/>
                </a:cubicBezTo>
                <a:cubicBezTo>
                  <a:pt x="1859279" y="1650274"/>
                  <a:pt x="2515325" y="300446"/>
                  <a:pt x="2795451" y="0"/>
                </a:cubicBezTo>
              </a:path>
            </a:pathLst>
          </a:custGeom>
          <a:noFill/>
          <a:ln>
            <a:solidFill>
              <a:schemeClr val="lt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标题 1"/>
          <p:cNvSpPr txBox="1"/>
          <p:nvPr>
            <p:custDataLst>
              <p:tags r:id="rId29"/>
            </p:custDataLst>
          </p:nvPr>
        </p:nvSpPr>
        <p:spPr>
          <a:xfrm>
            <a:off x="5578064" y="3942359"/>
            <a:ext cx="866026" cy="85410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36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19" name="标题 1"/>
          <p:cNvSpPr txBox="1"/>
          <p:nvPr>
            <p:custDataLst>
              <p:tags r:id="rId30"/>
            </p:custDataLst>
          </p:nvPr>
        </p:nvSpPr>
        <p:spPr>
          <a:xfrm>
            <a:off x="4846649" y="5244321"/>
            <a:ext cx="2505047" cy="89754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监测生命体征，及时调整治疗方案</a:t>
            </a:r>
          </a:p>
        </p:txBody>
      </p:sp>
      <p:sp>
        <p:nvSpPr>
          <p:cNvPr id="20" name="任意多边形 19"/>
          <p:cNvSpPr/>
          <p:nvPr>
            <p:custDataLst>
              <p:tags r:id="rId31"/>
            </p:custDataLst>
          </p:nvPr>
        </p:nvSpPr>
        <p:spPr>
          <a:xfrm>
            <a:off x="8330738" y="4303417"/>
            <a:ext cx="1203773" cy="716332"/>
          </a:xfrm>
          <a:custGeom>
            <a:gdLst>
              <a:gd name="connsiteX0" fmla="*/ 0 w 2795451"/>
              <a:gd name="connsiteY0" fmla="*/ 78377 h 1663495"/>
              <a:gd name="connsiteX1" fmla="*/ 1393371 w 2795451"/>
              <a:gd name="connsiteY1" fmla="*/ 1663337 h 1663495"/>
              <a:gd name="connsiteX2" fmla="*/ 2795451 w 2795451"/>
              <a:gd name="connsiteY2" fmla="*/ 0 h 1663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95451" h="1663495">
                <a:moveTo>
                  <a:pt x="0" y="78377"/>
                </a:moveTo>
                <a:cubicBezTo>
                  <a:pt x="463731" y="877388"/>
                  <a:pt x="927463" y="1676400"/>
                  <a:pt x="1393371" y="1663337"/>
                </a:cubicBezTo>
                <a:cubicBezTo>
                  <a:pt x="1859279" y="1650274"/>
                  <a:pt x="2515325" y="300446"/>
                  <a:pt x="2795451" y="0"/>
                </a:cubicBezTo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" name="任意多边形 20"/>
          <p:cNvSpPr/>
          <p:nvPr>
            <p:custDataLst>
              <p:tags r:id="rId32"/>
            </p:custDataLst>
          </p:nvPr>
        </p:nvSpPr>
        <p:spPr>
          <a:xfrm>
            <a:off x="8313049" y="4374166"/>
            <a:ext cx="1230305" cy="716332"/>
          </a:xfrm>
          <a:custGeom>
            <a:gdLst>
              <a:gd name="connsiteX0" fmla="*/ 0 w 2795451"/>
              <a:gd name="connsiteY0" fmla="*/ 78377 h 1663495"/>
              <a:gd name="connsiteX1" fmla="*/ 1393371 w 2795451"/>
              <a:gd name="connsiteY1" fmla="*/ 1663337 h 1663495"/>
              <a:gd name="connsiteX2" fmla="*/ 2795451 w 2795451"/>
              <a:gd name="connsiteY2" fmla="*/ 0 h 16634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95451" h="1663495">
                <a:moveTo>
                  <a:pt x="0" y="78377"/>
                </a:moveTo>
                <a:cubicBezTo>
                  <a:pt x="463731" y="877388"/>
                  <a:pt x="927463" y="1676400"/>
                  <a:pt x="1393371" y="1663337"/>
                </a:cubicBezTo>
                <a:cubicBezTo>
                  <a:pt x="1859279" y="1650274"/>
                  <a:pt x="2515325" y="300446"/>
                  <a:pt x="2795451" y="0"/>
                </a:cubicBezTo>
              </a:path>
            </a:pathLst>
          </a:custGeom>
          <a:noFill/>
          <a:ln>
            <a:solidFill>
              <a:schemeClr val="lt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" name="标题 1"/>
          <p:cNvSpPr txBox="1"/>
          <p:nvPr>
            <p:custDataLst>
              <p:tags r:id="rId33"/>
            </p:custDataLst>
          </p:nvPr>
        </p:nvSpPr>
        <p:spPr>
          <a:xfrm>
            <a:off x="8495809" y="3942359"/>
            <a:ext cx="866026" cy="85410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36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23" name="标题 1"/>
          <p:cNvSpPr txBox="1"/>
          <p:nvPr>
            <p:custDataLst>
              <p:tags r:id="rId34"/>
            </p:custDataLst>
          </p:nvPr>
        </p:nvSpPr>
        <p:spPr>
          <a:xfrm>
            <a:off x="7764395" y="5244321"/>
            <a:ext cx="2505047" cy="897543"/>
          </a:xfrm>
          <a:prstGeom prst="rect">
            <a:avLst/>
          </a:prstGeom>
          <a:noFill/>
        </p:spPr>
        <p:txBody>
          <a:bodyPr wrap="square" rtlCol="0" anchor="t">
            <a:normAutofit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关注患者心理状况，提供心理支持</a:t>
            </a:r>
          </a:p>
        </p:txBody>
      </p:sp>
    </p:spTree>
    <p:custDataLst>
      <p:tags r:id="rId35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8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lvl="0"/>
            <a:r>
              <a:rPr>
                <a:gradFill>
                  <a:gsLst>
                    <a:gs pos="0">
                      <a:schemeClr val="accent4"/>
                    </a:gs>
                    <a:gs pos="100000">
                      <a:schemeClr val="accent4">
                        <a:alpha val="0"/>
                      </a:schemeClr>
                    </a:gs>
                  </a:gsLst>
                  <a:lin ang="5400000" scaled="0"/>
                </a:gradFill>
              </a:rPr>
              <a:t>3</a:t>
            </a:r>
          </a:p>
        </p:txBody>
      </p:sp>
      <p:sp>
        <p:nvSpPr>
          <p:cNvPr id="5" name="标题 4"/>
          <p:cNvSpPr/>
          <p:nvPr>
            <p:ph type="title" idx="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铍镉安全防护及管理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/>
          <p:cNvCxnSpPr/>
          <p:nvPr>
            <p:custDataLst>
              <p:tags r:id="rId2"/>
            </p:custDataLst>
          </p:nvPr>
        </p:nvCxnSpPr>
        <p:spPr>
          <a:xfrm>
            <a:off x="735330" y="961390"/>
            <a:ext cx="800735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C871E4"/>
                </a:gs>
                <a:gs pos="77000">
                  <a:srgbClr val="C871E4">
                    <a:alpha val="4000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30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4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3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41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2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1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ECDBF8">
                    <a:lumMod val="20000"/>
                    <a:lumOff val="80000"/>
                    <a:alpha val="55000"/>
                  </a:srgbClr>
                </a:gs>
                <a:gs pos="69000">
                  <a:srgbClr val="C871E4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铍镉的危害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>
            <p:custDataLst>
              <p:tags r:id="rId11"/>
            </p:custDataLst>
          </p:nvPr>
        </p:nvSpPr>
        <p:spPr>
          <a:xfrm>
            <a:off x="2329711" y="1615930"/>
            <a:ext cx="3506044" cy="986001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任意多边形 19"/>
          <p:cNvSpPr/>
          <p:nvPr>
            <p:custDataLst>
              <p:tags r:id="rId12"/>
            </p:custDataLst>
          </p:nvPr>
        </p:nvSpPr>
        <p:spPr>
          <a:xfrm>
            <a:off x="2166912" y="1478349"/>
            <a:ext cx="746150" cy="1261164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A</a:t>
            </a:r>
          </a:p>
        </p:txBody>
      </p: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>
            <a:off x="3038306" y="1678378"/>
            <a:ext cx="2734751" cy="86110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铍镉是一种有毒物质，对人体健康有严重危害</a:t>
            </a:r>
          </a:p>
        </p:txBody>
      </p:sp>
      <p:sp>
        <p:nvSpPr>
          <p:cNvPr id="2" name="任意多边形 1"/>
          <p:cNvSpPr/>
          <p:nvPr>
            <p:custDataLst>
              <p:tags r:id="rId14"/>
            </p:custDataLst>
          </p:nvPr>
        </p:nvSpPr>
        <p:spPr>
          <a:xfrm>
            <a:off x="6525717" y="1615930"/>
            <a:ext cx="3506044" cy="986001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3"/>
          <p:cNvSpPr/>
          <p:nvPr>
            <p:custDataLst>
              <p:tags r:id="rId15"/>
            </p:custDataLst>
          </p:nvPr>
        </p:nvSpPr>
        <p:spPr>
          <a:xfrm>
            <a:off x="6362919" y="1478349"/>
            <a:ext cx="746150" cy="1261164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B</a:t>
            </a:r>
          </a:p>
        </p:txBody>
      </p:sp>
      <p:sp>
        <p:nvSpPr>
          <p:cNvPr id="5" name="文本框 4"/>
          <p:cNvSpPr txBox="1"/>
          <p:nvPr>
            <p:custDataLst>
              <p:tags r:id="rId16"/>
            </p:custDataLst>
          </p:nvPr>
        </p:nvSpPr>
        <p:spPr>
          <a:xfrm>
            <a:off x="7234314" y="1678378"/>
            <a:ext cx="2734751" cy="86110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铍镉可导致呼吸系统疾病，如肺炎、支气管炎等</a:t>
            </a:r>
          </a:p>
        </p:txBody>
      </p:sp>
      <p:sp>
        <p:nvSpPr>
          <p:cNvPr id="6" name="任意多边形 5"/>
          <p:cNvSpPr/>
          <p:nvPr>
            <p:custDataLst>
              <p:tags r:id="rId17"/>
            </p:custDataLst>
          </p:nvPr>
        </p:nvSpPr>
        <p:spPr>
          <a:xfrm>
            <a:off x="2329711" y="3317034"/>
            <a:ext cx="3506044" cy="986001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任意多边形 7"/>
          <p:cNvSpPr/>
          <p:nvPr>
            <p:custDataLst>
              <p:tags r:id="rId18"/>
            </p:custDataLst>
          </p:nvPr>
        </p:nvSpPr>
        <p:spPr>
          <a:xfrm>
            <a:off x="2166912" y="3179453"/>
            <a:ext cx="746150" cy="1261164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C</a:t>
            </a:r>
          </a:p>
        </p:txBody>
      </p:sp>
      <p:sp>
        <p:nvSpPr>
          <p:cNvPr id="9" name="文本框 8"/>
          <p:cNvSpPr txBox="1"/>
          <p:nvPr>
            <p:custDataLst>
              <p:tags r:id="rId19"/>
            </p:custDataLst>
          </p:nvPr>
        </p:nvSpPr>
        <p:spPr>
          <a:xfrm>
            <a:off x="3038306" y="3379482"/>
            <a:ext cx="2734751" cy="86110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铍镉可导致消化系统疾病，如胃炎、肠炎等</a:t>
            </a:r>
          </a:p>
        </p:txBody>
      </p:sp>
      <p:sp>
        <p:nvSpPr>
          <p:cNvPr id="10" name="任意多边形 9"/>
          <p:cNvSpPr/>
          <p:nvPr>
            <p:custDataLst>
              <p:tags r:id="rId20"/>
            </p:custDataLst>
          </p:nvPr>
        </p:nvSpPr>
        <p:spPr>
          <a:xfrm>
            <a:off x="6525717" y="3317034"/>
            <a:ext cx="3506044" cy="986001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任意多边形 10"/>
          <p:cNvSpPr/>
          <p:nvPr>
            <p:custDataLst>
              <p:tags r:id="rId21"/>
            </p:custDataLst>
          </p:nvPr>
        </p:nvSpPr>
        <p:spPr>
          <a:xfrm>
            <a:off x="6362919" y="3179453"/>
            <a:ext cx="746150" cy="1261164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D</a:t>
            </a:r>
          </a:p>
        </p:txBody>
      </p:sp>
      <p:sp>
        <p:nvSpPr>
          <p:cNvPr id="12" name="文本框 11"/>
          <p:cNvSpPr txBox="1"/>
          <p:nvPr>
            <p:custDataLst>
              <p:tags r:id="rId22"/>
            </p:custDataLst>
          </p:nvPr>
        </p:nvSpPr>
        <p:spPr>
          <a:xfrm>
            <a:off x="7234314" y="3379482"/>
            <a:ext cx="2734751" cy="86110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铍镉可导致神经系统疾病，如头痛、头晕、失眠等</a:t>
            </a:r>
          </a:p>
        </p:txBody>
      </p:sp>
      <p:sp>
        <p:nvSpPr>
          <p:cNvPr id="13" name="任意多边形 12"/>
          <p:cNvSpPr/>
          <p:nvPr>
            <p:custDataLst>
              <p:tags r:id="rId23"/>
            </p:custDataLst>
          </p:nvPr>
        </p:nvSpPr>
        <p:spPr>
          <a:xfrm>
            <a:off x="2329711" y="5018138"/>
            <a:ext cx="3506044" cy="986001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任意多边形 13"/>
          <p:cNvSpPr/>
          <p:nvPr>
            <p:custDataLst>
              <p:tags r:id="rId24"/>
            </p:custDataLst>
          </p:nvPr>
        </p:nvSpPr>
        <p:spPr>
          <a:xfrm>
            <a:off x="2166912" y="4880556"/>
            <a:ext cx="746150" cy="1261164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E</a:t>
            </a:r>
          </a:p>
        </p:txBody>
      </p:sp>
      <p:sp>
        <p:nvSpPr>
          <p:cNvPr id="15" name="文本框 14"/>
          <p:cNvSpPr txBox="1"/>
          <p:nvPr>
            <p:custDataLst>
              <p:tags r:id="rId25"/>
            </p:custDataLst>
          </p:nvPr>
        </p:nvSpPr>
        <p:spPr>
          <a:xfrm>
            <a:off x="3038306" y="5080586"/>
            <a:ext cx="2734751" cy="86110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铍镉可导致皮肤疾病，如皮炎、过敏等</a:t>
            </a:r>
          </a:p>
        </p:txBody>
      </p:sp>
      <p:sp>
        <p:nvSpPr>
          <p:cNvPr id="16" name="任意多边形 15"/>
          <p:cNvSpPr/>
          <p:nvPr>
            <p:custDataLst>
              <p:tags r:id="rId26"/>
            </p:custDataLst>
          </p:nvPr>
        </p:nvSpPr>
        <p:spPr>
          <a:xfrm>
            <a:off x="6525717" y="5018138"/>
            <a:ext cx="3506044" cy="986001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任意多边形 16"/>
          <p:cNvSpPr/>
          <p:nvPr>
            <p:custDataLst>
              <p:tags r:id="rId27"/>
            </p:custDataLst>
          </p:nvPr>
        </p:nvSpPr>
        <p:spPr>
          <a:xfrm>
            <a:off x="6362919" y="4880556"/>
            <a:ext cx="746150" cy="1261164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F</a:t>
            </a:r>
          </a:p>
        </p:txBody>
      </p:sp>
      <p:sp>
        <p:nvSpPr>
          <p:cNvPr id="18" name="文本框 17"/>
          <p:cNvSpPr txBox="1"/>
          <p:nvPr>
            <p:custDataLst>
              <p:tags r:id="rId28"/>
            </p:custDataLst>
          </p:nvPr>
        </p:nvSpPr>
        <p:spPr>
          <a:xfrm>
            <a:off x="7234314" y="5080586"/>
            <a:ext cx="2734751" cy="86110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铍镉可导致血液系统疾病，如贫血、白血病等</a:t>
            </a:r>
          </a:p>
        </p:txBody>
      </p:sp>
    </p:spTree>
    <p:custDataLst>
      <p:tags r:id="rId29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/>
          <p:cNvCxnSpPr/>
          <p:nvPr>
            <p:custDataLst>
              <p:tags r:id="rId2"/>
            </p:custDataLst>
          </p:nvPr>
        </p:nvCxnSpPr>
        <p:spPr>
          <a:xfrm>
            <a:off x="735330" y="961390"/>
            <a:ext cx="800735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C871E4"/>
                </a:gs>
                <a:gs pos="77000">
                  <a:srgbClr val="C871E4">
                    <a:alpha val="4000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8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30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6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5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41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4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3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ECDBF8">
                    <a:lumMod val="20000"/>
                    <a:lumOff val="80000"/>
                    <a:alpha val="55000"/>
                  </a:srgbClr>
                </a:gs>
                <a:gs pos="69000">
                  <a:srgbClr val="C871E4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铍镉的防护措施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>
            <p:custDataLst>
              <p:tags r:id="rId11"/>
            </p:custDataLst>
          </p:nvPr>
        </p:nvSpPr>
        <p:spPr>
          <a:xfrm>
            <a:off x="3575535" y="1545164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形状"/>
          <p:cNvSpPr/>
          <p:nvPr>
            <p:custDataLst>
              <p:tags r:id="rId12"/>
            </p:custDataLst>
          </p:nvPr>
        </p:nvSpPr>
        <p:spPr>
          <a:xfrm>
            <a:off x="3734591" y="1701314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1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24"/>
          <p:cNvSpPr txBox="1"/>
          <p:nvPr>
            <p:custDataLst>
              <p:tags r:id="rId13"/>
            </p:custDataLst>
          </p:nvPr>
        </p:nvSpPr>
        <p:spPr>
          <a:xfrm flipH="1">
            <a:off x="4571264" y="1478346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佩戴防护设备：如防尘口罩、手套、护目镜等</a:t>
            </a:r>
          </a:p>
        </p:txBody>
      </p:sp>
      <p:sp>
        <p:nvSpPr>
          <p:cNvPr id="2" name="椭圆 1"/>
          <p:cNvSpPr/>
          <p:nvPr>
            <p:custDataLst>
              <p:tags r:id="rId14"/>
            </p:custDataLst>
          </p:nvPr>
        </p:nvSpPr>
        <p:spPr>
          <a:xfrm>
            <a:off x="3575535" y="2810541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形状"/>
          <p:cNvSpPr/>
          <p:nvPr>
            <p:custDataLst>
              <p:tags r:id="rId15"/>
            </p:custDataLst>
          </p:nvPr>
        </p:nvSpPr>
        <p:spPr>
          <a:xfrm>
            <a:off x="3734591" y="2966691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2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6"/>
            </p:custDataLst>
          </p:nvPr>
        </p:nvSpPr>
        <p:spPr>
          <a:xfrm flipH="1">
            <a:off x="4571264" y="2743723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保持工作环境通风：降低铍镉浓度，减少吸入风险</a:t>
            </a:r>
          </a:p>
        </p:txBody>
      </p:sp>
      <p:sp>
        <p:nvSpPr>
          <p:cNvPr id="7" name="椭圆 6"/>
          <p:cNvSpPr/>
          <p:nvPr>
            <p:custDataLst>
              <p:tags r:id="rId17"/>
            </p:custDataLst>
          </p:nvPr>
        </p:nvSpPr>
        <p:spPr>
          <a:xfrm>
            <a:off x="3575535" y="4075917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形状"/>
          <p:cNvSpPr/>
          <p:nvPr>
            <p:custDataLst>
              <p:tags r:id="rId18"/>
            </p:custDataLst>
          </p:nvPr>
        </p:nvSpPr>
        <p:spPr>
          <a:xfrm>
            <a:off x="3734591" y="4232067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3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9"/>
            </p:custDataLst>
          </p:nvPr>
        </p:nvSpPr>
        <p:spPr>
          <a:xfrm flipH="1">
            <a:off x="4571264" y="4009099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定期进行健康检查：监测铍镉暴露情况，及时采取措施</a:t>
            </a:r>
          </a:p>
        </p:txBody>
      </p:sp>
      <p:sp>
        <p:nvSpPr>
          <p:cNvPr id="10" name="椭圆 9"/>
          <p:cNvSpPr/>
          <p:nvPr>
            <p:custDataLst>
              <p:tags r:id="rId20"/>
            </p:custDataLst>
          </p:nvPr>
        </p:nvSpPr>
        <p:spPr>
          <a:xfrm>
            <a:off x="3575535" y="5341294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形状"/>
          <p:cNvSpPr/>
          <p:nvPr>
            <p:custDataLst>
              <p:tags r:id="rId21"/>
            </p:custDataLst>
          </p:nvPr>
        </p:nvSpPr>
        <p:spPr>
          <a:xfrm>
            <a:off x="3734591" y="5497444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4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2"/>
            </p:custDataLst>
          </p:nvPr>
        </p:nvSpPr>
        <p:spPr>
          <a:xfrm flipH="1">
            <a:off x="4571264" y="5274476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加强培训教育：提高员工对铍镉危害的认识，增强防护意识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7" name="直接连接符 26"/>
          <p:cNvCxnSpPr/>
          <p:nvPr>
            <p:custDataLst>
              <p:tags r:id="rId2"/>
            </p:custDataLst>
          </p:nvPr>
        </p:nvCxnSpPr>
        <p:spPr>
          <a:xfrm>
            <a:off x="735330" y="961390"/>
            <a:ext cx="800735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C871E4"/>
                </a:gs>
                <a:gs pos="77000">
                  <a:srgbClr val="C871E4">
                    <a:alpha val="4000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30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A049DB">
                    <a:alpha val="70000"/>
                  </a:srgbClr>
                </a:gs>
                <a:gs pos="8000">
                  <a:srgbClr val="A049DB">
                    <a:alpha val="52000"/>
                  </a:srgbClr>
                </a:gs>
                <a:gs pos="41000">
                  <a:srgbClr val="4F3BE1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ECDBF8">
                    <a:lumMod val="20000"/>
                    <a:lumOff val="80000"/>
                    <a:alpha val="55000"/>
                  </a:srgbClr>
                </a:gs>
                <a:gs pos="69000">
                  <a:srgbClr val="C871E4">
                    <a:alpha val="0"/>
                  </a:srgb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铍镉的管理要求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任意多边形: 形状 46"/>
          <p:cNvSpPr/>
          <p:nvPr>
            <p:custDataLst>
              <p:tags r:id="rId11"/>
            </p:custDataLst>
          </p:nvPr>
        </p:nvSpPr>
        <p:spPr>
          <a:xfrm>
            <a:off x="3114461" y="1868749"/>
            <a:ext cx="886751" cy="764250"/>
          </a:xfrm>
          <a:custGeom>
            <a:gdLst>
              <a:gd name="connsiteX0" fmla="*/ 510119 w 1020238"/>
              <a:gd name="connsiteY0" fmla="*/ 0 h 879516"/>
              <a:gd name="connsiteX1" fmla="*/ 1020238 w 1020238"/>
              <a:gd name="connsiteY1" fmla="*/ 879516 h 879516"/>
              <a:gd name="connsiteX2" fmla="*/ 0 w 1020238"/>
              <a:gd name="connsiteY2" fmla="*/ 879516 h 8795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0237" h="879516">
                <a:moveTo>
                  <a:pt x="510119" y="0"/>
                </a:moveTo>
                <a:lnTo>
                  <a:pt x="1020238" y="879516"/>
                </a:lnTo>
                <a:lnTo>
                  <a:pt x="0" y="87951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9" name="任意多边形: 形状 48"/>
          <p:cNvSpPr/>
          <p:nvPr>
            <p:custDataLst>
              <p:tags r:id="rId12"/>
            </p:custDataLst>
          </p:nvPr>
        </p:nvSpPr>
        <p:spPr>
          <a:xfrm>
            <a:off x="2662532" y="2648450"/>
            <a:ext cx="1790608" cy="764250"/>
          </a:xfrm>
          <a:custGeom>
            <a:gdLst>
              <a:gd name="connsiteX0" fmla="*/ 510119 w 2060882"/>
              <a:gd name="connsiteY0" fmla="*/ 0 h 879516"/>
              <a:gd name="connsiteX1" fmla="*/ 1550763 w 2060882"/>
              <a:gd name="connsiteY1" fmla="*/ 0 h 879516"/>
              <a:gd name="connsiteX2" fmla="*/ 2060882 w 2060882"/>
              <a:gd name="connsiteY2" fmla="*/ 879516 h 879516"/>
              <a:gd name="connsiteX3" fmla="*/ 0 w 2060882"/>
              <a:gd name="connsiteY3" fmla="*/ 879516 h 8795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0882" h="879516">
                <a:moveTo>
                  <a:pt x="510119" y="0"/>
                </a:moveTo>
                <a:lnTo>
                  <a:pt x="1550763" y="0"/>
                </a:lnTo>
                <a:lnTo>
                  <a:pt x="2060882" y="879516"/>
                </a:lnTo>
                <a:lnTo>
                  <a:pt x="0" y="87951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任意多边形: 形状 50"/>
          <p:cNvSpPr/>
          <p:nvPr>
            <p:custDataLst>
              <p:tags r:id="rId13"/>
            </p:custDataLst>
          </p:nvPr>
        </p:nvSpPr>
        <p:spPr>
          <a:xfrm>
            <a:off x="2210052" y="3428151"/>
            <a:ext cx="2695017" cy="764250"/>
          </a:xfrm>
          <a:custGeom>
            <a:gdLst>
              <a:gd name="connsiteX0" fmla="*/ 510119 w 3101525"/>
              <a:gd name="connsiteY0" fmla="*/ 0 h 879516"/>
              <a:gd name="connsiteX1" fmla="*/ 2591406 w 3101525"/>
              <a:gd name="connsiteY1" fmla="*/ 0 h 879516"/>
              <a:gd name="connsiteX2" fmla="*/ 3101525 w 3101525"/>
              <a:gd name="connsiteY2" fmla="*/ 879516 h 879516"/>
              <a:gd name="connsiteX3" fmla="*/ 0 w 3101525"/>
              <a:gd name="connsiteY3" fmla="*/ 879516 h 8795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1525" h="879516">
                <a:moveTo>
                  <a:pt x="510119" y="0"/>
                </a:moveTo>
                <a:lnTo>
                  <a:pt x="2591406" y="0"/>
                </a:lnTo>
                <a:lnTo>
                  <a:pt x="3101525" y="879516"/>
                </a:lnTo>
                <a:lnTo>
                  <a:pt x="0" y="8795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3" name="任意多边形: 形状 52"/>
          <p:cNvSpPr/>
          <p:nvPr>
            <p:custDataLst>
              <p:tags r:id="rId14"/>
            </p:custDataLst>
          </p:nvPr>
        </p:nvSpPr>
        <p:spPr>
          <a:xfrm>
            <a:off x="1758123" y="4207300"/>
            <a:ext cx="3599425" cy="764250"/>
          </a:xfrm>
          <a:custGeom>
            <a:gdLst>
              <a:gd name="connsiteX0" fmla="*/ 510119 w 4142169"/>
              <a:gd name="connsiteY0" fmla="*/ 0 h 879516"/>
              <a:gd name="connsiteX1" fmla="*/ 3632050 w 4142169"/>
              <a:gd name="connsiteY1" fmla="*/ 0 h 879516"/>
              <a:gd name="connsiteX2" fmla="*/ 4142169 w 4142169"/>
              <a:gd name="connsiteY2" fmla="*/ 879516 h 879516"/>
              <a:gd name="connsiteX3" fmla="*/ 0 w 4142169"/>
              <a:gd name="connsiteY3" fmla="*/ 879516 h 8795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2169" h="879516">
                <a:moveTo>
                  <a:pt x="510119" y="0"/>
                </a:moveTo>
                <a:lnTo>
                  <a:pt x="3632050" y="0"/>
                </a:lnTo>
                <a:lnTo>
                  <a:pt x="4142169" y="879516"/>
                </a:lnTo>
                <a:lnTo>
                  <a:pt x="0" y="879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任意多边形: 形状 54"/>
          <p:cNvSpPr/>
          <p:nvPr>
            <p:custDataLst>
              <p:tags r:id="rId15"/>
            </p:custDataLst>
          </p:nvPr>
        </p:nvSpPr>
        <p:spPr>
          <a:xfrm>
            <a:off x="1306195" y="4987000"/>
            <a:ext cx="4503834" cy="764250"/>
          </a:xfrm>
          <a:custGeom>
            <a:gdLst>
              <a:gd name="connsiteX0" fmla="*/ 510119 w 5182812"/>
              <a:gd name="connsiteY0" fmla="*/ 0 h 879516"/>
              <a:gd name="connsiteX1" fmla="*/ 4672693 w 5182812"/>
              <a:gd name="connsiteY1" fmla="*/ 0 h 879516"/>
              <a:gd name="connsiteX2" fmla="*/ 5182812 w 5182812"/>
              <a:gd name="connsiteY2" fmla="*/ 879516 h 879516"/>
              <a:gd name="connsiteX3" fmla="*/ 0 w 5182812"/>
              <a:gd name="connsiteY3" fmla="*/ 879516 h 8795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2812" h="879516">
                <a:moveTo>
                  <a:pt x="510119" y="0"/>
                </a:moveTo>
                <a:lnTo>
                  <a:pt x="4672693" y="0"/>
                </a:lnTo>
                <a:lnTo>
                  <a:pt x="5182812" y="879516"/>
                </a:lnTo>
                <a:lnTo>
                  <a:pt x="0" y="8795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" name="直接连接符 7"/>
          <p:cNvCxnSpPr/>
          <p:nvPr>
            <p:custDataLst>
              <p:tags r:id="rId16"/>
            </p:custDataLst>
          </p:nvPr>
        </p:nvCxnSpPr>
        <p:spPr>
          <a:xfrm>
            <a:off x="4178893" y="2633000"/>
            <a:ext cx="4954107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H_Text_1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4178893" y="2045327"/>
            <a:ext cx="4954107" cy="546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制定应急预案，应对铍镉泄漏等紧急情况</a:t>
            </a:r>
          </a:p>
        </p:txBody>
      </p:sp>
      <p:cxnSp>
        <p:nvCxnSpPr>
          <p:cNvPr id="31" name="直接连接符 30"/>
          <p:cNvCxnSpPr/>
          <p:nvPr>
            <p:custDataLst>
              <p:tags r:id="rId18"/>
            </p:custDataLst>
          </p:nvPr>
        </p:nvCxnSpPr>
        <p:spPr>
          <a:xfrm>
            <a:off x="4581711" y="3412700"/>
            <a:ext cx="4954107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MH_Text_1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581711" y="2836064"/>
            <a:ext cx="4954107" cy="546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4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建立铍镉使用记录，便于追踪和管理</a:t>
            </a:r>
          </a:p>
        </p:txBody>
      </p:sp>
      <p:cxnSp>
        <p:nvCxnSpPr>
          <p:cNvPr id="34" name="直接连接符 33"/>
          <p:cNvCxnSpPr/>
          <p:nvPr>
            <p:custDataLst>
              <p:tags r:id="rId20"/>
            </p:custDataLst>
          </p:nvPr>
        </p:nvCxnSpPr>
        <p:spPr>
          <a:xfrm>
            <a:off x="5033639" y="4192401"/>
            <a:ext cx="4954107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MH_Text_1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033639" y="3615213"/>
            <a:ext cx="4954107" cy="546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培训员工掌握铍镉安全防护知识，提高安全意识</a:t>
            </a:r>
          </a:p>
        </p:txBody>
      </p:sp>
      <p:cxnSp>
        <p:nvCxnSpPr>
          <p:cNvPr id="37" name="直接连接符 36"/>
          <p:cNvCxnSpPr/>
          <p:nvPr>
            <p:custDataLst>
              <p:tags r:id="rId22"/>
            </p:custDataLst>
          </p:nvPr>
        </p:nvCxnSpPr>
        <p:spPr>
          <a:xfrm>
            <a:off x="5486119" y="4971550"/>
            <a:ext cx="4954107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MH_Text_1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5486119" y="4383326"/>
            <a:ext cx="4954107" cy="546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4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定期对铍镉进行检测，确保安全使用</a:t>
            </a:r>
          </a:p>
        </p:txBody>
      </p:sp>
      <p:cxnSp>
        <p:nvCxnSpPr>
          <p:cNvPr id="40" name="直接连接符 39"/>
          <p:cNvCxnSpPr/>
          <p:nvPr>
            <p:custDataLst>
              <p:tags r:id="rId24"/>
            </p:custDataLst>
          </p:nvPr>
        </p:nvCxnSpPr>
        <p:spPr>
          <a:xfrm>
            <a:off x="5938048" y="5751251"/>
            <a:ext cx="4954107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MH_Text_1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5938048" y="5163026"/>
            <a:ext cx="4954107" cy="546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建立铍镉安全防护制度，明确管理职责</a:t>
            </a:r>
          </a:p>
        </p:txBody>
      </p:sp>
      <p:sp>
        <p:nvSpPr>
          <p:cNvPr id="22" name="AutoShape 4"/>
          <p:cNvSpPr/>
          <p:nvPr>
            <p:custDataLst>
              <p:tags r:id="rId26"/>
            </p:custDataLst>
          </p:nvPr>
        </p:nvSpPr>
        <p:spPr bwMode="auto">
          <a:xfrm>
            <a:off x="2995271" y="2757707"/>
            <a:ext cx="1125683" cy="545735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6167 w 21600"/>
              <a:gd name="T5" fmla="*/ 0 h 21600"/>
              <a:gd name="T6" fmla="*/ 5432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6167" y="0"/>
                </a:lnTo>
                <a:lnTo>
                  <a:pt x="5432" y="0"/>
                </a:lnTo>
                <a:cubicBezTo>
                  <a:pt x="5432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j-cs"/>
              </a:rPr>
              <a:t>D</a:t>
            </a:r>
          </a:p>
        </p:txBody>
      </p:sp>
      <p:sp>
        <p:nvSpPr>
          <p:cNvPr id="24" name="AutoShape 5"/>
          <p:cNvSpPr/>
          <p:nvPr>
            <p:custDataLst>
              <p:tags r:id="rId27"/>
            </p:custDataLst>
          </p:nvPr>
        </p:nvSpPr>
        <p:spPr bwMode="auto">
          <a:xfrm>
            <a:off x="2711643" y="3538512"/>
            <a:ext cx="1692387" cy="542425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8007 w 21600"/>
              <a:gd name="T5" fmla="*/ 0 h 21600"/>
              <a:gd name="T6" fmla="*/ 3593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8007" y="0"/>
                </a:lnTo>
                <a:lnTo>
                  <a:pt x="3593" y="0"/>
                </a:lnTo>
                <a:cubicBezTo>
                  <a:pt x="3593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C</a:t>
            </a:r>
          </a:p>
        </p:txBody>
      </p:sp>
      <p:sp>
        <p:nvSpPr>
          <p:cNvPr id="25" name="AutoShape 6"/>
          <p:cNvSpPr/>
          <p:nvPr>
            <p:custDataLst>
              <p:tags r:id="rId28"/>
            </p:custDataLst>
          </p:nvPr>
        </p:nvSpPr>
        <p:spPr bwMode="auto">
          <a:xfrm>
            <a:off x="2424152" y="4316557"/>
            <a:ext cx="2267368" cy="546287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8901 w 21600"/>
              <a:gd name="T5" fmla="*/ 0 h 21600"/>
              <a:gd name="T6" fmla="*/ 2699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8901" y="0"/>
                </a:lnTo>
                <a:lnTo>
                  <a:pt x="2699" y="0"/>
                </a:lnTo>
                <a:cubicBezTo>
                  <a:pt x="2699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B</a:t>
            </a:r>
          </a:p>
        </p:txBody>
      </p:sp>
      <p:sp>
        <p:nvSpPr>
          <p:cNvPr id="26" name="AutoShape 7"/>
          <p:cNvSpPr/>
          <p:nvPr>
            <p:custDataLst>
              <p:tags r:id="rId29"/>
            </p:custDataLst>
          </p:nvPr>
        </p:nvSpPr>
        <p:spPr bwMode="auto">
          <a:xfrm>
            <a:off x="2157079" y="5111708"/>
            <a:ext cx="2802067" cy="514834"/>
          </a:xfrm>
          <a:custGeom>
            <a:gdLst>
              <a:gd name="T0" fmla="*/ 0 w 21600"/>
              <a:gd name="T1" fmla="*/ 21600 h 21600"/>
              <a:gd name="T2" fmla="*/ 10783 w 21600"/>
              <a:gd name="T3" fmla="*/ 21600 h 21600"/>
              <a:gd name="T4" fmla="*/ 10817 w 21600"/>
              <a:gd name="T5" fmla="*/ 21600 h 21600"/>
              <a:gd name="T6" fmla="*/ 21600 w 21600"/>
              <a:gd name="T7" fmla="*/ 21600 h 21600"/>
              <a:gd name="T8" fmla="*/ 19540 w 21600"/>
              <a:gd name="T9" fmla="*/ 0 h 21600"/>
              <a:gd name="T10" fmla="*/ 2060 w 21600"/>
              <a:gd name="T11" fmla="*/ 0 h 21600"/>
              <a:gd name="T12" fmla="*/ 0 w 21600"/>
              <a:gd name="T13" fmla="*/ 21600 h 21600"/>
              <a:gd name="T14" fmla="*/ 0 w 21600"/>
              <a:gd name="T15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0783" y="21600"/>
                </a:lnTo>
                <a:lnTo>
                  <a:pt x="10817" y="21600"/>
                </a:lnTo>
                <a:lnTo>
                  <a:pt x="21600" y="21600"/>
                </a:lnTo>
                <a:lnTo>
                  <a:pt x="19540" y="0"/>
                </a:lnTo>
                <a:lnTo>
                  <a:pt x="2060" y="0"/>
                </a:lnTo>
                <a:cubicBezTo>
                  <a:pt x="2060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A</a:t>
            </a:r>
          </a:p>
        </p:txBody>
      </p:sp>
      <p:sp>
        <p:nvSpPr>
          <p:cNvPr id="28" name="AutoShape 4"/>
          <p:cNvSpPr/>
          <p:nvPr>
            <p:custDataLst>
              <p:tags r:id="rId30"/>
            </p:custDataLst>
          </p:nvPr>
        </p:nvSpPr>
        <p:spPr bwMode="auto">
          <a:xfrm>
            <a:off x="3295453" y="2087264"/>
            <a:ext cx="524767" cy="545735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6167 w 21600"/>
              <a:gd name="T5" fmla="*/ 0 h 21600"/>
              <a:gd name="T6" fmla="*/ 5432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6167" y="0"/>
                </a:lnTo>
                <a:lnTo>
                  <a:pt x="5432" y="0"/>
                </a:lnTo>
                <a:cubicBezTo>
                  <a:pt x="5432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E</a:t>
            </a:r>
          </a:p>
        </p:txBody>
      </p:sp>
    </p:spTree>
    <p:custDataLst>
      <p:tags r:id="rId31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bg2"/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16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感谢您观看与聆听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单击此处输入你的正文，文字是您思想的提炼，为了最终演示发布的良好效果，请尽量言简意赅的阐述观点"/>
  <p:tag name="KSO_WM_UNIT_SUBTYPE" val="a"/>
  <p:tag name="KSO_WM_UNIT_TYPE" val="f"/>
  <p:tag name="KSO_WM_UNIT_VALUE" val="7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9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感谢您观看与聆听"/>
  <p:tag name="KSO_WM_UNIT_TYPE" val="a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6"/>
  <p:tag name="KSO_WM_UNIT_INDEX" val="6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2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2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42"/>
  <p:tag name="KSO_WM_TEMPLATE_MASTER_TYPE" val="1"/>
  <p:tag name="KSO_WM_TEMPLATE_SUBCATEGORY" val="29"/>
  <p:tag name="KSO_WM_TEMPLATE_THUMBS_INDEX" val="1、11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2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34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842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60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2_1*f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单击此处输入你的正文，文字是您思想的提炼，为了最终演示发布的良好效果，请尽量言简意赅的阐述观点"/>
  <p:tag name="KSO_WM_UNIT_SUBTYPE" val="a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70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9"/>
</p:tagLst>
</file>

<file path=ppt/tags/tag257.xml><?xml version="1.0" encoding="utf-8"?>
<p:tagLst xmlns:p="http://schemas.openxmlformats.org/presentationml/2006/main">
  <p:tag name="KSO_WM_BEAUTIFY_FLAG" val="#wm#"/>
  <p:tag name="KSO_WM_SLIDE_CONTENT_AREA" val="{&quot;left&quot;:&quot;68.75&quot;,&quot;top&quot;:&quot;94.82929&quot;,&quot;width&quot;:&quot;548.5182&quot;,&quot;height&quot;:&quot;306.9134&quot;}"/>
  <p:tag name="KSO_WM_SLIDE_ID" val="custom20230842_1"/>
  <p:tag name="KSO_WM_SLIDE_INDEX" val="1"/>
  <p:tag name="KSO_WM_SLIDE_ITEM_CNT" val="0"/>
  <p:tag name="KSO_WM_SLIDE_LAYOUT" val="a_f"/>
  <p:tag name="KSO_WM_SLIDE_LAYOUT_CNT" val="1_2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42"/>
  <p:tag name="KSO_WM_TEMPLATE_MASTER_TYPE" val="1"/>
  <p:tag name="KSO_WM_TEMPLATE_SUBCATEGORY" val="0"/>
  <p:tag name="KSO_WM_TEMPLATE_THUMBS_INDEX" val="1、11"/>
</p:tagLst>
</file>

<file path=ppt/tags/tag2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7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7"/>
  <p:tag name="KSO_WM_UNIT_LINE_FORE_SCHEMECOLOR_INDEX_2_BRIGHTNESS" val="0"/>
  <p:tag name="KSO_WM_UNIT_LINE_FORE_SCHEMECOLOR_INDEX_2_POS" val="0.77"/>
  <p:tag name="KSO_WM_UNIT_LINE_FORE_SCHEMECOLOR_INDEX_2_TRANS" val="0.6"/>
  <p:tag name="KSO_WM_UNIT_LINE_GRADIENT_ANGLE" val="0"/>
  <p:tag name="KSO_WM_UNIT_LINE_GRADIENT_DIRECTION" val="3"/>
  <p:tag name="KSO_WM_UNIT_LINE_GRADIENT_TYPE" val="0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32"/>
  <p:tag name="KSO_WM_UNIT_FILL_FORE_SCHEMECOLOR_INDEX_2_TRANS" val="1"/>
  <p:tag name="KSO_WM_UNIT_FILL_FORE_SCHEMECOLOR_INDEX_3" val="6"/>
  <p:tag name="KSO_WM_UNIT_FILL_FORE_SCHEMECOLOR_INDEX_3_BRIGHTNESS" val="0"/>
  <p:tag name="KSO_WM_UNIT_FILL_FORE_SCHEMECOLOR_INDEX_3_POS" val="0.66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3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22"/>
  <p:tag name="KSO_WM_UNIT_FILL_FORE_SCHEMECOLOR_INDEX_2_TRANS" val="0.7"/>
  <p:tag name="KSO_WM_UNIT_FILL_FORE_SCHEMECOLOR_INDEX_3" val="9"/>
  <p:tag name="KSO_WM_UNIT_FILL_FORE_SCHEMECOLOR_INDEX_3_BRIGHTNESS" val="0"/>
  <p:tag name="KSO_WM_UNIT_FILL_FORE_SCHEMECOLOR_INDEX_3_POS" val="0.49"/>
  <p:tag name="KSO_WM_UNIT_FILL_FORE_SCHEMECOLOR_INDEX_3_TRANS" val="1"/>
  <p:tag name="KSO_WM_UNIT_FILL_FORE_SCHEMECOLOR_INDEX_4" val="6"/>
  <p:tag name="KSO_WM_UNIT_FILL_FORE_SCHEMECOLOR_INDEX_4_BRIGHTNESS" val="0"/>
  <p:tag name="KSO_WM_UNIT_FILL_FORE_SCHEMECOLOR_INDEX_4_POS" val="1"/>
  <p:tag name="KSO_WM_UNIT_FILL_FORE_SCHEMECOLOR_INDEX_4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41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9"/>
  <p:tag name="KSO_WM_UNIT_FILL_FORE_SCHEMECOLOR_INDEX_2_TRANS" val="0.66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LINE_FILL_TYPE" val="5"/>
  <p:tag name="KSO_WM_UNIT_LINE_FORE_SCHEMECOLOR_INDEX_1" val="6"/>
  <p:tag name="KSO_WM_UNIT_LINE_FORE_SCHEMECOLOR_INDEX_1_BRIGHTNESS" val="0.8"/>
  <p:tag name="KSO_WM_UNIT_LINE_FORE_SCHEMECOLOR_INDEX_1_POS" val="0"/>
  <p:tag name="KSO_WM_UNIT_LINE_FORE_SCHEMECOLOR_INDEX_1_TRANS" val="0.45"/>
  <p:tag name="KSO_WM_UNIT_LINE_FORE_SCHEMECOLOR_INDEX_2" val="7"/>
  <p:tag name="KSO_WM_UNIT_LINE_FORE_SCHEMECOLOR_INDEX_2_BRIGHTNESS" val="0"/>
  <p:tag name="KSO_WM_UNIT_LINE_FORE_SCHEMECOLOR_INDEX_2_POS" val="0.69"/>
  <p:tag name="KSO_WM_UNIT_LINE_FORE_SCHEMECOLOR_INDEX_2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1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2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1"/>
  <p:tag name="KSO_WM_UNIT_VALUE" val="2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2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2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3"/>
  <p:tag name="KSO_WM_SLIDE_INDEX" val="3"/>
  <p:tag name="KSO_WM_SLIDE_ITEM_CNT" val="3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990"/>
  <p:tag name="KSO_WM_TEMPLATE_MASTER_TYPE" val="1"/>
  <p:tag name="KSO_WM_TEMPLATE_SUBCATEGORY" val="17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2_9*e*1"/>
  <p:tag name="KSO_WM_UNIT_INDEX" val="1"/>
  <p:tag name="KSO_WM_UNIT_LAYERLEVEL" val="1"/>
  <p:tag name="KSO_WM_UNIT_NOCLEAR" val="0"/>
  <p:tag name="KSO_WM_UNIT_PRESET_TEXT" val="01"/>
  <p:tag name="KSO_WM_UNIT_TEXT_FILL_FORE_SCHEMECOLOR_INDEX_1" val="8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8"/>
  <p:tag name="KSO_WM_UNIT_TEXT_FILL_FORE_SCHEMECOLOR_INDEX_2_BRIGHTNESS" val="0"/>
  <p:tag name="KSO_WM_UNIT_TEXT_FILL_FORE_SCHEMECOLOR_INDEX_2_POS" val="1"/>
  <p:tag name="KSO_WM_UNIT_TEXT_FILL_FORE_SCHEMECOLOR_INDEX_2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6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77.xml><?xml version="1.0" encoding="utf-8"?>
<p:tagLst xmlns:p="http://schemas.openxmlformats.org/presentationml/2006/main">
  <p:tag name="KSO_WM_BEAUTIFY_FLAG" val="#wm#"/>
  <p:tag name="KSO_WM_SLIDE_CONTENT_AREA" val="{&quot;left&quot;:&quot;464.85&quot;,&quot;top&quot;:&quot;134.3&quot;,&quot;width&quot;:&quot;495.15&quot;,&quot;height&quot;:&quot;271.4&quot;}"/>
  <p:tag name="KSO_WM_SLIDE_ID" val="custom20230842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2"/>
  <p:tag name="KSO_WM_TEMPLATE_MASTER_TYPE" val="1"/>
  <p:tag name="KSO_WM_TEMPLATE_SUBCATEGORY" val="0"/>
</p:tagLst>
</file>

<file path=ppt/tags/tag2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7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7"/>
  <p:tag name="KSO_WM_UNIT_LINE_FORE_SCHEMECOLOR_INDEX_2_BRIGHTNESS" val="0"/>
  <p:tag name="KSO_WM_UNIT_LINE_FORE_SCHEMECOLOR_INDEX_2_POS" val="0.77"/>
  <p:tag name="KSO_WM_UNIT_LINE_FORE_SCHEMECOLOR_INDEX_2_TRANS" val="0.6"/>
  <p:tag name="KSO_WM_UNIT_LINE_GRADIENT_ANGLE" val="0"/>
  <p:tag name="KSO_WM_UNIT_LINE_GRADIENT_DIRECTION" val="3"/>
  <p:tag name="KSO_WM_UNIT_LINE_GRADIENT_TYPE" val="0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32"/>
  <p:tag name="KSO_WM_UNIT_FILL_FORE_SCHEMECOLOR_INDEX_2_TRANS" val="1"/>
  <p:tag name="KSO_WM_UNIT_FILL_FORE_SCHEMECOLOR_INDEX_3" val="6"/>
  <p:tag name="KSO_WM_UNIT_FILL_FORE_SCHEMECOLOR_INDEX_3_BRIGHTNESS" val="0"/>
  <p:tag name="KSO_WM_UNIT_FILL_FORE_SCHEMECOLOR_INDEX_3_POS" val="0.66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3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2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22"/>
  <p:tag name="KSO_WM_UNIT_FILL_FORE_SCHEMECOLOR_INDEX_2_TRANS" val="0.7"/>
  <p:tag name="KSO_WM_UNIT_FILL_FORE_SCHEMECOLOR_INDEX_3" val="9"/>
  <p:tag name="KSO_WM_UNIT_FILL_FORE_SCHEMECOLOR_INDEX_3_BRIGHTNESS" val="0"/>
  <p:tag name="KSO_WM_UNIT_FILL_FORE_SCHEMECOLOR_INDEX_3_POS" val="0.49"/>
  <p:tag name="KSO_WM_UNIT_FILL_FORE_SCHEMECOLOR_INDEX_3_TRANS" val="1"/>
  <p:tag name="KSO_WM_UNIT_FILL_FORE_SCHEMECOLOR_INDEX_4" val="6"/>
  <p:tag name="KSO_WM_UNIT_FILL_FORE_SCHEMECOLOR_INDEX_4_BRIGHTNESS" val="0"/>
  <p:tag name="KSO_WM_UNIT_FILL_FORE_SCHEMECOLOR_INDEX_4_POS" val="1"/>
  <p:tag name="KSO_WM_UNIT_FILL_FORE_SCHEMECOLOR_INDEX_4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41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9"/>
  <p:tag name="KSO_WM_UNIT_FILL_FORE_SCHEMECOLOR_INDEX_2_TRANS" val="0.66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LINE_FILL_TYPE" val="5"/>
  <p:tag name="KSO_WM_UNIT_LINE_FORE_SCHEMECOLOR_INDEX_1" val="6"/>
  <p:tag name="KSO_WM_UNIT_LINE_FORE_SCHEMECOLOR_INDEX_1_BRIGHTNESS" val="0.8"/>
  <p:tag name="KSO_WM_UNIT_LINE_FORE_SCHEMECOLOR_INDEX_1_POS" val="0"/>
  <p:tag name="KSO_WM_UNIT_LINE_FORE_SCHEMECOLOR_INDEX_1_TRANS" val="0.45"/>
  <p:tag name="KSO_WM_UNIT_LINE_FORE_SCHEMECOLOR_INDEX_2" val="7"/>
  <p:tag name="KSO_WM_UNIT_LINE_FORE_SCHEMECOLOR_INDEX_2_BRIGHTNESS" val="0"/>
  <p:tag name="KSO_WM_UNIT_LINE_FORE_SCHEMECOLOR_INDEX_2_POS" val="0.69"/>
  <p:tag name="KSO_WM_UNIT_LINE_FORE_SCHEMECOLOR_INDEX_2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57"/>
</p:tagLst>
</file>

<file path=ppt/tags/tag2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57"/>
</p:tagLst>
</file>

<file path=ppt/tags/tag2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57"/>
</p:tagLst>
</file>

<file path=ppt/tags/tag2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57"/>
</p:tagLst>
</file>

<file path=ppt/tags/tag2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1"/>
</p:tagLst>
</file>

<file path=ppt/tags/tag3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4"/>
  <p:tag name="KSO_WM_UNIT_INDEX" val="1_3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1"/>
</p:tagLst>
</file>

<file path=ppt/tags/tag3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4"/>
  <p:tag name="KSO_WM_UNIT_INDEX" val="1_4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1"/>
</p:tagLst>
</file>

<file path=ppt/tags/tag3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0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1:24:03&quot;,&quot;maxSize&quot;:{&quot;size1&quot;:22.2},&quot;minSize&quot;:{&quot;size1&quot;:13.5},&quot;normalSize&quot;:{&quot;size1&quot;:13.5},&quot;subLayout&quot;:[{&quot;id&quot;:&quot;2023-09-02T01:24:03&quot;,&quot;margin&quot;:{&quot;bottom&quot;:0.025999998673796654,&quot;left&quot;:2.117000102996826,&quot;right&quot;:1.2699999809265137,&quot;top&quot;:0.4230000376701355},&quot;type&quot;:0},{&quot;id&quot;:&quot;2023-09-02T01:24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7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7"/>
  <p:tag name="KSO_WM_UNIT_LINE_FORE_SCHEMECOLOR_INDEX_2_BRIGHTNESS" val="0"/>
  <p:tag name="KSO_WM_UNIT_LINE_FORE_SCHEMECOLOR_INDEX_2_POS" val="0.77"/>
  <p:tag name="KSO_WM_UNIT_LINE_FORE_SCHEMECOLOR_INDEX_2_TRANS" val="0.6"/>
  <p:tag name="KSO_WM_UNIT_LINE_GRADIENT_ANGLE" val="0"/>
  <p:tag name="KSO_WM_UNIT_LINE_GRADIENT_DIRECTION" val="3"/>
  <p:tag name="KSO_WM_UNIT_LINE_GRADIENT_TYPE" val="0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32"/>
  <p:tag name="KSO_WM_UNIT_FILL_FORE_SCHEMECOLOR_INDEX_2_TRANS" val="1"/>
  <p:tag name="KSO_WM_UNIT_FILL_FORE_SCHEMECOLOR_INDEX_3" val="6"/>
  <p:tag name="KSO_WM_UNIT_FILL_FORE_SCHEMECOLOR_INDEX_3_BRIGHTNESS" val="0"/>
  <p:tag name="KSO_WM_UNIT_FILL_FORE_SCHEMECOLOR_INDEX_3_POS" val="0.66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3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22"/>
  <p:tag name="KSO_WM_UNIT_FILL_FORE_SCHEMECOLOR_INDEX_2_TRANS" val="0.7"/>
  <p:tag name="KSO_WM_UNIT_FILL_FORE_SCHEMECOLOR_INDEX_3" val="9"/>
  <p:tag name="KSO_WM_UNIT_FILL_FORE_SCHEMECOLOR_INDEX_3_BRIGHTNESS" val="0"/>
  <p:tag name="KSO_WM_UNIT_FILL_FORE_SCHEMECOLOR_INDEX_3_POS" val="0.49"/>
  <p:tag name="KSO_WM_UNIT_FILL_FORE_SCHEMECOLOR_INDEX_3_TRANS" val="1"/>
  <p:tag name="KSO_WM_UNIT_FILL_FORE_SCHEMECOLOR_INDEX_4" val="6"/>
  <p:tag name="KSO_WM_UNIT_FILL_FORE_SCHEMECOLOR_INDEX_4_BRIGHTNESS" val="0"/>
  <p:tag name="KSO_WM_UNIT_FILL_FORE_SCHEMECOLOR_INDEX_4_POS" val="1"/>
  <p:tag name="KSO_WM_UNIT_FILL_FORE_SCHEMECOLOR_INDEX_4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41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9"/>
  <p:tag name="KSO_WM_UNIT_FILL_FORE_SCHEMECOLOR_INDEX_2_TRANS" val="0.66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LINE_FILL_TYPE" val="5"/>
  <p:tag name="KSO_WM_UNIT_LINE_FORE_SCHEMECOLOR_INDEX_1" val="6"/>
  <p:tag name="KSO_WM_UNIT_LINE_FORE_SCHEMECOLOR_INDEX_1_BRIGHTNESS" val="0.8"/>
  <p:tag name="KSO_WM_UNIT_LINE_FORE_SCHEMECOLOR_INDEX_1_POS" val="0"/>
  <p:tag name="KSO_WM_UNIT_LINE_FORE_SCHEMECOLOR_INDEX_1_TRANS" val="0.45"/>
  <p:tag name="KSO_WM_UNIT_LINE_FORE_SCHEMECOLOR_INDEX_2" val="7"/>
  <p:tag name="KSO_WM_UNIT_LINE_FORE_SCHEMECOLOR_INDEX_2_BRIGHTNESS" val="0"/>
  <p:tag name="KSO_WM_UNIT_LINE_FORE_SCHEMECOLOR_INDEX_2_POS" val="0.69"/>
  <p:tag name="KSO_WM_UNIT_LINE_FORE_SCHEMECOLOR_INDEX_2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7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7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7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8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7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.02"/>
  <p:tag name="KSO_WM_UNIT_FILL_FORE_SCHEMECOLOR_INDEX_1_TRANS" val="0"/>
  <p:tag name="KSO_WM_UNIT_FILL_FORE_SCHEMECOLOR_INDEX_2" val="8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7_1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-0.25"/>
  <p:tag name="KSO_WM_UNIT_FILL_TYPE" val="1"/>
  <p:tag name="KSO_WM_UNIT_HIGHLIGHT" val="0"/>
  <p:tag name="KSO_WM_UNIT_ID" val="diagram20215707_1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HIGHLIGHT" val="0"/>
  <p:tag name="KSO_WM_UNIT_ID" val="diagram20215707_1*l_h_i*1_4_2"/>
  <p:tag name="KSO_WM_UNIT_INDEX" val="1_4_2"/>
  <p:tag name="KSO_WM_UNIT_LAYERLEVEL" val="1_1_1"/>
  <p:tag name="KSO_WM_UNIT_SHADOW_SCHEMECOLOR_INDEX" val="14"/>
  <p:tag name="KSO_WM_UNIT_SHADOW_SCHEMECOLOR_INDEX_BRIGHTNESS" val="-0.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.02"/>
  <p:tag name="KSO_WM_UNIT_FILL_FORE_SCHEMECOLOR_INDEX_1_TRANS" val="0"/>
  <p:tag name="KSO_WM_UNIT_FILL_FORE_SCHEMECOLOR_INDEX_2" val="7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7_1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-0.25"/>
  <p:tag name="KSO_WM_UNIT_FILL_TYPE" val="1"/>
  <p:tag name="KSO_WM_UNIT_HIGHLIGHT" val="0"/>
  <p:tag name="KSO_WM_UNIT_ID" val="diagram20215707_1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HIGHLIGHT" val="0"/>
  <p:tag name="KSO_WM_UNIT_ID" val="diagram20215707_1*l_h_i*1_3_2"/>
  <p:tag name="KSO_WM_UNIT_INDEX" val="1_3_2"/>
  <p:tag name="KSO_WM_UNIT_LAYERLEVEL" val="1_1_1"/>
  <p:tag name="KSO_WM_UNIT_SHADOW_SCHEMECOLOR_INDEX" val="14"/>
  <p:tag name="KSO_WM_UNIT_SHADOW_SCHEMECOLOR_INDEX_BRIGHTNESS" val="-0.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.02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7_1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25"/>
  <p:tag name="KSO_WM_UNIT_FILL_TYPE" val="1"/>
  <p:tag name="KSO_WM_UNIT_HIGHLIGHT" val="0"/>
  <p:tag name="KSO_WM_UNIT_ID" val="diagram20215707_1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02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7_1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5707_1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HIGHLIGHT" val="0"/>
  <p:tag name="KSO_WM_UNIT_ID" val="diagram20215707_1*l_h_i*1_1_2"/>
  <p:tag name="KSO_WM_UNIT_INDEX" val="1_1_2"/>
  <p:tag name="KSO_WM_UNIT_LAYERLEVEL" val="1_1_1"/>
  <p:tag name="KSO_WM_UNIT_SHADOW_SCHEMECOLOR_INDEX" val="14"/>
  <p:tag name="KSO_WM_UNIT_SHADOW_SCHEMECOLOR_INDEX_BRIGHTNESS" val="-0.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707_1*l_h_x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93*92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707_1*l_h_x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85*82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707_1*l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77*78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707_1*l_h_x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82*92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HIGHLIGHT" val="0"/>
  <p:tag name="KSO_WM_UNIT_ID" val="diagram20215707_1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HIGHLIGHT" val="0"/>
  <p:tag name="KSO_WM_UNIT_ID" val="diagram20215707_1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HIGHLIGHT" val="0"/>
  <p:tag name="KSO_WM_UNIT_ID" val="diagram20215707_1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HIGHLIGHT" val="0"/>
  <p:tag name="KSO_WM_UNIT_ID" val="diagram20215707_1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707"/>
  <p:tag name="KSO_WM_UNIT_COMPATIBLE" val="0"/>
  <p:tag name="KSO_WM_UNIT_DIAGRAM_ISNUMVISUAL" val="0"/>
  <p:tag name="KSO_WM_UNIT_DIAGRAM_ISREFERUNIT" val="0"/>
  <p:tag name="KSO_WM_UNIT_HIGHLIGHT" val="0"/>
  <p:tag name="KSO_WM_UNIT_ID" val="diagram20215707_1*l_h_i*1_2_2"/>
  <p:tag name="KSO_WM_UNIT_INDEX" val="1_2_2"/>
  <p:tag name="KSO_WM_UNIT_LAYERLEVEL" val="1_1_1"/>
  <p:tag name="KSO_WM_UNIT_SHADOW_SCHEMECOLOR_INDEX" val="14"/>
  <p:tag name="KSO_WM_UNIT_SHADOW_SCHEMECOLOR_INDEX_BRIGHTNESS" val="-0.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1:24:08&quot;,&quot;maxSize&quot;:{&quot;size1&quot;:22.2},&quot;minSize&quot;:{&quot;size1&quot;:13.5},&quot;normalSize&quot;:{&quot;size1&quot;:13.5},&quot;subLayout&quot;:[{&quot;id&quot;:&quot;2023-09-02T01:24:08&quot;,&quot;margin&quot;:{&quot;bottom&quot;:0.025999998673796654,&quot;left&quot;:2.117000102996826,&quot;right&quot;:1.2699999809265137,&quot;top&quot;:0.4230000376701355},&quot;type&quot;:0},{&quot;id&quot;:&quot;2023-09-02T01:24:0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7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7"/>
  <p:tag name="KSO_WM_UNIT_LINE_FORE_SCHEMECOLOR_INDEX_2_BRIGHTNESS" val="0"/>
  <p:tag name="KSO_WM_UNIT_LINE_FORE_SCHEMECOLOR_INDEX_2_POS" val="0.77"/>
  <p:tag name="KSO_WM_UNIT_LINE_FORE_SCHEMECOLOR_INDEX_2_TRANS" val="0.6"/>
  <p:tag name="KSO_WM_UNIT_LINE_GRADIENT_ANGLE" val="0"/>
  <p:tag name="KSO_WM_UNIT_LINE_GRADIENT_DIRECTION" val="3"/>
  <p:tag name="KSO_WM_UNIT_LINE_GRADIENT_TYPE" val="0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32"/>
  <p:tag name="KSO_WM_UNIT_FILL_FORE_SCHEMECOLOR_INDEX_2_TRANS" val="1"/>
  <p:tag name="KSO_WM_UNIT_FILL_FORE_SCHEMECOLOR_INDEX_3" val="6"/>
  <p:tag name="KSO_WM_UNIT_FILL_FORE_SCHEMECOLOR_INDEX_3_BRIGHTNESS" val="0"/>
  <p:tag name="KSO_WM_UNIT_FILL_FORE_SCHEMECOLOR_INDEX_3_POS" val="0.66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3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22"/>
  <p:tag name="KSO_WM_UNIT_FILL_FORE_SCHEMECOLOR_INDEX_2_TRANS" val="0.7"/>
  <p:tag name="KSO_WM_UNIT_FILL_FORE_SCHEMECOLOR_INDEX_3" val="9"/>
  <p:tag name="KSO_WM_UNIT_FILL_FORE_SCHEMECOLOR_INDEX_3_BRIGHTNESS" val="0"/>
  <p:tag name="KSO_WM_UNIT_FILL_FORE_SCHEMECOLOR_INDEX_3_POS" val="0.49"/>
  <p:tag name="KSO_WM_UNIT_FILL_FORE_SCHEMECOLOR_INDEX_3_TRANS" val="1"/>
  <p:tag name="KSO_WM_UNIT_FILL_FORE_SCHEMECOLOR_INDEX_4" val="6"/>
  <p:tag name="KSO_WM_UNIT_FILL_FORE_SCHEMECOLOR_INDEX_4_BRIGHTNESS" val="0"/>
  <p:tag name="KSO_WM_UNIT_FILL_FORE_SCHEMECOLOR_INDEX_4_POS" val="1"/>
  <p:tag name="KSO_WM_UNIT_FILL_FORE_SCHEMECOLOR_INDEX_4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41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9"/>
  <p:tag name="KSO_WM_UNIT_FILL_FORE_SCHEMECOLOR_INDEX_2_TRANS" val="0.66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LINE_FILL_TYPE" val="5"/>
  <p:tag name="KSO_WM_UNIT_LINE_FORE_SCHEMECOLOR_INDEX_1" val="6"/>
  <p:tag name="KSO_WM_UNIT_LINE_FORE_SCHEMECOLOR_INDEX_1_BRIGHTNESS" val="0.8"/>
  <p:tag name="KSO_WM_UNIT_LINE_FORE_SCHEMECOLOR_INDEX_1_POS" val="0"/>
  <p:tag name="KSO_WM_UNIT_LINE_FORE_SCHEMECOLOR_INDEX_1_TRANS" val="0.45"/>
  <p:tag name="KSO_WM_UNIT_LINE_FORE_SCHEMECOLOR_INDEX_2" val="7"/>
  <p:tag name="KSO_WM_UNIT_LINE_FORE_SCHEMECOLOR_INDEX_2_BRIGHTNESS" val="0"/>
  <p:tag name="KSO_WM_UNIT_LINE_FORE_SCHEMECOLOR_INDEX_2_POS" val="0.69"/>
  <p:tag name="KSO_WM_UNIT_LINE_FORE_SCHEMECOLOR_INDEX_2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160442_3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160442_3*m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</p:tagLst>
</file>

<file path=ppt/tags/tag3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160442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4"/>
  <p:tag name="KSO_WM_UNIT_FILL_TYPE" val="1"/>
  <p:tag name="KSO_WM_UNIT_HIGHLIGHT" val="0"/>
  <p:tag name="KSO_WM_UNIT_ID" val="diagram160442_3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</p:tagLst>
</file>

<file path=ppt/tags/tag3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160442_3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160442_3*m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</p:tagLst>
</file>

<file path=ppt/tags/tag3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6"/>
  <p:tag name="KSO_WM_UNIT_FILL_TYPE" val="1"/>
  <p:tag name="KSO_WM_UNIT_HIGHLIGHT" val="0"/>
  <p:tag name="KSO_WM_UNIT_ID" val="diagram160442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4"/>
  <p:tag name="KSO_WM_UNIT_FILL_TYPE" val="1"/>
  <p:tag name="KSO_WM_UNIT_HIGHLIGHT" val="0"/>
  <p:tag name="KSO_WM_UNIT_ID" val="diagram160442_3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</p:tagLst>
</file>

<file path=ppt/tags/tag36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1:24:14&quot;,&quot;maxSize&quot;:{&quot;size1&quot;:22.2},&quot;minSize&quot;:{&quot;size1&quot;:13.5},&quot;normalSize&quot;:{&quot;size1&quot;:13.5},&quot;subLayout&quot;:[{&quot;id&quot;:&quot;2023-09-02T01:24:14&quot;,&quot;margin&quot;:{&quot;bottom&quot;:0.025999998673796654,&quot;left&quot;:2.117000102996826,&quot;right&quot;:1.2699999809265137,&quot;top&quot;:0.4230000376701355},&quot;type&quot;:0},{&quot;id&quot;:&quot;2023-09-02T01:24:1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2_9*e*1"/>
  <p:tag name="KSO_WM_UNIT_INDEX" val="1"/>
  <p:tag name="KSO_WM_UNIT_LAYERLEVEL" val="1"/>
  <p:tag name="KSO_WM_UNIT_NOCLEAR" val="0"/>
  <p:tag name="KSO_WM_UNIT_PRESET_TEXT" val="01"/>
  <p:tag name="KSO_WM_UNIT_TEXT_FILL_FORE_SCHEMECOLOR_INDEX_1" val="8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8"/>
  <p:tag name="KSO_WM_UNIT_TEXT_FILL_FORE_SCHEMECOLOR_INDEX_2_BRIGHTNESS" val="0"/>
  <p:tag name="KSO_WM_UNIT_TEXT_FILL_FORE_SCHEMECOLOR_INDEX_2_POS" val="1"/>
  <p:tag name="KSO_WM_UNIT_TEXT_FILL_FORE_SCHEMECOLOR_INDEX_2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6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365.xml><?xml version="1.0" encoding="utf-8"?>
<p:tagLst xmlns:p="http://schemas.openxmlformats.org/presentationml/2006/main">
  <p:tag name="KSO_WM_BEAUTIFY_FLAG" val="#wm#"/>
  <p:tag name="KSO_WM_SLIDE_CONTENT_AREA" val="{&quot;left&quot;:&quot;464.85&quot;,&quot;top&quot;:&quot;134.3&quot;,&quot;width&quot;:&quot;495.15&quot;,&quot;height&quot;:&quot;271.4&quot;}"/>
  <p:tag name="KSO_WM_SLIDE_ID" val="custom20230842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2"/>
  <p:tag name="KSO_WM_TEMPLATE_MASTER_TYPE" val="1"/>
  <p:tag name="KSO_WM_TEMPLATE_SUBCATEGORY" val="0"/>
</p:tagLst>
</file>

<file path=ppt/tags/tag3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7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7"/>
  <p:tag name="KSO_WM_UNIT_LINE_FORE_SCHEMECOLOR_INDEX_2_BRIGHTNESS" val="0"/>
  <p:tag name="KSO_WM_UNIT_LINE_FORE_SCHEMECOLOR_INDEX_2_POS" val="0.77"/>
  <p:tag name="KSO_WM_UNIT_LINE_FORE_SCHEMECOLOR_INDEX_2_TRANS" val="0.6"/>
  <p:tag name="KSO_WM_UNIT_LINE_GRADIENT_ANGLE" val="0"/>
  <p:tag name="KSO_WM_UNIT_LINE_GRADIENT_DIRECTION" val="3"/>
  <p:tag name="KSO_WM_UNIT_LINE_GRADIENT_TYPE" val="0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32"/>
  <p:tag name="KSO_WM_UNIT_FILL_FORE_SCHEMECOLOR_INDEX_2_TRANS" val="1"/>
  <p:tag name="KSO_WM_UNIT_FILL_FORE_SCHEMECOLOR_INDEX_3" val="6"/>
  <p:tag name="KSO_WM_UNIT_FILL_FORE_SCHEMECOLOR_INDEX_3_BRIGHTNESS" val="0"/>
  <p:tag name="KSO_WM_UNIT_FILL_FORE_SCHEMECOLOR_INDEX_3_POS" val="0.66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3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22"/>
  <p:tag name="KSO_WM_UNIT_FILL_FORE_SCHEMECOLOR_INDEX_2_TRANS" val="0.7"/>
  <p:tag name="KSO_WM_UNIT_FILL_FORE_SCHEMECOLOR_INDEX_3" val="9"/>
  <p:tag name="KSO_WM_UNIT_FILL_FORE_SCHEMECOLOR_INDEX_3_BRIGHTNESS" val="0"/>
  <p:tag name="KSO_WM_UNIT_FILL_FORE_SCHEMECOLOR_INDEX_3_POS" val="0.49"/>
  <p:tag name="KSO_WM_UNIT_FILL_FORE_SCHEMECOLOR_INDEX_3_TRANS" val="1"/>
  <p:tag name="KSO_WM_UNIT_FILL_FORE_SCHEMECOLOR_INDEX_4" val="6"/>
  <p:tag name="KSO_WM_UNIT_FILL_FORE_SCHEMECOLOR_INDEX_4_BRIGHTNESS" val="0"/>
  <p:tag name="KSO_WM_UNIT_FILL_FORE_SCHEMECOLOR_INDEX_4_POS" val="1"/>
  <p:tag name="KSO_WM_UNIT_FILL_FORE_SCHEMECOLOR_INDEX_4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41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9"/>
  <p:tag name="KSO_WM_UNIT_FILL_FORE_SCHEMECOLOR_INDEX_2_TRANS" val="0.66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LINE_FILL_TYPE" val="5"/>
  <p:tag name="KSO_WM_UNIT_LINE_FORE_SCHEMECOLOR_INDEX_1" val="6"/>
  <p:tag name="KSO_WM_UNIT_LINE_FORE_SCHEMECOLOR_INDEX_1_BRIGHTNESS" val="0.8"/>
  <p:tag name="KSO_WM_UNIT_LINE_FORE_SCHEMECOLOR_INDEX_1_POS" val="0"/>
  <p:tag name="KSO_WM_UNIT_LINE_FORE_SCHEMECOLOR_INDEX_1_TRANS" val="0.45"/>
  <p:tag name="KSO_WM_UNIT_LINE_FORE_SCHEMECOLOR_INDEX_2" val="7"/>
  <p:tag name="KSO_WM_UNIT_LINE_FORE_SCHEMECOLOR_INDEX_2_BRIGHTNESS" val="0"/>
  <p:tag name="KSO_WM_UNIT_LINE_FORE_SCHEMECOLOR_INDEX_2_POS" val="0.69"/>
  <p:tag name="KSO_WM_UNIT_LINE_FORE_SCHEMECOLOR_INDEX_2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4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4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EXT_SHADOW_SCHEMECOLOR_INDEX" val="5"/>
  <p:tag name="KSO_WM_UNIT_TEXT_SHADOW_SCHEMECOLOR_INDEX_BRIGHTNESS" val="-0.25"/>
  <p:tag name="KSO_WM_UNIT_TYPE" val="l_h_i"/>
  <p:tag name="KSO_WM_UNIT_USESOURCEFORMAT_APPLY" val="1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4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3_4*l_h_i*1_1_3"/>
  <p:tag name="KSO_WM_UNIT_INDEX" val="1_1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4*l_h_i*1_1_4"/>
  <p:tag name="KSO_WM_UNIT_INDEX" val="1_1_4"/>
  <p:tag name="KSO_WM_UNIT_LAYERLEVEL" val="1_1_1"/>
  <p:tag name="KSO_WM_UNIT_TYPE" val="l_h_i"/>
  <p:tag name="KSO_WM_UNIT_USESOURCEFORMAT_APPLY" val="1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4*l_h_i*1_3_1"/>
  <p:tag name="KSO_WM_UNIT_INDEX" val="1_3_1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4*l_h_i*1_3_2"/>
  <p:tag name="KSO_WM_UNIT_INDEX" val="1_3_2"/>
  <p:tag name="KSO_WM_UNIT_LAYERLEVEL" val="1_1_1"/>
  <p:tag name="KSO_WM_UNIT_SHADOW_SCHEMECOLOR_INDEX" val="7"/>
  <p:tag name="KSO_WM_UNIT_SHADOW_SCHEMECOLOR_INDEX_BRIGHTNESS" val="-0.25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EXT_SHADOW_SCHEMECOLOR_INDEX" val="7"/>
  <p:tag name="KSO_WM_UNIT_TEXT_SHADOW_SCHEMECOLOR_INDEX_BRIGHTNESS" val="-0.25"/>
  <p:tag name="KSO_WM_UNIT_TYPE" val="l_h_i"/>
  <p:tag name="KSO_WM_UNIT_USESOURCEFORMAT_APPLY" val="1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4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3_4*l_h_i*1_3_3"/>
  <p:tag name="KSO_WM_UNIT_INDEX" val="1_3_3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4*l_h_i*1_3_4"/>
  <p:tag name="KSO_WM_UNIT_INDEX" val="1_3_4"/>
  <p:tag name="KSO_WM_UNIT_LAYERLEVEL" val="1_1_1"/>
  <p:tag name="KSO_WM_UNIT_TYPE" val="l_h_i"/>
  <p:tag name="KSO_WM_UNIT_USESOURCEFORMAT_APPLY" val="1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4*l_h_i*1_2_1"/>
  <p:tag name="KSO_WM_UNIT_INDEX" val="1_2_1"/>
  <p:tag name="KSO_WM_UNIT_LAYERLEVEL" val="1_1_1"/>
  <p:tag name="KSO_WM_UNIT_SHADOW_SCHEMECOLOR_INDEX" val="6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4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EXT_SHADOW_SCHEMECOLOR_INDEX" val="6"/>
  <p:tag name="KSO_WM_UNIT_TEXT_SHADOW_SCHEMECOLOR_INDEX_BRIGHTNESS" val="-0.25"/>
  <p:tag name="KSO_WM_UNIT_TYPE" val="l_h_i"/>
  <p:tag name="KSO_WM_UNIT_USESOURCEFORMAT_APPLY" val="1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4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3_4*l_h_i*1_2_3"/>
  <p:tag name="KSO_WM_UNIT_INDEX" val="1_2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4*l_h_i*1_2_4"/>
  <p:tag name="KSO_WM_UNIT_INDEX" val="1_2_4"/>
  <p:tag name="KSO_WM_UNIT_LAYERLEVEL" val="1_1_1"/>
  <p:tag name="KSO_WM_UNIT_TYPE" val="l_h_i"/>
  <p:tag name="KSO_WM_UNIT_USESOURCEFORMAT_APPLY" val="1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4*l_h_i*1_5_1"/>
  <p:tag name="KSO_WM_UNIT_INDEX" val="1_5_1"/>
  <p:tag name="KSO_WM_UNIT_LAYERLEVEL" val="1_1_1"/>
  <p:tag name="KSO_WM_UNIT_SHADOW_SCHEMECOLOR_INDEX" val="9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4*l_h_i*1_5_2"/>
  <p:tag name="KSO_WM_UNIT_INDEX" val="1_5_2"/>
  <p:tag name="KSO_WM_UNIT_LAYERLEVEL" val="1_1_1"/>
  <p:tag name="KSO_WM_UNIT_SHADOW_SCHEMECOLOR_INDEX" val="9"/>
  <p:tag name="KSO_WM_UNIT_SHADOW_SCHEMECOLOR_INDEX_BRIGHTNESS" val="0"/>
  <p:tag name="KSO_WM_UNIT_SUBTYPE" val="d"/>
  <p:tag name="KSO_WM_UNIT_TEXT_FILL_FORE_SCHEMECOLOR_INDEX" val="9"/>
  <p:tag name="KSO_WM_UNIT_TEXT_FILL_FORE_SCHEMECOLOR_INDEX_BRIGHTNESS" val="0"/>
  <p:tag name="KSO_WM_UNIT_TEXT_FILL_TYPE" val="1"/>
  <p:tag name="KSO_WM_UNIT_TEXT_SHADOW_SCHEMECOLOR_INDEX" val="9"/>
  <p:tag name="KSO_WM_UNIT_TEXT_SHADOW_SCHEMECOLOR_INDEX_BRIGHTNESS" val="-0.25"/>
  <p:tag name="KSO_WM_UNIT_TYPE" val="l_h_i"/>
  <p:tag name="KSO_WM_UNIT_USESOURCEFORMAT_APPLY" val="1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4*l_h_f*1_5_1"/>
  <p:tag name="KSO_WM_UNIT_INDEX" val="1_5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3_4*l_h_i*1_5_3"/>
  <p:tag name="KSO_WM_UNIT_INDEX" val="1_5_3"/>
  <p:tag name="KSO_WM_UNIT_LAYERLEVEL" val="1_1_1"/>
  <p:tag name="KSO_WM_UNIT_SHADOW_SCHEMECOLOR_INDEX" val="9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4*l_h_i*1_5_4"/>
  <p:tag name="KSO_WM_UNIT_INDEX" val="1_5_4"/>
  <p:tag name="KSO_WM_UNIT_LAYERLEVEL" val="1_1_1"/>
  <p:tag name="KSO_WM_UNIT_TYPE" val="l_h_i"/>
  <p:tag name="KSO_WM_UNIT_USESOURCEFORMAT_APPLY" val="1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4*l_h_i*1_4_1"/>
  <p:tag name="KSO_WM_UNIT_INDEX" val="1_4_1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4*l_h_i*1_4_2"/>
  <p:tag name="KSO_WM_UNIT_INDEX" val="1_4_2"/>
  <p:tag name="KSO_WM_UNIT_LAYERLEVEL" val="1_1_1"/>
  <p:tag name="KSO_WM_UNIT_SHADOW_SCHEMECOLOR_INDEX" val="8"/>
  <p:tag name="KSO_WM_UNIT_SHADOW_SCHEMECOLOR_INDEX_BRIGHTNESS" val="0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EXT_SHADOW_SCHEMECOLOR_INDEX" val="8"/>
  <p:tag name="KSO_WM_UNIT_TEXT_SHADOW_SCHEMECOLOR_INDEX_BRIGHTNESS" val="-0.25"/>
  <p:tag name="KSO_WM_UNIT_TYPE" val="l_h_i"/>
  <p:tag name="KSO_WM_UNIT_USESOURCEFORMAT_APPLY" val="1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4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3_4*l_h_i*1_4_3"/>
  <p:tag name="KSO_WM_UNIT_INDEX" val="1_4_3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4*l_h_i*1_4_4"/>
  <p:tag name="KSO_WM_UNIT_INDEX" val="1_4_4"/>
  <p:tag name="KSO_WM_UNIT_LAYERLEVEL" val="1_1_1"/>
  <p:tag name="KSO_WM_UNIT_TYPE" val="l_h_i"/>
  <p:tag name="KSO_WM_UNIT_USESOURCEFORMAT_APPLY" val="1"/>
</p:tagLst>
</file>

<file path=ppt/tags/tag40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1:24:20&quot;,&quot;maxSize&quot;:{&quot;size1&quot;:22.2},&quot;minSize&quot;:{&quot;size1&quot;:13.5},&quot;normalSize&quot;:{&quot;size1&quot;:13.5},&quot;subLayout&quot;:[{&quot;id&quot;:&quot;2023-09-02T01:24:20&quot;,&quot;margin&quot;:{&quot;bottom&quot;:0.025999998673796654,&quot;left&quot;:2.117000102996826,&quot;right&quot;:1.2699999809265137,&quot;top&quot;:0.4230000376701355},&quot;type&quot;:0},{&quot;id&quot;:&quot;2023-09-02T01:24:2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7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7"/>
  <p:tag name="KSO_WM_UNIT_LINE_FORE_SCHEMECOLOR_INDEX_2_BRIGHTNESS" val="0"/>
  <p:tag name="KSO_WM_UNIT_LINE_FORE_SCHEMECOLOR_INDEX_2_POS" val="0.77"/>
  <p:tag name="KSO_WM_UNIT_LINE_FORE_SCHEMECOLOR_INDEX_2_TRANS" val="0.6"/>
  <p:tag name="KSO_WM_UNIT_LINE_GRADIENT_ANGLE" val="0"/>
  <p:tag name="KSO_WM_UNIT_LINE_GRADIENT_DIRECTION" val="3"/>
  <p:tag name="KSO_WM_UNIT_LINE_GRADIENT_TYPE" val="0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32"/>
  <p:tag name="KSO_WM_UNIT_FILL_FORE_SCHEMECOLOR_INDEX_2_TRANS" val="1"/>
  <p:tag name="KSO_WM_UNIT_FILL_FORE_SCHEMECOLOR_INDEX_3" val="6"/>
  <p:tag name="KSO_WM_UNIT_FILL_FORE_SCHEMECOLOR_INDEX_3_BRIGHTNESS" val="0"/>
  <p:tag name="KSO_WM_UNIT_FILL_FORE_SCHEMECOLOR_INDEX_3_POS" val="0.66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3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22"/>
  <p:tag name="KSO_WM_UNIT_FILL_FORE_SCHEMECOLOR_INDEX_2_TRANS" val="0.7"/>
  <p:tag name="KSO_WM_UNIT_FILL_FORE_SCHEMECOLOR_INDEX_3" val="9"/>
  <p:tag name="KSO_WM_UNIT_FILL_FORE_SCHEMECOLOR_INDEX_3_BRIGHTNESS" val="0"/>
  <p:tag name="KSO_WM_UNIT_FILL_FORE_SCHEMECOLOR_INDEX_3_POS" val="0.49"/>
  <p:tag name="KSO_WM_UNIT_FILL_FORE_SCHEMECOLOR_INDEX_3_TRANS" val="1"/>
  <p:tag name="KSO_WM_UNIT_FILL_FORE_SCHEMECOLOR_INDEX_4" val="6"/>
  <p:tag name="KSO_WM_UNIT_FILL_FORE_SCHEMECOLOR_INDEX_4_BRIGHTNESS" val="0"/>
  <p:tag name="KSO_WM_UNIT_FILL_FORE_SCHEMECOLOR_INDEX_4_POS" val="1"/>
  <p:tag name="KSO_WM_UNIT_FILL_FORE_SCHEMECOLOR_INDEX_4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41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9"/>
  <p:tag name="KSO_WM_UNIT_FILL_FORE_SCHEMECOLOR_INDEX_2_TRANS" val="0.66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LINE_FILL_TYPE" val="5"/>
  <p:tag name="KSO_WM_UNIT_LINE_FORE_SCHEMECOLOR_INDEX_1" val="6"/>
  <p:tag name="KSO_WM_UNIT_LINE_FORE_SCHEMECOLOR_INDEX_1_BRIGHTNESS" val="0.8"/>
  <p:tag name="KSO_WM_UNIT_LINE_FORE_SCHEMECOLOR_INDEX_1_POS" val="0"/>
  <p:tag name="KSO_WM_UNIT_LINE_FORE_SCHEMECOLOR_INDEX_1_TRANS" val="0.45"/>
  <p:tag name="KSO_WM_UNIT_LINE_FORE_SCHEMECOLOR_INDEX_2" val="7"/>
  <p:tag name="KSO_WM_UNIT_LINE_FORE_SCHEMECOLOR_INDEX_2_BRIGHTNESS" val="0"/>
  <p:tag name="KSO_WM_UNIT_LINE_FORE_SCHEMECOLOR_INDEX_2_POS" val="0.69"/>
  <p:tag name="KSO_WM_UNIT_LINE_FORE_SCHEMECOLOR_INDEX_2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0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411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412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413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414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415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416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417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418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419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420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421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4_2"/>
  <p:tag name="KSO_WM_UNIT_INDEX" val="1_4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422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423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424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5_2"/>
  <p:tag name="KSO_WM_UNIT_INDEX" val="1_5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425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426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6_1"/>
  <p:tag name="KSO_WM_UNIT_INDEX" val="1_6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427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6_2"/>
  <p:tag name="KSO_WM_UNIT_INDEX" val="1_6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42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1:24:28&quot;,&quot;maxSize&quot;:{&quot;size1&quot;:22.2},&quot;minSize&quot;:{&quot;size1&quot;:13.5},&quot;normalSize&quot;:{&quot;size1&quot;:13.5},&quot;subLayout&quot;:[{&quot;id&quot;:&quot;2023-09-02T01:24:28&quot;,&quot;margin&quot;:{&quot;bottom&quot;:0.025999998673796654,&quot;left&quot;:2.117000102996826,&quot;right&quot;:1.2699999809265137,&quot;top&quot;:0.4230000376701355},&quot;type&quot;:0},{&quot;id&quot;:&quot;2023-09-02T01:24:2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7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7"/>
  <p:tag name="KSO_WM_UNIT_LINE_FORE_SCHEMECOLOR_INDEX_2_BRIGHTNESS" val="0"/>
  <p:tag name="KSO_WM_UNIT_LINE_FORE_SCHEMECOLOR_INDEX_2_POS" val="0.77"/>
  <p:tag name="KSO_WM_UNIT_LINE_FORE_SCHEMECOLOR_INDEX_2_TRANS" val="0.6"/>
  <p:tag name="KSO_WM_UNIT_LINE_GRADIENT_ANGLE" val="0"/>
  <p:tag name="KSO_WM_UNIT_LINE_GRADIENT_DIRECTION" val="3"/>
  <p:tag name="KSO_WM_UNIT_LINE_GRADIENT_TYPE" val="0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32"/>
  <p:tag name="KSO_WM_UNIT_FILL_FORE_SCHEMECOLOR_INDEX_2_TRANS" val="1"/>
  <p:tag name="KSO_WM_UNIT_FILL_FORE_SCHEMECOLOR_INDEX_3" val="6"/>
  <p:tag name="KSO_WM_UNIT_FILL_FORE_SCHEMECOLOR_INDEX_3_BRIGHTNESS" val="0"/>
  <p:tag name="KSO_WM_UNIT_FILL_FORE_SCHEMECOLOR_INDEX_3_POS" val="0.66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3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22"/>
  <p:tag name="KSO_WM_UNIT_FILL_FORE_SCHEMECOLOR_INDEX_2_TRANS" val="0.7"/>
  <p:tag name="KSO_WM_UNIT_FILL_FORE_SCHEMECOLOR_INDEX_3" val="9"/>
  <p:tag name="KSO_WM_UNIT_FILL_FORE_SCHEMECOLOR_INDEX_3_BRIGHTNESS" val="0"/>
  <p:tag name="KSO_WM_UNIT_FILL_FORE_SCHEMECOLOR_INDEX_3_POS" val="0.49"/>
  <p:tag name="KSO_WM_UNIT_FILL_FORE_SCHEMECOLOR_INDEX_3_TRANS" val="1"/>
  <p:tag name="KSO_WM_UNIT_FILL_FORE_SCHEMECOLOR_INDEX_4" val="6"/>
  <p:tag name="KSO_WM_UNIT_FILL_FORE_SCHEMECOLOR_INDEX_4_BRIGHTNESS" val="0"/>
  <p:tag name="KSO_WM_UNIT_FILL_FORE_SCHEMECOLOR_INDEX_4_POS" val="1"/>
  <p:tag name="KSO_WM_UNIT_FILL_FORE_SCHEMECOLOR_INDEX_4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41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9"/>
  <p:tag name="KSO_WM_UNIT_FILL_FORE_SCHEMECOLOR_INDEX_2_TRANS" val="0.66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LINE_FILL_TYPE" val="5"/>
  <p:tag name="KSO_WM_UNIT_LINE_FORE_SCHEMECOLOR_INDEX_1" val="6"/>
  <p:tag name="KSO_WM_UNIT_LINE_FORE_SCHEMECOLOR_INDEX_1_BRIGHTNESS" val="0.8"/>
  <p:tag name="KSO_WM_UNIT_LINE_FORE_SCHEMECOLOR_INDEX_1_POS" val="0"/>
  <p:tag name="KSO_WM_UNIT_LINE_FORE_SCHEMECOLOR_INDEX_1_TRANS" val="0.45"/>
  <p:tag name="KSO_WM_UNIT_LINE_FORE_SCHEMECOLOR_INDEX_2" val="7"/>
  <p:tag name="KSO_WM_UNIT_LINE_FORE_SCHEMECOLOR_INDEX_2_BRIGHTNESS" val="0"/>
  <p:tag name="KSO_WM_UNIT_LINE_FORE_SCHEMECOLOR_INDEX_2_POS" val="0.69"/>
  <p:tag name="KSO_WM_UNIT_LINE_FORE_SCHEMECOLOR_INDEX_2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8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"/>
</p:tagLst>
</file>

<file path=ppt/tags/tag439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"/>
</p:tagLst>
</file>

<file path=ppt/tags/tag440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41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f*1_1_1"/>
  <p:tag name="KSO_WM_UNIT_INDEX" val="1_1_1"/>
  <p:tag name="KSO_WM_UNIT_LAYERLEVEL" val="1_1_1"/>
  <p:tag name="KSO_WM_UNIT_NOCLEAR" val="0"/>
  <p:tag name="KSO_WM_UNIT_PRESET_TEXT" val="单击此处添加&#13;文本具体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6"/>
</p:tagLst>
</file>

<file path=ppt/tags/tag442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"/>
</p:tagLst>
</file>

<file path=ppt/tags/tag443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"/>
</p:tagLst>
</file>

<file path=ppt/tags/tag444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i*1_2_1"/>
  <p:tag name="KSO_WM_UNIT_INDEX" val="1_2_1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45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f*1_2_1"/>
  <p:tag name="KSO_WM_UNIT_INDEX" val="1_2_1"/>
  <p:tag name="KSO_WM_UNIT_LAYERLEVEL" val="1_1_1"/>
  <p:tag name="KSO_WM_UNIT_NOCLEAR" val="0"/>
  <p:tag name="KSO_WM_UNIT_PRESET_TEXT" val="单击此处添加&#13;文本具体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6"/>
</p:tagLst>
</file>

<file path=ppt/tags/tag446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"/>
</p:tagLst>
</file>

<file path=ppt/tags/tag447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"/>
</p:tagLst>
</file>

<file path=ppt/tags/tag448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i*1_3_1"/>
  <p:tag name="KSO_WM_UNIT_INDEX" val="1_3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49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f*1_3_1"/>
  <p:tag name="KSO_WM_UNIT_INDEX" val="1_3_1"/>
  <p:tag name="KSO_WM_UNIT_LAYERLEVEL" val="1_1_1"/>
  <p:tag name="KSO_WM_UNIT_NOCLEAR" val="0"/>
  <p:tag name="KSO_WM_UNIT_PRESET_TEXT" val="单击此处添加&#13;文本具体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6"/>
</p:tagLst>
</file>

<file path=ppt/tags/tag450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"/>
</p:tagLst>
</file>

<file path=ppt/tags/tag451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"/>
</p:tagLst>
</file>

<file path=ppt/tags/tag452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i*1_4_1"/>
  <p:tag name="KSO_WM_UNIT_INDEX" val="1_4_1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53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f*1_4_1"/>
  <p:tag name="KSO_WM_UNIT_INDEX" val="1_4_1"/>
  <p:tag name="KSO_WM_UNIT_LAYERLEVEL" val="1_1_1"/>
  <p:tag name="KSO_WM_UNIT_NOCLEAR" val="0"/>
  <p:tag name="KSO_WM_UNIT_PRESET_TEXT" val="单击此处添加&#13;文本具体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6"/>
</p:tagLst>
</file>

<file path=ppt/tags/tag454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i*1_5_2"/>
  <p:tag name="KSO_WM_UNIT_INDEX" val="1_5_2"/>
  <p:tag name="KSO_WM_UNIT_LAYERLEVEL" val="1_1_1"/>
  <p:tag name="KSO_WM_UNIT_LINE_FILL_TYPE" val="2"/>
  <p:tag name="KSO_WM_UNIT_LINE_FORE_SCHEMECOLOR_INDEX" val="9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"/>
</p:tagLst>
</file>

<file path=ppt/tags/tag455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"/>
</p:tagLst>
</file>

<file path=ppt/tags/tag456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i*1_5_1"/>
  <p:tag name="KSO_WM_UNIT_INDEX" val="1_5_1"/>
  <p:tag name="KSO_WM_UNIT_LAYERLEVEL" val="1_1_1"/>
  <p:tag name="KSO_WM_UNIT_SUBTYPE" val="d"/>
  <p:tag name="KSO_WM_UNIT_TEXT_FILL_FORE_SCHEMECOLOR_INDEX" val="9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57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f*1_5_1"/>
  <p:tag name="KSO_WM_UNIT_INDEX" val="1_5_1"/>
  <p:tag name="KSO_WM_UNIT_LAYERLEVEL" val="1_1_1"/>
  <p:tag name="KSO_WM_UNIT_NOCLEAR" val="0"/>
  <p:tag name="KSO_WM_UNIT_PRESET_TEXT" val="单击此处添加&#13;文本具体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6"/>
</p:tagLst>
</file>

<file path=ppt/tags/tag458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i*1_6_2"/>
  <p:tag name="KSO_WM_UNIT_INDEX" val="1_6_2"/>
  <p:tag name="KSO_WM_UNIT_LAYERLEVEL" val="1_1_1"/>
  <p:tag name="KSO_WM_UNIT_LINE_FILL_TYPE" val="2"/>
  <p:tag name="KSO_WM_UNIT_LINE_FORE_SCHEMECOLOR_INDEX" val="10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"/>
</p:tagLst>
</file>

<file path=ppt/tags/tag459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i*1_6_3"/>
  <p:tag name="KSO_WM_UNIT_INDEX" val="1_6_3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"/>
</p:tagLst>
</file>

<file path=ppt/tags/tag460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i*1_6_1"/>
  <p:tag name="KSO_WM_UNIT_INDEX" val="1_6_1"/>
  <p:tag name="KSO_WM_UNIT_LAYERLEVEL" val="1_1_1"/>
  <p:tag name="KSO_WM_UNIT_SUBTYPE" val="d"/>
  <p:tag name="KSO_WM_UNIT_TEXT_FILL_FORE_SCHEMECOLOR_INDEX" val="10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61.xml><?xml version="1.0" encoding="utf-8"?>
<p:tagLst xmlns:p="http://schemas.openxmlformats.org/presentationml/2006/main">
  <p:tag name="KSO_WM_ASSEMBLE_CHIP_INDEX" val="4a17ff2a2b2e48e1aea0a7c70bff1bbb"/>
  <p:tag name="KSO_WM_BEAUTIFY_FLAG" val="#wm#"/>
  <p:tag name="KSO_WM_CHIP_GROUPID" val="60bed2524737e0f4c1ebe88a"/>
  <p:tag name="KSO_WM_CHIP_XID" val="60bed2524737e0f4c1ebe88b"/>
  <p:tag name="KSO_WM_DIAGRAM_GROUP_CODE" val="l1-1"/>
  <p:tag name="KSO_WM_TAG_VERSION" val="1.0"/>
  <p:tag name="KSO_WM_TEMPLATE_CATEGORY" val="diagram"/>
  <p:tag name="KSO_WM_TEMPLATE_INDEX" val="20219397"/>
  <p:tag name="KSO_WM_UNIT_COMPATIBLE" val="0"/>
  <p:tag name="KSO_WM_UNIT_DIAGRAM_ISNUMVISUAL" val="0"/>
  <p:tag name="KSO_WM_UNIT_DIAGRAM_ISREFERUNIT" val="0"/>
  <p:tag name="KSO_WM_UNIT_HIGHLIGHT" val="0"/>
  <p:tag name="KSO_WM_UNIT_ID" val="diagram20219397_5*l_h_f*1_6_1"/>
  <p:tag name="KSO_WM_UNIT_INDEX" val="1_6_1"/>
  <p:tag name="KSO_WM_UNIT_LAYERLEVEL" val="1_1_1"/>
  <p:tag name="KSO_WM_UNIT_NOCLEAR" val="0"/>
  <p:tag name="KSO_WM_UNIT_PRESET_TEXT" val="单击此处添加&#13;文本具体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6"/>
</p:tagLst>
</file>

<file path=ppt/tags/tag46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1:24:33&quot;,&quot;maxSize&quot;:{&quot;size1&quot;:22.2},&quot;minSize&quot;:{&quot;size1&quot;:13.5},&quot;normalSize&quot;:{&quot;size1&quot;:13.5},&quot;subLayout&quot;:[{&quot;id&quot;:&quot;2023-09-02T01:24:33&quot;,&quot;margin&quot;:{&quot;bottom&quot;:0.025999998673796654,&quot;left&quot;:2.117000102996826,&quot;right&quot;:1.2699999809265137,&quot;top&quot;:0.4230000376701355},&quot;type&quot;:0},{&quot;id&quot;:&quot;2023-09-02T01:24:3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2_9*e*1"/>
  <p:tag name="KSO_WM_UNIT_INDEX" val="1"/>
  <p:tag name="KSO_WM_UNIT_LAYERLEVEL" val="1"/>
  <p:tag name="KSO_WM_UNIT_NOCLEAR" val="0"/>
  <p:tag name="KSO_WM_UNIT_PRESET_TEXT" val="01"/>
  <p:tag name="KSO_WM_UNIT_TEXT_FILL_FORE_SCHEMECOLOR_INDEX_1" val="8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8"/>
  <p:tag name="KSO_WM_UNIT_TEXT_FILL_FORE_SCHEMECOLOR_INDEX_2_BRIGHTNESS" val="0"/>
  <p:tag name="KSO_WM_UNIT_TEXT_FILL_FORE_SCHEMECOLOR_INDEX_2_POS" val="1"/>
  <p:tag name="KSO_WM_UNIT_TEXT_FILL_FORE_SCHEMECOLOR_INDEX_2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6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465.xml><?xml version="1.0" encoding="utf-8"?>
<p:tagLst xmlns:p="http://schemas.openxmlformats.org/presentationml/2006/main">
  <p:tag name="KSO_WM_BEAUTIFY_FLAG" val="#wm#"/>
  <p:tag name="KSO_WM_SLIDE_CONTENT_AREA" val="{&quot;left&quot;:&quot;464.85&quot;,&quot;top&quot;:&quot;134.3&quot;,&quot;width&quot;:&quot;495.15&quot;,&quot;height&quot;:&quot;271.4&quot;}"/>
  <p:tag name="KSO_WM_SLIDE_ID" val="custom20230842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2"/>
  <p:tag name="KSO_WM_TEMPLATE_MASTER_TYPE" val="1"/>
  <p:tag name="KSO_WM_TEMPLATE_SUBCATEGORY" val="0"/>
</p:tagLst>
</file>

<file path=ppt/tags/tag4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7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7"/>
  <p:tag name="KSO_WM_UNIT_LINE_FORE_SCHEMECOLOR_INDEX_2_BRIGHTNESS" val="0"/>
  <p:tag name="KSO_WM_UNIT_LINE_FORE_SCHEMECOLOR_INDEX_2_POS" val="0.77"/>
  <p:tag name="KSO_WM_UNIT_LINE_FORE_SCHEMECOLOR_INDEX_2_TRANS" val="0.6"/>
  <p:tag name="KSO_WM_UNIT_LINE_GRADIENT_ANGLE" val="0"/>
  <p:tag name="KSO_WM_UNIT_LINE_GRADIENT_DIRECTION" val="3"/>
  <p:tag name="KSO_WM_UNIT_LINE_GRADIENT_TYPE" val="0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32"/>
  <p:tag name="KSO_WM_UNIT_FILL_FORE_SCHEMECOLOR_INDEX_2_TRANS" val="1"/>
  <p:tag name="KSO_WM_UNIT_FILL_FORE_SCHEMECOLOR_INDEX_3" val="6"/>
  <p:tag name="KSO_WM_UNIT_FILL_FORE_SCHEMECOLOR_INDEX_3_BRIGHTNESS" val="0"/>
  <p:tag name="KSO_WM_UNIT_FILL_FORE_SCHEMECOLOR_INDEX_3_POS" val="0.66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3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22"/>
  <p:tag name="KSO_WM_UNIT_FILL_FORE_SCHEMECOLOR_INDEX_2_TRANS" val="0.7"/>
  <p:tag name="KSO_WM_UNIT_FILL_FORE_SCHEMECOLOR_INDEX_3" val="9"/>
  <p:tag name="KSO_WM_UNIT_FILL_FORE_SCHEMECOLOR_INDEX_3_BRIGHTNESS" val="0"/>
  <p:tag name="KSO_WM_UNIT_FILL_FORE_SCHEMECOLOR_INDEX_3_POS" val="0.49"/>
  <p:tag name="KSO_WM_UNIT_FILL_FORE_SCHEMECOLOR_INDEX_3_TRANS" val="1"/>
  <p:tag name="KSO_WM_UNIT_FILL_FORE_SCHEMECOLOR_INDEX_4" val="6"/>
  <p:tag name="KSO_WM_UNIT_FILL_FORE_SCHEMECOLOR_INDEX_4_BRIGHTNESS" val="0"/>
  <p:tag name="KSO_WM_UNIT_FILL_FORE_SCHEMECOLOR_INDEX_4_POS" val="1"/>
  <p:tag name="KSO_WM_UNIT_FILL_FORE_SCHEMECOLOR_INDEX_4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41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9"/>
  <p:tag name="KSO_WM_UNIT_FILL_FORE_SCHEMECOLOR_INDEX_2_TRANS" val="0.66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LINE_FILL_TYPE" val="5"/>
  <p:tag name="KSO_WM_UNIT_LINE_FORE_SCHEMECOLOR_INDEX_1" val="6"/>
  <p:tag name="KSO_WM_UNIT_LINE_FORE_SCHEMECOLOR_INDEX_1_BRIGHTNESS" val="0.8"/>
  <p:tag name="KSO_WM_UNIT_LINE_FORE_SCHEMECOLOR_INDEX_1_POS" val="0"/>
  <p:tag name="KSO_WM_UNIT_LINE_FORE_SCHEMECOLOR_INDEX_1_TRANS" val="0.45"/>
  <p:tag name="KSO_WM_UNIT_LINE_FORE_SCHEMECOLOR_INDEX_2" val="7"/>
  <p:tag name="KSO_WM_UNIT_LINE_FORE_SCHEMECOLOR_INDEX_2_BRIGHTNESS" val="0"/>
  <p:tag name="KSO_WM_UNIT_LINE_FORE_SCHEMECOLOR_INDEX_2_POS" val="0.69"/>
  <p:tag name="KSO_WM_UNIT_LINE_FORE_SCHEMECOLOR_INDEX_2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75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5*l_h_i*1_1_2"/>
  <p:tag name="KSO_WM_UNIT_INDEX" val="1_1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4"/>
</p:tagLst>
</file>

<file path=ppt/tags/tag476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5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  <p:tag name="KSO_WM_UNIT_VALUE" val="4"/>
</p:tagLst>
</file>

<file path=ppt/tags/tag477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5*l_h_f*1_1_1"/>
  <p:tag name="KSO_WM_UNIT_INDEX" val="1_1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8"/>
</p:tagLst>
</file>

<file path=ppt/tags/tag478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5*l_h_i*1_2_2"/>
  <p:tag name="KSO_WM_UNIT_INDEX" val="1_2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4"/>
</p:tagLst>
</file>

<file path=ppt/tags/tag479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5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  <p:tag name="KSO_WM_UNIT_VALUE" val="4"/>
</p:tagLst>
</file>

<file path=ppt/tags/tag480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5*l_h_f*1_2_1"/>
  <p:tag name="KSO_WM_UNIT_INDEX" val="1_2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8"/>
</p:tagLst>
</file>

<file path=ppt/tags/tag481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5*l_h_i*1_3_2"/>
  <p:tag name="KSO_WM_UNIT_INDEX" val="1_3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4"/>
</p:tagLst>
</file>

<file path=ppt/tags/tag482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5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  <p:tag name="KSO_WM_UNIT_VALUE" val="4"/>
</p:tagLst>
</file>

<file path=ppt/tags/tag483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5*l_h_f*1_3_1"/>
  <p:tag name="KSO_WM_UNIT_INDEX" val="1_3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8"/>
</p:tagLst>
</file>

<file path=ppt/tags/tag484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5*l_h_i*1_4_2"/>
  <p:tag name="KSO_WM_UNIT_INDEX" val="1_4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4"/>
</p:tagLst>
</file>

<file path=ppt/tags/tag485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5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  <p:tag name="KSO_WM_UNIT_VALUE" val="4"/>
</p:tagLst>
</file>

<file path=ppt/tags/tag486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5*l_h_f*1_4_1"/>
  <p:tag name="KSO_WM_UNIT_INDEX" val="1_4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8"/>
</p:tagLst>
</file>

<file path=ppt/tags/tag487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5*l_h_i*1_5_2"/>
  <p:tag name="KSO_WM_UNIT_INDEX" val="1_5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4"/>
</p:tagLst>
</file>

<file path=ppt/tags/tag488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5*l_h_i*1_5_1"/>
  <p:tag name="KSO_WM_UNIT_INDEX" val="1_5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  <p:tag name="KSO_WM_UNIT_VALUE" val="4"/>
</p:tagLst>
</file>

<file path=ppt/tags/tag489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5*l_h_f*1_5_1"/>
  <p:tag name="KSO_WM_UNIT_INDEX" val="1_5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8"/>
</p:tagLst>
</file>

<file path=ppt/tags/tag490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5*l_h_i*1_6_2"/>
  <p:tag name="KSO_WM_UNIT_INDEX" val="1_6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4"/>
</p:tagLst>
</file>

<file path=ppt/tags/tag491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5*l_h_i*1_6_1"/>
  <p:tag name="KSO_WM_UNIT_INDEX" val="1_6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  <p:tag name="KSO_WM_UNIT_VALUE" val="4"/>
</p:tagLst>
</file>

<file path=ppt/tags/tag492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5*l_h_f*1_6_1"/>
  <p:tag name="KSO_WM_UNIT_INDEX" val="1_6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8"/>
</p:tagLst>
</file>

<file path=ppt/tags/tag49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1:24:41&quot;,&quot;maxSize&quot;:{&quot;size1&quot;:22.2},&quot;minSize&quot;:{&quot;size1&quot;:13.5},&quot;normalSize&quot;:{&quot;size1&quot;:13.5},&quot;subLayout&quot;:[{&quot;id&quot;:&quot;2023-09-02T01:24:41&quot;,&quot;margin&quot;:{&quot;bottom&quot;:0.025999998673796654,&quot;left&quot;:2.117000102996826,&quot;right&quot;:1.2699999809265137,&quot;top&quot;:0.4230000376701355},&quot;type&quot;:0},{&quot;id&quot;:&quot;2023-09-02T01:24:4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7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7"/>
  <p:tag name="KSO_WM_UNIT_LINE_FORE_SCHEMECOLOR_INDEX_2_BRIGHTNESS" val="0"/>
  <p:tag name="KSO_WM_UNIT_LINE_FORE_SCHEMECOLOR_INDEX_2_POS" val="0.77"/>
  <p:tag name="KSO_WM_UNIT_LINE_FORE_SCHEMECOLOR_INDEX_2_TRANS" val="0.6"/>
  <p:tag name="KSO_WM_UNIT_LINE_GRADIENT_ANGLE" val="0"/>
  <p:tag name="KSO_WM_UNIT_LINE_GRADIENT_DIRECTION" val="3"/>
  <p:tag name="KSO_WM_UNIT_LINE_GRADIENT_TYPE" val="0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32"/>
  <p:tag name="KSO_WM_UNIT_FILL_FORE_SCHEMECOLOR_INDEX_2_TRANS" val="1"/>
  <p:tag name="KSO_WM_UNIT_FILL_FORE_SCHEMECOLOR_INDEX_3" val="6"/>
  <p:tag name="KSO_WM_UNIT_FILL_FORE_SCHEMECOLOR_INDEX_3_BRIGHTNESS" val="0"/>
  <p:tag name="KSO_WM_UNIT_FILL_FORE_SCHEMECOLOR_INDEX_3_POS" val="0.66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3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22"/>
  <p:tag name="KSO_WM_UNIT_FILL_FORE_SCHEMECOLOR_INDEX_2_TRANS" val="0.7"/>
  <p:tag name="KSO_WM_UNIT_FILL_FORE_SCHEMECOLOR_INDEX_3" val="9"/>
  <p:tag name="KSO_WM_UNIT_FILL_FORE_SCHEMECOLOR_INDEX_3_BRIGHTNESS" val="0"/>
  <p:tag name="KSO_WM_UNIT_FILL_FORE_SCHEMECOLOR_INDEX_3_POS" val="0.49"/>
  <p:tag name="KSO_WM_UNIT_FILL_FORE_SCHEMECOLOR_INDEX_3_TRANS" val="1"/>
  <p:tag name="KSO_WM_UNIT_FILL_FORE_SCHEMECOLOR_INDEX_4" val="6"/>
  <p:tag name="KSO_WM_UNIT_FILL_FORE_SCHEMECOLOR_INDEX_4_BRIGHTNESS" val="0"/>
  <p:tag name="KSO_WM_UNIT_FILL_FORE_SCHEMECOLOR_INDEX_4_POS" val="1"/>
  <p:tag name="KSO_WM_UNIT_FILL_FORE_SCHEMECOLOR_INDEX_4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41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9"/>
  <p:tag name="KSO_WM_UNIT_FILL_FORE_SCHEMECOLOR_INDEX_2_TRANS" val="0.66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LINE_FILL_TYPE" val="5"/>
  <p:tag name="KSO_WM_UNIT_LINE_FORE_SCHEMECOLOR_INDEX_1" val="6"/>
  <p:tag name="KSO_WM_UNIT_LINE_FORE_SCHEMECOLOR_INDEX_1_BRIGHTNESS" val="0.8"/>
  <p:tag name="KSO_WM_UNIT_LINE_FORE_SCHEMECOLOR_INDEX_1_POS" val="0"/>
  <p:tag name="KSO_WM_UNIT_LINE_FORE_SCHEMECOLOR_INDEX_1_TRANS" val="0.45"/>
  <p:tag name="KSO_WM_UNIT_LINE_FORE_SCHEMECOLOR_INDEX_2" val="7"/>
  <p:tag name="KSO_WM_UNIT_LINE_FORE_SCHEMECOLOR_INDEX_2_BRIGHTNESS" val="0"/>
  <p:tag name="KSO_WM_UNIT_LINE_FORE_SCHEMECOLOR_INDEX_2_POS" val="0.69"/>
  <p:tag name="KSO_WM_UNIT_LINE_FORE_SCHEMECOLOR_INDEX_2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03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504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  <p:tag name="KSO_WM_UNIT_VALUE" val="0"/>
</p:tagLst>
</file>

<file path=ppt/tags/tag505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506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507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l_h_i"/>
  <p:tag name="KSO_WM_UNIT_USESOURCEFORMAT_APPLY" val="1"/>
  <p:tag name="KSO_WM_UNIT_VALUE" val="0"/>
</p:tagLst>
</file>

<file path=ppt/tags/tag508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509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510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l_h_i"/>
  <p:tag name="KSO_WM_UNIT_USESOURCEFORMAT_APPLY" val="1"/>
  <p:tag name="KSO_WM_UNIT_VALUE" val="0"/>
</p:tagLst>
</file>

<file path=ppt/tags/tag511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512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513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  <p:tag name="KSO_WM_UNIT_USESOURCEFORMAT_APPLY" val="1"/>
  <p:tag name="KSO_WM_UNIT_VALUE" val="0"/>
</p:tagLst>
</file>

<file path=ppt/tags/tag514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51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1:24:48&quot;,&quot;maxSize&quot;:{&quot;size1&quot;:22.2},&quot;minSize&quot;:{&quot;size1&quot;:13.5},&quot;normalSize&quot;:{&quot;size1&quot;:13.5},&quot;subLayout&quot;:[{&quot;id&quot;:&quot;2023-09-02T01:24:48&quot;,&quot;margin&quot;:{&quot;bottom&quot;:0.025999998673796654,&quot;left&quot;:2.117000102996826,&quot;right&quot;:1.2699999809265137,&quot;top&quot;:0.4230000376701355},&quot;type&quot;:0},{&quot;id&quot;:&quot;2023-09-02T01:24:4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7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7"/>
  <p:tag name="KSO_WM_UNIT_LINE_FORE_SCHEMECOLOR_INDEX_2_BRIGHTNESS" val="0"/>
  <p:tag name="KSO_WM_UNIT_LINE_FORE_SCHEMECOLOR_INDEX_2_POS" val="0.77"/>
  <p:tag name="KSO_WM_UNIT_LINE_FORE_SCHEMECOLOR_INDEX_2_TRANS" val="0.6"/>
  <p:tag name="KSO_WM_UNIT_LINE_GRADIENT_ANGLE" val="0"/>
  <p:tag name="KSO_WM_UNIT_LINE_GRADIENT_DIRECTION" val="3"/>
  <p:tag name="KSO_WM_UNIT_LINE_GRADIENT_TYPE" val="0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32"/>
  <p:tag name="KSO_WM_UNIT_FILL_FORE_SCHEMECOLOR_INDEX_2_TRANS" val="1"/>
  <p:tag name="KSO_WM_UNIT_FILL_FORE_SCHEMECOLOR_INDEX_3" val="6"/>
  <p:tag name="KSO_WM_UNIT_FILL_FORE_SCHEMECOLOR_INDEX_3_BRIGHTNESS" val="0"/>
  <p:tag name="KSO_WM_UNIT_FILL_FORE_SCHEMECOLOR_INDEX_3_POS" val="0.66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3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.2"/>
  <p:tag name="KSO_WM_UNIT_FILL_FORE_SCHEMECOLOR_INDEX_2" val="9"/>
  <p:tag name="KSO_WM_UNIT_FILL_FORE_SCHEMECOLOR_INDEX_2_BRIGHTNESS" val="0"/>
  <p:tag name="KSO_WM_UNIT_FILL_FORE_SCHEMECOLOR_INDEX_2_POS" val="0.22"/>
  <p:tag name="KSO_WM_UNIT_FILL_FORE_SCHEMECOLOR_INDEX_2_TRANS" val="0.7"/>
  <p:tag name="KSO_WM_UNIT_FILL_FORE_SCHEMECOLOR_INDEX_3" val="9"/>
  <p:tag name="KSO_WM_UNIT_FILL_FORE_SCHEMECOLOR_INDEX_3_BRIGHTNESS" val="0"/>
  <p:tag name="KSO_WM_UNIT_FILL_FORE_SCHEMECOLOR_INDEX_3_POS" val="0.49"/>
  <p:tag name="KSO_WM_UNIT_FILL_FORE_SCHEMECOLOR_INDEX_3_TRANS" val="1"/>
  <p:tag name="KSO_WM_UNIT_FILL_FORE_SCHEMECOLOR_INDEX_4" val="6"/>
  <p:tag name="KSO_WM_UNIT_FILL_FORE_SCHEMECOLOR_INDEX_4_BRIGHTNESS" val="0"/>
  <p:tag name="KSO_WM_UNIT_FILL_FORE_SCHEMECOLOR_INDEX_4_POS" val="1"/>
  <p:tag name="KSO_WM_UNIT_FILL_FORE_SCHEMECOLOR_INDEX_4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LINE_FILL_TYPE" val="5"/>
  <p:tag name="KSO_WM_UNIT_LINE_FORE_SCHEMECOLOR_INDEX_1" val="6"/>
  <p:tag name="KSO_WM_UNIT_LINE_FORE_SCHEMECOLOR_INDEX_1_BRIGHTNESS" val="0"/>
  <p:tag name="KSO_WM_UNIT_LINE_FORE_SCHEMECOLOR_INDEX_1_POS" val="0"/>
  <p:tag name="KSO_WM_UNIT_LINE_FORE_SCHEMECOLOR_INDEX_1_TRANS" val="0.3"/>
  <p:tag name="KSO_WM_UNIT_LINE_FORE_SCHEMECOLOR_INDEX_2" val="6"/>
  <p:tag name="KSO_WM_UNIT_LINE_FORE_SCHEMECOLOR_INDEX_2_BRIGHTNESS" val="0"/>
  <p:tag name="KSO_WM_UNIT_LINE_FORE_SCHEMECOLOR_INDEX_2_POS" val="0.08"/>
  <p:tag name="KSO_WM_UNIT_LINE_FORE_SCHEMECOLOR_INDEX_2_TRANS" val="0.48"/>
  <p:tag name="KSO_WM_UNIT_LINE_FORE_SCHEMECOLOR_INDEX_3" val="9"/>
  <p:tag name="KSO_WM_UNIT_LINE_FORE_SCHEMECOLOR_INDEX_3_BRIGHTNESS" val="0"/>
  <p:tag name="KSO_WM_UNIT_LINE_FORE_SCHEMECOLOR_INDEX_3_POS" val="0.41"/>
  <p:tag name="KSO_WM_UNIT_LINE_FORE_SCHEMECOLOR_INDEX_3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9"/>
  <p:tag name="KSO_WM_UNIT_FILL_FORE_SCHEMECOLOR_INDEX_2_TRANS" val="0.66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35"/>
  <p:tag name="KSO_WM_UNIT_FILL_GRADIENT_DIRECTION" val="2"/>
  <p:tag name="KSO_WM_UNIT_FILL_GRADIENT_TYPE" val="0"/>
  <p:tag name="KSO_WM_UNIT_FILL_TYPE" val="3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LINE_FILL_TYPE" val="5"/>
  <p:tag name="KSO_WM_UNIT_LINE_FORE_SCHEMECOLOR_INDEX_1" val="6"/>
  <p:tag name="KSO_WM_UNIT_LINE_FORE_SCHEMECOLOR_INDEX_1_BRIGHTNESS" val="0.8"/>
  <p:tag name="KSO_WM_UNIT_LINE_FORE_SCHEMECOLOR_INDEX_1_POS" val="0"/>
  <p:tag name="KSO_WM_UNIT_LINE_FORE_SCHEMECOLOR_INDEX_1_TRANS" val="0.45"/>
  <p:tag name="KSO_WM_UNIT_LINE_FORE_SCHEMECOLOR_INDEX_2" val="7"/>
  <p:tag name="KSO_WM_UNIT_LINE_FORE_SCHEMECOLOR_INDEX_2_BRIGHTNESS" val="0"/>
  <p:tag name="KSO_WM_UNIT_LINE_FORE_SCHEMECOLOR_INDEX_2_POS" val="0.69"/>
  <p:tag name="KSO_WM_UNIT_LINE_FORE_SCHEMECOLOR_INDEX_2_TRANS" val="1"/>
  <p:tag name="KSO_WM_UNIT_LINE_GRADIENT_ANGLE" val="135"/>
  <p:tag name="KSO_WM_UNIT_LINE_GRADIENT_DIRECTION" val="2"/>
  <p:tag name="KSO_WM_UNIT_LINE_GRADIENT_TYPE" val="0"/>
  <p:tag name="KSO_WM_UNIT_TEXT_LINE_FILL_TYPE" val="2"/>
  <p:tag name="KSO_WM_UNIT_TEXT_LINE_FORE_SCHEMECOLOR_INDEX" val="5"/>
  <p:tag name="KSO_WM_UNIT_TEXT_LINE_FORE_SCHEMECOLOR_INDEX_BRIGHTNESS" val="0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171211_4*o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52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71211_4*o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52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1211_4*o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52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1211_4*o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52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1211_4*o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53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4*o_h_i*1_5_2"/>
  <p:tag name="KSO_WM_UNIT_INDEX" val="1_5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1"/>
</p:tagLst>
</file>

<file path=ppt/tags/tag53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4*o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54"/>
  <p:tag name="MH" val="20150921115827"/>
  <p:tag name="MH_LIBRARY" val="GRAPHIC"/>
  <p:tag name="MH_ORDER" val="1"/>
  <p:tag name="MH_TYPE" val="Text"/>
</p:tagLst>
</file>

<file path=ppt/tags/tag53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4*o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1"/>
</p:tagLst>
</file>

<file path=ppt/tags/tag53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4*o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54"/>
  <p:tag name="MH" val="20150921115827"/>
  <p:tag name="MH_LIBRARY" val="GRAPHIC"/>
  <p:tag name="MH_ORDER" val="1"/>
  <p:tag name="MH_TYPE" val="Text"/>
</p:tagLst>
</file>

<file path=ppt/tags/tag53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4*o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1"/>
</p:tagLst>
</file>

<file path=ppt/tags/tag53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4*o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54"/>
  <p:tag name="MH" val="20150921115827"/>
  <p:tag name="MH_LIBRARY" val="GRAPHIC"/>
  <p:tag name="MH_ORDER" val="1"/>
  <p:tag name="MH_TYPE" val="Text"/>
</p:tagLst>
</file>

<file path=ppt/tags/tag53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4*o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1"/>
</p:tagLst>
</file>

<file path=ppt/tags/tag53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4*o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54"/>
  <p:tag name="MH" val="20150921115827"/>
  <p:tag name="MH_LIBRARY" val="GRAPHIC"/>
  <p:tag name="MH_ORDER" val="1"/>
  <p:tag name="MH_TYPE" val="Text"/>
</p:tagLst>
</file>

<file path=ppt/tags/tag53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4*o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1"/>
</p:tagLst>
</file>

<file path=ppt/tags/tag53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4*o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54"/>
  <p:tag name="MH" val="20150921115827"/>
  <p:tag name="MH_LIBRARY" val="GRAPHIC"/>
  <p:tag name="MH_ORDER" val="1"/>
  <p:tag name="MH_TYPE" val="Text"/>
</p:tagLst>
</file>

<file path=ppt/tags/tag54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4*o_h_i*1_4_1"/>
  <p:tag name="KSO_WM_UNIT_INDEX" val="1_4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54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4*o_h_i*1_3_1"/>
  <p:tag name="KSO_WM_UNIT_INDEX" val="1_3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54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4*o_h_i*1_2_2"/>
  <p:tag name="KSO_WM_UNIT_INDEX" val="1_2_2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54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4*o_h_i*1_1_2"/>
  <p:tag name="KSO_WM_UNIT_INDEX" val="1_1_2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54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4*o_h_i*1_5_1"/>
  <p:tag name="KSO_WM_UNIT_INDEX" val="1_5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54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1:24:53&quot;,&quot;maxSize&quot;:{&quot;size1&quot;:22.2},&quot;minSize&quot;:{&quot;size1&quot;:13.5},&quot;normalSize&quot;:{&quot;size1&quot;:13.5},&quot;subLayout&quot;:[{&quot;id&quot;:&quot;2023-09-02T01:24:53&quot;,&quot;margin&quot;:{&quot;bottom&quot;:0.025999998673796654,&quot;left&quot;:2.117000102996826,&quot;right&quot;:1.2699999809265137,&quot;top&quot;:0.4230000376701355},&quot;type&quot;:0},{&quot;id&quot;:&quot;2023-09-02T01:24:5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2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感谢您观看与聆听"/>
  <p:tag name="KSO_WM_UNIT_TYPE" val="a"/>
</p:tagLst>
</file>

<file path=ppt/tags/tag547.xml><?xml version="1.0" encoding="utf-8"?>
<p:tagLst xmlns:p="http://schemas.openxmlformats.org/presentationml/2006/main">
  <p:tag name="KSO_WM_BEAUTIFY_FLAG" val="#wm#"/>
  <p:tag name="KSO_WM_SLIDE_CONTENT_AREA" val="{&quot;left&quot;:&quot;68.75&quot;,&quot;top&quot;:&quot;94.82929&quot;,&quot;width&quot;:&quot;548.5182&quot;,&quot;height&quot;:&quot;306.9134&quot;}"/>
  <p:tag name="KSO_WM_SLIDE_ID" val="custom20230842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42"/>
  <p:tag name="KSO_WM_TEMPLATE_MASTER_TYPE" val="1"/>
  <p:tag name="KSO_WM_TEMPLATE_SUBCATEGORY" val="0"/>
</p:tagLst>
</file>

<file path=ppt/tags/tag548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81">
      <a:dk1>
        <a:srgbClr val="000000"/>
      </a:dk1>
      <a:lt1>
        <a:srgbClr val="FFFFFF"/>
      </a:lt1>
      <a:dk2>
        <a:srgbClr val="0C101C"/>
      </a:dk2>
      <a:lt2>
        <a:srgbClr val="140C52"/>
      </a:lt2>
      <a:accent1>
        <a:srgbClr val="5D29B1"/>
      </a:accent1>
      <a:accent2>
        <a:srgbClr val="A049DB"/>
      </a:accent2>
      <a:accent3>
        <a:srgbClr val="C871E4"/>
      </a:accent3>
      <a:accent4>
        <a:srgbClr val="E1B3F2"/>
      </a:accent4>
      <a:accent5>
        <a:srgbClr val="4F3BE1"/>
      </a:accent5>
      <a:accent6>
        <a:srgbClr val="A275F3"/>
      </a:accent6>
      <a:hlink>
        <a:srgbClr val="2FDFFA"/>
      </a:hlink>
      <a:folHlink>
        <a:srgbClr val="5B7EFF"/>
      </a:folHlink>
    </a:clrScheme>
    <a:fontScheme name="自定义 1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104</Paragraphs>
  <Slides>15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6">
      <vt:lpstr>WPS</vt:lpstr>
      <vt:lpstr>颈髓损伤护理查房课件</vt:lpstr>
      <vt:lpstr>Slide 2</vt:lpstr>
      <vt:lpstr>颈髓损伤概述</vt:lpstr>
      <vt:lpstr>Slide 4</vt:lpstr>
      <vt:lpstr>Slide 5</vt:lpstr>
      <vt:lpstr>Slide 6</vt:lpstr>
      <vt:lpstr>颈髓损伤的护理</vt:lpstr>
      <vt:lpstr>Slide 8</vt:lpstr>
      <vt:lpstr>Slide 9</vt:lpstr>
      <vt:lpstr>Slide 10</vt:lpstr>
      <vt:lpstr>铍镉安全防护及管理</vt:lpstr>
      <vt:lpstr>Slide 12</vt:lpstr>
      <vt:lpstr>Slide 13</vt:lpstr>
      <vt:lpstr>Slide 14</vt:lpstr>
      <vt:lpstr>感谢您观看与聆听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2023-09-03T13:24:25Z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E1B361D32C054C5192786437AF44116B_11</vt:lpwstr>
  </property>
  <property fmtid="{D5CDD505-2E9C-101B-9397-08002B2CF9AE}" pid="3" name="KSOProductBuildVer">
    <vt:lpwstr>2052-12.1.0.15120</vt:lpwstr>
  </property>
</Properties>
</file>