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handoutMasterIdLst>
    <p:handoutMasterId r:id="rId47"/>
  </p:handoutMasterIdLst>
  <p:sldIdLst>
    <p:sldId id="681" r:id="rId3"/>
    <p:sldId id="682" r:id="rId4"/>
    <p:sldId id="683" r:id="rId5"/>
    <p:sldId id="686" r:id="rId6"/>
    <p:sldId id="687" r:id="rId7"/>
    <p:sldId id="719" r:id="rId8"/>
    <p:sldId id="720" r:id="rId9"/>
    <p:sldId id="721" r:id="rId10"/>
    <p:sldId id="722" r:id="rId11"/>
    <p:sldId id="684" r:id="rId12"/>
    <p:sldId id="691" r:id="rId13"/>
    <p:sldId id="723" r:id="rId14"/>
    <p:sldId id="724" r:id="rId15"/>
    <p:sldId id="725" r:id="rId16"/>
    <p:sldId id="726" r:id="rId17"/>
    <p:sldId id="727" r:id="rId18"/>
    <p:sldId id="728" r:id="rId19"/>
    <p:sldId id="729" r:id="rId20"/>
    <p:sldId id="716" r:id="rId21"/>
    <p:sldId id="717" r:id="rId22"/>
    <p:sldId id="730" r:id="rId23"/>
    <p:sldId id="718" r:id="rId24"/>
    <p:sldId id="731" r:id="rId25"/>
    <p:sldId id="733" r:id="rId26"/>
    <p:sldId id="732" r:id="rId27"/>
    <p:sldId id="734" r:id="rId28"/>
    <p:sldId id="744" r:id="rId29"/>
    <p:sldId id="741" r:id="rId30"/>
    <p:sldId id="685" r:id="rId31"/>
    <p:sldId id="735" r:id="rId32"/>
    <p:sldId id="736" r:id="rId33"/>
    <p:sldId id="737" r:id="rId34"/>
    <p:sldId id="742" r:id="rId35"/>
    <p:sldId id="738" r:id="rId36"/>
    <p:sldId id="709" r:id="rId37"/>
    <p:sldId id="710" r:id="rId38"/>
    <p:sldId id="711" r:id="rId39"/>
    <p:sldId id="712" r:id="rId40"/>
    <p:sldId id="667" r:id="rId41"/>
    <p:sldId id="656" r:id="rId43"/>
    <p:sldId id="657" r:id="rId44"/>
    <p:sldId id="743" r:id="rId45"/>
    <p:sldId id="715" r:id="rId46"/>
  </p:sldIdLst>
  <p:sldSz cx="9144000" cy="5143500" type="screen16x9"/>
  <p:notesSz cx="9144000" cy="6858000"/>
  <p:custDataLst>
    <p:tags r:id="rId51"/>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modifyVerifier cryptProviderType="rsaFull" cryptAlgorithmClass="hash" cryptAlgorithmType="typeAny" cryptAlgorithmSid="4" spinCount="100000" saltData="/M9BDnnwOdALgkhXcHdqMQ==" hashData="kRw+h0vf8a9q3XIiyJdXSuy6G7w="/>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7D6C"/>
    <a:srgbClr val="86CCC0"/>
    <a:srgbClr val="46B9AA"/>
    <a:srgbClr val="1EA08C"/>
    <a:srgbClr val="5AB9AA"/>
    <a:srgbClr val="B1DDD3"/>
    <a:srgbClr val="B9F0C8"/>
    <a:srgbClr val="74C2AF"/>
    <a:srgbClr val="64BEAF"/>
    <a:srgbClr val="B9F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9" autoAdjust="0"/>
    <p:restoredTop sz="94125" autoAdjust="0"/>
  </p:normalViewPr>
  <p:slideViewPr>
    <p:cSldViewPr showGuides="1">
      <p:cViewPr varScale="1">
        <p:scale>
          <a:sx n="152" d="100"/>
          <a:sy n="152" d="100"/>
        </p:scale>
        <p:origin x="-618" y="-90"/>
      </p:cViewPr>
      <p:guideLst>
        <p:guide orient="horz" pos="1620"/>
        <p:guide pos="2880"/>
      </p:guideLst>
    </p:cSldViewPr>
  </p:slideViewPr>
  <p:notesTextViewPr>
    <p:cViewPr>
      <p:scale>
        <a:sx n="100" d="100"/>
        <a:sy n="100" d="100"/>
      </p:scale>
      <p:origin x="0" y="0"/>
    </p:cViewPr>
  </p:notesText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gs" Target="tags/tag1.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handoutMaster" Target="handoutMasters/handoutMaster1.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notesMaster" Target="notesMasters/notesMaster1.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image" Target="../media/image43.png"/></Relationships>
</file>

<file path=ppt/diagrams/_rels/data2.xml.rels><?xml version="1.0" encoding="UTF-8" standalone="yes"?>
<Relationships xmlns="http://schemas.openxmlformats.org/package/2006/relationships"><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diagrams/_rels/drawing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image" Target="../media/image43.png"/></Relationships>
</file>

<file path=ppt/diagrams/_rels/drawing2.xml.rels><?xml version="1.0" encoding="UTF-8" standalone="yes"?>
<Relationships xmlns="http://schemas.openxmlformats.org/package/2006/relationships"><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FB0D6E5-4350-4139-8637-B903C3634637}" type="doc">
      <dgm:prSet loTypeId="urn:microsoft.com/office/officeart/2005/8/layout/vList4#1" loCatId="list" qsTypeId="urn:microsoft.com/office/officeart/2005/8/quickstyle/simple1" qsCatId="simple" csTypeId="urn:microsoft.com/office/officeart/2005/8/colors/accent1_1" csCatId="accent1" phldr="1"/>
      <dgm:spPr/>
      <dgm:t>
        <a:bodyPr/>
        <a:lstStyle/>
        <a:p>
          <a:endParaRPr lang="zh-CN" altLang="en-US"/>
        </a:p>
      </dgm:t>
    </dgm:pt>
    <dgm:pt modelId="{00895849-D9EF-4AB1-8187-95894E471E39}">
      <dgm:prSet phldrT="[文本]" custT="1"/>
      <dgm:spPr>
        <a:ln>
          <a:solidFill>
            <a:srgbClr val="377D6C"/>
          </a:solidFill>
        </a:ln>
      </dgm:spPr>
      <dgm:t>
        <a:bodyPr/>
        <a:lstStyle/>
        <a:p>
          <a:r>
            <a:rPr lang="zh-CN" altLang="en-US" sz="1800" b="1" dirty="0">
              <a:solidFill>
                <a:srgbClr val="377D6C"/>
              </a:solidFill>
              <a:latin typeface="思源黑体 CN Normal" pitchFamily="34" charset="-122"/>
              <a:ea typeface="思源黑体 CN Normal" pitchFamily="34" charset="-122"/>
            </a:rPr>
            <a:t>工程细胞</a:t>
          </a:r>
        </a:p>
      </dgm:t>
    </dgm:pt>
    <dgm:pt modelId="{2D1190C5-30E7-44C4-A4D2-2A01FD7F3108}" cxnId="{CE9FCDC0-9321-481F-A390-531017E3B5ED}" type="parTrans">
      <dgm:prSet/>
      <dgm:spPr/>
      <dgm:t>
        <a:bodyPr/>
        <a:lstStyle/>
        <a:p>
          <a:endParaRPr lang="zh-CN" altLang="en-US"/>
        </a:p>
      </dgm:t>
    </dgm:pt>
    <dgm:pt modelId="{4AABBD42-6D4F-4BF3-8326-7C4A9E0FF3FB}" cxnId="{CE9FCDC0-9321-481F-A390-531017E3B5ED}" type="sibTrans">
      <dgm:prSet/>
      <dgm:spPr/>
      <dgm:t>
        <a:bodyPr/>
        <a:lstStyle/>
        <a:p>
          <a:endParaRPr lang="zh-CN" altLang="en-US"/>
        </a:p>
      </dgm:t>
    </dgm:pt>
    <dgm:pt modelId="{1CCFD931-794F-4E24-9EA6-D1CFD66A3B74}">
      <dgm:prSet phldrT="[文本]" custT="1"/>
      <dgm:spPr>
        <a:ln>
          <a:solidFill>
            <a:srgbClr val="377D6C"/>
          </a:solidFill>
        </a:ln>
      </dgm:spPr>
      <dgm:t>
        <a:bodyPr/>
        <a:lstStyle/>
        <a:p>
          <a:r>
            <a:rPr lang="zh-CN" altLang="en-US" sz="1800" b="1" dirty="0">
              <a:solidFill>
                <a:srgbClr val="377D6C"/>
              </a:solidFill>
              <a:latin typeface="思源黑体 CN Normal" pitchFamily="34" charset="-122"/>
              <a:ea typeface="思源黑体 CN Normal" pitchFamily="34" charset="-122"/>
            </a:rPr>
            <a:t>组织或者体液</a:t>
          </a:r>
        </a:p>
      </dgm:t>
    </dgm:pt>
    <dgm:pt modelId="{1F5B6550-1F1B-4AFD-95D4-2CE45220D7F5}" cxnId="{D147ECDB-B6A1-4DCA-8F61-0A43E1CDA9A0}" type="parTrans">
      <dgm:prSet/>
      <dgm:spPr/>
      <dgm:t>
        <a:bodyPr/>
        <a:lstStyle/>
        <a:p>
          <a:endParaRPr lang="zh-CN" altLang="en-US"/>
        </a:p>
      </dgm:t>
    </dgm:pt>
    <dgm:pt modelId="{8FFDE6AD-1497-4B14-8ABD-998C9B11EC65}" cxnId="{D147ECDB-B6A1-4DCA-8F61-0A43E1CDA9A0}" type="sibTrans">
      <dgm:prSet/>
      <dgm:spPr/>
      <dgm:t>
        <a:bodyPr/>
        <a:lstStyle/>
        <a:p>
          <a:endParaRPr lang="zh-CN" altLang="en-US"/>
        </a:p>
      </dgm:t>
    </dgm:pt>
    <dgm:pt modelId="{6C174528-17AA-489A-ABD0-7D1184DCA17E}">
      <dgm:prSet phldrT="[文本]" custT="1"/>
      <dgm:spPr>
        <a:ln>
          <a:solidFill>
            <a:srgbClr val="377D6C"/>
          </a:solidFill>
        </a:ln>
      </dgm:spPr>
      <dgm:t>
        <a:bodyPr/>
        <a:lstStyle/>
        <a:p>
          <a:r>
            <a:rPr lang="zh-CN" altLang="en-US" sz="1400" dirty="0">
              <a:latin typeface="思源黑体 CN Normal" pitchFamily="34" charset="-122"/>
              <a:ea typeface="思源黑体 CN Normal" pitchFamily="34" charset="-122"/>
            </a:rPr>
            <a:t>人、动物的组织或者体液（或来源于植物）供体存在的病毒污染</a:t>
          </a:r>
        </a:p>
      </dgm:t>
    </dgm:pt>
    <dgm:pt modelId="{0F786249-E64F-4DA3-9F87-7A4439F5BC9D}" cxnId="{6DF3CB7D-B9BB-4756-B10F-0FF217393417}" type="parTrans">
      <dgm:prSet/>
      <dgm:spPr/>
      <dgm:t>
        <a:bodyPr/>
        <a:lstStyle/>
        <a:p>
          <a:endParaRPr lang="zh-CN" altLang="en-US"/>
        </a:p>
      </dgm:t>
    </dgm:pt>
    <dgm:pt modelId="{59B24DCB-9FF2-4694-970D-31BDC6685CEB}" cxnId="{6DF3CB7D-B9BB-4756-B10F-0FF217393417}" type="sibTrans">
      <dgm:prSet/>
      <dgm:spPr/>
      <dgm:t>
        <a:bodyPr/>
        <a:lstStyle/>
        <a:p>
          <a:endParaRPr lang="zh-CN" altLang="en-US"/>
        </a:p>
      </dgm:t>
    </dgm:pt>
    <dgm:pt modelId="{82A06CC5-F25A-41C9-A8C5-5FABF2089BAD}">
      <dgm:prSet phldrT="[文本]" custT="1"/>
      <dgm:spPr>
        <a:ln>
          <a:solidFill>
            <a:srgbClr val="377D6C"/>
          </a:solidFill>
        </a:ln>
      </dgm:spPr>
      <dgm:t>
        <a:bodyPr/>
        <a:lstStyle/>
        <a:p>
          <a:r>
            <a:rPr lang="zh-CN" altLang="en-US" sz="1400" dirty="0">
              <a:latin typeface="思源黑体 CN Normal" pitchFamily="34" charset="-122"/>
              <a:ea typeface="思源黑体 CN Normal" pitchFamily="34" charset="-122"/>
            </a:rPr>
            <a:t>组织或体液在取材、运输及保存过程导致的病毒污染风险</a:t>
          </a:r>
        </a:p>
      </dgm:t>
    </dgm:pt>
    <dgm:pt modelId="{57404061-C6D1-4FC3-9DAD-D3088FA528CF}" cxnId="{29787997-941A-48A5-A1F0-82BCD325AF00}" type="parTrans">
      <dgm:prSet/>
      <dgm:spPr/>
      <dgm:t>
        <a:bodyPr/>
        <a:lstStyle/>
        <a:p>
          <a:endParaRPr lang="zh-CN" altLang="en-US"/>
        </a:p>
      </dgm:t>
    </dgm:pt>
    <dgm:pt modelId="{3546E054-74EE-4709-B785-4C07A5419A4A}" cxnId="{29787997-941A-48A5-A1F0-82BCD325AF00}" type="sibTrans">
      <dgm:prSet/>
      <dgm:spPr/>
      <dgm:t>
        <a:bodyPr/>
        <a:lstStyle/>
        <a:p>
          <a:endParaRPr lang="zh-CN" altLang="en-US"/>
        </a:p>
      </dgm:t>
    </dgm:pt>
    <dgm:pt modelId="{6AEE7945-B1EF-46B4-8981-7CFBB23682F5}">
      <dgm:prSet phldrT="[文本]" custT="1"/>
      <dgm:spPr>
        <a:ln>
          <a:solidFill>
            <a:srgbClr val="377D6C"/>
          </a:solidFill>
        </a:ln>
      </dgm:spPr>
      <dgm:t>
        <a:bodyPr/>
        <a:lstStyle/>
        <a:p>
          <a:r>
            <a:rPr lang="zh-CN" altLang="en-US" sz="1400" dirty="0">
              <a:latin typeface="思源黑体 CN Normal" pitchFamily="34" charset="-122"/>
              <a:ea typeface="思源黑体 CN Normal" pitchFamily="34" charset="-122"/>
            </a:rPr>
            <a:t>工程细胞来源导致的病毒污染</a:t>
          </a:r>
        </a:p>
      </dgm:t>
    </dgm:pt>
    <dgm:pt modelId="{44445C2A-E7E5-498E-B01E-F70ABD04F244}" cxnId="{7BB6515F-C030-4460-AC67-844D60A6C2C7}" type="sibTrans">
      <dgm:prSet/>
      <dgm:spPr/>
      <dgm:t>
        <a:bodyPr/>
        <a:lstStyle/>
        <a:p>
          <a:endParaRPr lang="zh-CN" altLang="en-US"/>
        </a:p>
      </dgm:t>
    </dgm:pt>
    <dgm:pt modelId="{A11E8171-5A62-4FAA-A92D-C4032C1B8AD4}" cxnId="{7BB6515F-C030-4460-AC67-844D60A6C2C7}" type="parTrans">
      <dgm:prSet/>
      <dgm:spPr/>
      <dgm:t>
        <a:bodyPr/>
        <a:lstStyle/>
        <a:p>
          <a:endParaRPr lang="zh-CN" altLang="en-US"/>
        </a:p>
      </dgm:t>
    </dgm:pt>
    <dgm:pt modelId="{9C54DFAE-F42F-44CF-BD5C-F0F94A33D4E5}">
      <dgm:prSet phldrT="[文本]" custT="1"/>
      <dgm:spPr>
        <a:ln>
          <a:solidFill>
            <a:srgbClr val="377D6C"/>
          </a:solidFill>
        </a:ln>
      </dgm:spPr>
      <dgm:t>
        <a:bodyPr/>
        <a:lstStyle/>
        <a:p>
          <a:r>
            <a:rPr lang="zh-CN" altLang="en-US" sz="1400" dirty="0">
              <a:latin typeface="思源黑体 CN Normal" pitchFamily="34" charset="-122"/>
              <a:ea typeface="思源黑体 CN Normal" pitchFamily="34" charset="-122"/>
            </a:rPr>
            <a:t>工程细胞构建过程可能导致病毒污染</a:t>
          </a:r>
        </a:p>
      </dgm:t>
    </dgm:pt>
    <dgm:pt modelId="{754C7DB1-A0B4-4FDA-8D7A-B16ACDD55CA4}" cxnId="{D5DC23CA-A8E9-4770-8ADE-069DA5B6A6E6}" type="parTrans">
      <dgm:prSet/>
      <dgm:spPr/>
      <dgm:t>
        <a:bodyPr/>
        <a:lstStyle/>
        <a:p>
          <a:endParaRPr lang="zh-CN" altLang="en-US"/>
        </a:p>
      </dgm:t>
    </dgm:pt>
    <dgm:pt modelId="{D4600EDF-B593-4775-BDC1-26175A4F14E5}" cxnId="{D5DC23CA-A8E9-4770-8ADE-069DA5B6A6E6}" type="sibTrans">
      <dgm:prSet/>
      <dgm:spPr/>
      <dgm:t>
        <a:bodyPr/>
        <a:lstStyle/>
        <a:p>
          <a:endParaRPr lang="zh-CN" altLang="en-US"/>
        </a:p>
      </dgm:t>
    </dgm:pt>
    <dgm:pt modelId="{5C91A5E9-E2DD-4560-9324-D718ABD4EC83}">
      <dgm:prSet phldrT="[文本]" custT="1"/>
      <dgm:spPr>
        <a:ln>
          <a:solidFill>
            <a:srgbClr val="377D6C"/>
          </a:solidFill>
        </a:ln>
      </dgm:spPr>
      <dgm:t>
        <a:bodyPr/>
        <a:lstStyle/>
        <a:p>
          <a:r>
            <a:rPr lang="zh-CN" altLang="en-US" sz="1400" dirty="0">
              <a:latin typeface="思源黑体 CN Normal" pitchFamily="34" charset="-122"/>
              <a:ea typeface="思源黑体 CN Normal" pitchFamily="34" charset="-122"/>
            </a:rPr>
            <a:t>工程细胞各级制备过程均有可能引入病毒污染</a:t>
          </a:r>
        </a:p>
      </dgm:t>
    </dgm:pt>
    <dgm:pt modelId="{A4D1796E-D5E5-49A5-ADE1-26B948E8E76D}" cxnId="{191B086D-18DF-4AC9-A7BD-83587B4C60D2}" type="parTrans">
      <dgm:prSet/>
      <dgm:spPr/>
      <dgm:t>
        <a:bodyPr/>
        <a:lstStyle/>
        <a:p>
          <a:endParaRPr lang="zh-CN" altLang="en-US"/>
        </a:p>
      </dgm:t>
    </dgm:pt>
    <dgm:pt modelId="{EBD52E08-40B3-4AB8-A1CB-2FFF001076F1}" cxnId="{191B086D-18DF-4AC9-A7BD-83587B4C60D2}" type="sibTrans">
      <dgm:prSet/>
      <dgm:spPr/>
      <dgm:t>
        <a:bodyPr/>
        <a:lstStyle/>
        <a:p>
          <a:endParaRPr lang="zh-CN" altLang="en-US"/>
        </a:p>
      </dgm:t>
    </dgm:pt>
    <dgm:pt modelId="{3D904665-C47A-43FA-9351-08BB3A5F55ED}" type="pres">
      <dgm:prSet presAssocID="{4FB0D6E5-4350-4139-8637-B903C3634637}" presName="linear" presStyleCnt="0">
        <dgm:presLayoutVars>
          <dgm:dir/>
          <dgm:resizeHandles val="exact"/>
        </dgm:presLayoutVars>
      </dgm:prSet>
      <dgm:spPr/>
      <dgm:t>
        <a:bodyPr/>
        <a:lstStyle/>
        <a:p>
          <a:endParaRPr lang="zh-CN" altLang="en-US"/>
        </a:p>
      </dgm:t>
    </dgm:pt>
    <dgm:pt modelId="{8974714B-F012-45D7-9B5F-654F4E414CEB}" type="pres">
      <dgm:prSet presAssocID="{00895849-D9EF-4AB1-8187-95894E471E39}" presName="comp" presStyleCnt="0"/>
      <dgm:spPr/>
    </dgm:pt>
    <dgm:pt modelId="{5043EAAA-4636-4F7C-B755-34F4FA0F902B}" type="pres">
      <dgm:prSet presAssocID="{00895849-D9EF-4AB1-8187-95894E471E39}" presName="box" presStyleLbl="node1" presStyleIdx="0" presStyleCnt="2" custScaleY="90546" custLinFactNeighborY="205"/>
      <dgm:spPr/>
      <dgm:t>
        <a:bodyPr/>
        <a:lstStyle/>
        <a:p>
          <a:endParaRPr lang="zh-CN" altLang="en-US"/>
        </a:p>
      </dgm:t>
    </dgm:pt>
    <dgm:pt modelId="{E860C073-7B32-475A-84C6-B60F2825E49D}" type="pres">
      <dgm:prSet presAssocID="{00895849-D9EF-4AB1-8187-95894E471E39}" presName="img" presStyleLbl="fgImgPlace1" presStyleIdx="0" presStyleCnt="2" custScaleX="111918" custScaleY="100845" custLinFactNeighborX="-5931" custLinFactNeighborY="1321"/>
      <dgm:spPr>
        <a:blipFill rotWithShape="0">
          <a:blip xmlns:r="http://schemas.openxmlformats.org/officeDocument/2006/relationships" r:embed="rId1"/>
          <a:stretch>
            <a:fillRect/>
          </a:stretch>
        </a:blipFill>
        <a:ln>
          <a:noFill/>
        </a:ln>
      </dgm:spPr>
    </dgm:pt>
    <dgm:pt modelId="{8564FC2B-791B-4283-9A62-12E6630F69E7}" type="pres">
      <dgm:prSet presAssocID="{00895849-D9EF-4AB1-8187-95894E471E39}" presName="text" presStyleLbl="node1" presStyleIdx="0" presStyleCnt="2">
        <dgm:presLayoutVars>
          <dgm:bulletEnabled val="1"/>
        </dgm:presLayoutVars>
      </dgm:prSet>
      <dgm:spPr/>
      <dgm:t>
        <a:bodyPr/>
        <a:lstStyle/>
        <a:p>
          <a:endParaRPr lang="zh-CN" altLang="en-US"/>
        </a:p>
      </dgm:t>
    </dgm:pt>
    <dgm:pt modelId="{682EAB42-07F4-41F8-A8E3-397C147C826E}" type="pres">
      <dgm:prSet presAssocID="{4AABBD42-6D4F-4BF3-8326-7C4A9E0FF3FB}" presName="spacer" presStyleCnt="0"/>
      <dgm:spPr/>
    </dgm:pt>
    <dgm:pt modelId="{72C57448-73C5-48BD-869D-FFD5BA6669DB}" type="pres">
      <dgm:prSet presAssocID="{1CCFD931-794F-4E24-9EA6-D1CFD66A3B74}" presName="comp" presStyleCnt="0"/>
      <dgm:spPr/>
    </dgm:pt>
    <dgm:pt modelId="{AEC2083C-2FB0-4B52-AB99-DAB4FD3EAA5D}" type="pres">
      <dgm:prSet presAssocID="{1CCFD931-794F-4E24-9EA6-D1CFD66A3B74}" presName="box" presStyleLbl="node1" presStyleIdx="1" presStyleCnt="2" custScaleY="89952"/>
      <dgm:spPr/>
      <dgm:t>
        <a:bodyPr/>
        <a:lstStyle/>
        <a:p>
          <a:endParaRPr lang="zh-CN" altLang="en-US"/>
        </a:p>
      </dgm:t>
    </dgm:pt>
    <dgm:pt modelId="{1FCE7649-CD17-42A2-BC90-1EE738DD03D7}" type="pres">
      <dgm:prSet presAssocID="{1CCFD931-794F-4E24-9EA6-D1CFD66A3B74}" presName="img" presStyleLbl="fgImgPlace1" presStyleIdx="1" presStyleCnt="2" custScaleX="103312" custScaleY="105264" custLinFactNeighborX="-6181" custLinFactNeighborY="59"/>
      <dgm:spPr>
        <a:blipFill rotWithShape="0">
          <a:blip xmlns:r="http://schemas.openxmlformats.org/officeDocument/2006/relationships" r:embed="rId2"/>
          <a:stretch>
            <a:fillRect/>
          </a:stretch>
        </a:blipFill>
        <a:ln>
          <a:noFill/>
        </a:ln>
      </dgm:spPr>
    </dgm:pt>
    <dgm:pt modelId="{9D0CA050-27B5-429C-B79E-DA0D13340B8C}" type="pres">
      <dgm:prSet presAssocID="{1CCFD931-794F-4E24-9EA6-D1CFD66A3B74}" presName="text" presStyleLbl="node1" presStyleIdx="1" presStyleCnt="2">
        <dgm:presLayoutVars>
          <dgm:bulletEnabled val="1"/>
        </dgm:presLayoutVars>
      </dgm:prSet>
      <dgm:spPr/>
      <dgm:t>
        <a:bodyPr/>
        <a:lstStyle/>
        <a:p>
          <a:endParaRPr lang="zh-CN" altLang="en-US"/>
        </a:p>
      </dgm:t>
    </dgm:pt>
  </dgm:ptLst>
  <dgm:cxnLst>
    <dgm:cxn modelId="{F82DB960-C76B-43CF-AE1D-0913D12DB048}" type="presOf" srcId="{5C91A5E9-E2DD-4560-9324-D718ABD4EC83}" destId="{8564FC2B-791B-4283-9A62-12E6630F69E7}" srcOrd="1" destOrd="3" presId="urn:microsoft.com/office/officeart/2005/8/layout/vList4#1"/>
    <dgm:cxn modelId="{AEF5BD91-8F2E-45D2-88C3-DF0A1A2C94AB}" type="presOf" srcId="{9C54DFAE-F42F-44CF-BD5C-F0F94A33D4E5}" destId="{5043EAAA-4636-4F7C-B755-34F4FA0F902B}" srcOrd="0" destOrd="2" presId="urn:microsoft.com/office/officeart/2005/8/layout/vList4#1"/>
    <dgm:cxn modelId="{D5DC23CA-A8E9-4770-8ADE-069DA5B6A6E6}" srcId="{00895849-D9EF-4AB1-8187-95894E471E39}" destId="{9C54DFAE-F42F-44CF-BD5C-F0F94A33D4E5}" srcOrd="1" destOrd="0" parTransId="{754C7DB1-A0B4-4FDA-8D7A-B16ACDD55CA4}" sibTransId="{D4600EDF-B593-4775-BDC1-26175A4F14E5}"/>
    <dgm:cxn modelId="{C5DEF5D2-034A-4BBF-9FC4-4768D87EF02A}" type="presOf" srcId="{6AEE7945-B1EF-46B4-8981-7CFBB23682F5}" destId="{8564FC2B-791B-4283-9A62-12E6630F69E7}" srcOrd="1" destOrd="1" presId="urn:microsoft.com/office/officeart/2005/8/layout/vList4#1"/>
    <dgm:cxn modelId="{191B086D-18DF-4AC9-A7BD-83587B4C60D2}" srcId="{00895849-D9EF-4AB1-8187-95894E471E39}" destId="{5C91A5E9-E2DD-4560-9324-D718ABD4EC83}" srcOrd="2" destOrd="0" parTransId="{A4D1796E-D5E5-49A5-ADE1-26B948E8E76D}" sibTransId="{EBD52E08-40B3-4AB8-A1CB-2FFF001076F1}"/>
    <dgm:cxn modelId="{260ED960-B1F7-4D1C-A257-FE971702BD34}" type="presOf" srcId="{9C54DFAE-F42F-44CF-BD5C-F0F94A33D4E5}" destId="{8564FC2B-791B-4283-9A62-12E6630F69E7}" srcOrd="1" destOrd="2" presId="urn:microsoft.com/office/officeart/2005/8/layout/vList4#1"/>
    <dgm:cxn modelId="{9DCABF9B-05F3-434F-9F23-80673470E503}" type="presOf" srcId="{5C91A5E9-E2DD-4560-9324-D718ABD4EC83}" destId="{5043EAAA-4636-4F7C-B755-34F4FA0F902B}" srcOrd="0" destOrd="3" presId="urn:microsoft.com/office/officeart/2005/8/layout/vList4#1"/>
    <dgm:cxn modelId="{9297A804-F666-4A61-ABAF-CBCCB5DECE7B}" type="presOf" srcId="{82A06CC5-F25A-41C9-A8C5-5FABF2089BAD}" destId="{9D0CA050-27B5-429C-B79E-DA0D13340B8C}" srcOrd="1" destOrd="2" presId="urn:microsoft.com/office/officeart/2005/8/layout/vList4#1"/>
    <dgm:cxn modelId="{8F3D69D5-213D-40A6-9D12-C09508A88D1C}" type="presOf" srcId="{00895849-D9EF-4AB1-8187-95894E471E39}" destId="{8564FC2B-791B-4283-9A62-12E6630F69E7}" srcOrd="1" destOrd="0" presId="urn:microsoft.com/office/officeart/2005/8/layout/vList4#1"/>
    <dgm:cxn modelId="{6C803C8C-9F7A-4E3D-A5B9-EE6C01E4CE22}" type="presOf" srcId="{4FB0D6E5-4350-4139-8637-B903C3634637}" destId="{3D904665-C47A-43FA-9351-08BB3A5F55ED}" srcOrd="0" destOrd="0" presId="urn:microsoft.com/office/officeart/2005/8/layout/vList4#1"/>
    <dgm:cxn modelId="{D051DB0D-BDDD-43AB-94A0-9AF829582382}" type="presOf" srcId="{1CCFD931-794F-4E24-9EA6-D1CFD66A3B74}" destId="{9D0CA050-27B5-429C-B79E-DA0D13340B8C}" srcOrd="1" destOrd="0" presId="urn:microsoft.com/office/officeart/2005/8/layout/vList4#1"/>
    <dgm:cxn modelId="{E6C9491D-CBF6-40DD-8A22-111CB46911B3}" type="presOf" srcId="{6AEE7945-B1EF-46B4-8981-7CFBB23682F5}" destId="{5043EAAA-4636-4F7C-B755-34F4FA0F902B}" srcOrd="0" destOrd="1" presId="urn:microsoft.com/office/officeart/2005/8/layout/vList4#1"/>
    <dgm:cxn modelId="{AE355611-3096-4792-9167-586F96AC8DEA}" type="presOf" srcId="{00895849-D9EF-4AB1-8187-95894E471E39}" destId="{5043EAAA-4636-4F7C-B755-34F4FA0F902B}" srcOrd="0" destOrd="0" presId="urn:microsoft.com/office/officeart/2005/8/layout/vList4#1"/>
    <dgm:cxn modelId="{F4072B9D-E728-4BF3-A8B7-70FED26B7C50}" type="presOf" srcId="{82A06CC5-F25A-41C9-A8C5-5FABF2089BAD}" destId="{AEC2083C-2FB0-4B52-AB99-DAB4FD3EAA5D}" srcOrd="0" destOrd="2" presId="urn:microsoft.com/office/officeart/2005/8/layout/vList4#1"/>
    <dgm:cxn modelId="{D147ECDB-B6A1-4DCA-8F61-0A43E1CDA9A0}" srcId="{4FB0D6E5-4350-4139-8637-B903C3634637}" destId="{1CCFD931-794F-4E24-9EA6-D1CFD66A3B74}" srcOrd="1" destOrd="0" parTransId="{1F5B6550-1F1B-4AFD-95D4-2CE45220D7F5}" sibTransId="{8FFDE6AD-1497-4B14-8ABD-998C9B11EC65}"/>
    <dgm:cxn modelId="{A920DEBD-DAAF-400D-9BAF-6254902B2809}" type="presOf" srcId="{6C174528-17AA-489A-ABD0-7D1184DCA17E}" destId="{9D0CA050-27B5-429C-B79E-DA0D13340B8C}" srcOrd="1" destOrd="1" presId="urn:microsoft.com/office/officeart/2005/8/layout/vList4#1"/>
    <dgm:cxn modelId="{6DF3CB7D-B9BB-4756-B10F-0FF217393417}" srcId="{1CCFD931-794F-4E24-9EA6-D1CFD66A3B74}" destId="{6C174528-17AA-489A-ABD0-7D1184DCA17E}" srcOrd="0" destOrd="0" parTransId="{0F786249-E64F-4DA3-9F87-7A4439F5BC9D}" sibTransId="{59B24DCB-9FF2-4694-970D-31BDC6685CEB}"/>
    <dgm:cxn modelId="{F64D7729-2ABB-49A5-A49A-02BF9B8B69AF}" type="presOf" srcId="{1CCFD931-794F-4E24-9EA6-D1CFD66A3B74}" destId="{AEC2083C-2FB0-4B52-AB99-DAB4FD3EAA5D}" srcOrd="0" destOrd="0" presId="urn:microsoft.com/office/officeart/2005/8/layout/vList4#1"/>
    <dgm:cxn modelId="{CE9FCDC0-9321-481F-A390-531017E3B5ED}" srcId="{4FB0D6E5-4350-4139-8637-B903C3634637}" destId="{00895849-D9EF-4AB1-8187-95894E471E39}" srcOrd="0" destOrd="0" parTransId="{2D1190C5-30E7-44C4-A4D2-2A01FD7F3108}" sibTransId="{4AABBD42-6D4F-4BF3-8326-7C4A9E0FF3FB}"/>
    <dgm:cxn modelId="{29787997-941A-48A5-A1F0-82BCD325AF00}" srcId="{1CCFD931-794F-4E24-9EA6-D1CFD66A3B74}" destId="{82A06CC5-F25A-41C9-A8C5-5FABF2089BAD}" srcOrd="1" destOrd="0" parTransId="{57404061-C6D1-4FC3-9DAD-D3088FA528CF}" sibTransId="{3546E054-74EE-4709-B785-4C07A5419A4A}"/>
    <dgm:cxn modelId="{7BB6515F-C030-4460-AC67-844D60A6C2C7}" srcId="{00895849-D9EF-4AB1-8187-95894E471E39}" destId="{6AEE7945-B1EF-46B4-8981-7CFBB23682F5}" srcOrd="0" destOrd="0" parTransId="{A11E8171-5A62-4FAA-A92D-C4032C1B8AD4}" sibTransId="{44445C2A-E7E5-498E-B01E-F70ABD04F244}"/>
    <dgm:cxn modelId="{55FCE39C-946C-4EE8-BEC0-7CCEB2F948CF}" type="presOf" srcId="{6C174528-17AA-489A-ABD0-7D1184DCA17E}" destId="{AEC2083C-2FB0-4B52-AB99-DAB4FD3EAA5D}" srcOrd="0" destOrd="1" presId="urn:microsoft.com/office/officeart/2005/8/layout/vList4#1"/>
    <dgm:cxn modelId="{DDD5C6D0-52C3-4AB2-8195-438C47B5C700}" type="presParOf" srcId="{3D904665-C47A-43FA-9351-08BB3A5F55ED}" destId="{8974714B-F012-45D7-9B5F-654F4E414CEB}" srcOrd="0" destOrd="0" presId="urn:microsoft.com/office/officeart/2005/8/layout/vList4#1"/>
    <dgm:cxn modelId="{149A5AC9-3BAF-4D31-B84C-9FA2969E0AA8}" type="presParOf" srcId="{8974714B-F012-45D7-9B5F-654F4E414CEB}" destId="{5043EAAA-4636-4F7C-B755-34F4FA0F902B}" srcOrd="0" destOrd="0" presId="urn:microsoft.com/office/officeart/2005/8/layout/vList4#1"/>
    <dgm:cxn modelId="{8B99B941-D646-4F1A-B39C-D97C1CBCE8B9}" type="presParOf" srcId="{8974714B-F012-45D7-9B5F-654F4E414CEB}" destId="{E860C073-7B32-475A-84C6-B60F2825E49D}" srcOrd="1" destOrd="0" presId="urn:microsoft.com/office/officeart/2005/8/layout/vList4#1"/>
    <dgm:cxn modelId="{BB5CC9A6-479B-4206-A170-EEBF22CBFEC1}" type="presParOf" srcId="{8974714B-F012-45D7-9B5F-654F4E414CEB}" destId="{8564FC2B-791B-4283-9A62-12E6630F69E7}" srcOrd="2" destOrd="0" presId="urn:microsoft.com/office/officeart/2005/8/layout/vList4#1"/>
    <dgm:cxn modelId="{547DFF0B-B876-4072-B745-45D3ABE46297}" type="presParOf" srcId="{3D904665-C47A-43FA-9351-08BB3A5F55ED}" destId="{682EAB42-07F4-41F8-A8E3-397C147C826E}" srcOrd="1" destOrd="0" presId="urn:microsoft.com/office/officeart/2005/8/layout/vList4#1"/>
    <dgm:cxn modelId="{BAEDF368-7BB6-424D-8AFD-1388E05A2463}" type="presParOf" srcId="{3D904665-C47A-43FA-9351-08BB3A5F55ED}" destId="{72C57448-73C5-48BD-869D-FFD5BA6669DB}" srcOrd="2" destOrd="0" presId="urn:microsoft.com/office/officeart/2005/8/layout/vList4#1"/>
    <dgm:cxn modelId="{8B4DA7BD-1A00-4176-A5B7-8888C8985A16}" type="presParOf" srcId="{72C57448-73C5-48BD-869D-FFD5BA6669DB}" destId="{AEC2083C-2FB0-4B52-AB99-DAB4FD3EAA5D}" srcOrd="0" destOrd="0" presId="urn:microsoft.com/office/officeart/2005/8/layout/vList4#1"/>
    <dgm:cxn modelId="{E5C2A78C-F3F3-42BC-AE37-E320B57C8F2E}" type="presParOf" srcId="{72C57448-73C5-48BD-869D-FFD5BA6669DB}" destId="{1FCE7649-CD17-42A2-BC90-1EE738DD03D7}" srcOrd="1" destOrd="0" presId="urn:microsoft.com/office/officeart/2005/8/layout/vList4#1"/>
    <dgm:cxn modelId="{38854A06-A8A5-4602-A6F5-42A0B4D53E54}" type="presParOf" srcId="{72C57448-73C5-48BD-869D-FFD5BA6669DB}" destId="{9D0CA050-27B5-429C-B79E-DA0D13340B8C}" srcOrd="2" destOrd="0" presId="urn:microsoft.com/office/officeart/2005/8/layout/vList4#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57005E-933F-48C9-B571-32E6CC6FFD95}" type="doc">
      <dgm:prSet loTypeId="urn:microsoft.com/office/officeart/2005/8/layout/hList2#1" loCatId="list" qsTypeId="urn:microsoft.com/office/officeart/2005/8/quickstyle/simple3" qsCatId="simple" csTypeId="urn:microsoft.com/office/officeart/2005/8/colors/colorful2" csCatId="colorful" phldr="1"/>
      <dgm:spPr/>
      <dgm:t>
        <a:bodyPr/>
        <a:lstStyle/>
        <a:p>
          <a:endParaRPr lang="zh-CN" altLang="en-US"/>
        </a:p>
      </dgm:t>
    </dgm:pt>
    <dgm:pt modelId="{AE267EBF-2BF4-43FE-8262-F82C53A62B48}">
      <dgm:prSet phldrT="[文本]" custT="1"/>
      <dgm:spPr/>
      <dgm:t>
        <a:bodyPr vert="vert"/>
        <a:lstStyle/>
        <a:p>
          <a:r>
            <a:rPr lang="zh-CN" altLang="en-US" sz="1600" b="1" dirty="0">
              <a:latin typeface="思源黑体 CN Normal" pitchFamily="34" charset="-122"/>
              <a:ea typeface="思源黑体 CN Normal" pitchFamily="34" charset="-122"/>
            </a:rPr>
            <a:t>物料控制</a:t>
          </a:r>
        </a:p>
      </dgm:t>
    </dgm:pt>
    <dgm:pt modelId="{62A8C616-8FDA-4686-A1BF-5955CDEDB10B}" cxnId="{28C6F750-4100-4CBD-8F19-9DF8E118D1F0}" type="parTrans">
      <dgm:prSet/>
      <dgm:spPr/>
      <dgm:t>
        <a:bodyPr/>
        <a:lstStyle/>
        <a:p>
          <a:endParaRPr lang="zh-CN" altLang="en-US" sz="1400">
            <a:latin typeface="思源黑体 CN Normal" pitchFamily="34" charset="-122"/>
            <a:ea typeface="思源黑体 CN Normal" pitchFamily="34" charset="-122"/>
          </a:endParaRPr>
        </a:p>
      </dgm:t>
    </dgm:pt>
    <dgm:pt modelId="{C1B7DC3C-3529-4F48-86E6-D8726479B605}" cxnId="{28C6F750-4100-4CBD-8F19-9DF8E118D1F0}" type="sibTrans">
      <dgm:prSet/>
      <dgm:spPr/>
      <dgm:t>
        <a:bodyPr/>
        <a:lstStyle/>
        <a:p>
          <a:endParaRPr lang="zh-CN" altLang="en-US" sz="1400">
            <a:latin typeface="思源黑体 CN Normal" pitchFamily="34" charset="-122"/>
            <a:ea typeface="思源黑体 CN Normal" pitchFamily="34" charset="-122"/>
          </a:endParaRPr>
        </a:p>
      </dgm:t>
    </dgm:pt>
    <dgm:pt modelId="{271D3D1D-43ED-437A-8D00-287D47B0DE2A}">
      <dgm:prSet phldrT="[文本]" custT="1"/>
      <dgm:spPr>
        <a:solidFill>
          <a:srgbClr val="377D6C"/>
        </a:solidFill>
        <a:ln>
          <a:noFill/>
        </a:ln>
        <a:effectLst>
          <a:glow rad="139700">
            <a:schemeClr val="accent4">
              <a:satMod val="175000"/>
              <a:alpha val="40000"/>
            </a:schemeClr>
          </a:glow>
        </a:effectLst>
      </dgm:spPr>
      <dgm:t>
        <a:bodyPr/>
        <a:lstStyle/>
        <a:p>
          <a:r>
            <a:rPr lang="zh-CN" altLang="en-US" sz="1200" dirty="0">
              <a:latin typeface="思源黑体 CN Normal" pitchFamily="34" charset="-122"/>
              <a:ea typeface="思源黑体 CN Normal" pitchFamily="34" charset="-122"/>
            </a:rPr>
            <a:t>受病毒污染的物料</a:t>
          </a:r>
        </a:p>
      </dgm:t>
    </dgm:pt>
    <dgm:pt modelId="{D6345350-A667-4672-99CC-4445E0A9BA84}" cxnId="{22AEA419-A55A-41CD-BFA8-C980E42F62F8}" type="parTrans">
      <dgm:prSet/>
      <dgm:spPr/>
      <dgm:t>
        <a:bodyPr/>
        <a:lstStyle/>
        <a:p>
          <a:endParaRPr lang="zh-CN" altLang="en-US" sz="1400">
            <a:latin typeface="思源黑体 CN Normal" pitchFamily="34" charset="-122"/>
            <a:ea typeface="思源黑体 CN Normal" pitchFamily="34" charset="-122"/>
          </a:endParaRPr>
        </a:p>
      </dgm:t>
    </dgm:pt>
    <dgm:pt modelId="{FEE08210-DD57-45DE-BB0D-8A39FE73785D}" cxnId="{22AEA419-A55A-41CD-BFA8-C980E42F62F8}" type="sibTrans">
      <dgm:prSet/>
      <dgm:spPr/>
      <dgm:t>
        <a:bodyPr/>
        <a:lstStyle/>
        <a:p>
          <a:endParaRPr lang="zh-CN" altLang="en-US" sz="1400">
            <a:latin typeface="思源黑体 CN Normal" pitchFamily="34" charset="-122"/>
            <a:ea typeface="思源黑体 CN Normal" pitchFamily="34" charset="-122"/>
          </a:endParaRPr>
        </a:p>
      </dgm:t>
    </dgm:pt>
    <dgm:pt modelId="{26C80A71-0ABD-492E-948F-B85505C4A3D1}">
      <dgm:prSet phldrT="[文本]" custT="1"/>
      <dgm:spPr>
        <a:solidFill>
          <a:srgbClr val="377D6C"/>
        </a:solidFill>
        <a:ln>
          <a:noFill/>
        </a:ln>
        <a:effectLst>
          <a:glow rad="139700">
            <a:schemeClr val="accent4">
              <a:satMod val="175000"/>
              <a:alpha val="40000"/>
            </a:schemeClr>
          </a:glow>
        </a:effectLst>
      </dgm:spPr>
      <dgm:t>
        <a:bodyPr/>
        <a:lstStyle/>
        <a:p>
          <a:r>
            <a:rPr lang="zh-CN" altLang="en-US" sz="1200" dirty="0">
              <a:latin typeface="思源黑体 CN Normal" pitchFamily="34" charset="-122"/>
              <a:ea typeface="思源黑体 CN Normal" pitchFamily="34" charset="-122"/>
            </a:rPr>
            <a:t>动物来源原辅料</a:t>
          </a:r>
        </a:p>
      </dgm:t>
    </dgm:pt>
    <dgm:pt modelId="{6711D2B6-2DC4-4E3D-9717-151DA7286DA3}" cxnId="{0156EDAF-9E56-442B-8E77-25C2BCEA98B1}" type="parTrans">
      <dgm:prSet/>
      <dgm:spPr/>
      <dgm:t>
        <a:bodyPr/>
        <a:lstStyle/>
        <a:p>
          <a:endParaRPr lang="zh-CN" altLang="en-US" sz="1400">
            <a:latin typeface="思源黑体 CN Normal" pitchFamily="34" charset="-122"/>
            <a:ea typeface="思源黑体 CN Normal" pitchFamily="34" charset="-122"/>
          </a:endParaRPr>
        </a:p>
      </dgm:t>
    </dgm:pt>
    <dgm:pt modelId="{C515E266-0EBC-4EBE-9B80-58E5E4E12584}" cxnId="{0156EDAF-9E56-442B-8E77-25C2BCEA98B1}" type="sibTrans">
      <dgm:prSet/>
      <dgm:spPr/>
      <dgm:t>
        <a:bodyPr/>
        <a:lstStyle/>
        <a:p>
          <a:endParaRPr lang="zh-CN" altLang="en-US" sz="1400">
            <a:latin typeface="思源黑体 CN Normal" pitchFamily="34" charset="-122"/>
            <a:ea typeface="思源黑体 CN Normal" pitchFamily="34" charset="-122"/>
          </a:endParaRPr>
        </a:p>
      </dgm:t>
    </dgm:pt>
    <dgm:pt modelId="{8107FD9A-0812-457F-9A51-2B866AB75FA8}">
      <dgm:prSet phldrT="[文本]" custT="1"/>
      <dgm:spPr/>
      <dgm:t>
        <a:bodyPr vert="vert"/>
        <a:lstStyle/>
        <a:p>
          <a:r>
            <a:rPr lang="zh-CN" altLang="en-US" sz="1600" b="1" dirty="0">
              <a:latin typeface="思源黑体 CN Normal" pitchFamily="34" charset="-122"/>
              <a:ea typeface="思源黑体 CN Normal" pitchFamily="34" charset="-122"/>
            </a:rPr>
            <a:t>人员控制</a:t>
          </a:r>
        </a:p>
      </dgm:t>
    </dgm:pt>
    <dgm:pt modelId="{538FE998-9F1F-4861-96AE-0B1F47FDB5C1}" cxnId="{50A99840-982C-4CF7-B2DB-F33614953E18}" type="parTrans">
      <dgm:prSet/>
      <dgm:spPr/>
      <dgm:t>
        <a:bodyPr/>
        <a:lstStyle/>
        <a:p>
          <a:endParaRPr lang="zh-CN" altLang="en-US" sz="1400">
            <a:latin typeface="思源黑体 CN Normal" pitchFamily="34" charset="-122"/>
            <a:ea typeface="思源黑体 CN Normal" pitchFamily="34" charset="-122"/>
          </a:endParaRPr>
        </a:p>
      </dgm:t>
    </dgm:pt>
    <dgm:pt modelId="{740DF68E-FA16-4392-946A-FB1DEEABBF3F}" cxnId="{50A99840-982C-4CF7-B2DB-F33614953E18}" type="sibTrans">
      <dgm:prSet/>
      <dgm:spPr/>
      <dgm:t>
        <a:bodyPr/>
        <a:lstStyle/>
        <a:p>
          <a:endParaRPr lang="zh-CN" altLang="en-US" sz="1400">
            <a:latin typeface="思源黑体 CN Normal" pitchFamily="34" charset="-122"/>
            <a:ea typeface="思源黑体 CN Normal" pitchFamily="34" charset="-122"/>
          </a:endParaRPr>
        </a:p>
      </dgm:t>
    </dgm:pt>
    <dgm:pt modelId="{F7E06C3C-F6C3-49D8-8E8E-0D9CFA832D9B}">
      <dgm:prSet phldrT="[文本]" custT="1"/>
      <dgm:spPr>
        <a:solidFill>
          <a:srgbClr val="46B9AA"/>
        </a:solidFill>
        <a:ln>
          <a:noFill/>
        </a:ln>
        <a:effectLst>
          <a:glow rad="139700">
            <a:schemeClr val="accent4">
              <a:satMod val="175000"/>
              <a:alpha val="40000"/>
            </a:schemeClr>
          </a:glow>
          <a:softEdge rad="31750"/>
        </a:effectLst>
      </dgm:spPr>
      <dgm:t>
        <a:bodyPr/>
        <a:lstStyle/>
        <a:p>
          <a:r>
            <a:rPr lang="zh-CN" altLang="en-US" sz="1200" dirty="0">
              <a:latin typeface="思源黑体 CN Normal" pitchFamily="34" charset="-122"/>
              <a:ea typeface="思源黑体 CN Normal" pitchFamily="34" charset="-122"/>
            </a:rPr>
            <a:t>缺少健康档案管理，操作人员自身携带病毒</a:t>
          </a:r>
        </a:p>
      </dgm:t>
    </dgm:pt>
    <dgm:pt modelId="{72BACA91-ACDD-4DFB-8493-A8769A021326}" cxnId="{48F23373-2774-4B52-A9F3-E70CE8002CAD}" type="parTrans">
      <dgm:prSet/>
      <dgm:spPr/>
      <dgm:t>
        <a:bodyPr/>
        <a:lstStyle/>
        <a:p>
          <a:endParaRPr lang="zh-CN" altLang="en-US" sz="1400">
            <a:latin typeface="思源黑体 CN Normal" pitchFamily="34" charset="-122"/>
            <a:ea typeface="思源黑体 CN Normal" pitchFamily="34" charset="-122"/>
          </a:endParaRPr>
        </a:p>
      </dgm:t>
    </dgm:pt>
    <dgm:pt modelId="{E98C2D3E-1D0A-4BBC-A994-125EEA963F8D}" cxnId="{48F23373-2774-4B52-A9F3-E70CE8002CAD}" type="sibTrans">
      <dgm:prSet/>
      <dgm:spPr/>
      <dgm:t>
        <a:bodyPr/>
        <a:lstStyle/>
        <a:p>
          <a:endParaRPr lang="zh-CN" altLang="en-US" sz="1400">
            <a:latin typeface="思源黑体 CN Normal" pitchFamily="34" charset="-122"/>
            <a:ea typeface="思源黑体 CN Normal" pitchFamily="34" charset="-122"/>
          </a:endParaRPr>
        </a:p>
      </dgm:t>
    </dgm:pt>
    <dgm:pt modelId="{25579D80-07A8-4DED-BCF4-865859FFEBBE}">
      <dgm:prSet phldrT="[文本]" custT="1"/>
      <dgm:spPr>
        <a:solidFill>
          <a:srgbClr val="46B9AA"/>
        </a:solidFill>
        <a:ln>
          <a:noFill/>
        </a:ln>
        <a:effectLst>
          <a:glow rad="139700">
            <a:schemeClr val="accent4">
              <a:satMod val="175000"/>
              <a:alpha val="40000"/>
            </a:schemeClr>
          </a:glow>
          <a:softEdge rad="31750"/>
        </a:effectLst>
      </dgm:spPr>
      <dgm:t>
        <a:bodyPr/>
        <a:lstStyle/>
        <a:p>
          <a:r>
            <a:rPr lang="zh-CN" altLang="en-US" sz="1200" dirty="0">
              <a:latin typeface="思源黑体 CN Normal" pitchFamily="34" charset="-122"/>
              <a:ea typeface="思源黑体 CN Normal" pitchFamily="34" charset="-122"/>
            </a:rPr>
            <a:t>人员培训不足，操作人员未按照规定执行正确操作</a:t>
          </a:r>
        </a:p>
      </dgm:t>
    </dgm:pt>
    <dgm:pt modelId="{78E980F6-A2D8-49EF-9ACD-D8759563970D}" cxnId="{502AEADA-251C-4D9C-A915-D568719C6FFA}" type="parTrans">
      <dgm:prSet/>
      <dgm:spPr/>
      <dgm:t>
        <a:bodyPr/>
        <a:lstStyle/>
        <a:p>
          <a:endParaRPr lang="zh-CN" altLang="en-US" sz="1400">
            <a:latin typeface="思源黑体 CN Normal" pitchFamily="34" charset="-122"/>
            <a:ea typeface="思源黑体 CN Normal" pitchFamily="34" charset="-122"/>
          </a:endParaRPr>
        </a:p>
      </dgm:t>
    </dgm:pt>
    <dgm:pt modelId="{BC40C27A-3E87-40CF-B49A-9ED6A8890FF9}" cxnId="{502AEADA-251C-4D9C-A915-D568719C6FFA}" type="sibTrans">
      <dgm:prSet/>
      <dgm:spPr/>
      <dgm:t>
        <a:bodyPr/>
        <a:lstStyle/>
        <a:p>
          <a:endParaRPr lang="zh-CN" altLang="en-US" sz="1400">
            <a:latin typeface="思源黑体 CN Normal" pitchFamily="34" charset="-122"/>
            <a:ea typeface="思源黑体 CN Normal" pitchFamily="34" charset="-122"/>
          </a:endParaRPr>
        </a:p>
      </dgm:t>
    </dgm:pt>
    <dgm:pt modelId="{4957FCB2-DFE2-4985-962E-5E9CE4BCDE80}">
      <dgm:prSet phldrT="[文本]" custT="1"/>
      <dgm:spPr/>
      <dgm:t>
        <a:bodyPr vert="vert"/>
        <a:lstStyle/>
        <a:p>
          <a:r>
            <a:rPr lang="zh-CN" altLang="en-US" sz="1600" b="1" dirty="0">
              <a:latin typeface="思源黑体 CN Normal" pitchFamily="34" charset="-122"/>
              <a:ea typeface="思源黑体 CN Normal" pitchFamily="34" charset="-122"/>
            </a:rPr>
            <a:t>设施环境</a:t>
          </a:r>
        </a:p>
      </dgm:t>
    </dgm:pt>
    <dgm:pt modelId="{345000DF-A572-481E-AFE9-6040758FBF27}" cxnId="{9263DC57-9EF9-4398-A245-7E2DCC05252B}" type="parTrans">
      <dgm:prSet/>
      <dgm:spPr/>
      <dgm:t>
        <a:bodyPr/>
        <a:lstStyle/>
        <a:p>
          <a:endParaRPr lang="zh-CN" altLang="en-US" sz="1400">
            <a:latin typeface="思源黑体 CN Normal" pitchFamily="34" charset="-122"/>
            <a:ea typeface="思源黑体 CN Normal" pitchFamily="34" charset="-122"/>
          </a:endParaRPr>
        </a:p>
      </dgm:t>
    </dgm:pt>
    <dgm:pt modelId="{EA286E00-6F7B-4B9D-88FA-29FF5FB4B7C5}" cxnId="{9263DC57-9EF9-4398-A245-7E2DCC05252B}" type="sibTrans">
      <dgm:prSet/>
      <dgm:spPr/>
      <dgm:t>
        <a:bodyPr/>
        <a:lstStyle/>
        <a:p>
          <a:endParaRPr lang="zh-CN" altLang="en-US" sz="1400">
            <a:latin typeface="思源黑体 CN Normal" pitchFamily="34" charset="-122"/>
            <a:ea typeface="思源黑体 CN Normal" pitchFamily="34" charset="-122"/>
          </a:endParaRPr>
        </a:p>
      </dgm:t>
    </dgm:pt>
    <dgm:pt modelId="{007778CB-3844-4D65-BA63-751773D4AE16}">
      <dgm:prSet phldrT="[文本]" custT="1"/>
      <dgm:spPr>
        <a:solidFill>
          <a:srgbClr val="377D6C"/>
        </a:solidFill>
        <a:ln>
          <a:noFill/>
        </a:ln>
        <a:effectLst>
          <a:glow rad="139700">
            <a:schemeClr val="accent4">
              <a:satMod val="175000"/>
              <a:alpha val="40000"/>
            </a:schemeClr>
          </a:glow>
        </a:effectLst>
      </dgm:spPr>
      <dgm:t>
        <a:bodyPr/>
        <a:lstStyle/>
        <a:p>
          <a:r>
            <a:rPr lang="zh-CN" altLang="en-US" sz="1200" dirty="0">
              <a:latin typeface="思源黑体 CN Normal" pitchFamily="34" charset="-122"/>
              <a:ea typeface="思源黑体 CN Normal" pitchFamily="34" charset="-122"/>
            </a:rPr>
            <a:t>缺少风险物料检验放行措施</a:t>
          </a:r>
        </a:p>
      </dgm:t>
    </dgm:pt>
    <dgm:pt modelId="{D85F7748-143C-4C3B-AC0D-2C00EC4DB851}" cxnId="{74AC4C46-DA41-4276-B28D-C6EA90C9DE34}" type="parTrans">
      <dgm:prSet/>
      <dgm:spPr/>
      <dgm:t>
        <a:bodyPr/>
        <a:lstStyle/>
        <a:p>
          <a:endParaRPr lang="zh-CN" altLang="en-US" sz="1400">
            <a:latin typeface="思源黑体 CN Normal" pitchFamily="34" charset="-122"/>
            <a:ea typeface="思源黑体 CN Normal" pitchFamily="34" charset="-122"/>
          </a:endParaRPr>
        </a:p>
      </dgm:t>
    </dgm:pt>
    <dgm:pt modelId="{08BF3C7A-69C7-46DD-8E34-F760850BB538}" cxnId="{74AC4C46-DA41-4276-B28D-C6EA90C9DE34}" type="sibTrans">
      <dgm:prSet/>
      <dgm:spPr/>
      <dgm:t>
        <a:bodyPr/>
        <a:lstStyle/>
        <a:p>
          <a:endParaRPr lang="zh-CN" altLang="en-US" sz="1400">
            <a:latin typeface="思源黑体 CN Normal" pitchFamily="34" charset="-122"/>
            <a:ea typeface="思源黑体 CN Normal" pitchFamily="34" charset="-122"/>
          </a:endParaRPr>
        </a:p>
      </dgm:t>
    </dgm:pt>
    <dgm:pt modelId="{5BE7CDCD-728A-4608-8736-20281DB93DD5}">
      <dgm:prSet phldrT="[文本]" custT="1"/>
      <dgm:spPr>
        <a:solidFill>
          <a:srgbClr val="377D6C"/>
        </a:solidFill>
        <a:ln>
          <a:noFill/>
        </a:ln>
        <a:effectLst>
          <a:glow rad="139700">
            <a:schemeClr val="accent4">
              <a:satMod val="175000"/>
              <a:alpha val="40000"/>
            </a:schemeClr>
          </a:glow>
        </a:effectLst>
      </dgm:spPr>
      <dgm:t>
        <a:bodyPr/>
        <a:lstStyle/>
        <a:p>
          <a:r>
            <a:rPr lang="zh-CN" altLang="en-US" sz="1200" dirty="0">
              <a:latin typeface="思源黑体 CN Normal" pitchFamily="34" charset="-122"/>
              <a:ea typeface="思源黑体 CN Normal" pitchFamily="34" charset="-122"/>
            </a:rPr>
            <a:t>物料存储缺少必要的隔离措施</a:t>
          </a:r>
        </a:p>
      </dgm:t>
    </dgm:pt>
    <dgm:pt modelId="{A142B304-724D-4D7F-AA57-5401A39F2367}" cxnId="{D1F97406-311A-4367-AF5A-B74E409657AE}" type="parTrans">
      <dgm:prSet/>
      <dgm:spPr/>
      <dgm:t>
        <a:bodyPr/>
        <a:lstStyle/>
        <a:p>
          <a:endParaRPr lang="zh-CN" altLang="en-US" sz="1400">
            <a:latin typeface="思源黑体 CN Normal" pitchFamily="34" charset="-122"/>
            <a:ea typeface="思源黑体 CN Normal" pitchFamily="34" charset="-122"/>
          </a:endParaRPr>
        </a:p>
      </dgm:t>
    </dgm:pt>
    <dgm:pt modelId="{53754CC7-4B33-4BFF-8D10-8AC0FA218016}" cxnId="{D1F97406-311A-4367-AF5A-B74E409657AE}" type="sibTrans">
      <dgm:prSet/>
      <dgm:spPr/>
      <dgm:t>
        <a:bodyPr/>
        <a:lstStyle/>
        <a:p>
          <a:endParaRPr lang="zh-CN" altLang="en-US" sz="1400">
            <a:latin typeface="思源黑体 CN Normal" pitchFamily="34" charset="-122"/>
            <a:ea typeface="思源黑体 CN Normal" pitchFamily="34" charset="-122"/>
          </a:endParaRPr>
        </a:p>
      </dgm:t>
    </dgm:pt>
    <dgm:pt modelId="{D76A93F1-CB1A-4235-80BF-009111C6DD18}">
      <dgm:prSet phldrT="[文本]" custT="1"/>
      <dgm:spPr>
        <a:solidFill>
          <a:srgbClr val="377D6C"/>
        </a:solidFill>
        <a:ln>
          <a:noFill/>
        </a:ln>
        <a:effectLst>
          <a:glow rad="139700">
            <a:schemeClr val="accent4">
              <a:satMod val="175000"/>
              <a:alpha val="40000"/>
            </a:schemeClr>
          </a:glow>
        </a:effectLst>
      </dgm:spPr>
      <dgm:t>
        <a:bodyPr/>
        <a:lstStyle/>
        <a:p>
          <a:r>
            <a:rPr lang="zh-CN" altLang="en-US" sz="1200" dirty="0">
              <a:latin typeface="思源黑体 CN Normal" pitchFamily="34" charset="-122"/>
              <a:ea typeface="思源黑体 CN Normal" pitchFamily="34" charset="-122"/>
            </a:rPr>
            <a:t>物料在仓储过程中被动物污染</a:t>
          </a:r>
        </a:p>
      </dgm:t>
    </dgm:pt>
    <dgm:pt modelId="{863C8E5C-577A-429A-A505-B8624D76DF2B}" cxnId="{1FB45BF8-70AF-4EA1-B2C7-E6B5755033D7}" type="parTrans">
      <dgm:prSet/>
      <dgm:spPr/>
      <dgm:t>
        <a:bodyPr/>
        <a:lstStyle/>
        <a:p>
          <a:endParaRPr lang="zh-CN" altLang="en-US" sz="1400">
            <a:latin typeface="思源黑体 CN Normal" pitchFamily="34" charset="-122"/>
            <a:ea typeface="思源黑体 CN Normal" pitchFamily="34" charset="-122"/>
          </a:endParaRPr>
        </a:p>
      </dgm:t>
    </dgm:pt>
    <dgm:pt modelId="{0339C8D6-C20E-4829-9ECD-B22090AE4264}" cxnId="{1FB45BF8-70AF-4EA1-B2C7-E6B5755033D7}" type="sibTrans">
      <dgm:prSet/>
      <dgm:spPr/>
      <dgm:t>
        <a:bodyPr/>
        <a:lstStyle/>
        <a:p>
          <a:endParaRPr lang="zh-CN" altLang="en-US" sz="1400">
            <a:latin typeface="思源黑体 CN Normal" pitchFamily="34" charset="-122"/>
            <a:ea typeface="思源黑体 CN Normal" pitchFamily="34" charset="-122"/>
          </a:endParaRPr>
        </a:p>
      </dgm:t>
    </dgm:pt>
    <dgm:pt modelId="{8420C402-D5B8-445B-839C-326CF5756B06}">
      <dgm:prSet phldrT="[文本]" custT="1"/>
      <dgm:spPr>
        <a:solidFill>
          <a:srgbClr val="86CCC0"/>
        </a:solidFill>
        <a:ln>
          <a:noFill/>
        </a:ln>
        <a:effectLst>
          <a:glow rad="139700">
            <a:schemeClr val="accent4">
              <a:satMod val="175000"/>
              <a:alpha val="40000"/>
            </a:schemeClr>
          </a:glow>
        </a:effectLst>
      </dgm:spPr>
      <dgm:t>
        <a:bodyPr vert="horz"/>
        <a:lstStyle/>
        <a:p>
          <a:r>
            <a:rPr lang="zh-CN" altLang="en-US" sz="1200" dirty="0">
              <a:latin typeface="思源黑体 CN Normal" pitchFamily="34" charset="-122"/>
              <a:ea typeface="思源黑体 CN Normal" pitchFamily="34" charset="-122"/>
            </a:rPr>
            <a:t>设施不密封</a:t>
          </a:r>
        </a:p>
      </dgm:t>
    </dgm:pt>
    <dgm:pt modelId="{31190506-A8DE-49A7-A80B-85FA559322DA}" cxnId="{25DB9F36-8DD4-484C-BE85-3B0A744B11DE}" type="parTrans">
      <dgm:prSet/>
      <dgm:spPr/>
      <dgm:t>
        <a:bodyPr/>
        <a:lstStyle/>
        <a:p>
          <a:endParaRPr lang="zh-CN" altLang="en-US" sz="1400">
            <a:latin typeface="思源黑体 CN Normal" pitchFamily="34" charset="-122"/>
            <a:ea typeface="思源黑体 CN Normal" pitchFamily="34" charset="-122"/>
          </a:endParaRPr>
        </a:p>
      </dgm:t>
    </dgm:pt>
    <dgm:pt modelId="{BA91D0BD-CE72-4678-A862-8C258D519DB6}" cxnId="{25DB9F36-8DD4-484C-BE85-3B0A744B11DE}" type="sibTrans">
      <dgm:prSet/>
      <dgm:spPr/>
      <dgm:t>
        <a:bodyPr/>
        <a:lstStyle/>
        <a:p>
          <a:endParaRPr lang="zh-CN" altLang="en-US" sz="1400">
            <a:latin typeface="思源黑体 CN Normal" pitchFamily="34" charset="-122"/>
            <a:ea typeface="思源黑体 CN Normal" pitchFamily="34" charset="-122"/>
          </a:endParaRPr>
        </a:p>
      </dgm:t>
    </dgm:pt>
    <dgm:pt modelId="{36484AAB-82B9-448C-8999-DEF5E1545959}">
      <dgm:prSet phldrT="[文本]" custT="1"/>
      <dgm:spPr/>
      <dgm:t>
        <a:bodyPr vert="vert"/>
        <a:lstStyle/>
        <a:p>
          <a:r>
            <a:rPr lang="zh-CN" altLang="en-US" sz="1600" b="1" dirty="0">
              <a:latin typeface="思源黑体 CN Normal" pitchFamily="34" charset="-122"/>
              <a:ea typeface="思源黑体 CN Normal" pitchFamily="34" charset="-122"/>
            </a:rPr>
            <a:t>过程监测</a:t>
          </a:r>
        </a:p>
      </dgm:t>
    </dgm:pt>
    <dgm:pt modelId="{38CA18D7-4627-4E8C-878D-433880366CE8}" cxnId="{70F4CAFB-ED13-47A8-985C-2EA11C653374}" type="parTrans">
      <dgm:prSet/>
      <dgm:spPr/>
      <dgm:t>
        <a:bodyPr/>
        <a:lstStyle/>
        <a:p>
          <a:endParaRPr lang="zh-CN" altLang="en-US" sz="1400">
            <a:latin typeface="思源黑体 CN Normal" pitchFamily="34" charset="-122"/>
            <a:ea typeface="思源黑体 CN Normal" pitchFamily="34" charset="-122"/>
          </a:endParaRPr>
        </a:p>
      </dgm:t>
    </dgm:pt>
    <dgm:pt modelId="{A228EDCA-B32A-4CBA-8823-8BFD3B08D987}" cxnId="{70F4CAFB-ED13-47A8-985C-2EA11C653374}" type="sibTrans">
      <dgm:prSet/>
      <dgm:spPr/>
      <dgm:t>
        <a:bodyPr/>
        <a:lstStyle/>
        <a:p>
          <a:endParaRPr lang="zh-CN" altLang="en-US" sz="1400">
            <a:latin typeface="思源黑体 CN Normal" pitchFamily="34" charset="-122"/>
            <a:ea typeface="思源黑体 CN Normal" pitchFamily="34" charset="-122"/>
          </a:endParaRPr>
        </a:p>
      </dgm:t>
    </dgm:pt>
    <dgm:pt modelId="{120989AA-FA70-407D-9398-7581BF44F8B2}">
      <dgm:prSet phldrT="[文本]" custT="1"/>
      <dgm:spPr>
        <a:solidFill>
          <a:srgbClr val="86CCC0"/>
        </a:solidFill>
        <a:ln>
          <a:noFill/>
        </a:ln>
        <a:effectLst>
          <a:glow rad="139700">
            <a:schemeClr val="accent4">
              <a:satMod val="175000"/>
              <a:alpha val="40000"/>
            </a:schemeClr>
          </a:glow>
        </a:effectLst>
      </dgm:spPr>
      <dgm:t>
        <a:bodyPr vert="horz"/>
        <a:lstStyle/>
        <a:p>
          <a:r>
            <a:rPr lang="zh-CN" altLang="en-US" sz="1200" dirty="0">
              <a:latin typeface="思源黑体 CN Normal" pitchFamily="34" charset="-122"/>
              <a:ea typeface="思源黑体 CN Normal" pitchFamily="34" charset="-122"/>
            </a:rPr>
            <a:t>设备清洁无效</a:t>
          </a:r>
        </a:p>
      </dgm:t>
    </dgm:pt>
    <dgm:pt modelId="{532D4E82-349A-4794-9C3E-DCB7DC337066}" cxnId="{A20923DB-AA9E-4021-8B9D-A72F6C5290D2}" type="parTrans">
      <dgm:prSet/>
      <dgm:spPr/>
      <dgm:t>
        <a:bodyPr/>
        <a:lstStyle/>
        <a:p>
          <a:endParaRPr lang="zh-CN" altLang="en-US" sz="1400">
            <a:latin typeface="思源黑体 CN Normal" pitchFamily="34" charset="-122"/>
            <a:ea typeface="思源黑体 CN Normal" pitchFamily="34" charset="-122"/>
          </a:endParaRPr>
        </a:p>
      </dgm:t>
    </dgm:pt>
    <dgm:pt modelId="{4C764642-E7DB-4A7F-AFAD-B00B1CCA09DA}" cxnId="{A20923DB-AA9E-4021-8B9D-A72F6C5290D2}" type="sibTrans">
      <dgm:prSet/>
      <dgm:spPr/>
      <dgm:t>
        <a:bodyPr/>
        <a:lstStyle/>
        <a:p>
          <a:endParaRPr lang="zh-CN" altLang="en-US" sz="1400">
            <a:latin typeface="思源黑体 CN Normal" pitchFamily="34" charset="-122"/>
            <a:ea typeface="思源黑体 CN Normal" pitchFamily="34" charset="-122"/>
          </a:endParaRPr>
        </a:p>
      </dgm:t>
    </dgm:pt>
    <dgm:pt modelId="{7DD9D9A8-C1DA-4E0D-8B44-0CE62FFB42C9}">
      <dgm:prSet phldrT="[文本]" custT="1"/>
      <dgm:spPr>
        <a:solidFill>
          <a:srgbClr val="86CCC0"/>
        </a:solidFill>
        <a:ln>
          <a:noFill/>
        </a:ln>
        <a:effectLst>
          <a:glow rad="139700">
            <a:schemeClr val="accent4">
              <a:satMod val="175000"/>
              <a:alpha val="40000"/>
            </a:schemeClr>
          </a:glow>
        </a:effectLst>
      </dgm:spPr>
      <dgm:t>
        <a:bodyPr vert="horz"/>
        <a:lstStyle/>
        <a:p>
          <a:r>
            <a:rPr lang="zh-CN" altLang="en-US" sz="1200" dirty="0">
              <a:latin typeface="思源黑体 CN Normal" pitchFamily="34" charset="-122"/>
              <a:ea typeface="思源黑体 CN Normal" pitchFamily="34" charset="-122"/>
            </a:rPr>
            <a:t>人流、物流、废物流交叉污染</a:t>
          </a:r>
        </a:p>
      </dgm:t>
    </dgm:pt>
    <dgm:pt modelId="{A1583009-BE50-4E5A-A3D9-7B31CE52D90C}" cxnId="{D3E5A165-085F-47A7-9259-EC2876BA76BB}" type="parTrans">
      <dgm:prSet/>
      <dgm:spPr/>
      <dgm:t>
        <a:bodyPr/>
        <a:lstStyle/>
        <a:p>
          <a:endParaRPr lang="zh-CN" altLang="en-US" sz="1400">
            <a:latin typeface="思源黑体 CN Normal" pitchFamily="34" charset="-122"/>
            <a:ea typeface="思源黑体 CN Normal" pitchFamily="34" charset="-122"/>
          </a:endParaRPr>
        </a:p>
      </dgm:t>
    </dgm:pt>
    <dgm:pt modelId="{6B86A5C6-B06C-480B-B44E-EDE6A183DEE7}" cxnId="{D3E5A165-085F-47A7-9259-EC2876BA76BB}" type="sibTrans">
      <dgm:prSet/>
      <dgm:spPr/>
      <dgm:t>
        <a:bodyPr/>
        <a:lstStyle/>
        <a:p>
          <a:endParaRPr lang="zh-CN" altLang="en-US" sz="1400">
            <a:latin typeface="思源黑体 CN Normal" pitchFamily="34" charset="-122"/>
            <a:ea typeface="思源黑体 CN Normal" pitchFamily="34" charset="-122"/>
          </a:endParaRPr>
        </a:p>
      </dgm:t>
    </dgm:pt>
    <dgm:pt modelId="{F2A8C215-C936-464A-A8EE-7195ABBF6E80}">
      <dgm:prSet phldrT="[文本]" custT="1"/>
      <dgm:spPr>
        <a:solidFill>
          <a:srgbClr val="86CCC0"/>
        </a:solidFill>
        <a:ln>
          <a:noFill/>
        </a:ln>
        <a:effectLst>
          <a:glow rad="139700">
            <a:schemeClr val="accent4">
              <a:satMod val="175000"/>
              <a:alpha val="40000"/>
            </a:schemeClr>
          </a:glow>
        </a:effectLst>
      </dgm:spPr>
      <dgm:t>
        <a:bodyPr vert="horz"/>
        <a:lstStyle/>
        <a:p>
          <a:r>
            <a:rPr lang="zh-CN" altLang="en-US" sz="1200" dirty="0">
              <a:latin typeface="思源黑体 CN Normal" pitchFamily="34" charset="-122"/>
              <a:ea typeface="思源黑体 CN Normal" pitchFamily="34" charset="-122"/>
            </a:rPr>
            <a:t>共线生产的交叉污染</a:t>
          </a:r>
        </a:p>
      </dgm:t>
    </dgm:pt>
    <dgm:pt modelId="{8B7EE9E0-619A-4516-86C8-241CF9E97A19}" cxnId="{12E7FEB5-4971-4D4C-978C-4F0F795EA9E5}" type="parTrans">
      <dgm:prSet/>
      <dgm:spPr/>
      <dgm:t>
        <a:bodyPr/>
        <a:lstStyle/>
        <a:p>
          <a:endParaRPr lang="zh-CN" altLang="en-US" sz="1400">
            <a:latin typeface="思源黑体 CN Normal" pitchFamily="34" charset="-122"/>
            <a:ea typeface="思源黑体 CN Normal" pitchFamily="34" charset="-122"/>
          </a:endParaRPr>
        </a:p>
      </dgm:t>
    </dgm:pt>
    <dgm:pt modelId="{1D1C597C-AAA7-4496-833E-A7665632CBD4}" cxnId="{12E7FEB5-4971-4D4C-978C-4F0F795EA9E5}" type="sibTrans">
      <dgm:prSet/>
      <dgm:spPr/>
      <dgm:t>
        <a:bodyPr/>
        <a:lstStyle/>
        <a:p>
          <a:endParaRPr lang="zh-CN" altLang="en-US" sz="1400">
            <a:latin typeface="思源黑体 CN Normal" pitchFamily="34" charset="-122"/>
            <a:ea typeface="思源黑体 CN Normal" pitchFamily="34" charset="-122"/>
          </a:endParaRPr>
        </a:p>
      </dgm:t>
    </dgm:pt>
    <dgm:pt modelId="{E4ECB7BD-648D-4774-9678-F0E583F2E3F1}">
      <dgm:prSet phldrT="[文本]" custT="1"/>
      <dgm:spPr>
        <a:solidFill>
          <a:srgbClr val="B1DDD3"/>
        </a:solidFill>
        <a:ln>
          <a:noFill/>
        </a:ln>
        <a:effectLst>
          <a:glow rad="139700">
            <a:schemeClr val="accent4">
              <a:satMod val="175000"/>
              <a:alpha val="40000"/>
            </a:schemeClr>
          </a:glow>
        </a:effectLst>
      </dgm:spPr>
      <dgm:t>
        <a:bodyPr vert="horz"/>
        <a:lstStyle/>
        <a:p>
          <a:r>
            <a:rPr lang="zh-CN" altLang="en-US" sz="1200" dirty="0">
              <a:latin typeface="思源黑体 CN Normal" pitchFamily="34" charset="-122"/>
              <a:ea typeface="思源黑体 CN Normal" pitchFamily="34" charset="-122"/>
            </a:rPr>
            <a:t>缺少必要的过程控制策略和中控检测计划</a:t>
          </a:r>
        </a:p>
      </dgm:t>
    </dgm:pt>
    <dgm:pt modelId="{AC30B235-CC53-4EF2-B0DB-DF4CEA7348AB}" cxnId="{9858B35B-31E6-4304-86F6-40D5D3EC3739}" type="parTrans">
      <dgm:prSet/>
      <dgm:spPr/>
      <dgm:t>
        <a:bodyPr/>
        <a:lstStyle/>
        <a:p>
          <a:endParaRPr lang="zh-CN" altLang="en-US" sz="1400">
            <a:latin typeface="思源黑体 CN Normal" pitchFamily="34" charset="-122"/>
            <a:ea typeface="思源黑体 CN Normal" pitchFamily="34" charset="-122"/>
          </a:endParaRPr>
        </a:p>
      </dgm:t>
    </dgm:pt>
    <dgm:pt modelId="{507336BF-C0CC-4B9E-B99C-003666FA4EB0}" cxnId="{9858B35B-31E6-4304-86F6-40D5D3EC3739}" type="sibTrans">
      <dgm:prSet/>
      <dgm:spPr/>
      <dgm:t>
        <a:bodyPr/>
        <a:lstStyle/>
        <a:p>
          <a:endParaRPr lang="zh-CN" altLang="en-US" sz="1400">
            <a:latin typeface="思源黑体 CN Normal" pitchFamily="34" charset="-122"/>
            <a:ea typeface="思源黑体 CN Normal" pitchFamily="34" charset="-122"/>
          </a:endParaRPr>
        </a:p>
      </dgm:t>
    </dgm:pt>
    <dgm:pt modelId="{F6ADCC65-7DF6-4849-9510-20EF2525BC7D}" type="pres">
      <dgm:prSet presAssocID="{D857005E-933F-48C9-B571-32E6CC6FFD95}" presName="linearFlow" presStyleCnt="0">
        <dgm:presLayoutVars>
          <dgm:dir/>
          <dgm:animLvl val="lvl"/>
          <dgm:resizeHandles/>
        </dgm:presLayoutVars>
      </dgm:prSet>
      <dgm:spPr/>
      <dgm:t>
        <a:bodyPr/>
        <a:lstStyle/>
        <a:p>
          <a:endParaRPr lang="zh-CN" altLang="en-US"/>
        </a:p>
      </dgm:t>
    </dgm:pt>
    <dgm:pt modelId="{C7886FD9-6FB7-4D12-A737-E364248C965F}" type="pres">
      <dgm:prSet presAssocID="{AE267EBF-2BF4-43FE-8262-F82C53A62B48}" presName="compositeNode" presStyleCnt="0">
        <dgm:presLayoutVars>
          <dgm:bulletEnabled val="1"/>
        </dgm:presLayoutVars>
      </dgm:prSet>
      <dgm:spPr/>
    </dgm:pt>
    <dgm:pt modelId="{8218F7F6-A851-4D14-A97B-A4BA96B84533}" type="pres">
      <dgm:prSet presAssocID="{AE267EBF-2BF4-43FE-8262-F82C53A62B48}" presName="image" presStyleLbl="fgImgPlace1" presStyleIdx="0" presStyleCnt="4" custScaleX="128302" custScaleY="109305" custLinFactNeighborX="21564" custLinFactNeighborY="-5054"/>
      <dgm:spPr>
        <a:blipFill rotWithShape="0">
          <a:blip xmlns:r="http://schemas.openxmlformats.org/officeDocument/2006/relationships" r:embed="rId1"/>
          <a:stretch>
            <a:fillRect/>
          </a:stretch>
        </a:blipFill>
        <a:ln>
          <a:noFill/>
        </a:ln>
      </dgm:spPr>
    </dgm:pt>
    <dgm:pt modelId="{7766FE9A-D859-4BA6-AE80-19824A23DCCA}" type="pres">
      <dgm:prSet presAssocID="{AE267EBF-2BF4-43FE-8262-F82C53A62B48}" presName="childNode" presStyleLbl="node1" presStyleIdx="0" presStyleCnt="4" custScaleX="117833">
        <dgm:presLayoutVars>
          <dgm:bulletEnabled val="1"/>
        </dgm:presLayoutVars>
      </dgm:prSet>
      <dgm:spPr/>
      <dgm:t>
        <a:bodyPr/>
        <a:lstStyle/>
        <a:p>
          <a:endParaRPr lang="zh-CN" altLang="en-US"/>
        </a:p>
      </dgm:t>
    </dgm:pt>
    <dgm:pt modelId="{159D283D-884D-4CDE-9C79-65E08BA7A80B}" type="pres">
      <dgm:prSet presAssocID="{AE267EBF-2BF4-43FE-8262-F82C53A62B48}" presName="parentNode" presStyleLbl="revTx" presStyleIdx="0" presStyleCnt="4" custScaleY="99344" custLinFactNeighborX="-63199" custLinFactNeighborY="161">
        <dgm:presLayoutVars>
          <dgm:chMax val="0"/>
          <dgm:bulletEnabled val="1"/>
        </dgm:presLayoutVars>
      </dgm:prSet>
      <dgm:spPr/>
      <dgm:t>
        <a:bodyPr/>
        <a:lstStyle/>
        <a:p>
          <a:endParaRPr lang="zh-CN" altLang="en-US"/>
        </a:p>
      </dgm:t>
    </dgm:pt>
    <dgm:pt modelId="{84732BCB-67E3-4FEC-92D2-7C1F74EDE534}" type="pres">
      <dgm:prSet presAssocID="{C1B7DC3C-3529-4F48-86E6-D8726479B605}" presName="sibTrans" presStyleCnt="0"/>
      <dgm:spPr/>
    </dgm:pt>
    <dgm:pt modelId="{36E8E822-5D9F-403A-B76E-091B97F11C96}" type="pres">
      <dgm:prSet presAssocID="{8107FD9A-0812-457F-9A51-2B866AB75FA8}" presName="compositeNode" presStyleCnt="0">
        <dgm:presLayoutVars>
          <dgm:bulletEnabled val="1"/>
        </dgm:presLayoutVars>
      </dgm:prSet>
      <dgm:spPr/>
    </dgm:pt>
    <dgm:pt modelId="{6FDEF562-401A-4448-810C-9BDDEF9A68E6}" type="pres">
      <dgm:prSet presAssocID="{8107FD9A-0812-457F-9A51-2B866AB75FA8}" presName="image" presStyleLbl="fgImgPlace1" presStyleIdx="1" presStyleCnt="4" custScaleX="134410" custScaleY="111094"/>
      <dgm:spPr>
        <a:blipFill rotWithShape="0">
          <a:blip xmlns:r="http://schemas.openxmlformats.org/officeDocument/2006/relationships" r:embed="rId2"/>
          <a:stretch>
            <a:fillRect/>
          </a:stretch>
        </a:blipFill>
      </dgm:spPr>
    </dgm:pt>
    <dgm:pt modelId="{F1362721-5D50-4DE4-9767-AC584E6A5AD2}" type="pres">
      <dgm:prSet presAssocID="{8107FD9A-0812-457F-9A51-2B866AB75FA8}" presName="childNode" presStyleLbl="node1" presStyleIdx="1" presStyleCnt="4" custScaleX="113687">
        <dgm:presLayoutVars>
          <dgm:bulletEnabled val="1"/>
        </dgm:presLayoutVars>
      </dgm:prSet>
      <dgm:spPr/>
      <dgm:t>
        <a:bodyPr/>
        <a:lstStyle/>
        <a:p>
          <a:endParaRPr lang="zh-CN" altLang="en-US"/>
        </a:p>
      </dgm:t>
    </dgm:pt>
    <dgm:pt modelId="{8CBF9FF3-829A-4200-A3BE-6F4542FE3833}" type="pres">
      <dgm:prSet presAssocID="{8107FD9A-0812-457F-9A51-2B866AB75FA8}" presName="parentNode" presStyleLbl="revTx" presStyleIdx="1" presStyleCnt="4" custLinFactNeighborX="-44196" custLinFactNeighborY="135">
        <dgm:presLayoutVars>
          <dgm:chMax val="0"/>
          <dgm:bulletEnabled val="1"/>
        </dgm:presLayoutVars>
      </dgm:prSet>
      <dgm:spPr/>
      <dgm:t>
        <a:bodyPr/>
        <a:lstStyle/>
        <a:p>
          <a:endParaRPr lang="zh-CN" altLang="en-US"/>
        </a:p>
      </dgm:t>
    </dgm:pt>
    <dgm:pt modelId="{0246C17A-0C6D-42F0-9F9D-0F64A22F46A0}" type="pres">
      <dgm:prSet presAssocID="{740DF68E-FA16-4392-946A-FB1DEEABBF3F}" presName="sibTrans" presStyleCnt="0"/>
      <dgm:spPr/>
    </dgm:pt>
    <dgm:pt modelId="{05E6991D-D12A-4465-B699-F15922F8E826}" type="pres">
      <dgm:prSet presAssocID="{4957FCB2-DFE2-4985-962E-5E9CE4BCDE80}" presName="compositeNode" presStyleCnt="0">
        <dgm:presLayoutVars>
          <dgm:bulletEnabled val="1"/>
        </dgm:presLayoutVars>
      </dgm:prSet>
      <dgm:spPr/>
    </dgm:pt>
    <dgm:pt modelId="{9CFC3FBD-A804-4525-82FF-2BB96D030E0A}" type="pres">
      <dgm:prSet presAssocID="{4957FCB2-DFE2-4985-962E-5E9CE4BCDE80}" presName="image" presStyleLbl="fgImgPlace1" presStyleIdx="2" presStyleCnt="4" custScaleX="128719" custScaleY="106231"/>
      <dgm:spPr>
        <a:blipFill rotWithShape="0">
          <a:blip xmlns:r="http://schemas.openxmlformats.org/officeDocument/2006/relationships" r:embed="rId3"/>
          <a:stretch>
            <a:fillRect/>
          </a:stretch>
        </a:blipFill>
      </dgm:spPr>
    </dgm:pt>
    <dgm:pt modelId="{1A4C6B64-B250-4DF1-8906-FD4DCA790997}" type="pres">
      <dgm:prSet presAssocID="{4957FCB2-DFE2-4985-962E-5E9CE4BCDE80}" presName="childNode" presStyleLbl="node1" presStyleIdx="2" presStyleCnt="4" custScaleX="127445">
        <dgm:presLayoutVars>
          <dgm:bulletEnabled val="1"/>
        </dgm:presLayoutVars>
      </dgm:prSet>
      <dgm:spPr/>
      <dgm:t>
        <a:bodyPr/>
        <a:lstStyle/>
        <a:p>
          <a:endParaRPr lang="zh-CN" altLang="en-US"/>
        </a:p>
      </dgm:t>
    </dgm:pt>
    <dgm:pt modelId="{8FDCD129-D0FD-4B8A-8EE5-E23B7B47526D}" type="pres">
      <dgm:prSet presAssocID="{4957FCB2-DFE2-4985-962E-5E9CE4BCDE80}" presName="parentNode" presStyleLbl="revTx" presStyleIdx="2" presStyleCnt="4" custLinFactNeighborX="-91045" custLinFactNeighborY="660">
        <dgm:presLayoutVars>
          <dgm:chMax val="0"/>
          <dgm:bulletEnabled val="1"/>
        </dgm:presLayoutVars>
      </dgm:prSet>
      <dgm:spPr/>
      <dgm:t>
        <a:bodyPr/>
        <a:lstStyle/>
        <a:p>
          <a:endParaRPr lang="zh-CN" altLang="en-US"/>
        </a:p>
      </dgm:t>
    </dgm:pt>
    <dgm:pt modelId="{4DBF63F7-C429-4E73-BB66-230062BC13EA}" type="pres">
      <dgm:prSet presAssocID="{EA286E00-6F7B-4B9D-88FA-29FF5FB4B7C5}" presName="sibTrans" presStyleCnt="0"/>
      <dgm:spPr/>
    </dgm:pt>
    <dgm:pt modelId="{3A90199B-9488-466D-86B0-E9F413E7F420}" type="pres">
      <dgm:prSet presAssocID="{36484AAB-82B9-448C-8999-DEF5E1545959}" presName="compositeNode" presStyleCnt="0">
        <dgm:presLayoutVars>
          <dgm:bulletEnabled val="1"/>
        </dgm:presLayoutVars>
      </dgm:prSet>
      <dgm:spPr/>
    </dgm:pt>
    <dgm:pt modelId="{A5129E22-E4DD-4FC7-9526-7643BBD827EF}" type="pres">
      <dgm:prSet presAssocID="{36484AAB-82B9-448C-8999-DEF5E1545959}" presName="image" presStyleLbl="fgImgPlace1" presStyleIdx="3" presStyleCnt="4" custScaleX="125766" custScaleY="105709"/>
      <dgm:spPr>
        <a:blipFill rotWithShape="0">
          <a:blip xmlns:r="http://schemas.openxmlformats.org/officeDocument/2006/relationships" r:embed="rId4"/>
          <a:stretch>
            <a:fillRect/>
          </a:stretch>
        </a:blipFill>
      </dgm:spPr>
    </dgm:pt>
    <dgm:pt modelId="{A3AC8ADA-B6B3-400D-83D1-9F40EA6B6021}" type="pres">
      <dgm:prSet presAssocID="{36484AAB-82B9-448C-8999-DEF5E1545959}" presName="childNode" presStyleLbl="node1" presStyleIdx="3" presStyleCnt="4" custScaleX="119676">
        <dgm:presLayoutVars>
          <dgm:bulletEnabled val="1"/>
        </dgm:presLayoutVars>
      </dgm:prSet>
      <dgm:spPr/>
      <dgm:t>
        <a:bodyPr/>
        <a:lstStyle/>
        <a:p>
          <a:endParaRPr lang="zh-CN" altLang="en-US"/>
        </a:p>
      </dgm:t>
    </dgm:pt>
    <dgm:pt modelId="{7D58C806-5B01-417D-BCDE-9A8D3BFD4DC3}" type="pres">
      <dgm:prSet presAssocID="{36484AAB-82B9-448C-8999-DEF5E1545959}" presName="parentNode" presStyleLbl="revTx" presStyleIdx="3" presStyleCnt="4" custLinFactNeighborX="-55023" custLinFactNeighborY="716">
        <dgm:presLayoutVars>
          <dgm:chMax val="0"/>
          <dgm:bulletEnabled val="1"/>
        </dgm:presLayoutVars>
      </dgm:prSet>
      <dgm:spPr/>
      <dgm:t>
        <a:bodyPr/>
        <a:lstStyle/>
        <a:p>
          <a:endParaRPr lang="zh-CN" altLang="en-US"/>
        </a:p>
      </dgm:t>
    </dgm:pt>
  </dgm:ptLst>
  <dgm:cxnLst>
    <dgm:cxn modelId="{D3E5A165-085F-47A7-9259-EC2876BA76BB}" srcId="{4957FCB2-DFE2-4985-962E-5E9CE4BCDE80}" destId="{7DD9D9A8-C1DA-4E0D-8B44-0CE62FFB42C9}" srcOrd="2" destOrd="0" parTransId="{A1583009-BE50-4E5A-A3D9-7B31CE52D90C}" sibTransId="{6B86A5C6-B06C-480B-B44E-EDE6A183DEE7}"/>
    <dgm:cxn modelId="{9858B35B-31E6-4304-86F6-40D5D3EC3739}" srcId="{36484AAB-82B9-448C-8999-DEF5E1545959}" destId="{E4ECB7BD-648D-4774-9678-F0E583F2E3F1}" srcOrd="0" destOrd="0" parTransId="{AC30B235-CC53-4EF2-B0DB-DF4CEA7348AB}" sibTransId="{507336BF-C0CC-4B9E-B99C-003666FA4EB0}"/>
    <dgm:cxn modelId="{E90380B5-8D07-4620-9E1D-0BEA5CD03F6C}" type="presOf" srcId="{AE267EBF-2BF4-43FE-8262-F82C53A62B48}" destId="{159D283D-884D-4CDE-9C79-65E08BA7A80B}" srcOrd="0" destOrd="0" presId="urn:microsoft.com/office/officeart/2005/8/layout/hList2#1"/>
    <dgm:cxn modelId="{7916549F-8B55-4280-A9AB-D32ABCD94265}" type="presOf" srcId="{4957FCB2-DFE2-4985-962E-5E9CE4BCDE80}" destId="{8FDCD129-D0FD-4B8A-8EE5-E23B7B47526D}" srcOrd="0" destOrd="0" presId="urn:microsoft.com/office/officeart/2005/8/layout/hList2#1"/>
    <dgm:cxn modelId="{A1F14BFD-451A-4A48-989F-C4D94EB51499}" type="presOf" srcId="{F2A8C215-C936-464A-A8EE-7195ABBF6E80}" destId="{1A4C6B64-B250-4DF1-8906-FD4DCA790997}" srcOrd="0" destOrd="3" presId="urn:microsoft.com/office/officeart/2005/8/layout/hList2#1"/>
    <dgm:cxn modelId="{F4404CDB-1B6A-4B13-876D-00C0AFB93DB5}" type="presOf" srcId="{007778CB-3844-4D65-BA63-751773D4AE16}" destId="{7766FE9A-D859-4BA6-AE80-19824A23DCCA}" srcOrd="0" destOrd="2" presId="urn:microsoft.com/office/officeart/2005/8/layout/hList2#1"/>
    <dgm:cxn modelId="{058884C8-56F2-4030-8DB5-A8B1C56EB720}" type="presOf" srcId="{8107FD9A-0812-457F-9A51-2B866AB75FA8}" destId="{8CBF9FF3-829A-4200-A3BE-6F4542FE3833}" srcOrd="0" destOrd="0" presId="urn:microsoft.com/office/officeart/2005/8/layout/hList2#1"/>
    <dgm:cxn modelId="{28C6F750-4100-4CBD-8F19-9DF8E118D1F0}" srcId="{D857005E-933F-48C9-B571-32E6CC6FFD95}" destId="{AE267EBF-2BF4-43FE-8262-F82C53A62B48}" srcOrd="0" destOrd="0" parTransId="{62A8C616-8FDA-4686-A1BF-5955CDEDB10B}" sibTransId="{C1B7DC3C-3529-4F48-86E6-D8726479B605}"/>
    <dgm:cxn modelId="{502AEADA-251C-4D9C-A915-D568719C6FFA}" srcId="{8107FD9A-0812-457F-9A51-2B866AB75FA8}" destId="{25579D80-07A8-4DED-BCF4-865859FFEBBE}" srcOrd="1" destOrd="0" parTransId="{78E980F6-A2D8-49EF-9ACD-D8759563970D}" sibTransId="{BC40C27A-3E87-40CF-B49A-9ED6A8890FF9}"/>
    <dgm:cxn modelId="{9097F9D9-3998-494C-9683-C3C8C8B3DC63}" type="presOf" srcId="{D76A93F1-CB1A-4235-80BF-009111C6DD18}" destId="{7766FE9A-D859-4BA6-AE80-19824A23DCCA}" srcOrd="0" destOrd="4" presId="urn:microsoft.com/office/officeart/2005/8/layout/hList2#1"/>
    <dgm:cxn modelId="{5BC0EF22-9B4C-4F4B-A181-BBFC9F834704}" type="presOf" srcId="{5BE7CDCD-728A-4608-8736-20281DB93DD5}" destId="{7766FE9A-D859-4BA6-AE80-19824A23DCCA}" srcOrd="0" destOrd="3" presId="urn:microsoft.com/office/officeart/2005/8/layout/hList2#1"/>
    <dgm:cxn modelId="{752C79D6-D180-4837-BE40-523A39245EAC}" type="presOf" srcId="{25579D80-07A8-4DED-BCF4-865859FFEBBE}" destId="{F1362721-5D50-4DE4-9767-AC584E6A5AD2}" srcOrd="0" destOrd="1" presId="urn:microsoft.com/office/officeart/2005/8/layout/hList2#1"/>
    <dgm:cxn modelId="{70F4CAFB-ED13-47A8-985C-2EA11C653374}" srcId="{D857005E-933F-48C9-B571-32E6CC6FFD95}" destId="{36484AAB-82B9-448C-8999-DEF5E1545959}" srcOrd="3" destOrd="0" parTransId="{38CA18D7-4627-4E8C-878D-433880366CE8}" sibTransId="{A228EDCA-B32A-4CBA-8823-8BFD3B08D987}"/>
    <dgm:cxn modelId="{2A906AC8-0214-4AA2-9EB9-AA32DEA6F7C3}" type="presOf" srcId="{36484AAB-82B9-448C-8999-DEF5E1545959}" destId="{7D58C806-5B01-417D-BCDE-9A8D3BFD4DC3}" srcOrd="0" destOrd="0" presId="urn:microsoft.com/office/officeart/2005/8/layout/hList2#1"/>
    <dgm:cxn modelId="{25DB9F36-8DD4-484C-BE85-3B0A744B11DE}" srcId="{4957FCB2-DFE2-4985-962E-5E9CE4BCDE80}" destId="{8420C402-D5B8-445B-839C-326CF5756B06}" srcOrd="0" destOrd="0" parTransId="{31190506-A8DE-49A7-A80B-85FA559322DA}" sibTransId="{BA91D0BD-CE72-4678-A862-8C258D519DB6}"/>
    <dgm:cxn modelId="{A556167E-EF0D-4471-BCE5-6F4FEC38804E}" type="presOf" srcId="{D857005E-933F-48C9-B571-32E6CC6FFD95}" destId="{F6ADCC65-7DF6-4849-9510-20EF2525BC7D}" srcOrd="0" destOrd="0" presId="urn:microsoft.com/office/officeart/2005/8/layout/hList2#1"/>
    <dgm:cxn modelId="{8FFA40F2-6D54-4009-98FC-7958A1E637FE}" type="presOf" srcId="{271D3D1D-43ED-437A-8D00-287D47B0DE2A}" destId="{7766FE9A-D859-4BA6-AE80-19824A23DCCA}" srcOrd="0" destOrd="0" presId="urn:microsoft.com/office/officeart/2005/8/layout/hList2#1"/>
    <dgm:cxn modelId="{D1F97406-311A-4367-AF5A-B74E409657AE}" srcId="{AE267EBF-2BF4-43FE-8262-F82C53A62B48}" destId="{5BE7CDCD-728A-4608-8736-20281DB93DD5}" srcOrd="3" destOrd="0" parTransId="{A142B304-724D-4D7F-AA57-5401A39F2367}" sibTransId="{53754CC7-4B33-4BFF-8D10-8AC0FA218016}"/>
    <dgm:cxn modelId="{48F23373-2774-4B52-A9F3-E70CE8002CAD}" srcId="{8107FD9A-0812-457F-9A51-2B866AB75FA8}" destId="{F7E06C3C-F6C3-49D8-8E8E-0D9CFA832D9B}" srcOrd="0" destOrd="0" parTransId="{72BACA91-ACDD-4DFB-8493-A8769A021326}" sibTransId="{E98C2D3E-1D0A-4BBC-A994-125EEA963F8D}"/>
    <dgm:cxn modelId="{66B8646B-894F-41F4-B266-0AF1427D3875}" type="presOf" srcId="{F7E06C3C-F6C3-49D8-8E8E-0D9CFA832D9B}" destId="{F1362721-5D50-4DE4-9767-AC584E6A5AD2}" srcOrd="0" destOrd="0" presId="urn:microsoft.com/office/officeart/2005/8/layout/hList2#1"/>
    <dgm:cxn modelId="{A20923DB-AA9E-4021-8B9D-A72F6C5290D2}" srcId="{4957FCB2-DFE2-4985-962E-5E9CE4BCDE80}" destId="{120989AA-FA70-407D-9398-7581BF44F8B2}" srcOrd="1" destOrd="0" parTransId="{532D4E82-349A-4794-9C3E-DCB7DC337066}" sibTransId="{4C764642-E7DB-4A7F-AFAD-B00B1CCA09DA}"/>
    <dgm:cxn modelId="{8A12326E-29CF-4216-8E23-04A0C89F8680}" type="presOf" srcId="{120989AA-FA70-407D-9398-7581BF44F8B2}" destId="{1A4C6B64-B250-4DF1-8906-FD4DCA790997}" srcOrd="0" destOrd="1" presId="urn:microsoft.com/office/officeart/2005/8/layout/hList2#1"/>
    <dgm:cxn modelId="{ABEC8123-3D86-4CE0-9EBB-A7973493C3ED}" type="presOf" srcId="{7DD9D9A8-C1DA-4E0D-8B44-0CE62FFB42C9}" destId="{1A4C6B64-B250-4DF1-8906-FD4DCA790997}" srcOrd="0" destOrd="2" presId="urn:microsoft.com/office/officeart/2005/8/layout/hList2#1"/>
    <dgm:cxn modelId="{1FB45BF8-70AF-4EA1-B2C7-E6B5755033D7}" srcId="{AE267EBF-2BF4-43FE-8262-F82C53A62B48}" destId="{D76A93F1-CB1A-4235-80BF-009111C6DD18}" srcOrd="4" destOrd="0" parTransId="{863C8E5C-577A-429A-A505-B8624D76DF2B}" sibTransId="{0339C8D6-C20E-4829-9ECD-B22090AE4264}"/>
    <dgm:cxn modelId="{1CE157FD-C275-4E8B-A00E-6B238E85FB96}" type="presOf" srcId="{26C80A71-0ABD-492E-948F-B85505C4A3D1}" destId="{7766FE9A-D859-4BA6-AE80-19824A23DCCA}" srcOrd="0" destOrd="1" presId="urn:microsoft.com/office/officeart/2005/8/layout/hList2#1"/>
    <dgm:cxn modelId="{50A99840-982C-4CF7-B2DB-F33614953E18}" srcId="{D857005E-933F-48C9-B571-32E6CC6FFD95}" destId="{8107FD9A-0812-457F-9A51-2B866AB75FA8}" srcOrd="1" destOrd="0" parTransId="{538FE998-9F1F-4861-96AE-0B1F47FDB5C1}" sibTransId="{740DF68E-FA16-4392-946A-FB1DEEABBF3F}"/>
    <dgm:cxn modelId="{9263DC57-9EF9-4398-A245-7E2DCC05252B}" srcId="{D857005E-933F-48C9-B571-32E6CC6FFD95}" destId="{4957FCB2-DFE2-4985-962E-5E9CE4BCDE80}" srcOrd="2" destOrd="0" parTransId="{345000DF-A572-481E-AFE9-6040758FBF27}" sibTransId="{EA286E00-6F7B-4B9D-88FA-29FF5FB4B7C5}"/>
    <dgm:cxn modelId="{22AEA419-A55A-41CD-BFA8-C980E42F62F8}" srcId="{AE267EBF-2BF4-43FE-8262-F82C53A62B48}" destId="{271D3D1D-43ED-437A-8D00-287D47B0DE2A}" srcOrd="0" destOrd="0" parTransId="{D6345350-A667-4672-99CC-4445E0A9BA84}" sibTransId="{FEE08210-DD57-45DE-BB0D-8A39FE73785D}"/>
    <dgm:cxn modelId="{74AC4C46-DA41-4276-B28D-C6EA90C9DE34}" srcId="{AE267EBF-2BF4-43FE-8262-F82C53A62B48}" destId="{007778CB-3844-4D65-BA63-751773D4AE16}" srcOrd="2" destOrd="0" parTransId="{D85F7748-143C-4C3B-AC0D-2C00EC4DB851}" sibTransId="{08BF3C7A-69C7-46DD-8E34-F760850BB538}"/>
    <dgm:cxn modelId="{0156EDAF-9E56-442B-8E77-25C2BCEA98B1}" srcId="{AE267EBF-2BF4-43FE-8262-F82C53A62B48}" destId="{26C80A71-0ABD-492E-948F-B85505C4A3D1}" srcOrd="1" destOrd="0" parTransId="{6711D2B6-2DC4-4E3D-9717-151DA7286DA3}" sibTransId="{C515E266-0EBC-4EBE-9B80-58E5E4E12584}"/>
    <dgm:cxn modelId="{12E7FEB5-4971-4D4C-978C-4F0F795EA9E5}" srcId="{4957FCB2-DFE2-4985-962E-5E9CE4BCDE80}" destId="{F2A8C215-C936-464A-A8EE-7195ABBF6E80}" srcOrd="3" destOrd="0" parTransId="{8B7EE9E0-619A-4516-86C8-241CF9E97A19}" sibTransId="{1D1C597C-AAA7-4496-833E-A7665632CBD4}"/>
    <dgm:cxn modelId="{F6240970-581D-4BE3-B488-BA7E6AE1C61F}" type="presOf" srcId="{8420C402-D5B8-445B-839C-326CF5756B06}" destId="{1A4C6B64-B250-4DF1-8906-FD4DCA790997}" srcOrd="0" destOrd="0" presId="urn:microsoft.com/office/officeart/2005/8/layout/hList2#1"/>
    <dgm:cxn modelId="{8478012E-C1FB-4B6C-80C8-E3255AB87B58}" type="presOf" srcId="{E4ECB7BD-648D-4774-9678-F0E583F2E3F1}" destId="{A3AC8ADA-B6B3-400D-83D1-9F40EA6B6021}" srcOrd="0" destOrd="0" presId="urn:microsoft.com/office/officeart/2005/8/layout/hList2#1"/>
    <dgm:cxn modelId="{F049C807-F9A1-4103-9C14-65CC75099D73}" type="presParOf" srcId="{F6ADCC65-7DF6-4849-9510-20EF2525BC7D}" destId="{C7886FD9-6FB7-4D12-A737-E364248C965F}" srcOrd="0" destOrd="0" presId="urn:microsoft.com/office/officeart/2005/8/layout/hList2#1"/>
    <dgm:cxn modelId="{1762EE48-4DEA-4032-ADEF-42D7161A80D9}" type="presParOf" srcId="{C7886FD9-6FB7-4D12-A737-E364248C965F}" destId="{8218F7F6-A851-4D14-A97B-A4BA96B84533}" srcOrd="0" destOrd="0" presId="urn:microsoft.com/office/officeart/2005/8/layout/hList2#1"/>
    <dgm:cxn modelId="{90F67C35-0AF9-43AC-AF2D-70441D53BAD8}" type="presParOf" srcId="{C7886FD9-6FB7-4D12-A737-E364248C965F}" destId="{7766FE9A-D859-4BA6-AE80-19824A23DCCA}" srcOrd="1" destOrd="0" presId="urn:microsoft.com/office/officeart/2005/8/layout/hList2#1"/>
    <dgm:cxn modelId="{C12F0F14-2560-4C05-9786-9A40A56AE824}" type="presParOf" srcId="{C7886FD9-6FB7-4D12-A737-E364248C965F}" destId="{159D283D-884D-4CDE-9C79-65E08BA7A80B}" srcOrd="2" destOrd="0" presId="urn:microsoft.com/office/officeart/2005/8/layout/hList2#1"/>
    <dgm:cxn modelId="{63F5B281-FC9E-42C3-AF3D-D5915DB7F61A}" type="presParOf" srcId="{F6ADCC65-7DF6-4849-9510-20EF2525BC7D}" destId="{84732BCB-67E3-4FEC-92D2-7C1F74EDE534}" srcOrd="1" destOrd="0" presId="urn:microsoft.com/office/officeart/2005/8/layout/hList2#1"/>
    <dgm:cxn modelId="{E7CE7FF0-0988-40E8-B212-35A1CF3291FA}" type="presParOf" srcId="{F6ADCC65-7DF6-4849-9510-20EF2525BC7D}" destId="{36E8E822-5D9F-403A-B76E-091B97F11C96}" srcOrd="2" destOrd="0" presId="urn:microsoft.com/office/officeart/2005/8/layout/hList2#1"/>
    <dgm:cxn modelId="{F1BB624C-AF53-4511-8342-72A0C17EF923}" type="presParOf" srcId="{36E8E822-5D9F-403A-B76E-091B97F11C96}" destId="{6FDEF562-401A-4448-810C-9BDDEF9A68E6}" srcOrd="0" destOrd="0" presId="urn:microsoft.com/office/officeart/2005/8/layout/hList2#1"/>
    <dgm:cxn modelId="{92CFFEA2-C77A-4851-9617-3C10D5B02A4C}" type="presParOf" srcId="{36E8E822-5D9F-403A-B76E-091B97F11C96}" destId="{F1362721-5D50-4DE4-9767-AC584E6A5AD2}" srcOrd="1" destOrd="0" presId="urn:microsoft.com/office/officeart/2005/8/layout/hList2#1"/>
    <dgm:cxn modelId="{576D0D04-0D98-414E-B4AD-7D0C0E553F11}" type="presParOf" srcId="{36E8E822-5D9F-403A-B76E-091B97F11C96}" destId="{8CBF9FF3-829A-4200-A3BE-6F4542FE3833}" srcOrd="2" destOrd="0" presId="urn:microsoft.com/office/officeart/2005/8/layout/hList2#1"/>
    <dgm:cxn modelId="{1C9FB04E-9F83-4529-8F39-D36420B38DEF}" type="presParOf" srcId="{F6ADCC65-7DF6-4849-9510-20EF2525BC7D}" destId="{0246C17A-0C6D-42F0-9F9D-0F64A22F46A0}" srcOrd="3" destOrd="0" presId="urn:microsoft.com/office/officeart/2005/8/layout/hList2#1"/>
    <dgm:cxn modelId="{D46AE51C-B1A6-40E5-A34A-597BB31FFEBE}" type="presParOf" srcId="{F6ADCC65-7DF6-4849-9510-20EF2525BC7D}" destId="{05E6991D-D12A-4465-B699-F15922F8E826}" srcOrd="4" destOrd="0" presId="urn:microsoft.com/office/officeart/2005/8/layout/hList2#1"/>
    <dgm:cxn modelId="{B45E5F63-F78B-4898-8B32-8CEE4957B4D1}" type="presParOf" srcId="{05E6991D-D12A-4465-B699-F15922F8E826}" destId="{9CFC3FBD-A804-4525-82FF-2BB96D030E0A}" srcOrd="0" destOrd="0" presId="urn:microsoft.com/office/officeart/2005/8/layout/hList2#1"/>
    <dgm:cxn modelId="{9127F5B6-A27F-46C6-A054-66B632DB33DF}" type="presParOf" srcId="{05E6991D-D12A-4465-B699-F15922F8E826}" destId="{1A4C6B64-B250-4DF1-8906-FD4DCA790997}" srcOrd="1" destOrd="0" presId="urn:microsoft.com/office/officeart/2005/8/layout/hList2#1"/>
    <dgm:cxn modelId="{134EE9C3-51B1-4B5E-A5EF-F5E5E18573D6}" type="presParOf" srcId="{05E6991D-D12A-4465-B699-F15922F8E826}" destId="{8FDCD129-D0FD-4B8A-8EE5-E23B7B47526D}" srcOrd="2" destOrd="0" presId="urn:microsoft.com/office/officeart/2005/8/layout/hList2#1"/>
    <dgm:cxn modelId="{2C6B0CBC-2552-48AA-A301-09030A2132BC}" type="presParOf" srcId="{F6ADCC65-7DF6-4849-9510-20EF2525BC7D}" destId="{4DBF63F7-C429-4E73-BB66-230062BC13EA}" srcOrd="5" destOrd="0" presId="urn:microsoft.com/office/officeart/2005/8/layout/hList2#1"/>
    <dgm:cxn modelId="{27C41BFA-633D-412E-9011-7B13D1936CD0}" type="presParOf" srcId="{F6ADCC65-7DF6-4849-9510-20EF2525BC7D}" destId="{3A90199B-9488-466D-86B0-E9F413E7F420}" srcOrd="6" destOrd="0" presId="urn:microsoft.com/office/officeart/2005/8/layout/hList2#1"/>
    <dgm:cxn modelId="{48DC36D8-7704-4612-93C1-FAB65C7A4D40}" type="presParOf" srcId="{3A90199B-9488-466D-86B0-E9F413E7F420}" destId="{A5129E22-E4DD-4FC7-9526-7643BBD827EF}" srcOrd="0" destOrd="0" presId="urn:microsoft.com/office/officeart/2005/8/layout/hList2#1"/>
    <dgm:cxn modelId="{02D9C801-3E82-4069-A457-485455BC5F29}" type="presParOf" srcId="{3A90199B-9488-466D-86B0-E9F413E7F420}" destId="{A3AC8ADA-B6B3-400D-83D1-9F40EA6B6021}" srcOrd="1" destOrd="0" presId="urn:microsoft.com/office/officeart/2005/8/layout/hList2#1"/>
    <dgm:cxn modelId="{C9A51504-D7F7-4EA8-B078-09B8762B6BC1}" type="presParOf" srcId="{3A90199B-9488-466D-86B0-E9F413E7F420}" destId="{7D58C806-5B01-417D-BCDE-9A8D3BFD4DC3}" srcOrd="2" destOrd="0" presId="urn:microsoft.com/office/officeart/2005/8/layout/h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001666-8CE2-421B-BD9C-5ACA5B8ED587}" type="doc">
      <dgm:prSet loTypeId="urn:microsoft.com/office/officeart/2005/8/layout/hList1" loCatId="list" qsTypeId="urn:microsoft.com/office/officeart/2005/8/quickstyle/simple2" qsCatId="simple" csTypeId="urn:microsoft.com/office/officeart/2005/8/colors/accent1_4" csCatId="accent1" phldr="1"/>
      <dgm:spPr/>
      <dgm:t>
        <a:bodyPr/>
        <a:lstStyle/>
        <a:p>
          <a:endParaRPr lang="zh-CN" altLang="en-US"/>
        </a:p>
      </dgm:t>
    </dgm:pt>
    <dgm:pt modelId="{F9F0D297-48D4-4546-8F3F-62FA97F71A1B}">
      <dgm:prSet phldrT="[文本]" custT="1"/>
      <dgm:spPr>
        <a:solidFill>
          <a:srgbClr val="377D6C"/>
        </a:solidFill>
      </dgm:spPr>
      <dgm:t>
        <a:bodyPr/>
        <a:lstStyle/>
        <a:p>
          <a:r>
            <a:rPr lang="zh-CN" altLang="en-US" sz="2400" dirty="0">
              <a:latin typeface="思源黑体 CN Normal" pitchFamily="34" charset="-122"/>
              <a:ea typeface="思源黑体 CN Normal" pitchFamily="34" charset="-122"/>
            </a:rPr>
            <a:t>快</a:t>
          </a:r>
        </a:p>
      </dgm:t>
    </dgm:pt>
    <dgm:pt modelId="{8744E0B0-7E6B-4E4D-A585-5EB66511272C}" cxnId="{2702B82D-0800-4B28-A7CD-669CA62C8AC9}" type="parTrans">
      <dgm:prSet/>
      <dgm:spPr/>
      <dgm:t>
        <a:bodyPr/>
        <a:lstStyle/>
        <a:p>
          <a:endParaRPr lang="zh-CN" altLang="en-US" sz="1200"/>
        </a:p>
      </dgm:t>
    </dgm:pt>
    <dgm:pt modelId="{5095BEC2-8FCF-4D74-94A3-2104A38F47DB}" cxnId="{2702B82D-0800-4B28-A7CD-669CA62C8AC9}" type="sibTrans">
      <dgm:prSet/>
      <dgm:spPr/>
      <dgm:t>
        <a:bodyPr/>
        <a:lstStyle/>
        <a:p>
          <a:endParaRPr lang="zh-CN" altLang="en-US" sz="1200"/>
        </a:p>
      </dgm:t>
    </dgm:pt>
    <dgm:pt modelId="{DFC229A6-5E3C-47E1-BA8F-E631388C6068}">
      <dgm:prSet phldrT="[文本]" custT="1"/>
      <dgm:spPr>
        <a:solidFill>
          <a:srgbClr val="74C2AF">
            <a:alpha val="89804"/>
          </a:srgbClr>
        </a:solidFill>
      </dgm:spPr>
      <dgm:t>
        <a:bodyPr/>
        <a:lstStyle/>
        <a:p>
          <a:r>
            <a:rPr lang="zh-CN" altLang="en-US" sz="1600" dirty="0">
              <a:latin typeface="思源黑体 CN Normal" pitchFamily="34" charset="-122"/>
              <a:ea typeface="思源黑体 CN Normal" pitchFamily="34" charset="-122"/>
            </a:rPr>
            <a:t>周期短</a:t>
          </a:r>
        </a:p>
      </dgm:t>
    </dgm:pt>
    <dgm:pt modelId="{D4A0AB97-6297-4FB5-B682-2F3B685828CB}" cxnId="{167A6E20-0801-4E58-8B78-4C0A3767E70B}" type="parTrans">
      <dgm:prSet/>
      <dgm:spPr/>
      <dgm:t>
        <a:bodyPr/>
        <a:lstStyle/>
        <a:p>
          <a:endParaRPr lang="zh-CN" altLang="en-US" sz="1200"/>
        </a:p>
      </dgm:t>
    </dgm:pt>
    <dgm:pt modelId="{3DF96F01-D84A-46C9-93C1-76EF0F210913}" cxnId="{167A6E20-0801-4E58-8B78-4C0A3767E70B}" type="sibTrans">
      <dgm:prSet/>
      <dgm:spPr/>
      <dgm:t>
        <a:bodyPr/>
        <a:lstStyle/>
        <a:p>
          <a:endParaRPr lang="zh-CN" altLang="en-US" sz="1200"/>
        </a:p>
      </dgm:t>
    </dgm:pt>
    <dgm:pt modelId="{C8DE19EF-4B7A-485F-93D5-386C49888019}">
      <dgm:prSet phldrT="[文本]" custT="1"/>
      <dgm:spPr>
        <a:solidFill>
          <a:srgbClr val="64BEAF"/>
        </a:solidFill>
      </dgm:spPr>
      <dgm:t>
        <a:bodyPr/>
        <a:lstStyle/>
        <a:p>
          <a:r>
            <a:rPr lang="zh-CN" altLang="en-US" sz="2400" dirty="0">
              <a:latin typeface="思源黑体 CN Normal" pitchFamily="34" charset="-122"/>
              <a:ea typeface="思源黑体 CN Normal" pitchFamily="34" charset="-122"/>
            </a:rPr>
            <a:t>多</a:t>
          </a:r>
        </a:p>
      </dgm:t>
    </dgm:pt>
    <dgm:pt modelId="{C79EE416-B38F-41F5-9D1D-A83E0AB7DBFA}" cxnId="{5D3C9C25-E300-4F19-80A1-6B83420CD0A7}" type="parTrans">
      <dgm:prSet/>
      <dgm:spPr/>
      <dgm:t>
        <a:bodyPr/>
        <a:lstStyle/>
        <a:p>
          <a:endParaRPr lang="zh-CN" altLang="en-US" sz="1200"/>
        </a:p>
      </dgm:t>
    </dgm:pt>
    <dgm:pt modelId="{F758F807-30F6-4DCB-8A7A-9C0986B78093}" cxnId="{5D3C9C25-E300-4F19-80A1-6B83420CD0A7}" type="sibTrans">
      <dgm:prSet/>
      <dgm:spPr/>
      <dgm:t>
        <a:bodyPr/>
        <a:lstStyle/>
        <a:p>
          <a:endParaRPr lang="zh-CN" altLang="en-US" sz="1200"/>
        </a:p>
      </dgm:t>
    </dgm:pt>
    <dgm:pt modelId="{F804ADBD-6E6F-4522-A8BB-5B32F59D97F1}">
      <dgm:prSet phldrT="[文本]" custT="1"/>
      <dgm:spPr>
        <a:solidFill>
          <a:srgbClr val="86CCC0">
            <a:alpha val="90000"/>
          </a:srgbClr>
        </a:solidFill>
      </dgm:spPr>
      <dgm:t>
        <a:bodyPr/>
        <a:lstStyle/>
        <a:p>
          <a:r>
            <a:rPr lang="zh-CN" altLang="en-US" sz="1600" dirty="0">
              <a:latin typeface="思源黑体 CN Normal" pitchFamily="34" charset="-122"/>
              <a:ea typeface="思源黑体 CN Normal" pitchFamily="34" charset="-122"/>
            </a:rPr>
            <a:t>六大平台</a:t>
          </a:r>
          <a:r>
            <a:rPr lang="zh-CN" altLang="en-US" sz="1200" dirty="0">
              <a:latin typeface="思源黑体 CN Normal" pitchFamily="34" charset="-122"/>
              <a:ea typeface="思源黑体 CN Normal" pitchFamily="34" charset="-122"/>
            </a:rPr>
            <a:t>（总项目数达</a:t>
          </a:r>
          <a:r>
            <a:rPr lang="en-US" altLang="zh-CN" sz="1200" dirty="0">
              <a:solidFill>
                <a:srgbClr val="FF0000"/>
              </a:solidFill>
              <a:latin typeface="思源黑体 CN Normal" pitchFamily="34" charset="-122"/>
              <a:ea typeface="思源黑体 CN Normal" pitchFamily="34" charset="-122"/>
            </a:rPr>
            <a:t>400</a:t>
          </a:r>
          <a:r>
            <a:rPr lang="zh-CN" altLang="en-US" sz="1200" dirty="0">
              <a:latin typeface="思源黑体 CN Normal" pitchFamily="34" charset="-122"/>
              <a:ea typeface="思源黑体 CN Normal" pitchFamily="34" charset="-122"/>
            </a:rPr>
            <a:t>个以上，总样品数达</a:t>
          </a:r>
          <a:r>
            <a:rPr lang="en-US" altLang="zh-CN" sz="1200" dirty="0">
              <a:solidFill>
                <a:srgbClr val="FF0000"/>
              </a:solidFill>
              <a:latin typeface="思源黑体 CN Normal" pitchFamily="34" charset="-122"/>
              <a:ea typeface="思源黑体 CN Normal" pitchFamily="34" charset="-122"/>
            </a:rPr>
            <a:t>1500</a:t>
          </a:r>
          <a:r>
            <a:rPr lang="zh-CN" altLang="en-US" sz="1200" dirty="0">
              <a:latin typeface="思源黑体 CN Normal" pitchFamily="34" charset="-122"/>
              <a:ea typeface="思源黑体 CN Normal" pitchFamily="34" charset="-122"/>
            </a:rPr>
            <a:t>个以上）</a:t>
          </a:r>
        </a:p>
      </dgm:t>
    </dgm:pt>
    <dgm:pt modelId="{7DE06E22-91E7-4ED3-AD02-3817D0C0D034}" cxnId="{8C6F763F-480A-4999-8D98-BD51425CDCB4}" type="parTrans">
      <dgm:prSet/>
      <dgm:spPr/>
      <dgm:t>
        <a:bodyPr/>
        <a:lstStyle/>
        <a:p>
          <a:endParaRPr lang="zh-CN" altLang="en-US" sz="1200"/>
        </a:p>
      </dgm:t>
    </dgm:pt>
    <dgm:pt modelId="{5DDDFDAC-7DB0-4D6D-80A7-385879D59344}" cxnId="{8C6F763F-480A-4999-8D98-BD51425CDCB4}" type="sibTrans">
      <dgm:prSet/>
      <dgm:spPr/>
      <dgm:t>
        <a:bodyPr/>
        <a:lstStyle/>
        <a:p>
          <a:endParaRPr lang="zh-CN" altLang="en-US" sz="1200"/>
        </a:p>
      </dgm:t>
    </dgm:pt>
    <dgm:pt modelId="{1E6FDF7B-AD70-4EC6-BAE5-F6A7447641C0}">
      <dgm:prSet phldrT="[文本]" custT="1"/>
      <dgm:spPr>
        <a:solidFill>
          <a:srgbClr val="74C2AF"/>
        </a:solidFill>
      </dgm:spPr>
      <dgm:t>
        <a:bodyPr/>
        <a:lstStyle/>
        <a:p>
          <a:r>
            <a:rPr lang="zh-CN" altLang="en-US" sz="2400" dirty="0">
              <a:latin typeface="思源黑体 CN Normal" pitchFamily="34" charset="-122"/>
              <a:ea typeface="思源黑体 CN Normal" pitchFamily="34" charset="-122"/>
            </a:rPr>
            <a:t>稳</a:t>
          </a:r>
        </a:p>
      </dgm:t>
    </dgm:pt>
    <dgm:pt modelId="{88C23EDB-B9FD-4CAC-A593-00FE400E7018}" cxnId="{F442A1E6-6AC7-4AED-AB88-13D7BF9C3702}" type="parTrans">
      <dgm:prSet/>
      <dgm:spPr/>
      <dgm:t>
        <a:bodyPr/>
        <a:lstStyle/>
        <a:p>
          <a:endParaRPr lang="zh-CN" altLang="en-US" sz="1200"/>
        </a:p>
      </dgm:t>
    </dgm:pt>
    <dgm:pt modelId="{61702200-46B0-4969-B64A-4A0D7AC944E9}" cxnId="{F442A1E6-6AC7-4AED-AB88-13D7BF9C3702}" type="sibTrans">
      <dgm:prSet/>
      <dgm:spPr/>
      <dgm:t>
        <a:bodyPr/>
        <a:lstStyle/>
        <a:p>
          <a:endParaRPr lang="zh-CN" altLang="en-US" sz="1200"/>
        </a:p>
      </dgm:t>
    </dgm:pt>
    <dgm:pt modelId="{1EC57EA8-2C23-4325-91F6-E5A05AAAB6E1}">
      <dgm:prSet phldrT="[文本]" custT="1"/>
      <dgm:spPr>
        <a:solidFill>
          <a:srgbClr val="B1DDD3">
            <a:alpha val="90000"/>
          </a:srgbClr>
        </a:solidFill>
      </dgm:spPr>
      <dgm:t>
        <a:bodyPr/>
        <a:lstStyle/>
        <a:p>
          <a:endParaRPr lang="zh-CN" altLang="en-US" sz="1200" dirty="0">
            <a:solidFill>
              <a:schemeClr val="bg1"/>
            </a:solidFill>
            <a:latin typeface="思源黑体 CN Normal" pitchFamily="34" charset="-122"/>
            <a:ea typeface="思源黑体 CN Normal" pitchFamily="34" charset="-122"/>
          </a:endParaRPr>
        </a:p>
      </dgm:t>
    </dgm:pt>
    <dgm:pt modelId="{B3807110-B215-4186-81E0-8DB07FCB249C}" cxnId="{5573F586-CEEE-46D3-9A79-B84AF139FBD2}" type="parTrans">
      <dgm:prSet/>
      <dgm:spPr/>
      <dgm:t>
        <a:bodyPr/>
        <a:lstStyle/>
        <a:p>
          <a:endParaRPr lang="zh-CN" altLang="en-US" sz="1200"/>
        </a:p>
      </dgm:t>
    </dgm:pt>
    <dgm:pt modelId="{9FDAB3B4-05E5-475B-BEA8-0D567262B3F7}" cxnId="{5573F586-CEEE-46D3-9A79-B84AF139FBD2}" type="sibTrans">
      <dgm:prSet/>
      <dgm:spPr/>
      <dgm:t>
        <a:bodyPr/>
        <a:lstStyle/>
        <a:p>
          <a:endParaRPr lang="zh-CN" altLang="en-US" sz="1200"/>
        </a:p>
      </dgm:t>
    </dgm:pt>
    <dgm:pt modelId="{39651976-ACE0-4C62-9461-172A9A089501}">
      <dgm:prSet phldrT="[文本]" custT="1"/>
      <dgm:spPr>
        <a:solidFill>
          <a:srgbClr val="B1DDD3">
            <a:alpha val="90000"/>
          </a:srgbClr>
        </a:solidFill>
      </dgm:spPr>
      <dgm:t>
        <a:bodyPr/>
        <a:lstStyle/>
        <a:p>
          <a:r>
            <a:rPr lang="zh-CN" altLang="en-US" sz="1200" dirty="0">
              <a:solidFill>
                <a:schemeClr val="tx1"/>
              </a:solidFill>
              <a:latin typeface="思源黑体 CN Normal" pitchFamily="34" charset="-122"/>
              <a:ea typeface="思源黑体 CN Normal" pitchFamily="34" charset="-122"/>
            </a:rPr>
            <a:t>收获液样品</a:t>
          </a:r>
          <a:r>
            <a:rPr lang="en-US" altLang="zh-CN" sz="1200" dirty="0">
              <a:solidFill>
                <a:schemeClr val="tx1"/>
              </a:solidFill>
              <a:latin typeface="思源黑体 CN Normal" pitchFamily="34" charset="-122"/>
              <a:ea typeface="思源黑体 CN Normal" pitchFamily="34" charset="-122"/>
            </a:rPr>
            <a:t>--2022</a:t>
          </a:r>
          <a:r>
            <a:rPr lang="zh-CN" altLang="en-US" sz="1200" dirty="0">
              <a:solidFill>
                <a:schemeClr val="tx1"/>
              </a:solidFill>
              <a:latin typeface="思源黑体 CN Normal" pitchFamily="34" charset="-122"/>
              <a:ea typeface="思源黑体 CN Normal" pitchFamily="34" charset="-122"/>
            </a:rPr>
            <a:t>年</a:t>
          </a:r>
          <a:r>
            <a:rPr lang="en-US" altLang="zh-CN" sz="1200" dirty="0">
              <a:solidFill>
                <a:schemeClr val="tx1"/>
              </a:solidFill>
              <a:latin typeface="思源黑体 CN Normal" pitchFamily="34" charset="-122"/>
              <a:ea typeface="思源黑体 CN Normal" pitchFamily="34" charset="-122"/>
            </a:rPr>
            <a:t>6</a:t>
          </a:r>
          <a:r>
            <a:rPr lang="zh-CN" altLang="en-US" sz="1200" dirty="0">
              <a:solidFill>
                <a:schemeClr val="tx1"/>
              </a:solidFill>
              <a:latin typeface="思源黑体 CN Normal" pitchFamily="34" charset="-122"/>
              <a:ea typeface="思源黑体 CN Normal" pitchFamily="34" charset="-122"/>
            </a:rPr>
            <a:t>月份；</a:t>
          </a:r>
        </a:p>
      </dgm:t>
    </dgm:pt>
    <dgm:pt modelId="{D7051996-2AA7-4BE5-9A7D-480567FC05C2}" cxnId="{A7611FD9-3588-474A-B6C6-B082D7D09AF5}" type="parTrans">
      <dgm:prSet/>
      <dgm:spPr/>
      <dgm:t>
        <a:bodyPr/>
        <a:lstStyle/>
        <a:p>
          <a:endParaRPr lang="zh-CN" altLang="en-US" sz="1200"/>
        </a:p>
      </dgm:t>
    </dgm:pt>
    <dgm:pt modelId="{749A0393-2301-4E17-8C3B-2757284CE435}" cxnId="{A7611FD9-3588-474A-B6C6-B082D7D09AF5}" type="sibTrans">
      <dgm:prSet/>
      <dgm:spPr/>
      <dgm:t>
        <a:bodyPr/>
        <a:lstStyle/>
        <a:p>
          <a:endParaRPr lang="zh-CN" altLang="en-US" sz="1200"/>
        </a:p>
      </dgm:t>
    </dgm:pt>
    <dgm:pt modelId="{42DB0299-2152-46D6-BFB2-78DE2E79785C}">
      <dgm:prSet phldrT="[文本]" custT="1"/>
      <dgm:spPr>
        <a:solidFill>
          <a:srgbClr val="B1DDD3">
            <a:alpha val="90000"/>
          </a:srgbClr>
        </a:solidFill>
      </dgm:spPr>
      <dgm:t>
        <a:bodyPr/>
        <a:lstStyle/>
        <a:p>
          <a:r>
            <a:rPr lang="zh-CN" altLang="en-US" sz="1400" dirty="0">
              <a:solidFill>
                <a:schemeClr val="tx1"/>
              </a:solidFill>
              <a:latin typeface="思源黑体 CN Normal" pitchFamily="34" charset="-122"/>
              <a:ea typeface="思源黑体 CN Normal" pitchFamily="34" charset="-122"/>
            </a:rPr>
            <a:t>满足中外申报需求</a:t>
          </a:r>
        </a:p>
      </dgm:t>
    </dgm:pt>
    <dgm:pt modelId="{55D02627-6CCE-4A18-85D8-C388DC150BE6}" cxnId="{00611E27-FB08-42F4-8CBD-4B02F205DF49}" type="parTrans">
      <dgm:prSet/>
      <dgm:spPr/>
      <dgm:t>
        <a:bodyPr/>
        <a:lstStyle/>
        <a:p>
          <a:endParaRPr lang="zh-CN" altLang="en-US" sz="1200"/>
        </a:p>
      </dgm:t>
    </dgm:pt>
    <dgm:pt modelId="{EA65871A-3A4E-45B0-AB6D-4BD6D6033154}" cxnId="{00611E27-FB08-42F4-8CBD-4B02F205DF49}" type="sibTrans">
      <dgm:prSet/>
      <dgm:spPr/>
      <dgm:t>
        <a:bodyPr/>
        <a:lstStyle/>
        <a:p>
          <a:endParaRPr lang="zh-CN" altLang="en-US" sz="1200"/>
        </a:p>
      </dgm:t>
    </dgm:pt>
    <dgm:pt modelId="{AEB17D92-7952-422D-AFA4-3D196EE33CFC}">
      <dgm:prSet phldrT="[文本]" custT="1"/>
      <dgm:spPr>
        <a:solidFill>
          <a:srgbClr val="74C2AF"/>
        </a:solidFill>
      </dgm:spPr>
      <dgm:t>
        <a:bodyPr/>
        <a:lstStyle/>
        <a:p>
          <a:r>
            <a:rPr lang="zh-CN" altLang="en-US" sz="2400" dirty="0">
              <a:latin typeface="思源黑体 CN Normal" pitchFamily="34" charset="-122"/>
              <a:ea typeface="思源黑体 CN Normal" pitchFamily="34" charset="-122"/>
            </a:rPr>
            <a:t>广</a:t>
          </a:r>
        </a:p>
      </dgm:t>
    </dgm:pt>
    <dgm:pt modelId="{99E6727B-0B20-4DB6-8B91-3C96AF16A735}" cxnId="{49B4674F-E4BF-48A9-A4FD-851D62AE6B31}" type="parTrans">
      <dgm:prSet/>
      <dgm:spPr/>
      <dgm:t>
        <a:bodyPr/>
        <a:lstStyle/>
        <a:p>
          <a:endParaRPr lang="zh-CN" altLang="en-US"/>
        </a:p>
      </dgm:t>
    </dgm:pt>
    <dgm:pt modelId="{BBCDD664-D64C-4DD6-8CFA-827F907A7546}" cxnId="{49B4674F-E4BF-48A9-A4FD-851D62AE6B31}" type="sibTrans">
      <dgm:prSet/>
      <dgm:spPr/>
      <dgm:t>
        <a:bodyPr/>
        <a:lstStyle/>
        <a:p>
          <a:endParaRPr lang="zh-CN" altLang="en-US"/>
        </a:p>
      </dgm:t>
    </dgm:pt>
    <dgm:pt modelId="{F3B71BF7-AECC-4DCB-AB6B-B4401B34D680}">
      <dgm:prSet phldrT="[文本]" custT="1"/>
      <dgm:spPr>
        <a:solidFill>
          <a:srgbClr val="B1DDD3">
            <a:alpha val="90000"/>
          </a:srgbClr>
        </a:solidFill>
      </dgm:spPr>
      <dgm:t>
        <a:bodyPr/>
        <a:lstStyle/>
        <a:p>
          <a:r>
            <a:rPr lang="zh-CN" altLang="en-US" sz="1400" dirty="0">
              <a:latin typeface="思源黑体 CN Normal" pitchFamily="34" charset="-122"/>
              <a:ea typeface="思源黑体 CN Normal" pitchFamily="34" charset="-122"/>
            </a:rPr>
            <a:t>方法成熟</a:t>
          </a:r>
        </a:p>
      </dgm:t>
    </dgm:pt>
    <dgm:pt modelId="{62010FD6-FB37-4ED9-9C0F-5C11084E2752}" cxnId="{3F3790F2-5B62-4964-B125-3F42203801CE}" type="parTrans">
      <dgm:prSet/>
      <dgm:spPr/>
      <dgm:t>
        <a:bodyPr/>
        <a:lstStyle/>
        <a:p>
          <a:endParaRPr lang="zh-CN" altLang="en-US"/>
        </a:p>
      </dgm:t>
    </dgm:pt>
    <dgm:pt modelId="{4BED0C07-97D5-4029-B83E-22C6F3E0A89E}" cxnId="{3F3790F2-5B62-4964-B125-3F42203801CE}" type="sibTrans">
      <dgm:prSet/>
      <dgm:spPr/>
      <dgm:t>
        <a:bodyPr/>
        <a:lstStyle/>
        <a:p>
          <a:endParaRPr lang="zh-CN" altLang="en-US"/>
        </a:p>
      </dgm:t>
    </dgm:pt>
    <dgm:pt modelId="{1110B1E8-1EE1-43A2-99D0-CBD63AE67A22}">
      <dgm:prSet phldrT="[文本]" custT="1"/>
      <dgm:spPr>
        <a:solidFill>
          <a:srgbClr val="B1DDD3">
            <a:alpha val="90000"/>
          </a:srgbClr>
        </a:solidFill>
      </dgm:spPr>
      <dgm:t>
        <a:bodyPr/>
        <a:lstStyle/>
        <a:p>
          <a:endParaRPr lang="zh-CN" altLang="en-US" sz="1200" dirty="0">
            <a:solidFill>
              <a:schemeClr val="bg1"/>
            </a:solidFill>
            <a:latin typeface="思源黑体 CN Normal" pitchFamily="34" charset="-122"/>
            <a:ea typeface="思源黑体 CN Normal" pitchFamily="34" charset="-122"/>
          </a:endParaRPr>
        </a:p>
      </dgm:t>
    </dgm:pt>
    <dgm:pt modelId="{76BE0B40-2751-4625-982B-7DC44DC12A72}" cxnId="{04EA2580-6DBA-4D87-91E6-6059DBE53DE3}" type="parTrans">
      <dgm:prSet/>
      <dgm:spPr/>
      <dgm:t>
        <a:bodyPr/>
        <a:lstStyle/>
        <a:p>
          <a:endParaRPr lang="zh-CN" altLang="en-US"/>
        </a:p>
      </dgm:t>
    </dgm:pt>
    <dgm:pt modelId="{815128F5-6A7F-46BD-BCF0-CAC24D32A003}" cxnId="{04EA2580-6DBA-4D87-91E6-6059DBE53DE3}" type="sibTrans">
      <dgm:prSet/>
      <dgm:spPr/>
      <dgm:t>
        <a:bodyPr/>
        <a:lstStyle/>
        <a:p>
          <a:endParaRPr lang="zh-CN" altLang="en-US"/>
        </a:p>
      </dgm:t>
    </dgm:pt>
    <dgm:pt modelId="{502C0609-CF80-4051-A499-1168EF5655C3}">
      <dgm:prSet phldrT="[文本]" custT="1"/>
      <dgm:spPr>
        <a:solidFill>
          <a:srgbClr val="B1DDD3">
            <a:alpha val="90000"/>
          </a:srgbClr>
        </a:solidFill>
      </dgm:spPr>
      <dgm:t>
        <a:bodyPr/>
        <a:lstStyle/>
        <a:p>
          <a:r>
            <a:rPr lang="zh-CN" altLang="en-US" sz="1200" dirty="0">
              <a:solidFill>
                <a:schemeClr val="tx1"/>
              </a:solidFill>
              <a:latin typeface="思源黑体 CN Normal" pitchFamily="34" charset="-122"/>
              <a:ea typeface="思源黑体 CN Normal" pitchFamily="34" charset="-122"/>
            </a:rPr>
            <a:t>库细胞样品</a:t>
          </a:r>
          <a:r>
            <a:rPr lang="en-US" altLang="zh-CN" sz="1200" dirty="0">
              <a:solidFill>
                <a:schemeClr val="tx1"/>
              </a:solidFill>
              <a:latin typeface="思源黑体 CN Normal" pitchFamily="34" charset="-122"/>
              <a:ea typeface="思源黑体 CN Normal" pitchFamily="34" charset="-122"/>
            </a:rPr>
            <a:t>--2022</a:t>
          </a:r>
          <a:r>
            <a:rPr lang="zh-CN" altLang="en-US" sz="1200" dirty="0">
              <a:solidFill>
                <a:schemeClr val="tx1"/>
              </a:solidFill>
              <a:latin typeface="思源黑体 CN Normal" pitchFamily="34" charset="-122"/>
              <a:ea typeface="思源黑体 CN Normal" pitchFamily="34" charset="-122"/>
            </a:rPr>
            <a:t>年</a:t>
          </a:r>
          <a:r>
            <a:rPr lang="en-US" altLang="zh-CN" sz="1200" dirty="0">
              <a:solidFill>
                <a:schemeClr val="tx1"/>
              </a:solidFill>
              <a:latin typeface="思源黑体 CN Normal" pitchFamily="34" charset="-122"/>
              <a:ea typeface="思源黑体 CN Normal" pitchFamily="34" charset="-122"/>
            </a:rPr>
            <a:t>12</a:t>
          </a:r>
          <a:r>
            <a:rPr lang="zh-CN" altLang="en-US" sz="1200" dirty="0">
              <a:solidFill>
                <a:schemeClr val="tx1"/>
              </a:solidFill>
              <a:latin typeface="思源黑体 CN Normal" pitchFamily="34" charset="-122"/>
              <a:ea typeface="思源黑体 CN Normal" pitchFamily="34" charset="-122"/>
            </a:rPr>
            <a:t>月份。</a:t>
          </a:r>
        </a:p>
      </dgm:t>
    </dgm:pt>
    <dgm:pt modelId="{2199960D-B6F6-4270-A1DE-0C67F425A8ED}" cxnId="{6F464EB2-6FB9-4EB0-B838-35D13CBFB774}" type="parTrans">
      <dgm:prSet/>
      <dgm:spPr/>
      <dgm:t>
        <a:bodyPr/>
        <a:lstStyle/>
        <a:p>
          <a:endParaRPr lang="zh-CN" altLang="en-US"/>
        </a:p>
      </dgm:t>
    </dgm:pt>
    <dgm:pt modelId="{7DBFEAA2-5907-4153-868A-65DFB3421C65}" cxnId="{6F464EB2-6FB9-4EB0-B838-35D13CBFB774}" type="sibTrans">
      <dgm:prSet/>
      <dgm:spPr/>
      <dgm:t>
        <a:bodyPr/>
        <a:lstStyle/>
        <a:p>
          <a:endParaRPr lang="zh-CN" altLang="en-US"/>
        </a:p>
      </dgm:t>
    </dgm:pt>
    <dgm:pt modelId="{F130F58A-4FBB-46A6-8ADB-C83A83B5512B}" type="pres">
      <dgm:prSet presAssocID="{28001666-8CE2-421B-BD9C-5ACA5B8ED587}" presName="Name0" presStyleCnt="0">
        <dgm:presLayoutVars>
          <dgm:dir/>
          <dgm:animLvl val="lvl"/>
          <dgm:resizeHandles val="exact"/>
        </dgm:presLayoutVars>
      </dgm:prSet>
      <dgm:spPr/>
      <dgm:t>
        <a:bodyPr/>
        <a:lstStyle/>
        <a:p>
          <a:endParaRPr lang="zh-CN" altLang="en-US"/>
        </a:p>
      </dgm:t>
    </dgm:pt>
    <dgm:pt modelId="{AEC80AA6-B265-4F4A-85E3-DE3E3CA30913}" type="pres">
      <dgm:prSet presAssocID="{F9F0D297-48D4-4546-8F3F-62FA97F71A1B}" presName="composite" presStyleCnt="0"/>
      <dgm:spPr/>
    </dgm:pt>
    <dgm:pt modelId="{ECD9FECF-29E3-4B0F-B620-51A4359C86CC}" type="pres">
      <dgm:prSet presAssocID="{F9F0D297-48D4-4546-8F3F-62FA97F71A1B}" presName="parTx" presStyleLbl="alignNode1" presStyleIdx="0" presStyleCnt="4" custScaleX="111057" custScaleY="118890">
        <dgm:presLayoutVars>
          <dgm:chMax val="0"/>
          <dgm:chPref val="0"/>
          <dgm:bulletEnabled val="1"/>
        </dgm:presLayoutVars>
      </dgm:prSet>
      <dgm:spPr>
        <a:prstGeom prst="flowChartAlternateProcess">
          <a:avLst/>
        </a:prstGeom>
      </dgm:spPr>
      <dgm:t>
        <a:bodyPr/>
        <a:lstStyle/>
        <a:p>
          <a:endParaRPr lang="zh-CN" altLang="en-US"/>
        </a:p>
      </dgm:t>
    </dgm:pt>
    <dgm:pt modelId="{C6A7AB5B-90BC-478C-8F27-30CC6B90DDA8}" type="pres">
      <dgm:prSet presAssocID="{F9F0D297-48D4-4546-8F3F-62FA97F71A1B}" presName="desTx" presStyleLbl="alignAccFollowNode1" presStyleIdx="0" presStyleCnt="4" custLinFactNeighborX="-1366" custLinFactNeighborY="-206">
        <dgm:presLayoutVars>
          <dgm:bulletEnabled val="1"/>
        </dgm:presLayoutVars>
      </dgm:prSet>
      <dgm:spPr/>
      <dgm:t>
        <a:bodyPr/>
        <a:lstStyle/>
        <a:p>
          <a:endParaRPr lang="zh-CN" altLang="en-US"/>
        </a:p>
      </dgm:t>
    </dgm:pt>
    <dgm:pt modelId="{F585BE51-D0A6-48A8-963F-7837BBE1A6A6}" type="pres">
      <dgm:prSet presAssocID="{5095BEC2-8FCF-4D74-94A3-2104A38F47DB}" presName="space" presStyleCnt="0"/>
      <dgm:spPr/>
    </dgm:pt>
    <dgm:pt modelId="{073B13AF-747E-478A-82BC-AD8023E49538}" type="pres">
      <dgm:prSet presAssocID="{C8DE19EF-4B7A-485F-93D5-386C49888019}" presName="composite" presStyleCnt="0"/>
      <dgm:spPr/>
    </dgm:pt>
    <dgm:pt modelId="{5BD44F7F-A01B-47FF-AA31-5DEC3D815130}" type="pres">
      <dgm:prSet presAssocID="{C8DE19EF-4B7A-485F-93D5-386C49888019}" presName="parTx" presStyleLbl="alignNode1" presStyleIdx="1" presStyleCnt="4" custScaleX="107825" custScaleY="120678">
        <dgm:presLayoutVars>
          <dgm:chMax val="0"/>
          <dgm:chPref val="0"/>
          <dgm:bulletEnabled val="1"/>
        </dgm:presLayoutVars>
      </dgm:prSet>
      <dgm:spPr>
        <a:prstGeom prst="flowChartAlternateProcess">
          <a:avLst/>
        </a:prstGeom>
      </dgm:spPr>
      <dgm:t>
        <a:bodyPr/>
        <a:lstStyle/>
        <a:p>
          <a:endParaRPr lang="zh-CN" altLang="en-US"/>
        </a:p>
      </dgm:t>
    </dgm:pt>
    <dgm:pt modelId="{5E15218A-056A-4B73-9903-60D6899AA52D}" type="pres">
      <dgm:prSet presAssocID="{C8DE19EF-4B7A-485F-93D5-386C49888019}" presName="desTx" presStyleLbl="alignAccFollowNode1" presStyleIdx="1" presStyleCnt="4">
        <dgm:presLayoutVars>
          <dgm:bulletEnabled val="1"/>
        </dgm:presLayoutVars>
      </dgm:prSet>
      <dgm:spPr/>
      <dgm:t>
        <a:bodyPr/>
        <a:lstStyle/>
        <a:p>
          <a:endParaRPr lang="zh-CN" altLang="en-US"/>
        </a:p>
      </dgm:t>
    </dgm:pt>
    <dgm:pt modelId="{68CB81B6-9F1D-4848-9544-9ADD30B3A6DB}" type="pres">
      <dgm:prSet presAssocID="{F758F807-30F6-4DCB-8A7A-9C0986B78093}" presName="space" presStyleCnt="0"/>
      <dgm:spPr/>
    </dgm:pt>
    <dgm:pt modelId="{233516FD-8904-4CBC-845A-45014D128916}" type="pres">
      <dgm:prSet presAssocID="{1E6FDF7B-AD70-4EC6-BAE5-F6A7447641C0}" presName="composite" presStyleCnt="0"/>
      <dgm:spPr/>
    </dgm:pt>
    <dgm:pt modelId="{BF4B3C6A-6EDE-4FFC-87F8-AFB55ABE0D14}" type="pres">
      <dgm:prSet presAssocID="{1E6FDF7B-AD70-4EC6-BAE5-F6A7447641C0}" presName="parTx" presStyleLbl="alignNode1" presStyleIdx="2" presStyleCnt="4" custScaleX="109166" custScaleY="122327">
        <dgm:presLayoutVars>
          <dgm:chMax val="0"/>
          <dgm:chPref val="0"/>
          <dgm:bulletEnabled val="1"/>
        </dgm:presLayoutVars>
      </dgm:prSet>
      <dgm:spPr>
        <a:prstGeom prst="flowChartAlternateProcess">
          <a:avLst/>
        </a:prstGeom>
      </dgm:spPr>
      <dgm:t>
        <a:bodyPr/>
        <a:lstStyle/>
        <a:p>
          <a:endParaRPr lang="zh-CN" altLang="en-US"/>
        </a:p>
      </dgm:t>
    </dgm:pt>
    <dgm:pt modelId="{BF592338-C0A2-43CB-8686-77E7C5233A1F}" type="pres">
      <dgm:prSet presAssocID="{1E6FDF7B-AD70-4EC6-BAE5-F6A7447641C0}" presName="desTx" presStyleLbl="alignAccFollowNode1" presStyleIdx="2" presStyleCnt="4">
        <dgm:presLayoutVars>
          <dgm:bulletEnabled val="1"/>
        </dgm:presLayoutVars>
      </dgm:prSet>
      <dgm:spPr/>
      <dgm:t>
        <a:bodyPr/>
        <a:lstStyle/>
        <a:p>
          <a:endParaRPr lang="zh-CN" altLang="en-US"/>
        </a:p>
      </dgm:t>
    </dgm:pt>
    <dgm:pt modelId="{FE2A8D62-7A03-4678-9333-DAF58E792014}" type="pres">
      <dgm:prSet presAssocID="{61702200-46B0-4969-B64A-4A0D7AC944E9}" presName="space" presStyleCnt="0"/>
      <dgm:spPr/>
    </dgm:pt>
    <dgm:pt modelId="{16C6ABC1-D633-44A0-8D25-B5106505896C}" type="pres">
      <dgm:prSet presAssocID="{AEB17D92-7952-422D-AFA4-3D196EE33CFC}" presName="composite" presStyleCnt="0"/>
      <dgm:spPr/>
    </dgm:pt>
    <dgm:pt modelId="{B079A34D-5974-4716-8894-E585D8EBBEBD}" type="pres">
      <dgm:prSet presAssocID="{AEB17D92-7952-422D-AFA4-3D196EE33CFC}" presName="parTx" presStyleLbl="alignNode1" presStyleIdx="3" presStyleCnt="4" custScaleX="108949" custScaleY="135089">
        <dgm:presLayoutVars>
          <dgm:chMax val="0"/>
          <dgm:chPref val="0"/>
          <dgm:bulletEnabled val="1"/>
        </dgm:presLayoutVars>
      </dgm:prSet>
      <dgm:spPr>
        <a:prstGeom prst="roundRect">
          <a:avLst/>
        </a:prstGeom>
      </dgm:spPr>
      <dgm:t>
        <a:bodyPr/>
        <a:lstStyle/>
        <a:p>
          <a:endParaRPr lang="zh-CN" altLang="en-US"/>
        </a:p>
      </dgm:t>
    </dgm:pt>
    <dgm:pt modelId="{70DAD0B4-8A0B-46C2-A0F6-8950C467871C}" type="pres">
      <dgm:prSet presAssocID="{AEB17D92-7952-422D-AFA4-3D196EE33CFC}" presName="desTx" presStyleLbl="alignAccFollowNode1" presStyleIdx="3" presStyleCnt="4">
        <dgm:presLayoutVars>
          <dgm:bulletEnabled val="1"/>
        </dgm:presLayoutVars>
      </dgm:prSet>
      <dgm:spPr/>
      <dgm:t>
        <a:bodyPr/>
        <a:lstStyle/>
        <a:p>
          <a:endParaRPr lang="zh-CN" altLang="en-US"/>
        </a:p>
      </dgm:t>
    </dgm:pt>
  </dgm:ptLst>
  <dgm:cxnLst>
    <dgm:cxn modelId="{F442A1E6-6AC7-4AED-AB88-13D7BF9C3702}" srcId="{28001666-8CE2-421B-BD9C-5ACA5B8ED587}" destId="{1E6FDF7B-AD70-4EC6-BAE5-F6A7447641C0}" srcOrd="2" destOrd="0" parTransId="{88C23EDB-B9FD-4CAC-A593-00FE400E7018}" sibTransId="{61702200-46B0-4969-B64A-4A0D7AC944E9}"/>
    <dgm:cxn modelId="{2702B82D-0800-4B28-A7CD-669CA62C8AC9}" srcId="{28001666-8CE2-421B-BD9C-5ACA5B8ED587}" destId="{F9F0D297-48D4-4546-8F3F-62FA97F71A1B}" srcOrd="0" destOrd="0" parTransId="{8744E0B0-7E6B-4E4D-A585-5EB66511272C}" sibTransId="{5095BEC2-8FCF-4D74-94A3-2104A38F47DB}"/>
    <dgm:cxn modelId="{F3381D95-0C40-4B70-85B8-ABF86B49E7E2}" type="presOf" srcId="{1EC57EA8-2C23-4325-91F6-E5A05AAAB6E1}" destId="{70DAD0B4-8A0B-46C2-A0F6-8950C467871C}" srcOrd="0" destOrd="4" presId="urn:microsoft.com/office/officeart/2005/8/layout/hList1"/>
    <dgm:cxn modelId="{4E5421C4-B00B-4584-89E5-471A115152A8}" type="presOf" srcId="{42DB0299-2152-46D6-BFB2-78DE2E79785C}" destId="{70DAD0B4-8A0B-46C2-A0F6-8950C467871C}" srcOrd="0" destOrd="0" presId="urn:microsoft.com/office/officeart/2005/8/layout/hList1"/>
    <dgm:cxn modelId="{18B7570D-190E-41DF-86F8-23BAB9874E77}" type="presOf" srcId="{AEB17D92-7952-422D-AFA4-3D196EE33CFC}" destId="{B079A34D-5974-4716-8894-E585D8EBBEBD}" srcOrd="0" destOrd="0" presId="urn:microsoft.com/office/officeart/2005/8/layout/hList1"/>
    <dgm:cxn modelId="{D5D887B9-C7B3-4181-A4E8-742BDD162892}" type="presOf" srcId="{1110B1E8-1EE1-43A2-99D0-CBD63AE67A22}" destId="{70DAD0B4-8A0B-46C2-A0F6-8950C467871C}" srcOrd="0" destOrd="1" presId="urn:microsoft.com/office/officeart/2005/8/layout/hList1"/>
    <dgm:cxn modelId="{6F464EB2-6FB9-4EB0-B838-35D13CBFB774}" srcId="{AEB17D92-7952-422D-AFA4-3D196EE33CFC}" destId="{502C0609-CF80-4051-A499-1168EF5655C3}" srcOrd="3" destOrd="0" parTransId="{2199960D-B6F6-4270-A1DE-0C67F425A8ED}" sibTransId="{7DBFEAA2-5907-4153-868A-65DFB3421C65}"/>
    <dgm:cxn modelId="{DCA1D431-3B0D-4A9D-8798-E28E385D5A13}" type="presOf" srcId="{F3B71BF7-AECC-4DCB-AB6B-B4401B34D680}" destId="{BF592338-C0A2-43CB-8686-77E7C5233A1F}" srcOrd="0" destOrd="0" presId="urn:microsoft.com/office/officeart/2005/8/layout/hList1"/>
    <dgm:cxn modelId="{04EA2580-6DBA-4D87-91E6-6059DBE53DE3}" srcId="{AEB17D92-7952-422D-AFA4-3D196EE33CFC}" destId="{1110B1E8-1EE1-43A2-99D0-CBD63AE67A22}" srcOrd="1" destOrd="0" parTransId="{76BE0B40-2751-4625-982B-7DC44DC12A72}" sibTransId="{815128F5-6A7F-46BD-BCF0-CAC24D32A003}"/>
    <dgm:cxn modelId="{3141C599-33A0-4836-B664-FF20BD9E057A}" type="presOf" srcId="{28001666-8CE2-421B-BD9C-5ACA5B8ED587}" destId="{F130F58A-4FBB-46A6-8ADB-C83A83B5512B}" srcOrd="0" destOrd="0" presId="urn:microsoft.com/office/officeart/2005/8/layout/hList1"/>
    <dgm:cxn modelId="{9B9DD8DB-1A8A-4CC2-931E-063915F18ADF}" type="presOf" srcId="{39651976-ACE0-4C62-9461-172A9A089501}" destId="{70DAD0B4-8A0B-46C2-A0F6-8950C467871C}" srcOrd="0" destOrd="2" presId="urn:microsoft.com/office/officeart/2005/8/layout/hList1"/>
    <dgm:cxn modelId="{9D183C53-3282-4D69-A629-EC31AC4915B5}" type="presOf" srcId="{502C0609-CF80-4051-A499-1168EF5655C3}" destId="{70DAD0B4-8A0B-46C2-A0F6-8950C467871C}" srcOrd="0" destOrd="3" presId="urn:microsoft.com/office/officeart/2005/8/layout/hList1"/>
    <dgm:cxn modelId="{49B4674F-E4BF-48A9-A4FD-851D62AE6B31}" srcId="{28001666-8CE2-421B-BD9C-5ACA5B8ED587}" destId="{AEB17D92-7952-422D-AFA4-3D196EE33CFC}" srcOrd="3" destOrd="0" parTransId="{99E6727B-0B20-4DB6-8B91-3C96AF16A735}" sibTransId="{BBCDD664-D64C-4DD6-8CFA-827F907A7546}"/>
    <dgm:cxn modelId="{5D3C9C25-E300-4F19-80A1-6B83420CD0A7}" srcId="{28001666-8CE2-421B-BD9C-5ACA5B8ED587}" destId="{C8DE19EF-4B7A-485F-93D5-386C49888019}" srcOrd="1" destOrd="0" parTransId="{C79EE416-B38F-41F5-9D1D-A83E0AB7DBFA}" sibTransId="{F758F807-30F6-4DCB-8A7A-9C0986B78093}"/>
    <dgm:cxn modelId="{F1D3508B-04EB-43A6-9C00-8ADE221C54FA}" type="presOf" srcId="{DFC229A6-5E3C-47E1-BA8F-E631388C6068}" destId="{C6A7AB5B-90BC-478C-8F27-30CC6B90DDA8}" srcOrd="0" destOrd="0" presId="urn:microsoft.com/office/officeart/2005/8/layout/hList1"/>
    <dgm:cxn modelId="{A7611FD9-3588-474A-B6C6-B082D7D09AF5}" srcId="{AEB17D92-7952-422D-AFA4-3D196EE33CFC}" destId="{39651976-ACE0-4C62-9461-172A9A089501}" srcOrd="2" destOrd="0" parTransId="{D7051996-2AA7-4BE5-9A7D-480567FC05C2}" sibTransId="{749A0393-2301-4E17-8C3B-2757284CE435}"/>
    <dgm:cxn modelId="{84FAF638-3908-4482-81E8-6659468D6922}" type="presOf" srcId="{F804ADBD-6E6F-4522-A8BB-5B32F59D97F1}" destId="{5E15218A-056A-4B73-9903-60D6899AA52D}" srcOrd="0" destOrd="0" presId="urn:microsoft.com/office/officeart/2005/8/layout/hList1"/>
    <dgm:cxn modelId="{5573F586-CEEE-46D3-9A79-B84AF139FBD2}" srcId="{AEB17D92-7952-422D-AFA4-3D196EE33CFC}" destId="{1EC57EA8-2C23-4325-91F6-E5A05AAAB6E1}" srcOrd="4" destOrd="0" parTransId="{B3807110-B215-4186-81E0-8DB07FCB249C}" sibTransId="{9FDAB3B4-05E5-475B-BEA8-0D567262B3F7}"/>
    <dgm:cxn modelId="{8C6F763F-480A-4999-8D98-BD51425CDCB4}" srcId="{C8DE19EF-4B7A-485F-93D5-386C49888019}" destId="{F804ADBD-6E6F-4522-A8BB-5B32F59D97F1}" srcOrd="0" destOrd="0" parTransId="{7DE06E22-91E7-4ED3-AD02-3817D0C0D034}" sibTransId="{5DDDFDAC-7DB0-4D6D-80A7-385879D59344}"/>
    <dgm:cxn modelId="{167A6E20-0801-4E58-8B78-4C0A3767E70B}" srcId="{F9F0D297-48D4-4546-8F3F-62FA97F71A1B}" destId="{DFC229A6-5E3C-47E1-BA8F-E631388C6068}" srcOrd="0" destOrd="0" parTransId="{D4A0AB97-6297-4FB5-B682-2F3B685828CB}" sibTransId="{3DF96F01-D84A-46C9-93C1-76EF0F210913}"/>
    <dgm:cxn modelId="{3F3790F2-5B62-4964-B125-3F42203801CE}" srcId="{1E6FDF7B-AD70-4EC6-BAE5-F6A7447641C0}" destId="{F3B71BF7-AECC-4DCB-AB6B-B4401B34D680}" srcOrd="0" destOrd="0" parTransId="{62010FD6-FB37-4ED9-9C0F-5C11084E2752}" sibTransId="{4BED0C07-97D5-4029-B83E-22C6F3E0A89E}"/>
    <dgm:cxn modelId="{00611E27-FB08-42F4-8CBD-4B02F205DF49}" srcId="{AEB17D92-7952-422D-AFA4-3D196EE33CFC}" destId="{42DB0299-2152-46D6-BFB2-78DE2E79785C}" srcOrd="0" destOrd="0" parTransId="{55D02627-6CCE-4A18-85D8-C388DC150BE6}" sibTransId="{EA65871A-3A4E-45B0-AB6D-4BD6D6033154}"/>
    <dgm:cxn modelId="{F5846D99-9898-4875-A83C-76F0E5466164}" type="presOf" srcId="{1E6FDF7B-AD70-4EC6-BAE5-F6A7447641C0}" destId="{BF4B3C6A-6EDE-4FFC-87F8-AFB55ABE0D14}" srcOrd="0" destOrd="0" presId="urn:microsoft.com/office/officeart/2005/8/layout/hList1"/>
    <dgm:cxn modelId="{579E7C89-5158-447E-ACDB-AC09EBECEBC3}" type="presOf" srcId="{C8DE19EF-4B7A-485F-93D5-386C49888019}" destId="{5BD44F7F-A01B-47FF-AA31-5DEC3D815130}" srcOrd="0" destOrd="0" presId="urn:microsoft.com/office/officeart/2005/8/layout/hList1"/>
    <dgm:cxn modelId="{6E13E523-03A0-4206-830F-A1A1512813BC}" type="presOf" srcId="{F9F0D297-48D4-4546-8F3F-62FA97F71A1B}" destId="{ECD9FECF-29E3-4B0F-B620-51A4359C86CC}" srcOrd="0" destOrd="0" presId="urn:microsoft.com/office/officeart/2005/8/layout/hList1"/>
    <dgm:cxn modelId="{1CBB6500-C845-497D-9B91-9DB3B1667A87}" type="presParOf" srcId="{F130F58A-4FBB-46A6-8ADB-C83A83B5512B}" destId="{AEC80AA6-B265-4F4A-85E3-DE3E3CA30913}" srcOrd="0" destOrd="0" presId="urn:microsoft.com/office/officeart/2005/8/layout/hList1"/>
    <dgm:cxn modelId="{322C5A8F-C4AE-419F-98FA-0CF9A1C19B2E}" type="presParOf" srcId="{AEC80AA6-B265-4F4A-85E3-DE3E3CA30913}" destId="{ECD9FECF-29E3-4B0F-B620-51A4359C86CC}" srcOrd="0" destOrd="0" presId="urn:microsoft.com/office/officeart/2005/8/layout/hList1"/>
    <dgm:cxn modelId="{29CC2A83-446D-496C-B1EF-7E43D361B853}" type="presParOf" srcId="{AEC80AA6-B265-4F4A-85E3-DE3E3CA30913}" destId="{C6A7AB5B-90BC-478C-8F27-30CC6B90DDA8}" srcOrd="1" destOrd="0" presId="urn:microsoft.com/office/officeart/2005/8/layout/hList1"/>
    <dgm:cxn modelId="{8F771237-5785-4E28-A48A-09AD2BB7CFAB}" type="presParOf" srcId="{F130F58A-4FBB-46A6-8ADB-C83A83B5512B}" destId="{F585BE51-D0A6-48A8-963F-7837BBE1A6A6}" srcOrd="1" destOrd="0" presId="urn:microsoft.com/office/officeart/2005/8/layout/hList1"/>
    <dgm:cxn modelId="{9C6231A6-F3A5-44EF-8D93-654AA7308D5E}" type="presParOf" srcId="{F130F58A-4FBB-46A6-8ADB-C83A83B5512B}" destId="{073B13AF-747E-478A-82BC-AD8023E49538}" srcOrd="2" destOrd="0" presId="urn:microsoft.com/office/officeart/2005/8/layout/hList1"/>
    <dgm:cxn modelId="{E8D53DC6-CB37-42F1-8CE4-EA5F1972A7CF}" type="presParOf" srcId="{073B13AF-747E-478A-82BC-AD8023E49538}" destId="{5BD44F7F-A01B-47FF-AA31-5DEC3D815130}" srcOrd="0" destOrd="0" presId="urn:microsoft.com/office/officeart/2005/8/layout/hList1"/>
    <dgm:cxn modelId="{B2C825D3-08C4-4C00-99B3-94CAD4BE2838}" type="presParOf" srcId="{073B13AF-747E-478A-82BC-AD8023E49538}" destId="{5E15218A-056A-4B73-9903-60D6899AA52D}" srcOrd="1" destOrd="0" presId="urn:microsoft.com/office/officeart/2005/8/layout/hList1"/>
    <dgm:cxn modelId="{6C2EB23B-75C2-4ADB-9328-2430F61ED30F}" type="presParOf" srcId="{F130F58A-4FBB-46A6-8ADB-C83A83B5512B}" destId="{68CB81B6-9F1D-4848-9544-9ADD30B3A6DB}" srcOrd="3" destOrd="0" presId="urn:microsoft.com/office/officeart/2005/8/layout/hList1"/>
    <dgm:cxn modelId="{7CE3C01F-72AA-4EB2-ADBC-692526BF488C}" type="presParOf" srcId="{F130F58A-4FBB-46A6-8ADB-C83A83B5512B}" destId="{233516FD-8904-4CBC-845A-45014D128916}" srcOrd="4" destOrd="0" presId="urn:microsoft.com/office/officeart/2005/8/layout/hList1"/>
    <dgm:cxn modelId="{6AE97EDB-E464-451F-B5A7-F92F5D5D638F}" type="presParOf" srcId="{233516FD-8904-4CBC-845A-45014D128916}" destId="{BF4B3C6A-6EDE-4FFC-87F8-AFB55ABE0D14}" srcOrd="0" destOrd="0" presId="urn:microsoft.com/office/officeart/2005/8/layout/hList1"/>
    <dgm:cxn modelId="{995C9197-F360-48A1-81F1-3569B4141387}" type="presParOf" srcId="{233516FD-8904-4CBC-845A-45014D128916}" destId="{BF592338-C0A2-43CB-8686-77E7C5233A1F}" srcOrd="1" destOrd="0" presId="urn:microsoft.com/office/officeart/2005/8/layout/hList1"/>
    <dgm:cxn modelId="{03132442-8F9E-4B66-8D52-5F3DCC2CBF58}" type="presParOf" srcId="{F130F58A-4FBB-46A6-8ADB-C83A83B5512B}" destId="{FE2A8D62-7A03-4678-9333-DAF58E792014}" srcOrd="5" destOrd="0" presId="urn:microsoft.com/office/officeart/2005/8/layout/hList1"/>
    <dgm:cxn modelId="{7FC21741-626C-4AF2-88DF-F2DF6F6F37E6}" type="presParOf" srcId="{F130F58A-4FBB-46A6-8ADB-C83A83B5512B}" destId="{16C6ABC1-D633-44A0-8D25-B5106505896C}" srcOrd="6" destOrd="0" presId="urn:microsoft.com/office/officeart/2005/8/layout/hList1"/>
    <dgm:cxn modelId="{4D71E403-2ED9-468E-B401-061CAED9EF69}" type="presParOf" srcId="{16C6ABC1-D633-44A0-8D25-B5106505896C}" destId="{B079A34D-5974-4716-8894-E585D8EBBEBD}" srcOrd="0" destOrd="0" presId="urn:microsoft.com/office/officeart/2005/8/layout/hList1"/>
    <dgm:cxn modelId="{AD7AB534-ABAB-42A7-9382-C8725BD4A69F}" type="presParOf" srcId="{16C6ABC1-D633-44A0-8D25-B5106505896C}" destId="{70DAD0B4-8A0B-46C2-A0F6-8950C467871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89EAA0-FBB1-4A7F-AC02-FF5AB2AE36D5}" type="doc">
      <dgm:prSet loTypeId="urn:microsoft.com/office/officeart/2005/8/layout/radial3" loCatId="cycle" qsTypeId="urn:microsoft.com/office/officeart/2005/8/quickstyle/simple1" qsCatId="simple" csTypeId="urn:microsoft.com/office/officeart/2005/8/colors/colorful2" csCatId="colorful" phldr="1"/>
      <dgm:spPr/>
      <dgm:t>
        <a:bodyPr/>
        <a:lstStyle/>
        <a:p>
          <a:endParaRPr lang="zh-CN" altLang="en-US"/>
        </a:p>
      </dgm:t>
    </dgm:pt>
    <dgm:pt modelId="{CF181890-7B5D-4577-B0F0-4D8858DEFC19}">
      <dgm:prSet phldrT="[文本]"/>
      <dgm:spPr>
        <a:solidFill>
          <a:srgbClr val="00B050">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b="1" dirty="0">
              <a:latin typeface="思源黑体 CN Normal" pitchFamily="34" charset="-122"/>
              <a:ea typeface="思源黑体 CN Normal" pitchFamily="34" charset="-122"/>
            </a:rPr>
            <a:t>记录</a:t>
          </a:r>
        </a:p>
      </dgm:t>
    </dgm:pt>
    <dgm:pt modelId="{D535C65A-4418-4AF7-8AA6-9E3926F7C9DA}" cxnId="{283BF2CF-DC2E-445B-84D0-CA71156CD2C3}" type="parTrans">
      <dgm:prSet/>
      <dgm:spPr/>
      <dgm:t>
        <a:bodyPr/>
        <a:lstStyle/>
        <a:p>
          <a:endParaRPr lang="zh-CN" altLang="en-US" b="1">
            <a:latin typeface="思源黑体 CN Normal" pitchFamily="34" charset="-122"/>
            <a:ea typeface="思源黑体 CN Normal" pitchFamily="34" charset="-122"/>
          </a:endParaRPr>
        </a:p>
      </dgm:t>
    </dgm:pt>
    <dgm:pt modelId="{73137A9B-3818-496B-B823-82A43E829A9A}" cxnId="{283BF2CF-DC2E-445B-84D0-CA71156CD2C3}" type="sibTrans">
      <dgm:prSet/>
      <dgm:spPr/>
      <dgm:t>
        <a:bodyPr/>
        <a:lstStyle/>
        <a:p>
          <a:endParaRPr lang="zh-CN" altLang="en-US" b="1">
            <a:latin typeface="思源黑体 CN Normal" pitchFamily="34" charset="-122"/>
            <a:ea typeface="思源黑体 CN Normal" pitchFamily="34" charset="-122"/>
          </a:endParaRPr>
        </a:p>
      </dgm:t>
    </dgm:pt>
    <dgm:pt modelId="{E2991D44-AC52-45D6-8001-A49E6D2B2EA1}">
      <dgm:prSet phldrT="[文本]" custT="1"/>
      <dgm:spPr>
        <a:solidFill>
          <a:srgbClr val="377D6C">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400" b="1" dirty="0">
              <a:latin typeface="思源黑体 CN Normal" pitchFamily="34" charset="-122"/>
              <a:ea typeface="思源黑体 CN Normal" pitchFamily="34" charset="-122"/>
            </a:rPr>
            <a:t>实时</a:t>
          </a:r>
        </a:p>
      </dgm:t>
    </dgm:pt>
    <dgm:pt modelId="{133C1732-ED99-4063-AF0B-226EF8607E03}" cxnId="{94079640-7383-4DBD-9A91-E5D732456A7B}" type="parTrans">
      <dgm:prSet/>
      <dgm:spPr/>
      <dgm:t>
        <a:bodyPr/>
        <a:lstStyle/>
        <a:p>
          <a:endParaRPr lang="zh-CN" altLang="en-US" b="1">
            <a:latin typeface="思源黑体 CN Normal" pitchFamily="34" charset="-122"/>
            <a:ea typeface="思源黑体 CN Normal" pitchFamily="34" charset="-122"/>
          </a:endParaRPr>
        </a:p>
      </dgm:t>
    </dgm:pt>
    <dgm:pt modelId="{C5408031-EB93-4033-BE14-AECD9074780F}" cxnId="{94079640-7383-4DBD-9A91-E5D732456A7B}" type="sibTrans">
      <dgm:prSet/>
      <dgm:spPr/>
      <dgm:t>
        <a:bodyPr/>
        <a:lstStyle/>
        <a:p>
          <a:endParaRPr lang="zh-CN" altLang="en-US" b="1">
            <a:latin typeface="思源黑体 CN Normal" pitchFamily="34" charset="-122"/>
            <a:ea typeface="思源黑体 CN Normal" pitchFamily="34" charset="-122"/>
          </a:endParaRPr>
        </a:p>
      </dgm:t>
    </dgm:pt>
    <dgm:pt modelId="{2EEBE42E-1296-4AC7-8814-83DDF6BAC5E3}">
      <dgm:prSet phldrT="[文本]" custT="1"/>
      <dgm:spPr>
        <a:solidFill>
          <a:srgbClr val="B9F0DC">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400" b="1" dirty="0">
              <a:latin typeface="思源黑体 CN Normal" pitchFamily="34" charset="-122"/>
              <a:ea typeface="思源黑体 CN Normal" pitchFamily="34" charset="-122"/>
            </a:rPr>
            <a:t>准确</a:t>
          </a:r>
        </a:p>
      </dgm:t>
    </dgm:pt>
    <dgm:pt modelId="{6DC1AFB7-BBBE-43B4-9DBC-A25DB0B21CBB}" cxnId="{1ABB8C6F-AFF8-42CF-8790-D3979ABF0934}" type="parTrans">
      <dgm:prSet/>
      <dgm:spPr/>
      <dgm:t>
        <a:bodyPr/>
        <a:lstStyle/>
        <a:p>
          <a:endParaRPr lang="zh-CN" altLang="en-US" b="1">
            <a:latin typeface="思源黑体 CN Normal" pitchFamily="34" charset="-122"/>
            <a:ea typeface="思源黑体 CN Normal" pitchFamily="34" charset="-122"/>
          </a:endParaRPr>
        </a:p>
      </dgm:t>
    </dgm:pt>
    <dgm:pt modelId="{CE623830-2CE6-4499-AFED-A1632477AFBF}" cxnId="{1ABB8C6F-AFF8-42CF-8790-D3979ABF0934}" type="sibTrans">
      <dgm:prSet/>
      <dgm:spPr/>
      <dgm:t>
        <a:bodyPr/>
        <a:lstStyle/>
        <a:p>
          <a:endParaRPr lang="zh-CN" altLang="en-US" b="1">
            <a:latin typeface="思源黑体 CN Normal" pitchFamily="34" charset="-122"/>
            <a:ea typeface="思源黑体 CN Normal" pitchFamily="34" charset="-122"/>
          </a:endParaRPr>
        </a:p>
      </dgm:t>
    </dgm:pt>
    <dgm:pt modelId="{6EB1D934-09B3-4DB1-AC8A-232F03768925}">
      <dgm:prSet phldrT="[文本]" custT="1"/>
      <dgm:spPr>
        <a:ln>
          <a:noFill/>
        </a:ln>
        <a:effectLst/>
        <a:scene3d>
          <a:camera prst="orthographicFront">
            <a:rot lat="0" lon="0" rev="0"/>
          </a:camera>
          <a:lightRig rig="contrasting" dir="t">
            <a:rot lat="0" lon="0" rev="7800000"/>
          </a:lightRig>
        </a:scene3d>
        <a:sp3d>
          <a:bevelT w="139700" h="139700"/>
        </a:sp3d>
      </dgm:spPr>
      <dgm:t>
        <a:bodyPr/>
        <a:lstStyle/>
        <a:p>
          <a:r>
            <a:rPr lang="zh-CN" altLang="en-US" sz="1400" b="1" dirty="0">
              <a:latin typeface="思源黑体 CN Normal" pitchFamily="34" charset="-122"/>
              <a:ea typeface="思源黑体 CN Normal" pitchFamily="34" charset="-122"/>
            </a:rPr>
            <a:t>完整</a:t>
          </a:r>
        </a:p>
      </dgm:t>
    </dgm:pt>
    <dgm:pt modelId="{BCDDB8B3-9482-41A6-A827-1792FE923F61}" cxnId="{B8C3A460-8FF5-4F48-BD92-9316A0478E5D}" type="parTrans">
      <dgm:prSet/>
      <dgm:spPr/>
      <dgm:t>
        <a:bodyPr/>
        <a:lstStyle/>
        <a:p>
          <a:endParaRPr lang="zh-CN" altLang="en-US" b="1">
            <a:latin typeface="思源黑体 CN Normal" pitchFamily="34" charset="-122"/>
            <a:ea typeface="思源黑体 CN Normal" pitchFamily="34" charset="-122"/>
          </a:endParaRPr>
        </a:p>
      </dgm:t>
    </dgm:pt>
    <dgm:pt modelId="{5009973A-85E4-435C-9F82-87F12A6842A3}" cxnId="{B8C3A460-8FF5-4F48-BD92-9316A0478E5D}" type="sibTrans">
      <dgm:prSet/>
      <dgm:spPr/>
      <dgm:t>
        <a:bodyPr/>
        <a:lstStyle/>
        <a:p>
          <a:endParaRPr lang="zh-CN" altLang="en-US" b="1">
            <a:latin typeface="思源黑体 CN Normal" pitchFamily="34" charset="-122"/>
            <a:ea typeface="思源黑体 CN Normal" pitchFamily="34" charset="-122"/>
          </a:endParaRPr>
        </a:p>
      </dgm:t>
    </dgm:pt>
    <dgm:pt modelId="{C1FB3B27-026B-481C-900C-EA50022A270D}">
      <dgm:prSet phldrT="[文本]" custT="1"/>
      <dgm:spPr>
        <a:solidFill>
          <a:schemeClr val="accent1">
            <a:lumMod val="50000"/>
            <a:alpha val="50000"/>
          </a:scheme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400" b="1" dirty="0">
              <a:latin typeface="思源黑体 CN Normal" pitchFamily="34" charset="-122"/>
              <a:ea typeface="思源黑体 CN Normal" pitchFamily="34" charset="-122"/>
            </a:rPr>
            <a:t>受控</a:t>
          </a:r>
        </a:p>
      </dgm:t>
    </dgm:pt>
    <dgm:pt modelId="{7E1ECFF2-DE90-477F-BD81-1045FB9705C9}" cxnId="{9ACF65AE-4469-465D-98FE-972F7459690B}" type="parTrans">
      <dgm:prSet/>
      <dgm:spPr/>
      <dgm:t>
        <a:bodyPr/>
        <a:lstStyle/>
        <a:p>
          <a:endParaRPr lang="zh-CN" altLang="en-US" b="1">
            <a:latin typeface="思源黑体 CN Normal" pitchFamily="34" charset="-122"/>
            <a:ea typeface="思源黑体 CN Normal" pitchFamily="34" charset="-122"/>
          </a:endParaRPr>
        </a:p>
      </dgm:t>
    </dgm:pt>
    <dgm:pt modelId="{17633676-7975-43E9-B241-BEEB5DD86A80}" cxnId="{9ACF65AE-4469-465D-98FE-972F7459690B}" type="sibTrans">
      <dgm:prSet/>
      <dgm:spPr/>
      <dgm:t>
        <a:bodyPr/>
        <a:lstStyle/>
        <a:p>
          <a:endParaRPr lang="zh-CN" altLang="en-US" b="1">
            <a:latin typeface="思源黑体 CN Normal" pitchFamily="34" charset="-122"/>
            <a:ea typeface="思源黑体 CN Normal" pitchFamily="34" charset="-122"/>
          </a:endParaRPr>
        </a:p>
      </dgm:t>
    </dgm:pt>
    <dgm:pt modelId="{277F2906-4854-4B3B-BB1B-E7B5FFD2ABF2}">
      <dgm:prSet custT="1"/>
      <dgm:spPr>
        <a:solidFill>
          <a:srgbClr val="1EA08C">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400" b="1" dirty="0">
              <a:latin typeface="思源黑体 CN Normal" pitchFamily="34" charset="-122"/>
              <a:ea typeface="思源黑体 CN Normal" pitchFamily="34" charset="-122"/>
            </a:rPr>
            <a:t>复合</a:t>
          </a:r>
        </a:p>
      </dgm:t>
    </dgm:pt>
    <dgm:pt modelId="{C20AD7D8-822E-45FA-9401-C8436A97912C}" cxnId="{920DB01D-8BA7-40C0-9EE0-50656A5ABA34}" type="parTrans">
      <dgm:prSet/>
      <dgm:spPr/>
      <dgm:t>
        <a:bodyPr/>
        <a:lstStyle/>
        <a:p>
          <a:endParaRPr lang="zh-CN" altLang="en-US" b="1">
            <a:latin typeface="思源黑体 CN Normal" pitchFamily="34" charset="-122"/>
            <a:ea typeface="思源黑体 CN Normal" pitchFamily="34" charset="-122"/>
          </a:endParaRPr>
        </a:p>
      </dgm:t>
    </dgm:pt>
    <dgm:pt modelId="{EB07F1A2-529F-4A91-90A9-A56FF0C41D21}" cxnId="{920DB01D-8BA7-40C0-9EE0-50656A5ABA34}" type="sibTrans">
      <dgm:prSet/>
      <dgm:spPr/>
      <dgm:t>
        <a:bodyPr/>
        <a:lstStyle/>
        <a:p>
          <a:endParaRPr lang="zh-CN" altLang="en-US" b="1">
            <a:latin typeface="思源黑体 CN Normal" pitchFamily="34" charset="-122"/>
            <a:ea typeface="思源黑体 CN Normal" pitchFamily="34" charset="-122"/>
          </a:endParaRPr>
        </a:p>
      </dgm:t>
    </dgm:pt>
    <dgm:pt modelId="{EC6A28FC-533E-4A51-B44D-DD178248908D}">
      <dgm:prSet custT="1"/>
      <dgm:spPr>
        <a:ln>
          <a:noFill/>
        </a:ln>
        <a:effectLst/>
        <a:scene3d>
          <a:camera prst="orthographicFront">
            <a:rot lat="0" lon="0" rev="0"/>
          </a:camera>
          <a:lightRig rig="contrasting" dir="t">
            <a:rot lat="0" lon="0" rev="7800000"/>
          </a:lightRig>
        </a:scene3d>
        <a:sp3d>
          <a:bevelT w="139700" h="139700"/>
        </a:sp3d>
      </dgm:spPr>
      <dgm:t>
        <a:bodyPr/>
        <a:lstStyle/>
        <a:p>
          <a:r>
            <a:rPr lang="zh-CN" altLang="en-US" sz="1400" b="1" dirty="0">
              <a:latin typeface="思源黑体 CN Normal" pitchFamily="34" charset="-122"/>
              <a:ea typeface="思源黑体 CN Normal" pitchFamily="34" charset="-122"/>
            </a:rPr>
            <a:t>审核</a:t>
          </a:r>
        </a:p>
      </dgm:t>
    </dgm:pt>
    <dgm:pt modelId="{F0D212C7-BE67-46D3-9909-B20E984DE53A}" cxnId="{A0541EB9-D34F-433C-AB88-4857E3DA47D4}" type="parTrans">
      <dgm:prSet/>
      <dgm:spPr/>
      <dgm:t>
        <a:bodyPr/>
        <a:lstStyle/>
        <a:p>
          <a:endParaRPr lang="zh-CN" altLang="en-US" b="1">
            <a:latin typeface="思源黑体 CN Normal" pitchFamily="34" charset="-122"/>
            <a:ea typeface="思源黑体 CN Normal" pitchFamily="34" charset="-122"/>
          </a:endParaRPr>
        </a:p>
      </dgm:t>
    </dgm:pt>
    <dgm:pt modelId="{922A279B-571F-48A4-8D9F-678261147779}" cxnId="{A0541EB9-D34F-433C-AB88-4857E3DA47D4}" type="sibTrans">
      <dgm:prSet/>
      <dgm:spPr/>
      <dgm:t>
        <a:bodyPr/>
        <a:lstStyle/>
        <a:p>
          <a:endParaRPr lang="zh-CN" altLang="en-US" b="1">
            <a:latin typeface="思源黑体 CN Normal" pitchFamily="34" charset="-122"/>
            <a:ea typeface="思源黑体 CN Normal" pitchFamily="34" charset="-122"/>
          </a:endParaRPr>
        </a:p>
      </dgm:t>
    </dgm:pt>
    <dgm:pt modelId="{BA661BCE-271E-4575-9E58-58EB2685F97B}" type="pres">
      <dgm:prSet presAssocID="{7D89EAA0-FBB1-4A7F-AC02-FF5AB2AE36D5}" presName="composite" presStyleCnt="0">
        <dgm:presLayoutVars>
          <dgm:chMax val="1"/>
          <dgm:dir/>
          <dgm:resizeHandles val="exact"/>
        </dgm:presLayoutVars>
      </dgm:prSet>
      <dgm:spPr/>
      <dgm:t>
        <a:bodyPr/>
        <a:lstStyle/>
        <a:p>
          <a:endParaRPr lang="zh-CN" altLang="en-US"/>
        </a:p>
      </dgm:t>
    </dgm:pt>
    <dgm:pt modelId="{52F1F191-01A6-4DCB-A648-27708BFEAA70}" type="pres">
      <dgm:prSet presAssocID="{7D89EAA0-FBB1-4A7F-AC02-FF5AB2AE36D5}" presName="radial" presStyleCnt="0">
        <dgm:presLayoutVars>
          <dgm:animLvl val="ctr"/>
        </dgm:presLayoutVars>
      </dgm:prSet>
      <dgm:spPr/>
    </dgm:pt>
    <dgm:pt modelId="{B54FF4CC-D718-4E83-8876-B9E47C3F320A}" type="pres">
      <dgm:prSet presAssocID="{CF181890-7B5D-4577-B0F0-4D8858DEFC19}" presName="centerShape" presStyleLbl="vennNode1" presStyleIdx="0" presStyleCnt="7"/>
      <dgm:spPr/>
      <dgm:t>
        <a:bodyPr/>
        <a:lstStyle/>
        <a:p>
          <a:endParaRPr lang="zh-CN" altLang="en-US"/>
        </a:p>
      </dgm:t>
    </dgm:pt>
    <dgm:pt modelId="{C9A08841-37A2-47D0-99C4-DF7BB5219040}" type="pres">
      <dgm:prSet presAssocID="{E2991D44-AC52-45D6-8001-A49E6D2B2EA1}" presName="node" presStyleLbl="vennNode1" presStyleIdx="1" presStyleCnt="7">
        <dgm:presLayoutVars>
          <dgm:bulletEnabled val="1"/>
        </dgm:presLayoutVars>
      </dgm:prSet>
      <dgm:spPr/>
      <dgm:t>
        <a:bodyPr/>
        <a:lstStyle/>
        <a:p>
          <a:endParaRPr lang="zh-CN" altLang="en-US"/>
        </a:p>
      </dgm:t>
    </dgm:pt>
    <dgm:pt modelId="{0D7BFECB-223C-4B0B-90E1-1D3EAE921FD0}" type="pres">
      <dgm:prSet presAssocID="{2EEBE42E-1296-4AC7-8814-83DDF6BAC5E3}" presName="node" presStyleLbl="vennNode1" presStyleIdx="2" presStyleCnt="7">
        <dgm:presLayoutVars>
          <dgm:bulletEnabled val="1"/>
        </dgm:presLayoutVars>
      </dgm:prSet>
      <dgm:spPr/>
      <dgm:t>
        <a:bodyPr/>
        <a:lstStyle/>
        <a:p>
          <a:endParaRPr lang="zh-CN" altLang="en-US"/>
        </a:p>
      </dgm:t>
    </dgm:pt>
    <dgm:pt modelId="{90193509-4CD5-4431-BC9D-2598B21E1285}" type="pres">
      <dgm:prSet presAssocID="{6EB1D934-09B3-4DB1-AC8A-232F03768925}" presName="node" presStyleLbl="vennNode1" presStyleIdx="3" presStyleCnt="7">
        <dgm:presLayoutVars>
          <dgm:bulletEnabled val="1"/>
        </dgm:presLayoutVars>
      </dgm:prSet>
      <dgm:spPr/>
      <dgm:t>
        <a:bodyPr/>
        <a:lstStyle/>
        <a:p>
          <a:endParaRPr lang="zh-CN" altLang="en-US"/>
        </a:p>
      </dgm:t>
    </dgm:pt>
    <dgm:pt modelId="{A93ED463-23C8-4F4F-870B-EDE3CFA9BA92}" type="pres">
      <dgm:prSet presAssocID="{277F2906-4854-4B3B-BB1B-E7B5FFD2ABF2}" presName="node" presStyleLbl="vennNode1" presStyleIdx="4" presStyleCnt="7">
        <dgm:presLayoutVars>
          <dgm:bulletEnabled val="1"/>
        </dgm:presLayoutVars>
      </dgm:prSet>
      <dgm:spPr/>
      <dgm:t>
        <a:bodyPr/>
        <a:lstStyle/>
        <a:p>
          <a:endParaRPr lang="zh-CN" altLang="en-US"/>
        </a:p>
      </dgm:t>
    </dgm:pt>
    <dgm:pt modelId="{B636B37E-E437-4C21-8DCD-7EE8B1D070E3}" type="pres">
      <dgm:prSet presAssocID="{EC6A28FC-533E-4A51-B44D-DD178248908D}" presName="node" presStyleLbl="vennNode1" presStyleIdx="5" presStyleCnt="7">
        <dgm:presLayoutVars>
          <dgm:bulletEnabled val="1"/>
        </dgm:presLayoutVars>
      </dgm:prSet>
      <dgm:spPr/>
      <dgm:t>
        <a:bodyPr/>
        <a:lstStyle/>
        <a:p>
          <a:endParaRPr lang="zh-CN" altLang="en-US"/>
        </a:p>
      </dgm:t>
    </dgm:pt>
    <dgm:pt modelId="{03BE5C81-EF75-4647-9131-6A9C34BE801C}" type="pres">
      <dgm:prSet presAssocID="{C1FB3B27-026B-481C-900C-EA50022A270D}" presName="node" presStyleLbl="vennNode1" presStyleIdx="6" presStyleCnt="7">
        <dgm:presLayoutVars>
          <dgm:bulletEnabled val="1"/>
        </dgm:presLayoutVars>
      </dgm:prSet>
      <dgm:spPr/>
      <dgm:t>
        <a:bodyPr/>
        <a:lstStyle/>
        <a:p>
          <a:endParaRPr lang="zh-CN" altLang="en-US"/>
        </a:p>
      </dgm:t>
    </dgm:pt>
  </dgm:ptLst>
  <dgm:cxnLst>
    <dgm:cxn modelId="{1D19F772-75CB-4BBF-8A3C-601964504DD4}" type="presOf" srcId="{7D89EAA0-FBB1-4A7F-AC02-FF5AB2AE36D5}" destId="{BA661BCE-271E-4575-9E58-58EB2685F97B}" srcOrd="0" destOrd="0" presId="urn:microsoft.com/office/officeart/2005/8/layout/radial3"/>
    <dgm:cxn modelId="{38F826D6-795E-4496-B2B7-A01FFC603659}" type="presOf" srcId="{E2991D44-AC52-45D6-8001-A49E6D2B2EA1}" destId="{C9A08841-37A2-47D0-99C4-DF7BB5219040}" srcOrd="0" destOrd="0" presId="urn:microsoft.com/office/officeart/2005/8/layout/radial3"/>
    <dgm:cxn modelId="{4276A980-43E3-42F6-943C-F9F9632CF61F}" type="presOf" srcId="{277F2906-4854-4B3B-BB1B-E7B5FFD2ABF2}" destId="{A93ED463-23C8-4F4F-870B-EDE3CFA9BA92}" srcOrd="0" destOrd="0" presId="urn:microsoft.com/office/officeart/2005/8/layout/radial3"/>
    <dgm:cxn modelId="{9DDBA1C0-CEB7-4D8D-93F0-16F9A446F770}" type="presOf" srcId="{6EB1D934-09B3-4DB1-AC8A-232F03768925}" destId="{90193509-4CD5-4431-BC9D-2598B21E1285}" srcOrd="0" destOrd="0" presId="urn:microsoft.com/office/officeart/2005/8/layout/radial3"/>
    <dgm:cxn modelId="{B806496A-AE3A-447E-B4E6-2C2CAC6C7EA4}" type="presOf" srcId="{EC6A28FC-533E-4A51-B44D-DD178248908D}" destId="{B636B37E-E437-4C21-8DCD-7EE8B1D070E3}" srcOrd="0" destOrd="0" presId="urn:microsoft.com/office/officeart/2005/8/layout/radial3"/>
    <dgm:cxn modelId="{237DDB89-D36D-4F37-9503-D1022C754B15}" type="presOf" srcId="{2EEBE42E-1296-4AC7-8814-83DDF6BAC5E3}" destId="{0D7BFECB-223C-4B0B-90E1-1D3EAE921FD0}" srcOrd="0" destOrd="0" presId="urn:microsoft.com/office/officeart/2005/8/layout/radial3"/>
    <dgm:cxn modelId="{9ACF65AE-4469-465D-98FE-972F7459690B}" srcId="{CF181890-7B5D-4577-B0F0-4D8858DEFC19}" destId="{C1FB3B27-026B-481C-900C-EA50022A270D}" srcOrd="5" destOrd="0" parTransId="{7E1ECFF2-DE90-477F-BD81-1045FB9705C9}" sibTransId="{17633676-7975-43E9-B241-BEEB5DD86A80}"/>
    <dgm:cxn modelId="{283BF2CF-DC2E-445B-84D0-CA71156CD2C3}" srcId="{7D89EAA0-FBB1-4A7F-AC02-FF5AB2AE36D5}" destId="{CF181890-7B5D-4577-B0F0-4D8858DEFC19}" srcOrd="0" destOrd="0" parTransId="{D535C65A-4418-4AF7-8AA6-9E3926F7C9DA}" sibTransId="{73137A9B-3818-496B-B823-82A43E829A9A}"/>
    <dgm:cxn modelId="{683C2700-93B3-48CE-81C8-F14C506D9C91}" type="presOf" srcId="{C1FB3B27-026B-481C-900C-EA50022A270D}" destId="{03BE5C81-EF75-4647-9131-6A9C34BE801C}" srcOrd="0" destOrd="0" presId="urn:microsoft.com/office/officeart/2005/8/layout/radial3"/>
    <dgm:cxn modelId="{A0541EB9-D34F-433C-AB88-4857E3DA47D4}" srcId="{CF181890-7B5D-4577-B0F0-4D8858DEFC19}" destId="{EC6A28FC-533E-4A51-B44D-DD178248908D}" srcOrd="4" destOrd="0" parTransId="{F0D212C7-BE67-46D3-9909-B20E984DE53A}" sibTransId="{922A279B-571F-48A4-8D9F-678261147779}"/>
    <dgm:cxn modelId="{920DB01D-8BA7-40C0-9EE0-50656A5ABA34}" srcId="{CF181890-7B5D-4577-B0F0-4D8858DEFC19}" destId="{277F2906-4854-4B3B-BB1B-E7B5FFD2ABF2}" srcOrd="3" destOrd="0" parTransId="{C20AD7D8-822E-45FA-9401-C8436A97912C}" sibTransId="{EB07F1A2-529F-4A91-90A9-A56FF0C41D21}"/>
    <dgm:cxn modelId="{F6898755-47B4-4201-85F4-41FE9A2C09F1}" type="presOf" srcId="{CF181890-7B5D-4577-B0F0-4D8858DEFC19}" destId="{B54FF4CC-D718-4E83-8876-B9E47C3F320A}" srcOrd="0" destOrd="0" presId="urn:microsoft.com/office/officeart/2005/8/layout/radial3"/>
    <dgm:cxn modelId="{1ABB8C6F-AFF8-42CF-8790-D3979ABF0934}" srcId="{CF181890-7B5D-4577-B0F0-4D8858DEFC19}" destId="{2EEBE42E-1296-4AC7-8814-83DDF6BAC5E3}" srcOrd="1" destOrd="0" parTransId="{6DC1AFB7-BBBE-43B4-9DBC-A25DB0B21CBB}" sibTransId="{CE623830-2CE6-4499-AFED-A1632477AFBF}"/>
    <dgm:cxn modelId="{94079640-7383-4DBD-9A91-E5D732456A7B}" srcId="{CF181890-7B5D-4577-B0F0-4D8858DEFC19}" destId="{E2991D44-AC52-45D6-8001-A49E6D2B2EA1}" srcOrd="0" destOrd="0" parTransId="{133C1732-ED99-4063-AF0B-226EF8607E03}" sibTransId="{C5408031-EB93-4033-BE14-AECD9074780F}"/>
    <dgm:cxn modelId="{B8C3A460-8FF5-4F48-BD92-9316A0478E5D}" srcId="{CF181890-7B5D-4577-B0F0-4D8858DEFC19}" destId="{6EB1D934-09B3-4DB1-AC8A-232F03768925}" srcOrd="2" destOrd="0" parTransId="{BCDDB8B3-9482-41A6-A827-1792FE923F61}" sibTransId="{5009973A-85E4-435C-9F82-87F12A6842A3}"/>
    <dgm:cxn modelId="{9DA5E97E-4109-4B63-A1AC-19948B8A9937}" type="presParOf" srcId="{BA661BCE-271E-4575-9E58-58EB2685F97B}" destId="{52F1F191-01A6-4DCB-A648-27708BFEAA70}" srcOrd="0" destOrd="0" presId="urn:microsoft.com/office/officeart/2005/8/layout/radial3"/>
    <dgm:cxn modelId="{C0A115D8-1D95-447E-8ABD-684D20C3B121}" type="presParOf" srcId="{52F1F191-01A6-4DCB-A648-27708BFEAA70}" destId="{B54FF4CC-D718-4E83-8876-B9E47C3F320A}" srcOrd="0" destOrd="0" presId="urn:microsoft.com/office/officeart/2005/8/layout/radial3"/>
    <dgm:cxn modelId="{DB030DEC-D350-4E60-B3ED-36FAA1AF7C1A}" type="presParOf" srcId="{52F1F191-01A6-4DCB-A648-27708BFEAA70}" destId="{C9A08841-37A2-47D0-99C4-DF7BB5219040}" srcOrd="1" destOrd="0" presId="urn:microsoft.com/office/officeart/2005/8/layout/radial3"/>
    <dgm:cxn modelId="{30DD912C-1051-4B59-9100-462199FF633E}" type="presParOf" srcId="{52F1F191-01A6-4DCB-A648-27708BFEAA70}" destId="{0D7BFECB-223C-4B0B-90E1-1D3EAE921FD0}" srcOrd="2" destOrd="0" presId="urn:microsoft.com/office/officeart/2005/8/layout/radial3"/>
    <dgm:cxn modelId="{46926484-81C2-4F17-BA07-2DEFC699E269}" type="presParOf" srcId="{52F1F191-01A6-4DCB-A648-27708BFEAA70}" destId="{90193509-4CD5-4431-BC9D-2598B21E1285}" srcOrd="3" destOrd="0" presId="urn:microsoft.com/office/officeart/2005/8/layout/radial3"/>
    <dgm:cxn modelId="{B6BF2CEC-FA34-4254-AC86-D40539295CAC}" type="presParOf" srcId="{52F1F191-01A6-4DCB-A648-27708BFEAA70}" destId="{A93ED463-23C8-4F4F-870B-EDE3CFA9BA92}" srcOrd="4" destOrd="0" presId="urn:microsoft.com/office/officeart/2005/8/layout/radial3"/>
    <dgm:cxn modelId="{03E31E7F-8252-4139-B1F5-A2F2260C25AC}" type="presParOf" srcId="{52F1F191-01A6-4DCB-A648-27708BFEAA70}" destId="{B636B37E-E437-4C21-8DCD-7EE8B1D070E3}" srcOrd="5" destOrd="0" presId="urn:microsoft.com/office/officeart/2005/8/layout/radial3"/>
    <dgm:cxn modelId="{02955A5B-33D2-45D4-A873-4BECD38216FD}" type="presParOf" srcId="{52F1F191-01A6-4DCB-A648-27708BFEAA70}" destId="{03BE5C81-EF75-4647-9131-6A9C34BE801C}"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89EAA0-FBB1-4A7F-AC02-FF5AB2AE36D5}"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zh-CN" altLang="en-US"/>
        </a:p>
      </dgm:t>
    </dgm:pt>
    <dgm:pt modelId="{CF181890-7B5D-4577-B0F0-4D8858DEFC19}">
      <dgm:prSet phldrT="[文本]"/>
      <dgm:spPr>
        <a:solidFill>
          <a:srgbClr val="00B050">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b="1" dirty="0">
              <a:latin typeface="思源黑体 CN Normal" pitchFamily="34" charset="-122"/>
              <a:ea typeface="思源黑体 CN Normal" pitchFamily="34" charset="-122"/>
            </a:rPr>
            <a:t>报告</a:t>
          </a:r>
        </a:p>
      </dgm:t>
    </dgm:pt>
    <dgm:pt modelId="{D535C65A-4418-4AF7-8AA6-9E3926F7C9DA}" cxnId="{283BF2CF-DC2E-445B-84D0-CA71156CD2C3}" type="parTrans">
      <dgm:prSet/>
      <dgm:spPr/>
      <dgm:t>
        <a:bodyPr/>
        <a:lstStyle/>
        <a:p>
          <a:endParaRPr lang="zh-CN" altLang="en-US" b="1">
            <a:latin typeface="思源黑体 CN Normal" pitchFamily="34" charset="-122"/>
            <a:ea typeface="思源黑体 CN Normal" pitchFamily="34" charset="-122"/>
          </a:endParaRPr>
        </a:p>
      </dgm:t>
    </dgm:pt>
    <dgm:pt modelId="{73137A9B-3818-496B-B823-82A43E829A9A}" cxnId="{283BF2CF-DC2E-445B-84D0-CA71156CD2C3}" type="sibTrans">
      <dgm:prSet/>
      <dgm:spPr/>
      <dgm:t>
        <a:bodyPr/>
        <a:lstStyle/>
        <a:p>
          <a:endParaRPr lang="zh-CN" altLang="en-US" b="1">
            <a:latin typeface="思源黑体 CN Normal" pitchFamily="34" charset="-122"/>
            <a:ea typeface="思源黑体 CN Normal" pitchFamily="34" charset="-122"/>
          </a:endParaRPr>
        </a:p>
      </dgm:t>
    </dgm:pt>
    <dgm:pt modelId="{E2991D44-AC52-45D6-8001-A49E6D2B2EA1}">
      <dgm:prSet phldrT="[文本]" custT="1"/>
      <dgm:spPr>
        <a:solidFill>
          <a:srgbClr val="1EA08C">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000" b="1" dirty="0">
              <a:latin typeface="思源黑体 CN Normal" pitchFamily="34" charset="-122"/>
              <a:ea typeface="思源黑体 CN Normal" pitchFamily="34" charset="-122"/>
            </a:rPr>
            <a:t>内部</a:t>
          </a:r>
          <a:endParaRPr lang="en-US" altLang="zh-CN" sz="1000" b="1" dirty="0">
            <a:latin typeface="思源黑体 CN Normal" pitchFamily="34" charset="-122"/>
            <a:ea typeface="思源黑体 CN Normal" pitchFamily="34" charset="-122"/>
          </a:endParaRPr>
        </a:p>
        <a:p>
          <a:r>
            <a:rPr lang="zh-CN" altLang="en-US" sz="1000" b="1" dirty="0">
              <a:latin typeface="思源黑体 CN Normal" pitchFamily="34" charset="-122"/>
              <a:ea typeface="思源黑体 CN Normal" pitchFamily="34" charset="-122"/>
            </a:rPr>
            <a:t>审核</a:t>
          </a:r>
        </a:p>
      </dgm:t>
    </dgm:pt>
    <dgm:pt modelId="{133C1732-ED99-4063-AF0B-226EF8607E03}" cxnId="{94079640-7383-4DBD-9A91-E5D732456A7B}" type="parTrans">
      <dgm:prSet/>
      <dgm:spPr/>
      <dgm:t>
        <a:bodyPr/>
        <a:lstStyle/>
        <a:p>
          <a:endParaRPr lang="zh-CN" altLang="en-US" b="1">
            <a:latin typeface="思源黑体 CN Normal" pitchFamily="34" charset="-122"/>
            <a:ea typeface="思源黑体 CN Normal" pitchFamily="34" charset="-122"/>
          </a:endParaRPr>
        </a:p>
      </dgm:t>
    </dgm:pt>
    <dgm:pt modelId="{C5408031-EB93-4033-BE14-AECD9074780F}" cxnId="{94079640-7383-4DBD-9A91-E5D732456A7B}" type="sibTrans">
      <dgm:prSet/>
      <dgm:spPr/>
      <dgm:t>
        <a:bodyPr/>
        <a:lstStyle/>
        <a:p>
          <a:endParaRPr lang="zh-CN" altLang="en-US" b="1">
            <a:latin typeface="思源黑体 CN Normal" pitchFamily="34" charset="-122"/>
            <a:ea typeface="思源黑体 CN Normal" pitchFamily="34" charset="-122"/>
          </a:endParaRPr>
        </a:p>
      </dgm:t>
    </dgm:pt>
    <dgm:pt modelId="{2EEBE42E-1296-4AC7-8814-83DDF6BAC5E3}">
      <dgm:prSet phldrT="[文本]" custT="1"/>
      <dgm:spPr>
        <a:solidFill>
          <a:srgbClr val="B9F0C8">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en-US" altLang="zh-CN" sz="1000" b="1" dirty="0">
              <a:latin typeface="思源黑体 CN Normal" pitchFamily="34" charset="-122"/>
              <a:ea typeface="思源黑体 CN Normal" pitchFamily="34" charset="-122"/>
            </a:rPr>
            <a:t>QA</a:t>
          </a:r>
        </a:p>
        <a:p>
          <a:r>
            <a:rPr lang="zh-CN" altLang="en-US" sz="1000" b="1" dirty="0">
              <a:latin typeface="思源黑体 CN Normal" pitchFamily="34" charset="-122"/>
              <a:ea typeface="思源黑体 CN Normal" pitchFamily="34" charset="-122"/>
            </a:rPr>
            <a:t>审核</a:t>
          </a:r>
        </a:p>
      </dgm:t>
    </dgm:pt>
    <dgm:pt modelId="{6DC1AFB7-BBBE-43B4-9DBC-A25DB0B21CBB}" cxnId="{1ABB8C6F-AFF8-42CF-8790-D3979ABF0934}" type="parTrans">
      <dgm:prSet/>
      <dgm:spPr/>
      <dgm:t>
        <a:bodyPr/>
        <a:lstStyle/>
        <a:p>
          <a:endParaRPr lang="zh-CN" altLang="en-US" b="1">
            <a:latin typeface="思源黑体 CN Normal" pitchFamily="34" charset="-122"/>
            <a:ea typeface="思源黑体 CN Normal" pitchFamily="34" charset="-122"/>
          </a:endParaRPr>
        </a:p>
      </dgm:t>
    </dgm:pt>
    <dgm:pt modelId="{CE623830-2CE6-4499-AFED-A1632477AFBF}" cxnId="{1ABB8C6F-AFF8-42CF-8790-D3979ABF0934}" type="sibTrans">
      <dgm:prSet/>
      <dgm:spPr/>
      <dgm:t>
        <a:bodyPr/>
        <a:lstStyle/>
        <a:p>
          <a:endParaRPr lang="zh-CN" altLang="en-US" b="1">
            <a:latin typeface="思源黑体 CN Normal" pitchFamily="34" charset="-122"/>
            <a:ea typeface="思源黑体 CN Normal" pitchFamily="34" charset="-122"/>
          </a:endParaRPr>
        </a:p>
      </dgm:t>
    </dgm:pt>
    <dgm:pt modelId="{6EB1D934-09B3-4DB1-AC8A-232F03768925}">
      <dgm:prSet phldrT="[文本]" custT="1"/>
      <dgm:spPr>
        <a:solidFill>
          <a:srgbClr val="76C6C4">
            <a:alpha val="49804"/>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000" b="1" dirty="0">
              <a:latin typeface="思源黑体 CN Normal" pitchFamily="34" charset="-122"/>
              <a:ea typeface="思源黑体 CN Normal" pitchFamily="34" charset="-122"/>
            </a:rPr>
            <a:t>客户</a:t>
          </a:r>
          <a:endParaRPr lang="en-US" altLang="zh-CN" sz="1000" b="1" dirty="0">
            <a:latin typeface="思源黑体 CN Normal" pitchFamily="34" charset="-122"/>
            <a:ea typeface="思源黑体 CN Normal" pitchFamily="34" charset="-122"/>
          </a:endParaRPr>
        </a:p>
        <a:p>
          <a:r>
            <a:rPr lang="zh-CN" altLang="en-US" sz="1000" b="1" dirty="0">
              <a:latin typeface="思源黑体 CN Normal" pitchFamily="34" charset="-122"/>
              <a:ea typeface="思源黑体 CN Normal" pitchFamily="34" charset="-122"/>
            </a:rPr>
            <a:t>审核</a:t>
          </a:r>
        </a:p>
      </dgm:t>
    </dgm:pt>
    <dgm:pt modelId="{BCDDB8B3-9482-41A6-A827-1792FE923F61}" cxnId="{B8C3A460-8FF5-4F48-BD92-9316A0478E5D}" type="parTrans">
      <dgm:prSet/>
      <dgm:spPr/>
      <dgm:t>
        <a:bodyPr/>
        <a:lstStyle/>
        <a:p>
          <a:endParaRPr lang="zh-CN" altLang="en-US" b="1">
            <a:latin typeface="思源黑体 CN Normal" pitchFamily="34" charset="-122"/>
            <a:ea typeface="思源黑体 CN Normal" pitchFamily="34" charset="-122"/>
          </a:endParaRPr>
        </a:p>
      </dgm:t>
    </dgm:pt>
    <dgm:pt modelId="{5009973A-85E4-435C-9F82-87F12A6842A3}" cxnId="{B8C3A460-8FF5-4F48-BD92-9316A0478E5D}" type="sibTrans">
      <dgm:prSet/>
      <dgm:spPr/>
      <dgm:t>
        <a:bodyPr/>
        <a:lstStyle/>
        <a:p>
          <a:endParaRPr lang="zh-CN" altLang="en-US" b="1">
            <a:latin typeface="思源黑体 CN Normal" pitchFamily="34" charset="-122"/>
            <a:ea typeface="思源黑体 CN Normal" pitchFamily="34" charset="-122"/>
          </a:endParaRPr>
        </a:p>
      </dgm:t>
    </dgm:pt>
    <dgm:pt modelId="{C1FB3B27-026B-481C-900C-EA50022A270D}">
      <dgm:prSet phldrT="[文本]" custT="1"/>
      <dgm:spPr>
        <a:solidFill>
          <a:srgbClr val="47B897">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000" b="1" dirty="0">
              <a:latin typeface="思源黑体 CN Normal" pitchFamily="34" charset="-122"/>
              <a:ea typeface="思源黑体 CN Normal" pitchFamily="34" charset="-122"/>
            </a:rPr>
            <a:t>起草</a:t>
          </a:r>
        </a:p>
      </dgm:t>
    </dgm:pt>
    <dgm:pt modelId="{7E1ECFF2-DE90-477F-BD81-1045FB9705C9}" cxnId="{9ACF65AE-4469-465D-98FE-972F7459690B}" type="parTrans">
      <dgm:prSet/>
      <dgm:spPr/>
      <dgm:t>
        <a:bodyPr/>
        <a:lstStyle/>
        <a:p>
          <a:endParaRPr lang="zh-CN" altLang="en-US" b="1">
            <a:latin typeface="思源黑体 CN Normal" pitchFamily="34" charset="-122"/>
            <a:ea typeface="思源黑体 CN Normal" pitchFamily="34" charset="-122"/>
          </a:endParaRPr>
        </a:p>
      </dgm:t>
    </dgm:pt>
    <dgm:pt modelId="{17633676-7975-43E9-B241-BEEB5DD86A80}" cxnId="{9ACF65AE-4469-465D-98FE-972F7459690B}" type="sibTrans">
      <dgm:prSet/>
      <dgm:spPr/>
      <dgm:t>
        <a:bodyPr/>
        <a:lstStyle/>
        <a:p>
          <a:endParaRPr lang="zh-CN" altLang="en-US" b="1">
            <a:latin typeface="思源黑体 CN Normal" pitchFamily="34" charset="-122"/>
            <a:ea typeface="思源黑体 CN Normal" pitchFamily="34" charset="-122"/>
          </a:endParaRPr>
        </a:p>
      </dgm:t>
    </dgm:pt>
    <dgm:pt modelId="{277F2906-4854-4B3B-BB1B-E7B5FFD2ABF2}">
      <dgm:prSet custT="1"/>
      <dgm:spPr>
        <a:solidFill>
          <a:srgbClr val="307C66">
            <a:alpha val="49804"/>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000" b="1" dirty="0">
              <a:latin typeface="思源黑体 CN Normal" pitchFamily="34" charset="-122"/>
              <a:ea typeface="思源黑体 CN Normal" pitchFamily="34" charset="-122"/>
            </a:rPr>
            <a:t>  存档</a:t>
          </a:r>
          <a:endParaRPr lang="en-US" altLang="zh-CN" sz="1000" b="1" dirty="0">
            <a:latin typeface="思源黑体 CN Normal" pitchFamily="34" charset="-122"/>
            <a:ea typeface="思源黑体 CN Normal" pitchFamily="34" charset="-122"/>
          </a:endParaRPr>
        </a:p>
        <a:p>
          <a:r>
            <a:rPr lang="zh-CN" altLang="en-US" sz="1000" b="1" dirty="0">
              <a:latin typeface="思源黑体 CN Normal" pitchFamily="34" charset="-122"/>
              <a:ea typeface="思源黑体 CN Normal" pitchFamily="34" charset="-122"/>
            </a:rPr>
            <a:t>（</a:t>
          </a:r>
          <a:r>
            <a:rPr lang="en-US" altLang="zh-CN" sz="1000" b="1" dirty="0">
              <a:latin typeface="思源黑体 CN Normal" pitchFamily="34" charset="-122"/>
              <a:ea typeface="思源黑体 CN Normal" pitchFamily="34" charset="-122"/>
            </a:rPr>
            <a:t>6</a:t>
          </a:r>
          <a:r>
            <a:rPr lang="zh-CN" altLang="en-US" sz="1000" b="1" dirty="0">
              <a:latin typeface="思源黑体 CN Normal" pitchFamily="34" charset="-122"/>
              <a:ea typeface="思源黑体 CN Normal" pitchFamily="34" charset="-122"/>
            </a:rPr>
            <a:t>年）</a:t>
          </a:r>
        </a:p>
      </dgm:t>
    </dgm:pt>
    <dgm:pt modelId="{C20AD7D8-822E-45FA-9401-C8436A97912C}" cxnId="{920DB01D-8BA7-40C0-9EE0-50656A5ABA34}" type="parTrans">
      <dgm:prSet/>
      <dgm:spPr/>
      <dgm:t>
        <a:bodyPr/>
        <a:lstStyle/>
        <a:p>
          <a:endParaRPr lang="zh-CN" altLang="en-US" b="1">
            <a:latin typeface="思源黑体 CN Normal" pitchFamily="34" charset="-122"/>
            <a:ea typeface="思源黑体 CN Normal" pitchFamily="34" charset="-122"/>
          </a:endParaRPr>
        </a:p>
      </dgm:t>
    </dgm:pt>
    <dgm:pt modelId="{EB07F1A2-529F-4A91-90A9-A56FF0C41D21}" cxnId="{920DB01D-8BA7-40C0-9EE0-50656A5ABA34}" type="sibTrans">
      <dgm:prSet/>
      <dgm:spPr/>
      <dgm:t>
        <a:bodyPr/>
        <a:lstStyle/>
        <a:p>
          <a:endParaRPr lang="zh-CN" altLang="en-US" b="1">
            <a:latin typeface="思源黑体 CN Normal" pitchFamily="34" charset="-122"/>
            <a:ea typeface="思源黑体 CN Normal" pitchFamily="34" charset="-122"/>
          </a:endParaRPr>
        </a:p>
      </dgm:t>
    </dgm:pt>
    <dgm:pt modelId="{EC6A28FC-533E-4A51-B44D-DD178248908D}">
      <dgm:prSet custT="1"/>
      <dgm:spPr>
        <a:solidFill>
          <a:srgbClr val="1EA08C">
            <a:alpha val="50000"/>
          </a:srgbClr>
        </a:solidFill>
        <a:ln>
          <a:noFill/>
        </a:ln>
        <a:effectLst/>
        <a:scene3d>
          <a:camera prst="orthographicFront">
            <a:rot lat="0" lon="0" rev="0"/>
          </a:camera>
          <a:lightRig rig="contrasting" dir="t">
            <a:rot lat="0" lon="0" rev="7800000"/>
          </a:lightRig>
        </a:scene3d>
        <a:sp3d>
          <a:bevelT w="139700" h="139700"/>
        </a:sp3d>
      </dgm:spPr>
      <dgm:t>
        <a:bodyPr/>
        <a:lstStyle/>
        <a:p>
          <a:r>
            <a:rPr lang="zh-CN" altLang="en-US" sz="1000" b="1" dirty="0">
              <a:latin typeface="思源黑体 CN Normal" pitchFamily="34" charset="-122"/>
              <a:ea typeface="思源黑体 CN Normal" pitchFamily="34" charset="-122"/>
            </a:rPr>
            <a:t>销毁</a:t>
          </a:r>
        </a:p>
      </dgm:t>
    </dgm:pt>
    <dgm:pt modelId="{F0D212C7-BE67-46D3-9909-B20E984DE53A}" cxnId="{A0541EB9-D34F-433C-AB88-4857E3DA47D4}" type="parTrans">
      <dgm:prSet/>
      <dgm:spPr/>
      <dgm:t>
        <a:bodyPr/>
        <a:lstStyle/>
        <a:p>
          <a:endParaRPr lang="zh-CN" altLang="en-US" b="1">
            <a:latin typeface="思源黑体 CN Normal" pitchFamily="34" charset="-122"/>
            <a:ea typeface="思源黑体 CN Normal" pitchFamily="34" charset="-122"/>
          </a:endParaRPr>
        </a:p>
      </dgm:t>
    </dgm:pt>
    <dgm:pt modelId="{922A279B-571F-48A4-8D9F-678261147779}" cxnId="{A0541EB9-D34F-433C-AB88-4857E3DA47D4}" type="sibTrans">
      <dgm:prSet/>
      <dgm:spPr/>
      <dgm:t>
        <a:bodyPr/>
        <a:lstStyle/>
        <a:p>
          <a:endParaRPr lang="zh-CN" altLang="en-US" b="1">
            <a:latin typeface="思源黑体 CN Normal" pitchFamily="34" charset="-122"/>
            <a:ea typeface="思源黑体 CN Normal" pitchFamily="34" charset="-122"/>
          </a:endParaRPr>
        </a:p>
      </dgm:t>
    </dgm:pt>
    <dgm:pt modelId="{BA661BCE-271E-4575-9E58-58EB2685F97B}" type="pres">
      <dgm:prSet presAssocID="{7D89EAA0-FBB1-4A7F-AC02-FF5AB2AE36D5}" presName="composite" presStyleCnt="0">
        <dgm:presLayoutVars>
          <dgm:chMax val="1"/>
          <dgm:dir/>
          <dgm:resizeHandles val="exact"/>
        </dgm:presLayoutVars>
      </dgm:prSet>
      <dgm:spPr/>
      <dgm:t>
        <a:bodyPr/>
        <a:lstStyle/>
        <a:p>
          <a:endParaRPr lang="zh-CN" altLang="en-US"/>
        </a:p>
      </dgm:t>
    </dgm:pt>
    <dgm:pt modelId="{52F1F191-01A6-4DCB-A648-27708BFEAA70}" type="pres">
      <dgm:prSet presAssocID="{7D89EAA0-FBB1-4A7F-AC02-FF5AB2AE36D5}" presName="radial" presStyleCnt="0">
        <dgm:presLayoutVars>
          <dgm:animLvl val="ctr"/>
        </dgm:presLayoutVars>
      </dgm:prSet>
      <dgm:spPr/>
    </dgm:pt>
    <dgm:pt modelId="{B54FF4CC-D718-4E83-8876-B9E47C3F320A}" type="pres">
      <dgm:prSet presAssocID="{CF181890-7B5D-4577-B0F0-4D8858DEFC19}" presName="centerShape" presStyleLbl="vennNode1" presStyleIdx="0" presStyleCnt="7"/>
      <dgm:spPr/>
      <dgm:t>
        <a:bodyPr/>
        <a:lstStyle/>
        <a:p>
          <a:endParaRPr lang="zh-CN" altLang="en-US"/>
        </a:p>
      </dgm:t>
    </dgm:pt>
    <dgm:pt modelId="{C9A08841-37A2-47D0-99C4-DF7BB5219040}" type="pres">
      <dgm:prSet presAssocID="{E2991D44-AC52-45D6-8001-A49E6D2B2EA1}" presName="node" presStyleLbl="vennNode1" presStyleIdx="1" presStyleCnt="7">
        <dgm:presLayoutVars>
          <dgm:bulletEnabled val="1"/>
        </dgm:presLayoutVars>
      </dgm:prSet>
      <dgm:spPr/>
      <dgm:t>
        <a:bodyPr/>
        <a:lstStyle/>
        <a:p>
          <a:endParaRPr lang="zh-CN" altLang="en-US"/>
        </a:p>
      </dgm:t>
    </dgm:pt>
    <dgm:pt modelId="{0D7BFECB-223C-4B0B-90E1-1D3EAE921FD0}" type="pres">
      <dgm:prSet presAssocID="{2EEBE42E-1296-4AC7-8814-83DDF6BAC5E3}" presName="node" presStyleLbl="vennNode1" presStyleIdx="2" presStyleCnt="7">
        <dgm:presLayoutVars>
          <dgm:bulletEnabled val="1"/>
        </dgm:presLayoutVars>
      </dgm:prSet>
      <dgm:spPr/>
      <dgm:t>
        <a:bodyPr/>
        <a:lstStyle/>
        <a:p>
          <a:endParaRPr lang="zh-CN" altLang="en-US"/>
        </a:p>
      </dgm:t>
    </dgm:pt>
    <dgm:pt modelId="{90193509-4CD5-4431-BC9D-2598B21E1285}" type="pres">
      <dgm:prSet presAssocID="{6EB1D934-09B3-4DB1-AC8A-232F03768925}" presName="node" presStyleLbl="vennNode1" presStyleIdx="3" presStyleCnt="7">
        <dgm:presLayoutVars>
          <dgm:bulletEnabled val="1"/>
        </dgm:presLayoutVars>
      </dgm:prSet>
      <dgm:spPr/>
      <dgm:t>
        <a:bodyPr/>
        <a:lstStyle/>
        <a:p>
          <a:endParaRPr lang="zh-CN" altLang="en-US"/>
        </a:p>
      </dgm:t>
    </dgm:pt>
    <dgm:pt modelId="{A93ED463-23C8-4F4F-870B-EDE3CFA9BA92}" type="pres">
      <dgm:prSet presAssocID="{277F2906-4854-4B3B-BB1B-E7B5FFD2ABF2}" presName="node" presStyleLbl="vennNode1" presStyleIdx="4" presStyleCnt="7">
        <dgm:presLayoutVars>
          <dgm:bulletEnabled val="1"/>
        </dgm:presLayoutVars>
      </dgm:prSet>
      <dgm:spPr/>
      <dgm:t>
        <a:bodyPr/>
        <a:lstStyle/>
        <a:p>
          <a:endParaRPr lang="zh-CN" altLang="en-US"/>
        </a:p>
      </dgm:t>
    </dgm:pt>
    <dgm:pt modelId="{B636B37E-E437-4C21-8DCD-7EE8B1D070E3}" type="pres">
      <dgm:prSet presAssocID="{EC6A28FC-533E-4A51-B44D-DD178248908D}" presName="node" presStyleLbl="vennNode1" presStyleIdx="5" presStyleCnt="7">
        <dgm:presLayoutVars>
          <dgm:bulletEnabled val="1"/>
        </dgm:presLayoutVars>
      </dgm:prSet>
      <dgm:spPr/>
      <dgm:t>
        <a:bodyPr/>
        <a:lstStyle/>
        <a:p>
          <a:endParaRPr lang="zh-CN" altLang="en-US"/>
        </a:p>
      </dgm:t>
    </dgm:pt>
    <dgm:pt modelId="{03BE5C81-EF75-4647-9131-6A9C34BE801C}" type="pres">
      <dgm:prSet presAssocID="{C1FB3B27-026B-481C-900C-EA50022A270D}" presName="node" presStyleLbl="vennNode1" presStyleIdx="6" presStyleCnt="7">
        <dgm:presLayoutVars>
          <dgm:bulletEnabled val="1"/>
        </dgm:presLayoutVars>
      </dgm:prSet>
      <dgm:spPr/>
      <dgm:t>
        <a:bodyPr/>
        <a:lstStyle/>
        <a:p>
          <a:endParaRPr lang="zh-CN" altLang="en-US"/>
        </a:p>
      </dgm:t>
    </dgm:pt>
  </dgm:ptLst>
  <dgm:cxnLst>
    <dgm:cxn modelId="{1C58AAAF-0479-4A56-9356-106D90CA4707}" type="presOf" srcId="{7D89EAA0-FBB1-4A7F-AC02-FF5AB2AE36D5}" destId="{BA661BCE-271E-4575-9E58-58EB2685F97B}" srcOrd="0" destOrd="0" presId="urn:microsoft.com/office/officeart/2005/8/layout/radial3"/>
    <dgm:cxn modelId="{1C190EB0-C443-4001-A83F-CC32894308C9}" type="presOf" srcId="{6EB1D934-09B3-4DB1-AC8A-232F03768925}" destId="{90193509-4CD5-4431-BC9D-2598B21E1285}" srcOrd="0" destOrd="0" presId="urn:microsoft.com/office/officeart/2005/8/layout/radial3"/>
    <dgm:cxn modelId="{F6EF4447-1D45-4DC7-B0AF-FBE0CA31E38E}" type="presOf" srcId="{C1FB3B27-026B-481C-900C-EA50022A270D}" destId="{03BE5C81-EF75-4647-9131-6A9C34BE801C}" srcOrd="0" destOrd="0" presId="urn:microsoft.com/office/officeart/2005/8/layout/radial3"/>
    <dgm:cxn modelId="{9ACF65AE-4469-465D-98FE-972F7459690B}" srcId="{CF181890-7B5D-4577-B0F0-4D8858DEFC19}" destId="{C1FB3B27-026B-481C-900C-EA50022A270D}" srcOrd="5" destOrd="0" parTransId="{7E1ECFF2-DE90-477F-BD81-1045FB9705C9}" sibTransId="{17633676-7975-43E9-B241-BEEB5DD86A80}"/>
    <dgm:cxn modelId="{EB2FB53E-7436-4686-BACB-7BC3434EC9E2}" type="presOf" srcId="{CF181890-7B5D-4577-B0F0-4D8858DEFC19}" destId="{B54FF4CC-D718-4E83-8876-B9E47C3F320A}" srcOrd="0" destOrd="0" presId="urn:microsoft.com/office/officeart/2005/8/layout/radial3"/>
    <dgm:cxn modelId="{283BF2CF-DC2E-445B-84D0-CA71156CD2C3}" srcId="{7D89EAA0-FBB1-4A7F-AC02-FF5AB2AE36D5}" destId="{CF181890-7B5D-4577-B0F0-4D8858DEFC19}" srcOrd="0" destOrd="0" parTransId="{D535C65A-4418-4AF7-8AA6-9E3926F7C9DA}" sibTransId="{73137A9B-3818-496B-B823-82A43E829A9A}"/>
    <dgm:cxn modelId="{A0541EB9-D34F-433C-AB88-4857E3DA47D4}" srcId="{CF181890-7B5D-4577-B0F0-4D8858DEFC19}" destId="{EC6A28FC-533E-4A51-B44D-DD178248908D}" srcOrd="4" destOrd="0" parTransId="{F0D212C7-BE67-46D3-9909-B20E984DE53A}" sibTransId="{922A279B-571F-48A4-8D9F-678261147779}"/>
    <dgm:cxn modelId="{920DB01D-8BA7-40C0-9EE0-50656A5ABA34}" srcId="{CF181890-7B5D-4577-B0F0-4D8858DEFC19}" destId="{277F2906-4854-4B3B-BB1B-E7B5FFD2ABF2}" srcOrd="3" destOrd="0" parTransId="{C20AD7D8-822E-45FA-9401-C8436A97912C}" sibTransId="{EB07F1A2-529F-4A91-90A9-A56FF0C41D21}"/>
    <dgm:cxn modelId="{AC7C302F-E735-47B5-8264-67382AF652D6}" type="presOf" srcId="{E2991D44-AC52-45D6-8001-A49E6D2B2EA1}" destId="{C9A08841-37A2-47D0-99C4-DF7BB5219040}" srcOrd="0" destOrd="0" presId="urn:microsoft.com/office/officeart/2005/8/layout/radial3"/>
    <dgm:cxn modelId="{1ABB8C6F-AFF8-42CF-8790-D3979ABF0934}" srcId="{CF181890-7B5D-4577-B0F0-4D8858DEFC19}" destId="{2EEBE42E-1296-4AC7-8814-83DDF6BAC5E3}" srcOrd="1" destOrd="0" parTransId="{6DC1AFB7-BBBE-43B4-9DBC-A25DB0B21CBB}" sibTransId="{CE623830-2CE6-4499-AFED-A1632477AFBF}"/>
    <dgm:cxn modelId="{5DC72EE0-8869-4B2F-AA68-19B6F3EB3630}" type="presOf" srcId="{277F2906-4854-4B3B-BB1B-E7B5FFD2ABF2}" destId="{A93ED463-23C8-4F4F-870B-EDE3CFA9BA92}" srcOrd="0" destOrd="0" presId="urn:microsoft.com/office/officeart/2005/8/layout/radial3"/>
    <dgm:cxn modelId="{94079640-7383-4DBD-9A91-E5D732456A7B}" srcId="{CF181890-7B5D-4577-B0F0-4D8858DEFC19}" destId="{E2991D44-AC52-45D6-8001-A49E6D2B2EA1}" srcOrd="0" destOrd="0" parTransId="{133C1732-ED99-4063-AF0B-226EF8607E03}" sibTransId="{C5408031-EB93-4033-BE14-AECD9074780F}"/>
    <dgm:cxn modelId="{B8C3A460-8FF5-4F48-BD92-9316A0478E5D}" srcId="{CF181890-7B5D-4577-B0F0-4D8858DEFC19}" destId="{6EB1D934-09B3-4DB1-AC8A-232F03768925}" srcOrd="2" destOrd="0" parTransId="{BCDDB8B3-9482-41A6-A827-1792FE923F61}" sibTransId="{5009973A-85E4-435C-9F82-87F12A6842A3}"/>
    <dgm:cxn modelId="{B008E85B-9DD2-4591-9900-E5FD11BD0EA3}" type="presOf" srcId="{2EEBE42E-1296-4AC7-8814-83DDF6BAC5E3}" destId="{0D7BFECB-223C-4B0B-90E1-1D3EAE921FD0}" srcOrd="0" destOrd="0" presId="urn:microsoft.com/office/officeart/2005/8/layout/radial3"/>
    <dgm:cxn modelId="{1FA33895-BFD4-40DB-9C85-30AF9D3C27E6}" type="presOf" srcId="{EC6A28FC-533E-4A51-B44D-DD178248908D}" destId="{B636B37E-E437-4C21-8DCD-7EE8B1D070E3}" srcOrd="0" destOrd="0" presId="urn:microsoft.com/office/officeart/2005/8/layout/radial3"/>
    <dgm:cxn modelId="{7E9BD42D-628D-4E45-94AC-49F61AB2AB63}" type="presParOf" srcId="{BA661BCE-271E-4575-9E58-58EB2685F97B}" destId="{52F1F191-01A6-4DCB-A648-27708BFEAA70}" srcOrd="0" destOrd="0" presId="urn:microsoft.com/office/officeart/2005/8/layout/radial3"/>
    <dgm:cxn modelId="{8900E705-AFFF-4A05-9080-5EBD3AB36351}" type="presParOf" srcId="{52F1F191-01A6-4DCB-A648-27708BFEAA70}" destId="{B54FF4CC-D718-4E83-8876-B9E47C3F320A}" srcOrd="0" destOrd="0" presId="urn:microsoft.com/office/officeart/2005/8/layout/radial3"/>
    <dgm:cxn modelId="{CC567F3A-0AB9-4F84-9A3E-1410A62E8D1A}" type="presParOf" srcId="{52F1F191-01A6-4DCB-A648-27708BFEAA70}" destId="{C9A08841-37A2-47D0-99C4-DF7BB5219040}" srcOrd="1" destOrd="0" presId="urn:microsoft.com/office/officeart/2005/8/layout/radial3"/>
    <dgm:cxn modelId="{6987E025-9D17-4BE5-91A7-D887258F0575}" type="presParOf" srcId="{52F1F191-01A6-4DCB-A648-27708BFEAA70}" destId="{0D7BFECB-223C-4B0B-90E1-1D3EAE921FD0}" srcOrd="2" destOrd="0" presId="urn:microsoft.com/office/officeart/2005/8/layout/radial3"/>
    <dgm:cxn modelId="{932E19D2-6B87-4D85-BAD8-7F06D32D2AD3}" type="presParOf" srcId="{52F1F191-01A6-4DCB-A648-27708BFEAA70}" destId="{90193509-4CD5-4431-BC9D-2598B21E1285}" srcOrd="3" destOrd="0" presId="urn:microsoft.com/office/officeart/2005/8/layout/radial3"/>
    <dgm:cxn modelId="{38A324A2-E299-4349-AC99-900DC1B57B11}" type="presParOf" srcId="{52F1F191-01A6-4DCB-A648-27708BFEAA70}" destId="{A93ED463-23C8-4F4F-870B-EDE3CFA9BA92}" srcOrd="4" destOrd="0" presId="urn:microsoft.com/office/officeart/2005/8/layout/radial3"/>
    <dgm:cxn modelId="{BCE665E3-76E0-4958-A76B-A69FC8616F6D}" type="presParOf" srcId="{52F1F191-01A6-4DCB-A648-27708BFEAA70}" destId="{B636B37E-E437-4C21-8DCD-7EE8B1D070E3}" srcOrd="5" destOrd="0" presId="urn:microsoft.com/office/officeart/2005/8/layout/radial3"/>
    <dgm:cxn modelId="{2A0DAC38-0A3D-4A0C-90BF-3EF2005608BA}" type="presParOf" srcId="{52F1F191-01A6-4DCB-A648-27708BFEAA70}" destId="{03BE5C81-EF75-4647-9131-6A9C34BE801C}" srcOrd="6" destOrd="0" presId="urn:microsoft.com/office/officeart/2005/8/layout/radial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984678" cy="3564000"/>
        <a:chOff x="0" y="0"/>
        <a:chExt cx="6984678" cy="3564000"/>
      </a:xfrm>
    </dsp:grpSpPr>
    <dsp:sp modelId="{5043EAAA-4636-4F7C-B755-34F4FA0F902B}">
      <dsp:nvSpPr>
        <dsp:cNvPr id="3" name="圆角矩形 2"/>
        <dsp:cNvSpPr/>
      </dsp:nvSpPr>
      <dsp:spPr bwMode="white">
        <a:xfrm>
          <a:off x="0" y="3842"/>
          <a:ext cx="6984678" cy="1697143"/>
        </a:xfrm>
        <a:prstGeom prst="roundRect">
          <a:avLst>
            <a:gd name="adj" fmla="val 10000"/>
          </a:avLst>
        </a:prstGeom>
        <a:ln>
          <a:solidFill>
            <a:srgbClr val="377D6C"/>
          </a:solidFill>
        </a:ln>
      </dsp:spPr>
      <dsp:style>
        <a:lnRef idx="2">
          <a:schemeClr val="accent1">
            <a:shade val="80000"/>
          </a:schemeClr>
        </a:lnRef>
        <a:fillRef idx="1">
          <a:schemeClr val="lt1"/>
        </a:fillRef>
        <a:effectRef idx="0">
          <a:scrgbClr r="0" g="0" b="0"/>
        </a:effectRef>
        <a:fontRef idx="minor">
          <a:schemeClr val="lt1"/>
        </a:fontRef>
      </dsp:style>
      <dsp:txBody>
        <a:bodyPr lIns="68580" tIns="68580" rIns="68580" bIns="685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1800" b="1" dirty="0">
              <a:solidFill>
                <a:srgbClr val="377D6C"/>
              </a:solidFill>
              <a:latin typeface="思源黑体 CN Normal" pitchFamily="34" charset="-122"/>
              <a:ea typeface="思源黑体 CN Normal" pitchFamily="34" charset="-122"/>
            </a:rPr>
            <a:t>工程细胞</a:t>
          </a:r>
          <a:endParaRPr lang="zh-CN" altLang="en-US" sz="1800" b="1" dirty="0">
            <a:solidFill>
              <a:srgbClr val="377D6C"/>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400" dirty="0">
              <a:solidFill>
                <a:schemeClr val="dk1"/>
              </a:solidFill>
              <a:latin typeface="思源黑体 CN Normal" pitchFamily="34" charset="-122"/>
              <a:ea typeface="思源黑体 CN Normal" pitchFamily="34" charset="-122"/>
            </a:rPr>
            <a:t>工程细胞来源导致的病毒污染</a:t>
          </a:r>
          <a:endParaRPr lang="zh-CN" altLang="en-US" sz="1400" dirty="0">
            <a:solidFill>
              <a:schemeClr val="dk1"/>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400" dirty="0">
              <a:solidFill>
                <a:schemeClr val="dk1"/>
              </a:solidFill>
              <a:latin typeface="思源黑体 CN Normal" pitchFamily="34" charset="-122"/>
              <a:ea typeface="思源黑体 CN Normal" pitchFamily="34" charset="-122"/>
            </a:rPr>
            <a:t>工程细胞构建过程可能导致病毒污染</a:t>
          </a:r>
          <a:endParaRPr lang="zh-CN" altLang="en-US" sz="1400" dirty="0">
            <a:solidFill>
              <a:schemeClr val="dk1"/>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400" dirty="0">
              <a:solidFill>
                <a:schemeClr val="dk1"/>
              </a:solidFill>
              <a:latin typeface="思源黑体 CN Normal" pitchFamily="34" charset="-122"/>
              <a:ea typeface="思源黑体 CN Normal" pitchFamily="34" charset="-122"/>
            </a:rPr>
            <a:t>工程细胞各级制备过程均有可能引入病毒污染</a:t>
          </a:r>
          <a:endParaRPr>
            <a:solidFill>
              <a:schemeClr val="dk1"/>
            </a:solidFill>
          </a:endParaRPr>
        </a:p>
      </dsp:txBody>
      <dsp:txXfrm>
        <a:off x="0" y="3842"/>
        <a:ext cx="6984678" cy="1697143"/>
      </dsp:txXfrm>
    </dsp:sp>
    <dsp:sp modelId="{E860C073-7B32-475A-84C6-B60F2825E49D}">
      <dsp:nvSpPr>
        <dsp:cNvPr id="4" name="圆角矩形 3"/>
        <dsp:cNvSpPr/>
      </dsp:nvSpPr>
      <dsp:spPr bwMode="white">
        <a:xfrm>
          <a:off x="95685" y="187499"/>
          <a:ext cx="1396936" cy="1357714"/>
        </a:xfrm>
        <a:prstGeom prst="roundRect">
          <a:avLst>
            <a:gd name="adj" fmla="val 10000"/>
          </a:avLst>
        </a:prstGeom>
        <a:blipFill rotWithShape="0">
          <a:blip r:embed="rId1"/>
          <a:stretch>
            <a:fillRect/>
          </a:stretch>
        </a:blipFill>
        <a:ln>
          <a:noFill/>
        </a:ln>
      </dsp:spPr>
      <dsp:style>
        <a:lnRef idx="2">
          <a:schemeClr val="accent1">
            <a:shade val="80000"/>
          </a:schemeClr>
        </a:lnRef>
        <a:fillRef idx="1">
          <a:schemeClr val="accent1">
            <a:tint val="40000"/>
          </a:schemeClr>
        </a:fillRef>
        <a:effectRef idx="0">
          <a:scrgbClr r="0" g="0" b="0"/>
        </a:effectRef>
        <a:fontRef idx="minor"/>
      </dsp:style>
      <dsp:txXfrm>
        <a:off x="95685" y="187499"/>
        <a:ext cx="1396936" cy="1357714"/>
      </dsp:txXfrm>
    </dsp:sp>
    <dsp:sp modelId="{AEC2083C-2FB0-4B52-AB99-DAB4FD3EAA5D}">
      <dsp:nvSpPr>
        <dsp:cNvPr id="5" name="圆角矩形 4"/>
        <dsp:cNvSpPr/>
      </dsp:nvSpPr>
      <dsp:spPr bwMode="white">
        <a:xfrm>
          <a:off x="0" y="1866857"/>
          <a:ext cx="6984678" cy="1697143"/>
        </a:xfrm>
        <a:prstGeom prst="roundRect">
          <a:avLst>
            <a:gd name="adj" fmla="val 10000"/>
          </a:avLst>
        </a:prstGeom>
        <a:ln>
          <a:solidFill>
            <a:srgbClr val="377D6C"/>
          </a:solidFill>
        </a:ln>
      </dsp:spPr>
      <dsp:style>
        <a:lnRef idx="2">
          <a:schemeClr val="accent1">
            <a:shade val="80000"/>
          </a:schemeClr>
        </a:lnRef>
        <a:fillRef idx="1">
          <a:schemeClr val="lt1"/>
        </a:fillRef>
        <a:effectRef idx="0">
          <a:scrgbClr r="0" g="0" b="0"/>
        </a:effectRef>
        <a:fontRef idx="minor">
          <a:schemeClr val="lt1"/>
        </a:fontRef>
      </dsp:style>
      <dsp:txBody>
        <a:bodyPr lIns="68580" tIns="68580" rIns="68580" bIns="685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1800" b="1" dirty="0">
              <a:solidFill>
                <a:srgbClr val="377D6C"/>
              </a:solidFill>
              <a:latin typeface="思源黑体 CN Normal" pitchFamily="34" charset="-122"/>
              <a:ea typeface="思源黑体 CN Normal" pitchFamily="34" charset="-122"/>
            </a:rPr>
            <a:t>组织或者体液</a:t>
          </a:r>
          <a:endParaRPr lang="zh-CN" altLang="en-US" sz="1800" b="1" dirty="0">
            <a:solidFill>
              <a:srgbClr val="377D6C"/>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400" dirty="0">
              <a:solidFill>
                <a:schemeClr val="dk1"/>
              </a:solidFill>
              <a:latin typeface="思源黑体 CN Normal" pitchFamily="34" charset="-122"/>
              <a:ea typeface="思源黑体 CN Normal" pitchFamily="34" charset="-122"/>
            </a:rPr>
            <a:t>人、动物的组织或者体液（或来源于植物）供体存在的病毒污染</a:t>
          </a:r>
          <a:endParaRPr lang="zh-CN" altLang="en-US" sz="1400" dirty="0">
            <a:solidFill>
              <a:schemeClr val="dk1"/>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400" dirty="0">
              <a:solidFill>
                <a:schemeClr val="dk1"/>
              </a:solidFill>
              <a:latin typeface="思源黑体 CN Normal" pitchFamily="34" charset="-122"/>
              <a:ea typeface="思源黑体 CN Normal" pitchFamily="34" charset="-122"/>
            </a:rPr>
            <a:t>组织或体液在取材、运输及保存过程导致的病毒污染风险</a:t>
          </a:r>
          <a:endParaRPr>
            <a:solidFill>
              <a:schemeClr val="dk1"/>
            </a:solidFill>
          </a:endParaRPr>
        </a:p>
      </dsp:txBody>
      <dsp:txXfrm>
        <a:off x="0" y="1866857"/>
        <a:ext cx="6984678" cy="1697143"/>
      </dsp:txXfrm>
    </dsp:sp>
    <dsp:sp modelId="{1FCE7649-CD17-42A2-BC90-1EE738DD03D7}">
      <dsp:nvSpPr>
        <dsp:cNvPr id="6" name="圆角矩形 5"/>
        <dsp:cNvSpPr/>
      </dsp:nvSpPr>
      <dsp:spPr bwMode="white">
        <a:xfrm>
          <a:off x="86138" y="2037332"/>
          <a:ext cx="1396936" cy="1357714"/>
        </a:xfrm>
        <a:prstGeom prst="roundRect">
          <a:avLst>
            <a:gd name="adj" fmla="val 10000"/>
          </a:avLst>
        </a:prstGeom>
        <a:blipFill rotWithShape="0">
          <a:blip r:embed="rId2"/>
          <a:stretch>
            <a:fillRect/>
          </a:stretch>
        </a:blipFill>
        <a:ln>
          <a:noFill/>
        </a:ln>
      </dsp:spPr>
      <dsp:style>
        <a:lnRef idx="2">
          <a:schemeClr val="accent1">
            <a:shade val="80000"/>
          </a:schemeClr>
        </a:lnRef>
        <a:fillRef idx="1">
          <a:schemeClr val="accent1">
            <a:tint val="40000"/>
          </a:schemeClr>
        </a:fillRef>
        <a:effectRef idx="0">
          <a:scrgbClr r="0" g="0" b="0"/>
        </a:effectRef>
        <a:fontRef idx="minor"/>
      </dsp:style>
      <dsp:txXfrm>
        <a:off x="86138" y="2037332"/>
        <a:ext cx="1396936" cy="1357714"/>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640820" cy="3364406"/>
        <a:chOff x="0" y="0"/>
        <a:chExt cx="8640820" cy="3364406"/>
      </a:xfrm>
    </dsp:grpSpPr>
    <dsp:sp modelId="{159D283D-884D-4CDE-9C79-65E08BA7A80B}">
      <dsp:nvSpPr>
        <dsp:cNvPr id="5" name="矩形 4"/>
        <dsp:cNvSpPr/>
      </dsp:nvSpPr>
      <dsp:spPr bwMode="white">
        <a:xfrm rot="16200000">
          <a:off x="-1018445" y="1740251"/>
          <a:ext cx="2311724" cy="274835"/>
        </a:xfrm>
        <a:prstGeom prst="rect">
          <a:avLst/>
        </a:prstGeom>
      </dsp:spPr>
      <dsp:style>
        <a:lnRef idx="0">
          <a:schemeClr val="dk1">
            <a:alpha val="0"/>
          </a:schemeClr>
        </a:lnRef>
        <a:fillRef idx="0">
          <a:schemeClr val="lt1">
            <a:alpha val="0"/>
          </a:schemeClr>
        </a:fillRef>
        <a:effectRef idx="0">
          <a:scrgbClr r="0" g="0" b="0"/>
        </a:effectRef>
        <a:fontRef idx="minor"/>
      </dsp:style>
      <dsp:txBody>
        <a:bodyPr vert="vert" lIns="0" tIns="0" rIns="310990" bIns="0" anchor="t"/>
        <a:lstStyle>
          <a:lvl1pPr algn="r">
            <a:defRPr sz="6500"/>
          </a:lvl1pPr>
          <a:lvl2pPr marL="285750" indent="-285750" algn="r">
            <a:defRPr sz="5000"/>
          </a:lvl2pPr>
          <a:lvl3pPr marL="571500" indent="-285750" algn="r">
            <a:defRPr sz="5000"/>
          </a:lvl3pPr>
          <a:lvl4pPr marL="857250" indent="-285750" algn="r">
            <a:defRPr sz="5000"/>
          </a:lvl4pPr>
          <a:lvl5pPr marL="1143000" indent="-285750" algn="r">
            <a:defRPr sz="5000"/>
          </a:lvl5pPr>
          <a:lvl6pPr marL="1428750" indent="-285750" algn="r">
            <a:defRPr sz="5000"/>
          </a:lvl6pPr>
          <a:lvl7pPr marL="1714500" indent="-285750" algn="r">
            <a:defRPr sz="5000"/>
          </a:lvl7pPr>
          <a:lvl8pPr marL="2000250" indent="-285750" algn="r">
            <a:defRPr sz="5000"/>
          </a:lvl8pPr>
          <a:lvl9pPr marL="2286000" indent="-285750" algn="r">
            <a:defRPr sz="5000"/>
          </a:lvl9pPr>
        </a:lstStyle>
        <a:p>
          <a:pPr lvl="0">
            <a:lnSpc>
              <a:spcPct val="100000"/>
            </a:lnSpc>
            <a:spcBef>
              <a:spcPct val="0"/>
            </a:spcBef>
            <a:spcAft>
              <a:spcPct val="35000"/>
            </a:spcAft>
          </a:pPr>
          <a:r>
            <a:rPr lang="zh-CN" altLang="en-US" sz="1600" b="1" dirty="0">
              <a:solidFill>
                <a:schemeClr val="tx1"/>
              </a:solidFill>
              <a:latin typeface="思源黑体 CN Normal" pitchFamily="34" charset="-122"/>
              <a:ea typeface="思源黑体 CN Normal" pitchFamily="34" charset="-122"/>
            </a:rPr>
            <a:t>物料控制</a:t>
          </a:r>
          <a:endParaRPr>
            <a:solidFill>
              <a:schemeClr val="tx1"/>
            </a:solidFill>
          </a:endParaRPr>
        </a:p>
      </dsp:txBody>
      <dsp:txXfrm rot="16200000">
        <a:off x="-1018445" y="1740251"/>
        <a:ext cx="2311724" cy="274835"/>
      </dsp:txXfrm>
    </dsp:sp>
    <dsp:sp modelId="{7766FE9A-D859-4BA6-AE80-19824A23DCCA}">
      <dsp:nvSpPr>
        <dsp:cNvPr id="4" name="矩形 3"/>
        <dsp:cNvSpPr/>
      </dsp:nvSpPr>
      <dsp:spPr bwMode="white">
        <a:xfrm>
          <a:off x="226378" y="710428"/>
          <a:ext cx="1668301" cy="2326989"/>
        </a:xfrm>
        <a:prstGeom prst="rect">
          <a:avLst/>
        </a:prstGeom>
        <a:solidFill>
          <a:srgbClr val="377D6C"/>
        </a:solidFill>
        <a:ln>
          <a:noFill/>
        </a:ln>
        <a:effectLst>
          <a:glow rad="139700">
            <a:schemeClr val="accent4">
              <a:satMod val="175000"/>
              <a:alpha val="40000"/>
            </a:schemeClr>
          </a:glow>
        </a:effectLst>
        <a:sp3d prstMaterial="dkEdge">
          <a:bevelT w="8200" h="38100"/>
        </a:sp3d>
      </dsp:spPr>
      <dsp:style>
        <a:lnRef idx="0">
          <a:schemeClr val="lt1"/>
        </a:lnRef>
        <a:fillRef idx="2">
          <a:schemeClr val="accent2">
            <a:hueOff val="0"/>
            <a:satOff val="0"/>
            <a:lumOff val="0"/>
            <a:alpha val="100000"/>
          </a:schemeClr>
        </a:fillRef>
        <a:effectRef idx="1">
          <a:scrgbClr r="0" g="0" b="0"/>
        </a:effectRef>
        <a:fontRef idx="minor">
          <a:schemeClr val="dk1"/>
        </a:fontRef>
      </dsp:style>
      <dsp:txBody>
        <a:bodyPr lIns="85344" tIns="310990" rIns="85344" bIns="85344"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受病毒污染的物料</a:t>
          </a:r>
          <a:endParaRPr lang="zh-CN" altLang="en-US" sz="1200" dirty="0">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动物来源原辅料</a:t>
          </a:r>
          <a:endParaRPr lang="zh-CN" altLang="en-US" sz="1200" dirty="0">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缺少风险物料检验放行措施</a:t>
          </a:r>
          <a:endParaRPr lang="zh-CN" altLang="en-US" sz="1200" dirty="0">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物料存储缺少必要的隔离措施</a:t>
          </a:r>
          <a:endParaRPr lang="zh-CN" altLang="en-US" sz="1200" dirty="0">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物料在仓储过程中被动物污染</a:t>
          </a:r>
        </a:p>
      </dsp:txBody>
      <dsp:txXfrm>
        <a:off x="226378" y="710428"/>
        <a:ext cx="1668301" cy="2326989"/>
      </dsp:txXfrm>
    </dsp:sp>
    <dsp:sp modelId="{8218F7F6-A851-4D14-A97B-A4BA96B84533}">
      <dsp:nvSpPr>
        <dsp:cNvPr id="3" name="矩形 2"/>
        <dsp:cNvSpPr/>
      </dsp:nvSpPr>
      <dsp:spPr bwMode="white">
        <a:xfrm>
          <a:off x="118531" y="294292"/>
          <a:ext cx="705238" cy="600817"/>
        </a:xfrm>
        <a:prstGeom prst="rect">
          <a:avLst/>
        </a:prstGeom>
        <a:blipFill rotWithShape="0">
          <a:blip r:embed="rId1"/>
          <a:stretch>
            <a:fillRect/>
          </a:stretch>
        </a:blipFill>
        <a:ln>
          <a:noFill/>
        </a:ln>
      </dsp:spPr>
      <dsp:style>
        <a:lnRef idx="1">
          <a:schemeClr val="lt1"/>
        </a:lnRef>
        <a:fillRef idx="1">
          <a:schemeClr val="accent2">
            <a:tint val="50000"/>
            <a:hueOff val="0"/>
            <a:satOff val="0"/>
            <a:lumOff val="0"/>
            <a:alpha val="100000"/>
          </a:schemeClr>
        </a:fillRef>
        <a:effectRef idx="1">
          <a:scrgbClr r="0" g="0" b="0"/>
        </a:effectRef>
        <a:fontRef idx="minor"/>
      </dsp:style>
      <dsp:txXfrm>
        <a:off x="118531" y="294292"/>
        <a:ext cx="705238" cy="600817"/>
      </dsp:txXfrm>
    </dsp:sp>
    <dsp:sp modelId="{8CBF9FF3-829A-4200-A3BE-6F4542FE3833}">
      <dsp:nvSpPr>
        <dsp:cNvPr id="8" name="矩形 7"/>
        <dsp:cNvSpPr/>
      </dsp:nvSpPr>
      <dsp:spPr bwMode="white">
        <a:xfrm rot="16200000">
          <a:off x="1174840" y="1744563"/>
          <a:ext cx="2326989" cy="274835"/>
        </a:xfrm>
        <a:prstGeom prst="rect">
          <a:avLst/>
        </a:prstGeom>
      </dsp:spPr>
      <dsp:style>
        <a:lnRef idx="0">
          <a:schemeClr val="dk1">
            <a:alpha val="0"/>
          </a:schemeClr>
        </a:lnRef>
        <a:fillRef idx="0">
          <a:schemeClr val="lt1">
            <a:alpha val="0"/>
          </a:schemeClr>
        </a:fillRef>
        <a:effectRef idx="0">
          <a:scrgbClr r="0" g="0" b="0"/>
        </a:effectRef>
        <a:fontRef idx="minor"/>
      </dsp:style>
      <dsp:txBody>
        <a:bodyPr vert="vert" lIns="0" tIns="0" rIns="310990" bIns="0" anchor="t"/>
        <a:lstStyle>
          <a:lvl1pPr algn="r">
            <a:defRPr sz="6500"/>
          </a:lvl1pPr>
          <a:lvl2pPr marL="285750" indent="-285750" algn="r">
            <a:defRPr sz="5000"/>
          </a:lvl2pPr>
          <a:lvl3pPr marL="571500" indent="-285750" algn="r">
            <a:defRPr sz="5000"/>
          </a:lvl3pPr>
          <a:lvl4pPr marL="857250" indent="-285750" algn="r">
            <a:defRPr sz="5000"/>
          </a:lvl4pPr>
          <a:lvl5pPr marL="1143000" indent="-285750" algn="r">
            <a:defRPr sz="5000"/>
          </a:lvl5pPr>
          <a:lvl6pPr marL="1428750" indent="-285750" algn="r">
            <a:defRPr sz="5000"/>
          </a:lvl6pPr>
          <a:lvl7pPr marL="1714500" indent="-285750" algn="r">
            <a:defRPr sz="5000"/>
          </a:lvl7pPr>
          <a:lvl8pPr marL="2000250" indent="-285750" algn="r">
            <a:defRPr sz="5000"/>
          </a:lvl8pPr>
          <a:lvl9pPr marL="2286000" indent="-285750" algn="r">
            <a:defRPr sz="5000"/>
          </a:lvl9pPr>
        </a:lstStyle>
        <a:p>
          <a:pPr lvl="0">
            <a:lnSpc>
              <a:spcPct val="100000"/>
            </a:lnSpc>
            <a:spcBef>
              <a:spcPct val="0"/>
            </a:spcBef>
            <a:spcAft>
              <a:spcPct val="35000"/>
            </a:spcAft>
          </a:pPr>
          <a:r>
            <a:rPr lang="zh-CN" altLang="en-US" sz="1600" b="1" dirty="0">
              <a:solidFill>
                <a:schemeClr val="tx1"/>
              </a:solidFill>
              <a:latin typeface="思源黑体 CN Normal" pitchFamily="34" charset="-122"/>
              <a:ea typeface="思源黑体 CN Normal" pitchFamily="34" charset="-122"/>
            </a:rPr>
            <a:t>人员控制</a:t>
          </a:r>
          <a:endParaRPr>
            <a:solidFill>
              <a:schemeClr val="tx1"/>
            </a:solidFill>
          </a:endParaRPr>
        </a:p>
      </dsp:txBody>
      <dsp:txXfrm rot="16200000">
        <a:off x="1174840" y="1744563"/>
        <a:ext cx="2326989" cy="274835"/>
      </dsp:txXfrm>
    </dsp:sp>
    <dsp:sp modelId="{F1362721-5D50-4DE4-9767-AC584E6A5AD2}">
      <dsp:nvSpPr>
        <dsp:cNvPr id="7" name="矩形 6"/>
        <dsp:cNvSpPr/>
      </dsp:nvSpPr>
      <dsp:spPr bwMode="white">
        <a:xfrm>
          <a:off x="2500327" y="715345"/>
          <a:ext cx="1609601" cy="2326989"/>
        </a:xfrm>
        <a:prstGeom prst="rect">
          <a:avLst/>
        </a:prstGeom>
        <a:solidFill>
          <a:srgbClr val="46B9AA"/>
        </a:solidFill>
        <a:ln>
          <a:noFill/>
        </a:ln>
        <a:effectLst>
          <a:glow rad="139700">
            <a:schemeClr val="accent4">
              <a:satMod val="175000"/>
              <a:alpha val="40000"/>
            </a:schemeClr>
          </a:glow>
          <a:softEdge rad="31750"/>
        </a:effectLst>
        <a:sp3d prstMaterial="dkEdge">
          <a:bevelT w="8200" h="38100"/>
        </a:sp3d>
      </dsp:spPr>
      <dsp:style>
        <a:lnRef idx="0">
          <a:schemeClr val="lt1"/>
        </a:lnRef>
        <a:fillRef idx="2">
          <a:schemeClr val="accent2">
            <a:hueOff val="-4820000"/>
            <a:satOff val="-16600"/>
            <a:lumOff val="20000"/>
            <a:alpha val="100000"/>
          </a:schemeClr>
        </a:fillRef>
        <a:effectRef idx="1">
          <a:scrgbClr r="0" g="0" b="0"/>
        </a:effectRef>
        <a:fontRef idx="minor">
          <a:schemeClr val="dk1"/>
        </a:fontRef>
      </dsp:style>
      <dsp:txBody>
        <a:bodyPr lIns="85344" tIns="310990" rIns="85344" bIns="85344"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缺少健康档案管理，操作人员自身携带病毒</a:t>
          </a:r>
          <a:endParaRPr lang="zh-CN" altLang="en-US" sz="1200" dirty="0">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人员培训不足，操作人员未按照规定执行正确操作</a:t>
          </a:r>
        </a:p>
      </dsp:txBody>
      <dsp:txXfrm>
        <a:off x="2500327" y="715345"/>
        <a:ext cx="1609601" cy="2326989"/>
      </dsp:txXfrm>
    </dsp:sp>
    <dsp:sp modelId="{6FDEF562-401A-4448-810C-9BDDEF9A68E6}">
      <dsp:nvSpPr>
        <dsp:cNvPr id="6" name="矩形 5"/>
        <dsp:cNvSpPr/>
      </dsp:nvSpPr>
      <dsp:spPr bwMode="white">
        <a:xfrm>
          <a:off x="2227812" y="322072"/>
          <a:ext cx="738812" cy="610651"/>
        </a:xfrm>
        <a:prstGeom prst="rect">
          <a:avLst/>
        </a:prstGeom>
        <a:blipFill rotWithShape="0">
          <a:blip r:embed="rId2"/>
          <a:stretch>
            <a:fillRect/>
          </a:stretch>
        </a:blipFill>
      </dsp:spPr>
      <dsp:style>
        <a:lnRef idx="1">
          <a:schemeClr val="lt1"/>
        </a:lnRef>
        <a:fillRef idx="1">
          <a:schemeClr val="accent2">
            <a:tint val="50000"/>
            <a:hueOff val="-4820000"/>
            <a:satOff val="-6796"/>
            <a:lumOff val="7059"/>
            <a:alpha val="100000"/>
          </a:schemeClr>
        </a:fillRef>
        <a:effectRef idx="1">
          <a:scrgbClr r="0" g="0" b="0"/>
        </a:effectRef>
        <a:fontRef idx="minor"/>
      </dsp:style>
      <dsp:txXfrm>
        <a:off x="2227812" y="322072"/>
        <a:ext cx="738812" cy="610651"/>
      </dsp:txXfrm>
    </dsp:sp>
    <dsp:sp modelId="{8FDCD129-D0FD-4B8A-8EE5-E23B7B47526D}">
      <dsp:nvSpPr>
        <dsp:cNvPr id="11" name="矩形 10"/>
        <dsp:cNvSpPr/>
      </dsp:nvSpPr>
      <dsp:spPr bwMode="white">
        <a:xfrm rot="16200000">
          <a:off x="3245691" y="1743415"/>
          <a:ext cx="2326989" cy="274835"/>
        </a:xfrm>
        <a:prstGeom prst="rect">
          <a:avLst/>
        </a:prstGeom>
      </dsp:spPr>
      <dsp:style>
        <a:lnRef idx="0">
          <a:schemeClr val="dk1">
            <a:alpha val="0"/>
          </a:schemeClr>
        </a:lnRef>
        <a:fillRef idx="0">
          <a:schemeClr val="lt1">
            <a:alpha val="0"/>
          </a:schemeClr>
        </a:fillRef>
        <a:effectRef idx="0">
          <a:scrgbClr r="0" g="0" b="0"/>
        </a:effectRef>
        <a:fontRef idx="minor"/>
      </dsp:style>
      <dsp:txBody>
        <a:bodyPr vert="vert" lIns="0" tIns="0" rIns="310990" bIns="0" anchor="t"/>
        <a:lstStyle>
          <a:lvl1pPr algn="r">
            <a:defRPr sz="6500"/>
          </a:lvl1pPr>
          <a:lvl2pPr marL="285750" indent="-285750" algn="r">
            <a:defRPr sz="5000"/>
          </a:lvl2pPr>
          <a:lvl3pPr marL="571500" indent="-285750" algn="r">
            <a:defRPr sz="5000"/>
          </a:lvl3pPr>
          <a:lvl4pPr marL="857250" indent="-285750" algn="r">
            <a:defRPr sz="5000"/>
          </a:lvl4pPr>
          <a:lvl5pPr marL="1143000" indent="-285750" algn="r">
            <a:defRPr sz="5000"/>
          </a:lvl5pPr>
          <a:lvl6pPr marL="1428750" indent="-285750" algn="r">
            <a:defRPr sz="5000"/>
          </a:lvl6pPr>
          <a:lvl7pPr marL="1714500" indent="-285750" algn="r">
            <a:defRPr sz="5000"/>
          </a:lvl7pPr>
          <a:lvl8pPr marL="2000250" indent="-285750" algn="r">
            <a:defRPr sz="5000"/>
          </a:lvl8pPr>
          <a:lvl9pPr marL="2286000" indent="-285750" algn="r">
            <a:defRPr sz="5000"/>
          </a:lvl9pPr>
        </a:lstStyle>
        <a:p>
          <a:pPr lvl="0">
            <a:lnSpc>
              <a:spcPct val="100000"/>
            </a:lnSpc>
            <a:spcBef>
              <a:spcPct val="0"/>
            </a:spcBef>
            <a:spcAft>
              <a:spcPct val="35000"/>
            </a:spcAft>
          </a:pPr>
          <a:r>
            <a:rPr lang="zh-CN" altLang="en-US" sz="1600" b="1" dirty="0">
              <a:solidFill>
                <a:schemeClr val="tx1"/>
              </a:solidFill>
              <a:latin typeface="思源黑体 CN Normal" pitchFamily="34" charset="-122"/>
              <a:ea typeface="思源黑体 CN Normal" pitchFamily="34" charset="-122"/>
            </a:rPr>
            <a:t>设施环境</a:t>
          </a:r>
          <a:endParaRPr>
            <a:solidFill>
              <a:schemeClr val="tx1"/>
            </a:solidFill>
          </a:endParaRPr>
        </a:p>
      </dsp:txBody>
      <dsp:txXfrm rot="16200000">
        <a:off x="3245691" y="1743415"/>
        <a:ext cx="2326989" cy="274835"/>
      </dsp:txXfrm>
    </dsp:sp>
    <dsp:sp modelId="{1A4C6B64-B250-4DF1-8906-FD4DCA790997}">
      <dsp:nvSpPr>
        <dsp:cNvPr id="10" name="矩形 9"/>
        <dsp:cNvSpPr/>
      </dsp:nvSpPr>
      <dsp:spPr bwMode="white">
        <a:xfrm>
          <a:off x="4602541" y="701979"/>
          <a:ext cx="1804389" cy="2326989"/>
        </a:xfrm>
        <a:prstGeom prst="rect">
          <a:avLst/>
        </a:prstGeom>
        <a:solidFill>
          <a:srgbClr val="86CCC0"/>
        </a:solidFill>
        <a:ln>
          <a:noFill/>
        </a:ln>
        <a:effectLst>
          <a:glow rad="139700">
            <a:schemeClr val="accent4">
              <a:satMod val="175000"/>
              <a:alpha val="40000"/>
            </a:schemeClr>
          </a:glow>
        </a:effectLst>
        <a:sp3d prstMaterial="dkEdge">
          <a:bevelT w="8200" h="38100"/>
        </a:sp3d>
      </dsp:spPr>
      <dsp:style>
        <a:lnRef idx="0">
          <a:schemeClr val="lt1"/>
        </a:lnRef>
        <a:fillRef idx="2">
          <a:schemeClr val="accent2">
            <a:hueOff val="-9640000"/>
            <a:satOff val="-33202"/>
            <a:lumOff val="40000"/>
            <a:alpha val="100000"/>
          </a:schemeClr>
        </a:fillRef>
        <a:effectRef idx="1">
          <a:scrgbClr r="0" g="0" b="0"/>
        </a:effectRef>
        <a:fontRef idx="minor">
          <a:schemeClr val="dk1"/>
        </a:fontRef>
      </dsp:style>
      <dsp:txBody>
        <a:bodyPr vert="horz" lIns="85344" tIns="310990" rIns="85344" bIns="85344"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设施不密封</a:t>
          </a:r>
          <a:endParaRPr lang="zh-CN" altLang="en-US" sz="1200" dirty="0">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设备清洁无效</a:t>
          </a:r>
          <a:endParaRPr lang="zh-CN" altLang="en-US" sz="1200" dirty="0">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人流、物流、废物流交叉污染</a:t>
          </a:r>
          <a:endParaRPr lang="zh-CN" altLang="en-US" sz="1200" dirty="0">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共线生产的交叉污染</a:t>
          </a:r>
        </a:p>
      </dsp:txBody>
      <dsp:txXfrm>
        <a:off x="4602541" y="701979"/>
        <a:ext cx="1804389" cy="2326989"/>
      </dsp:txXfrm>
    </dsp:sp>
    <dsp:sp modelId="{9CFC3FBD-A804-4525-82FF-2BB96D030E0A}">
      <dsp:nvSpPr>
        <dsp:cNvPr id="9" name="矩形 8"/>
        <dsp:cNvSpPr/>
      </dsp:nvSpPr>
      <dsp:spPr bwMode="white">
        <a:xfrm>
          <a:off x="4443062" y="322072"/>
          <a:ext cx="707530" cy="583921"/>
        </a:xfrm>
        <a:prstGeom prst="rect">
          <a:avLst/>
        </a:prstGeom>
        <a:blipFill rotWithShape="0">
          <a:blip r:embed="rId3"/>
          <a:stretch>
            <a:fillRect/>
          </a:stretch>
        </a:blipFill>
      </dsp:spPr>
      <dsp:style>
        <a:lnRef idx="1">
          <a:schemeClr val="lt1"/>
        </a:lnRef>
        <a:fillRef idx="1">
          <a:schemeClr val="accent2">
            <a:tint val="50000"/>
            <a:hueOff val="-9640000"/>
            <a:satOff val="-13594"/>
            <a:lumOff val="14118"/>
            <a:alpha val="100000"/>
          </a:schemeClr>
        </a:fillRef>
        <a:effectRef idx="1">
          <a:scrgbClr r="0" g="0" b="0"/>
        </a:effectRef>
        <a:fontRef idx="minor"/>
      </dsp:style>
      <dsp:txXfrm>
        <a:off x="4443062" y="322072"/>
        <a:ext cx="707530" cy="583921"/>
      </dsp:txXfrm>
    </dsp:sp>
    <dsp:sp modelId="{7D58C806-5B01-417D-BCDE-9A8D3BFD4DC3}">
      <dsp:nvSpPr>
        <dsp:cNvPr id="14" name="矩形 13"/>
        <dsp:cNvSpPr/>
      </dsp:nvSpPr>
      <dsp:spPr bwMode="white">
        <a:xfrm rot="16200000">
          <a:off x="5633579" y="1743283"/>
          <a:ext cx="2326989" cy="274835"/>
        </a:xfrm>
        <a:prstGeom prst="rect">
          <a:avLst/>
        </a:prstGeom>
      </dsp:spPr>
      <dsp:style>
        <a:lnRef idx="0">
          <a:schemeClr val="dk1">
            <a:alpha val="0"/>
          </a:schemeClr>
        </a:lnRef>
        <a:fillRef idx="0">
          <a:schemeClr val="lt1">
            <a:alpha val="0"/>
          </a:schemeClr>
        </a:fillRef>
        <a:effectRef idx="0">
          <a:scrgbClr r="0" g="0" b="0"/>
        </a:effectRef>
        <a:fontRef idx="minor"/>
      </dsp:style>
      <dsp:txBody>
        <a:bodyPr vert="vert" lIns="0" tIns="0" rIns="310990" bIns="0" anchor="t"/>
        <a:lstStyle>
          <a:lvl1pPr algn="r">
            <a:defRPr sz="6500"/>
          </a:lvl1pPr>
          <a:lvl2pPr marL="285750" indent="-285750" algn="r">
            <a:defRPr sz="5000"/>
          </a:lvl2pPr>
          <a:lvl3pPr marL="571500" indent="-285750" algn="r">
            <a:defRPr sz="5000"/>
          </a:lvl3pPr>
          <a:lvl4pPr marL="857250" indent="-285750" algn="r">
            <a:defRPr sz="5000"/>
          </a:lvl4pPr>
          <a:lvl5pPr marL="1143000" indent="-285750" algn="r">
            <a:defRPr sz="5000"/>
          </a:lvl5pPr>
          <a:lvl6pPr marL="1428750" indent="-285750" algn="r">
            <a:defRPr sz="5000"/>
          </a:lvl6pPr>
          <a:lvl7pPr marL="1714500" indent="-285750" algn="r">
            <a:defRPr sz="5000"/>
          </a:lvl7pPr>
          <a:lvl8pPr marL="2000250" indent="-285750" algn="r">
            <a:defRPr sz="5000"/>
          </a:lvl8pPr>
          <a:lvl9pPr marL="2286000" indent="-285750" algn="r">
            <a:defRPr sz="5000"/>
          </a:lvl9pPr>
        </a:lstStyle>
        <a:p>
          <a:pPr lvl="0">
            <a:lnSpc>
              <a:spcPct val="100000"/>
            </a:lnSpc>
            <a:spcBef>
              <a:spcPct val="0"/>
            </a:spcBef>
            <a:spcAft>
              <a:spcPct val="35000"/>
            </a:spcAft>
          </a:pPr>
          <a:r>
            <a:rPr lang="zh-CN" altLang="en-US" sz="1600" b="1" dirty="0">
              <a:solidFill>
                <a:schemeClr val="tx1"/>
              </a:solidFill>
              <a:latin typeface="思源黑体 CN Normal" pitchFamily="34" charset="-122"/>
              <a:ea typeface="思源黑体 CN Normal" pitchFamily="34" charset="-122"/>
            </a:rPr>
            <a:t>过程监测</a:t>
          </a:r>
          <a:endParaRPr>
            <a:solidFill>
              <a:schemeClr val="tx1"/>
            </a:solidFill>
          </a:endParaRPr>
        </a:p>
      </dsp:txBody>
      <dsp:txXfrm rot="16200000">
        <a:off x="5633579" y="1743283"/>
        <a:ext cx="2326989" cy="274835"/>
      </dsp:txXfrm>
    </dsp:sp>
    <dsp:sp modelId="{A3AC8ADA-B6B3-400D-83D1-9F40EA6B6021}">
      <dsp:nvSpPr>
        <dsp:cNvPr id="13" name="矩形 12"/>
        <dsp:cNvSpPr/>
      </dsp:nvSpPr>
      <dsp:spPr bwMode="white">
        <a:xfrm>
          <a:off x="6946426" y="700545"/>
          <a:ext cx="1694394" cy="2326989"/>
        </a:xfrm>
        <a:prstGeom prst="rect">
          <a:avLst/>
        </a:prstGeom>
        <a:solidFill>
          <a:srgbClr val="B1DDD3"/>
        </a:solidFill>
        <a:ln>
          <a:noFill/>
        </a:ln>
        <a:effectLst>
          <a:glow rad="139700">
            <a:schemeClr val="accent4">
              <a:satMod val="175000"/>
              <a:alpha val="40000"/>
            </a:schemeClr>
          </a:glow>
        </a:effectLst>
        <a:sp3d prstMaterial="dkEdge">
          <a:bevelT w="8200" h="38100"/>
        </a:sp3d>
      </dsp:spPr>
      <dsp:style>
        <a:lnRef idx="0">
          <a:schemeClr val="lt1"/>
        </a:lnRef>
        <a:fillRef idx="2">
          <a:schemeClr val="accent2">
            <a:hueOff val="-14460000"/>
            <a:satOff val="-49803"/>
            <a:lumOff val="60000"/>
            <a:alpha val="100000"/>
          </a:schemeClr>
        </a:fillRef>
        <a:effectRef idx="1">
          <a:scrgbClr r="0" g="0" b="0"/>
        </a:effectRef>
        <a:fontRef idx="minor">
          <a:schemeClr val="dk1"/>
        </a:fontRef>
      </dsp:style>
      <dsp:txBody>
        <a:bodyPr vert="horz" lIns="85344" tIns="310990" rIns="85344" bIns="85344"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114300" lvl="1" indent="-114300">
            <a:lnSpc>
              <a:spcPct val="100000"/>
            </a:lnSpc>
            <a:spcBef>
              <a:spcPct val="0"/>
            </a:spcBef>
            <a:spcAft>
              <a:spcPct val="15000"/>
            </a:spcAft>
            <a:buChar char="•"/>
          </a:pPr>
          <a:r>
            <a:rPr lang="zh-CN" altLang="en-US" sz="1200" dirty="0">
              <a:latin typeface="思源黑体 CN Normal" pitchFamily="34" charset="-122"/>
              <a:ea typeface="思源黑体 CN Normal" pitchFamily="34" charset="-122"/>
            </a:rPr>
            <a:t>缺少必要的过程控制策略和中控检测计划</a:t>
          </a:r>
        </a:p>
      </dsp:txBody>
      <dsp:txXfrm>
        <a:off x="6946426" y="700545"/>
        <a:ext cx="1694394" cy="2326989"/>
      </dsp:txXfrm>
    </dsp:sp>
    <dsp:sp modelId="{A5129E22-E4DD-4FC7-9526-7643BBD827EF}">
      <dsp:nvSpPr>
        <dsp:cNvPr id="12" name="矩形 11"/>
        <dsp:cNvSpPr/>
      </dsp:nvSpPr>
      <dsp:spPr bwMode="white">
        <a:xfrm>
          <a:off x="6740064" y="322072"/>
          <a:ext cx="691299" cy="581051"/>
        </a:xfrm>
        <a:prstGeom prst="rect">
          <a:avLst/>
        </a:prstGeom>
        <a:blipFill rotWithShape="0">
          <a:blip r:embed="rId4"/>
          <a:stretch>
            <a:fillRect/>
          </a:stretch>
        </a:blipFill>
      </dsp:spPr>
      <dsp:style>
        <a:lnRef idx="1">
          <a:schemeClr val="lt1"/>
        </a:lnRef>
        <a:fillRef idx="1">
          <a:schemeClr val="accent2">
            <a:tint val="50000"/>
            <a:hueOff val="-14460000"/>
            <a:satOff val="-20391"/>
            <a:lumOff val="21176"/>
            <a:alpha val="100000"/>
          </a:schemeClr>
        </a:fillRef>
        <a:effectRef idx="1">
          <a:scrgbClr r="0" g="0" b="0"/>
        </a:effectRef>
        <a:fontRef idx="minor"/>
      </dsp:style>
      <dsp:txXfrm>
        <a:off x="6740064" y="322072"/>
        <a:ext cx="691299" cy="581051"/>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759743" cy="3366938"/>
        <a:chOff x="0" y="0"/>
        <a:chExt cx="6759743" cy="3366938"/>
      </a:xfrm>
    </dsp:grpSpPr>
    <dsp:sp modelId="{ECD9FECF-29E3-4B0F-B620-51A4359C86CC}">
      <dsp:nvSpPr>
        <dsp:cNvPr id="3" name="流程图: 可选过程 2"/>
        <dsp:cNvSpPr/>
      </dsp:nvSpPr>
      <dsp:spPr bwMode="white">
        <a:xfrm>
          <a:off x="0" y="23340"/>
          <a:ext cx="1567268" cy="685188"/>
        </a:xfrm>
        <a:prstGeom prst="flowChartAlternateProcess">
          <a:avLst/>
        </a:prstGeom>
        <a:solidFill>
          <a:srgbClr val="377D6C"/>
        </a:solidFill>
      </dsp:spPr>
      <dsp:style>
        <a:lnRef idx="2">
          <a:schemeClr val="accent1">
            <a:shade val="50000"/>
            <a:hueOff val="0"/>
            <a:satOff val="0"/>
            <a:lumOff val="0"/>
            <a:alpha val="100000"/>
          </a:schemeClr>
        </a:lnRef>
        <a:fillRef idx="1">
          <a:schemeClr val="accent1">
            <a:shade val="50000"/>
            <a:hueOff val="0"/>
            <a:satOff val="0"/>
            <a:lumOff val="0"/>
            <a:alpha val="100000"/>
          </a:schemeClr>
        </a:fillRef>
        <a:effectRef idx="1">
          <a:scrgbClr r="0" g="0" b="0"/>
        </a:effectRef>
        <a:fontRef idx="minor">
          <a:schemeClr val="lt1"/>
        </a:fontRef>
      </dsp:style>
      <dsp:txBody>
        <a:bodyPr lIns="170688" tIns="97536" rIns="170688" bIns="9753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a:latin typeface="思源黑体 CN Normal" pitchFamily="34" charset="-122"/>
              <a:ea typeface="思源黑体 CN Normal" pitchFamily="34" charset="-122"/>
            </a:rPr>
            <a:t>快</a:t>
          </a:r>
        </a:p>
      </dsp:txBody>
      <dsp:txXfrm>
        <a:off x="0" y="23340"/>
        <a:ext cx="1567268" cy="685188"/>
      </dsp:txXfrm>
    </dsp:sp>
    <dsp:sp modelId="{C6A7AB5B-90BC-478C-8F27-30CC6B90DDA8}">
      <dsp:nvSpPr>
        <dsp:cNvPr id="4" name="矩形 3"/>
        <dsp:cNvSpPr/>
      </dsp:nvSpPr>
      <dsp:spPr bwMode="white">
        <a:xfrm>
          <a:off x="58742" y="648554"/>
          <a:ext cx="1411229" cy="2689504"/>
        </a:xfrm>
        <a:prstGeom prst="rect">
          <a:avLst/>
        </a:prstGeom>
        <a:solidFill>
          <a:srgbClr val="74C2AF">
            <a:alpha val="89804"/>
          </a:srgbClr>
        </a:solidFill>
      </dsp:spPr>
      <dsp:style>
        <a:lnRef idx="2">
          <a:schemeClr val="accent1">
            <a:alpha val="90000"/>
            <a:tint val="55000"/>
          </a:schemeClr>
        </a:lnRef>
        <a:fillRef idx="1">
          <a:schemeClr val="accent1">
            <a:alpha val="90000"/>
            <a:tint val="55000"/>
          </a:schemeClr>
        </a:fillRef>
        <a:effectRef idx="0">
          <a:scrgbClr r="0" g="0" b="0"/>
        </a:effectRef>
        <a:fontRef idx="minor"/>
      </dsp:style>
      <dsp:txBody>
        <a:bodyPr lIns="85344" tIns="85344" rIns="113792" bIns="128016"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600" dirty="0">
              <a:solidFill>
                <a:schemeClr val="dk1"/>
              </a:solidFill>
              <a:latin typeface="思源黑体 CN Normal" pitchFamily="34" charset="-122"/>
              <a:ea typeface="思源黑体 CN Normal" pitchFamily="34" charset="-122"/>
            </a:rPr>
            <a:t>周期短</a:t>
          </a:r>
          <a:endParaRPr>
            <a:solidFill>
              <a:schemeClr val="dk1"/>
            </a:solidFill>
          </a:endParaRPr>
        </a:p>
      </dsp:txBody>
      <dsp:txXfrm>
        <a:off x="58742" y="648554"/>
        <a:ext cx="1411229" cy="2689504"/>
      </dsp:txXfrm>
    </dsp:sp>
    <dsp:sp modelId="{5BD44F7F-A01B-47FF-AA31-5DEC3D815130}">
      <dsp:nvSpPr>
        <dsp:cNvPr id="5" name="流程图: 可选过程 4"/>
        <dsp:cNvSpPr/>
      </dsp:nvSpPr>
      <dsp:spPr bwMode="white">
        <a:xfrm>
          <a:off x="1764840" y="20763"/>
          <a:ext cx="1521657" cy="695493"/>
        </a:xfrm>
        <a:prstGeom prst="flowChartAlternateProcess">
          <a:avLst/>
        </a:prstGeom>
        <a:solidFill>
          <a:srgbClr val="64BEAF"/>
        </a:solidFill>
      </dsp:spPr>
      <dsp:style>
        <a:lnRef idx="2">
          <a:schemeClr val="accent1">
            <a:shade val="50000"/>
            <a:hueOff val="-90000"/>
            <a:satOff val="12157"/>
            <a:lumOff val="15490"/>
            <a:alpha val="100000"/>
          </a:schemeClr>
        </a:lnRef>
        <a:fillRef idx="1">
          <a:schemeClr val="accent1">
            <a:shade val="50000"/>
            <a:hueOff val="-90000"/>
            <a:satOff val="12157"/>
            <a:lumOff val="15490"/>
            <a:alpha val="100000"/>
          </a:schemeClr>
        </a:fillRef>
        <a:effectRef idx="1">
          <a:scrgbClr r="0" g="0" b="0"/>
        </a:effectRef>
        <a:fontRef idx="minor">
          <a:schemeClr val="lt1"/>
        </a:fontRef>
      </dsp:style>
      <dsp:txBody>
        <a:bodyPr lIns="170688" tIns="97536" rIns="170688" bIns="9753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a:latin typeface="思源黑体 CN Normal" pitchFamily="34" charset="-122"/>
              <a:ea typeface="思源黑体 CN Normal" pitchFamily="34" charset="-122"/>
            </a:rPr>
            <a:t>多</a:t>
          </a:r>
        </a:p>
      </dsp:txBody>
      <dsp:txXfrm>
        <a:off x="1764840" y="20763"/>
        <a:ext cx="1521657" cy="695493"/>
      </dsp:txXfrm>
    </dsp:sp>
    <dsp:sp modelId="{5E15218A-056A-4B73-9903-60D6899AA52D}">
      <dsp:nvSpPr>
        <dsp:cNvPr id="6" name="矩形 5"/>
        <dsp:cNvSpPr/>
      </dsp:nvSpPr>
      <dsp:spPr bwMode="white">
        <a:xfrm>
          <a:off x="1820055" y="656670"/>
          <a:ext cx="1411229" cy="2689504"/>
        </a:xfrm>
        <a:prstGeom prst="rect">
          <a:avLst/>
        </a:prstGeom>
        <a:solidFill>
          <a:srgbClr val="86CCC0">
            <a:alpha val="90000"/>
          </a:srgbClr>
        </a:solidFill>
      </dsp:spPr>
      <dsp:style>
        <a:lnRef idx="2">
          <a:schemeClr val="accent1">
            <a:alpha val="90000"/>
            <a:tint val="55000"/>
          </a:schemeClr>
        </a:lnRef>
        <a:fillRef idx="1">
          <a:schemeClr val="accent1">
            <a:alpha val="90000"/>
            <a:tint val="55000"/>
          </a:schemeClr>
        </a:fillRef>
        <a:effectRef idx="0">
          <a:scrgbClr r="0" g="0" b="0"/>
        </a:effectRef>
        <a:fontRef idx="minor"/>
      </dsp:style>
      <dsp:txBody>
        <a:bodyPr lIns="85344" tIns="85344" rIns="113792" bIns="128016"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600" dirty="0">
              <a:solidFill>
                <a:schemeClr val="dk1"/>
              </a:solidFill>
              <a:latin typeface="思源黑体 CN Normal" pitchFamily="34" charset="-122"/>
              <a:ea typeface="思源黑体 CN Normal" pitchFamily="34" charset="-122"/>
            </a:rPr>
            <a:t>六大平台</a:t>
          </a:r>
          <a:r>
            <a:rPr lang="zh-CN" altLang="en-US" sz="1200" dirty="0">
              <a:solidFill>
                <a:schemeClr val="dk1"/>
              </a:solidFill>
              <a:latin typeface="思源黑体 CN Normal" pitchFamily="34" charset="-122"/>
              <a:ea typeface="思源黑体 CN Normal" pitchFamily="34" charset="-122"/>
            </a:rPr>
            <a:t>（总项目数达</a:t>
          </a:r>
          <a:r>
            <a:rPr lang="en-US" altLang="zh-CN" sz="1200" dirty="0">
              <a:solidFill>
                <a:srgbClr val="FF0000"/>
              </a:solidFill>
              <a:latin typeface="思源黑体 CN Normal" pitchFamily="34" charset="-122"/>
              <a:ea typeface="思源黑体 CN Normal" pitchFamily="34" charset="-122"/>
            </a:rPr>
            <a:t>400</a:t>
          </a:r>
          <a:r>
            <a:rPr lang="zh-CN" altLang="en-US" sz="1200" dirty="0">
              <a:solidFill>
                <a:schemeClr val="dk1"/>
              </a:solidFill>
              <a:latin typeface="思源黑体 CN Normal" pitchFamily="34" charset="-122"/>
              <a:ea typeface="思源黑体 CN Normal" pitchFamily="34" charset="-122"/>
            </a:rPr>
            <a:t>个以上，总样品数达</a:t>
          </a:r>
          <a:r>
            <a:rPr lang="en-US" altLang="zh-CN" sz="1200" dirty="0">
              <a:solidFill>
                <a:srgbClr val="FF0000"/>
              </a:solidFill>
              <a:latin typeface="思源黑体 CN Normal" pitchFamily="34" charset="-122"/>
              <a:ea typeface="思源黑体 CN Normal" pitchFamily="34" charset="-122"/>
            </a:rPr>
            <a:t>1500</a:t>
          </a:r>
          <a:r>
            <a:rPr lang="zh-CN" altLang="en-US" sz="1200" dirty="0">
              <a:solidFill>
                <a:schemeClr val="dk1"/>
              </a:solidFill>
              <a:latin typeface="思源黑体 CN Normal" pitchFamily="34" charset="-122"/>
              <a:ea typeface="思源黑体 CN Normal" pitchFamily="34" charset="-122"/>
            </a:rPr>
            <a:t>个以上）</a:t>
          </a:r>
          <a:endParaRPr>
            <a:solidFill>
              <a:schemeClr val="dk1"/>
            </a:solidFill>
          </a:endParaRPr>
        </a:p>
      </dsp:txBody>
      <dsp:txXfrm>
        <a:off x="1820055" y="656670"/>
        <a:ext cx="1411229" cy="2689504"/>
      </dsp:txXfrm>
    </dsp:sp>
    <dsp:sp modelId="{BF4B3C6A-6EDE-4FFC-87F8-AFB55ABE0D14}">
      <dsp:nvSpPr>
        <dsp:cNvPr id="7" name="流程图: 可选过程 6"/>
        <dsp:cNvSpPr/>
      </dsp:nvSpPr>
      <dsp:spPr bwMode="white">
        <a:xfrm>
          <a:off x="3484070" y="18388"/>
          <a:ext cx="1540582" cy="704996"/>
        </a:xfrm>
        <a:prstGeom prst="flowChartAlternateProcess">
          <a:avLst/>
        </a:prstGeom>
        <a:solidFill>
          <a:srgbClr val="74C2AF"/>
        </a:solidFill>
      </dsp:spPr>
      <dsp:style>
        <a:lnRef idx="2">
          <a:schemeClr val="accent1">
            <a:shade val="50000"/>
            <a:hueOff val="-180000"/>
            <a:satOff val="24314"/>
            <a:lumOff val="30980"/>
            <a:alpha val="100000"/>
          </a:schemeClr>
        </a:lnRef>
        <a:fillRef idx="1">
          <a:schemeClr val="accent1">
            <a:shade val="50000"/>
            <a:hueOff val="-180000"/>
            <a:satOff val="24314"/>
            <a:lumOff val="30980"/>
            <a:alpha val="100000"/>
          </a:schemeClr>
        </a:fillRef>
        <a:effectRef idx="1">
          <a:scrgbClr r="0" g="0" b="0"/>
        </a:effectRef>
        <a:fontRef idx="minor">
          <a:schemeClr val="lt1"/>
        </a:fontRef>
      </dsp:style>
      <dsp:txBody>
        <a:bodyPr lIns="170688" tIns="97536" rIns="170688" bIns="9753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a:latin typeface="思源黑体 CN Normal" pitchFamily="34" charset="-122"/>
              <a:ea typeface="思源黑体 CN Normal" pitchFamily="34" charset="-122"/>
            </a:rPr>
            <a:t>稳</a:t>
          </a:r>
        </a:p>
      </dsp:txBody>
      <dsp:txXfrm>
        <a:off x="3484070" y="18388"/>
        <a:ext cx="1540582" cy="704996"/>
      </dsp:txXfrm>
    </dsp:sp>
    <dsp:sp modelId="{BF592338-C0A2-43CB-8686-77E7C5233A1F}">
      <dsp:nvSpPr>
        <dsp:cNvPr id="8" name="矩形 7"/>
        <dsp:cNvSpPr/>
      </dsp:nvSpPr>
      <dsp:spPr bwMode="white">
        <a:xfrm>
          <a:off x="3548746" y="659046"/>
          <a:ext cx="1411229" cy="2689504"/>
        </a:xfrm>
        <a:prstGeom prst="rect">
          <a:avLst/>
        </a:prstGeom>
        <a:solidFill>
          <a:srgbClr val="B1DDD3">
            <a:alpha val="90000"/>
          </a:srgbClr>
        </a:solidFill>
      </dsp:spPr>
      <dsp:style>
        <a:lnRef idx="2">
          <a:schemeClr val="accent1">
            <a:alpha val="90000"/>
            <a:tint val="55000"/>
          </a:schemeClr>
        </a:lnRef>
        <a:fillRef idx="1">
          <a:schemeClr val="accent1">
            <a:alpha val="90000"/>
            <a:tint val="55000"/>
          </a:schemeClr>
        </a:fillRef>
        <a:effectRef idx="0">
          <a:scrgbClr r="0" g="0" b="0"/>
        </a:effectRef>
        <a:fontRef idx="minor"/>
      </dsp:style>
      <dsp:txBody>
        <a:bodyPr lIns="74676" tIns="74676" rIns="99568" bIns="112014"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ct val="100000"/>
            </a:lnSpc>
            <a:spcBef>
              <a:spcPct val="0"/>
            </a:spcBef>
            <a:spcAft>
              <a:spcPct val="15000"/>
            </a:spcAft>
            <a:buChar char="•"/>
          </a:pPr>
          <a:r>
            <a:rPr lang="zh-CN" altLang="en-US" sz="1400" dirty="0">
              <a:solidFill>
                <a:schemeClr val="dk1"/>
              </a:solidFill>
              <a:latin typeface="思源黑体 CN Normal" pitchFamily="34" charset="-122"/>
              <a:ea typeface="思源黑体 CN Normal" pitchFamily="34" charset="-122"/>
            </a:rPr>
            <a:t>方法成熟</a:t>
          </a:r>
          <a:endParaRPr>
            <a:solidFill>
              <a:schemeClr val="dk1"/>
            </a:solidFill>
          </a:endParaRPr>
        </a:p>
      </dsp:txBody>
      <dsp:txXfrm>
        <a:off x="3548746" y="659046"/>
        <a:ext cx="1411229" cy="2689504"/>
      </dsp:txXfrm>
    </dsp:sp>
    <dsp:sp modelId="{B079A34D-5974-4716-8894-E585D8EBBEBD}">
      <dsp:nvSpPr>
        <dsp:cNvPr id="9" name="圆角矩形 8"/>
        <dsp:cNvSpPr/>
      </dsp:nvSpPr>
      <dsp:spPr bwMode="white">
        <a:xfrm>
          <a:off x="5222223" y="0"/>
          <a:ext cx="1537520" cy="778546"/>
        </a:xfrm>
        <a:prstGeom prst="roundRect">
          <a:avLst/>
        </a:prstGeom>
        <a:solidFill>
          <a:srgbClr val="74C2AF"/>
        </a:solidFill>
      </dsp:spPr>
      <dsp:style>
        <a:lnRef idx="2">
          <a:schemeClr val="accent1">
            <a:tint val="55000"/>
            <a:hueOff val="90000"/>
            <a:satOff val="-12156"/>
            <a:lumOff val="-15489"/>
            <a:alpha val="100000"/>
          </a:schemeClr>
        </a:lnRef>
        <a:fillRef idx="1">
          <a:schemeClr val="accent1">
            <a:tint val="55000"/>
            <a:hueOff val="90000"/>
            <a:satOff val="-12156"/>
            <a:lumOff val="-15489"/>
            <a:alpha val="100000"/>
          </a:schemeClr>
        </a:fillRef>
        <a:effectRef idx="1">
          <a:scrgbClr r="0" g="0" b="0"/>
        </a:effectRef>
        <a:fontRef idx="minor">
          <a:schemeClr val="lt1"/>
        </a:fontRef>
      </dsp:style>
      <dsp:txBody>
        <a:bodyPr lIns="170688" tIns="97536" rIns="170688" bIns="9753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dirty="0">
              <a:latin typeface="思源黑体 CN Normal" pitchFamily="34" charset="-122"/>
              <a:ea typeface="思源黑体 CN Normal" pitchFamily="34" charset="-122"/>
            </a:rPr>
            <a:t>广</a:t>
          </a:r>
        </a:p>
      </dsp:txBody>
      <dsp:txXfrm>
        <a:off x="5222223" y="0"/>
        <a:ext cx="1537520" cy="778546"/>
      </dsp:txXfrm>
    </dsp:sp>
    <dsp:sp modelId="{70DAD0B4-8A0B-46C2-A0F6-8950C467871C}">
      <dsp:nvSpPr>
        <dsp:cNvPr id="10" name="矩形 9"/>
        <dsp:cNvSpPr/>
      </dsp:nvSpPr>
      <dsp:spPr bwMode="white">
        <a:xfrm>
          <a:off x="5285369" y="677434"/>
          <a:ext cx="1411229" cy="2689504"/>
        </a:xfrm>
        <a:prstGeom prst="rect">
          <a:avLst/>
        </a:prstGeom>
        <a:solidFill>
          <a:srgbClr val="B1DDD3">
            <a:alpha val="90000"/>
          </a:srgbClr>
        </a:solidFill>
      </dsp:spPr>
      <dsp:style>
        <a:lnRef idx="2">
          <a:schemeClr val="accent1">
            <a:alpha val="90000"/>
            <a:tint val="55000"/>
          </a:schemeClr>
        </a:lnRef>
        <a:fillRef idx="1">
          <a:schemeClr val="accent1">
            <a:alpha val="90000"/>
            <a:tint val="55000"/>
          </a:schemeClr>
        </a:fillRef>
        <a:effectRef idx="0">
          <a:scrgbClr r="0" g="0" b="0"/>
        </a:effectRef>
        <a:fontRef idx="minor"/>
      </dsp:style>
      <dsp:txBody>
        <a:bodyPr lIns="74676" tIns="74676" rIns="99568" bIns="112014"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ct val="100000"/>
            </a:lnSpc>
            <a:spcBef>
              <a:spcPct val="0"/>
            </a:spcBef>
            <a:spcAft>
              <a:spcPct val="15000"/>
            </a:spcAft>
            <a:buChar char="•"/>
          </a:pPr>
          <a:r>
            <a:rPr lang="zh-CN" altLang="en-US" sz="1400" dirty="0">
              <a:solidFill>
                <a:schemeClr val="tx1"/>
              </a:solidFill>
              <a:latin typeface="思源黑体 CN Normal" pitchFamily="34" charset="-122"/>
              <a:ea typeface="思源黑体 CN Normal" pitchFamily="34" charset="-122"/>
            </a:rPr>
            <a:t>满足中外申报需求</a:t>
          </a:r>
          <a:endParaRPr lang="zh-CN" altLang="en-US" sz="1400" dirty="0">
            <a:solidFill>
              <a:schemeClr val="tx1"/>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endParaRPr lang="zh-CN" altLang="en-US" sz="1200" dirty="0">
            <a:solidFill>
              <a:schemeClr val="bg1"/>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solidFill>
                <a:schemeClr val="tx1"/>
              </a:solidFill>
              <a:latin typeface="思源黑体 CN Normal" pitchFamily="34" charset="-122"/>
              <a:ea typeface="思源黑体 CN Normal" pitchFamily="34" charset="-122"/>
            </a:rPr>
            <a:t>收获液样品</a:t>
          </a:r>
          <a:r>
            <a:rPr lang="en-US" altLang="zh-CN" sz="1200" dirty="0">
              <a:solidFill>
                <a:schemeClr val="tx1"/>
              </a:solidFill>
              <a:latin typeface="思源黑体 CN Normal" pitchFamily="34" charset="-122"/>
              <a:ea typeface="思源黑体 CN Normal" pitchFamily="34" charset="-122"/>
            </a:rPr>
            <a:t>--2022</a:t>
          </a:r>
          <a:r>
            <a:rPr lang="zh-CN" altLang="en-US" sz="1200" dirty="0">
              <a:solidFill>
                <a:schemeClr val="tx1"/>
              </a:solidFill>
              <a:latin typeface="思源黑体 CN Normal" pitchFamily="34" charset="-122"/>
              <a:ea typeface="思源黑体 CN Normal" pitchFamily="34" charset="-122"/>
            </a:rPr>
            <a:t>年</a:t>
          </a:r>
          <a:r>
            <a:rPr lang="en-US" altLang="zh-CN" sz="1200" dirty="0">
              <a:solidFill>
                <a:schemeClr val="tx1"/>
              </a:solidFill>
              <a:latin typeface="思源黑体 CN Normal" pitchFamily="34" charset="-122"/>
              <a:ea typeface="思源黑体 CN Normal" pitchFamily="34" charset="-122"/>
            </a:rPr>
            <a:t>6</a:t>
          </a:r>
          <a:r>
            <a:rPr lang="zh-CN" altLang="en-US" sz="1200" dirty="0">
              <a:solidFill>
                <a:schemeClr val="tx1"/>
              </a:solidFill>
              <a:latin typeface="思源黑体 CN Normal" pitchFamily="34" charset="-122"/>
              <a:ea typeface="思源黑体 CN Normal" pitchFamily="34" charset="-122"/>
            </a:rPr>
            <a:t>月份；</a:t>
          </a:r>
          <a:endParaRPr lang="zh-CN" altLang="en-US" sz="1200" dirty="0">
            <a:solidFill>
              <a:schemeClr val="tx1"/>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r>
            <a:rPr lang="zh-CN" altLang="en-US" sz="1200" dirty="0">
              <a:solidFill>
                <a:schemeClr val="tx1"/>
              </a:solidFill>
              <a:latin typeface="思源黑体 CN Normal" pitchFamily="34" charset="-122"/>
              <a:ea typeface="思源黑体 CN Normal" pitchFamily="34" charset="-122"/>
            </a:rPr>
            <a:t>库细胞样品</a:t>
          </a:r>
          <a:r>
            <a:rPr lang="en-US" altLang="zh-CN" sz="1200" dirty="0">
              <a:solidFill>
                <a:schemeClr val="tx1"/>
              </a:solidFill>
              <a:latin typeface="思源黑体 CN Normal" pitchFamily="34" charset="-122"/>
              <a:ea typeface="思源黑体 CN Normal" pitchFamily="34" charset="-122"/>
            </a:rPr>
            <a:t>--2022</a:t>
          </a:r>
          <a:r>
            <a:rPr lang="zh-CN" altLang="en-US" sz="1200" dirty="0">
              <a:solidFill>
                <a:schemeClr val="tx1"/>
              </a:solidFill>
              <a:latin typeface="思源黑体 CN Normal" pitchFamily="34" charset="-122"/>
              <a:ea typeface="思源黑体 CN Normal" pitchFamily="34" charset="-122"/>
            </a:rPr>
            <a:t>年</a:t>
          </a:r>
          <a:r>
            <a:rPr lang="en-US" altLang="zh-CN" sz="1200" dirty="0">
              <a:solidFill>
                <a:schemeClr val="tx1"/>
              </a:solidFill>
              <a:latin typeface="思源黑体 CN Normal" pitchFamily="34" charset="-122"/>
              <a:ea typeface="思源黑体 CN Normal" pitchFamily="34" charset="-122"/>
            </a:rPr>
            <a:t>12</a:t>
          </a:r>
          <a:r>
            <a:rPr lang="zh-CN" altLang="en-US" sz="1200" dirty="0">
              <a:solidFill>
                <a:schemeClr val="tx1"/>
              </a:solidFill>
              <a:latin typeface="思源黑体 CN Normal" pitchFamily="34" charset="-122"/>
              <a:ea typeface="思源黑体 CN Normal" pitchFamily="34" charset="-122"/>
            </a:rPr>
            <a:t>月份。</a:t>
          </a:r>
          <a:endParaRPr lang="zh-CN" altLang="en-US" sz="1200" dirty="0">
            <a:solidFill>
              <a:schemeClr val="tx1"/>
            </a:solidFill>
            <a:latin typeface="思源黑体 CN Normal" pitchFamily="34" charset="-122"/>
            <a:ea typeface="思源黑体 CN Normal" pitchFamily="34" charset="-122"/>
          </a:endParaRPr>
        </a:p>
        <a:p>
          <a:pPr marL="114300" lvl="1" indent="-114300">
            <a:lnSpc>
              <a:spcPct val="100000"/>
            </a:lnSpc>
            <a:spcBef>
              <a:spcPct val="0"/>
            </a:spcBef>
            <a:spcAft>
              <a:spcPct val="15000"/>
            </a:spcAft>
            <a:buChar char="•"/>
          </a:pPr>
          <a:endParaRPr lang="zh-CN" altLang="en-US" sz="1200" dirty="0">
            <a:solidFill>
              <a:schemeClr val="bg1"/>
            </a:solidFill>
            <a:latin typeface="思源黑体 CN Normal" pitchFamily="34" charset="-122"/>
            <a:ea typeface="思源黑体 CN Normal" pitchFamily="34" charset="-122"/>
          </a:endParaRPr>
        </a:p>
      </dsp:txBody>
      <dsp:txXfrm>
        <a:off x="5285369" y="677434"/>
        <a:ext cx="1411229" cy="2689504"/>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160240" cy="2160240"/>
        <a:chOff x="0" y="0"/>
        <a:chExt cx="2160240" cy="2160240"/>
      </a:xfrm>
    </dsp:grpSpPr>
    <dsp:sp modelId="{B54FF4CC-D718-4E83-8876-B9E47C3F320A}">
      <dsp:nvSpPr>
        <dsp:cNvPr id="3" name="椭圆 2"/>
        <dsp:cNvSpPr/>
      </dsp:nvSpPr>
      <dsp:spPr bwMode="white">
        <a:xfrm>
          <a:off x="1020113" y="480053"/>
          <a:ext cx="1200133" cy="1200133"/>
        </a:xfrm>
        <a:prstGeom prst="ellipse">
          <a:avLst/>
        </a:prstGeom>
        <a:solidFill>
          <a:srgbClr val="00B050">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2">
            <a:alpha val="50000"/>
            <a:hueOff val="0"/>
            <a:satOff val="0"/>
            <a:lumOff val="0"/>
            <a:alpha val="50196"/>
          </a:schemeClr>
        </a:fillRef>
        <a:effectRef idx="0">
          <a:scrgbClr r="0" g="0" b="0"/>
        </a:effectRef>
        <a:fontRef idx="minor">
          <a:schemeClr val="tx1"/>
        </a:fontRef>
      </dsp:style>
      <dsp:txBody>
        <a:bodyPr lIns="38100" tIns="38100" rIns="38100" bIns="3810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b="1" dirty="0">
              <a:latin typeface="思源黑体 CN Normal" pitchFamily="34" charset="-122"/>
              <a:ea typeface="思源黑体 CN Normal" pitchFamily="34" charset="-122"/>
            </a:rPr>
            <a:t>记录</a:t>
          </a:r>
        </a:p>
      </dsp:txBody>
      <dsp:txXfrm>
        <a:off x="1020113" y="480053"/>
        <a:ext cx="1200133" cy="1200133"/>
      </dsp:txXfrm>
    </dsp:sp>
    <dsp:sp modelId="{C9A08841-37A2-47D0-99C4-DF7BB5219040}">
      <dsp:nvSpPr>
        <dsp:cNvPr id="4" name="椭圆 3"/>
        <dsp:cNvSpPr/>
      </dsp:nvSpPr>
      <dsp:spPr bwMode="white">
        <a:xfrm>
          <a:off x="1320147" y="0"/>
          <a:ext cx="600067" cy="600067"/>
        </a:xfrm>
        <a:prstGeom prst="ellipse">
          <a:avLst/>
        </a:prstGeom>
        <a:solidFill>
          <a:srgbClr val="377D6C">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2">
            <a:alpha val="50000"/>
            <a:hueOff val="-2410000"/>
            <a:satOff val="-8300"/>
            <a:lumOff val="10000"/>
            <a:alpha val="50196"/>
          </a:schemeClr>
        </a:fillRef>
        <a:effectRef idx="0">
          <a:scrgbClr r="0" g="0" b="0"/>
        </a:effectRef>
        <a:fontRef idx="minor">
          <a:schemeClr val="tx1"/>
        </a:fontRef>
      </dsp:style>
      <dsp:txBody>
        <a:bodyPr lIns="17780" tIns="17780" rIns="17780" bIns="1778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sz="1400" b="1" dirty="0">
              <a:latin typeface="思源黑体 CN Normal" pitchFamily="34" charset="-122"/>
              <a:ea typeface="思源黑体 CN Normal" pitchFamily="34" charset="-122"/>
            </a:rPr>
            <a:t>实时</a:t>
          </a:r>
        </a:p>
      </dsp:txBody>
      <dsp:txXfrm>
        <a:off x="1320147" y="0"/>
        <a:ext cx="600067" cy="600067"/>
      </dsp:txXfrm>
    </dsp:sp>
    <dsp:sp modelId="{0D7BFECB-223C-4B0B-90E1-1D3EAE921FD0}">
      <dsp:nvSpPr>
        <dsp:cNvPr id="5" name="椭圆 4"/>
        <dsp:cNvSpPr/>
      </dsp:nvSpPr>
      <dsp:spPr bwMode="white">
        <a:xfrm>
          <a:off x="1995722" y="390043"/>
          <a:ext cx="600067" cy="600067"/>
        </a:xfrm>
        <a:prstGeom prst="ellipse">
          <a:avLst/>
        </a:prstGeom>
        <a:solidFill>
          <a:srgbClr val="B9F0DC">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2">
            <a:alpha val="50000"/>
            <a:hueOff val="-4820000"/>
            <a:satOff val="-16600"/>
            <a:lumOff val="20000"/>
            <a:alpha val="50196"/>
          </a:schemeClr>
        </a:fillRef>
        <a:effectRef idx="0">
          <a:scrgbClr r="0" g="0" b="0"/>
        </a:effectRef>
        <a:fontRef idx="minor">
          <a:schemeClr val="tx1"/>
        </a:fontRef>
      </dsp:style>
      <dsp:txBody>
        <a:bodyPr lIns="17780" tIns="17780" rIns="17780" bIns="1778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sz="1400" b="1" dirty="0">
              <a:latin typeface="思源黑体 CN Normal" pitchFamily="34" charset="-122"/>
              <a:ea typeface="思源黑体 CN Normal" pitchFamily="34" charset="-122"/>
            </a:rPr>
            <a:t>准确</a:t>
          </a:r>
        </a:p>
      </dsp:txBody>
      <dsp:txXfrm>
        <a:off x="1995722" y="390043"/>
        <a:ext cx="600067" cy="600067"/>
      </dsp:txXfrm>
    </dsp:sp>
    <dsp:sp modelId="{90193509-4CD5-4431-BC9D-2598B21E1285}">
      <dsp:nvSpPr>
        <dsp:cNvPr id="6" name="椭圆 5"/>
        <dsp:cNvSpPr/>
      </dsp:nvSpPr>
      <dsp:spPr bwMode="white">
        <a:xfrm>
          <a:off x="1995722" y="1170130"/>
          <a:ext cx="600067" cy="600067"/>
        </a:xfrm>
        <a:prstGeom prst="ellipse">
          <a:avLst/>
        </a:prstGeom>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2">
            <a:alpha val="50000"/>
            <a:hueOff val="-7230000"/>
            <a:satOff val="-24901"/>
            <a:lumOff val="30000"/>
            <a:alpha val="50196"/>
          </a:schemeClr>
        </a:fillRef>
        <a:effectRef idx="0">
          <a:scrgbClr r="0" g="0" b="0"/>
        </a:effectRef>
        <a:fontRef idx="minor">
          <a:schemeClr val="tx1"/>
        </a:fontRef>
      </dsp:style>
      <dsp:txBody>
        <a:bodyPr lIns="17780" tIns="17780" rIns="17780" bIns="1778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sz="1400" b="1" dirty="0">
              <a:latin typeface="思源黑体 CN Normal" pitchFamily="34" charset="-122"/>
              <a:ea typeface="思源黑体 CN Normal" pitchFamily="34" charset="-122"/>
            </a:rPr>
            <a:t>完整</a:t>
          </a:r>
        </a:p>
      </dsp:txBody>
      <dsp:txXfrm>
        <a:off x="1995722" y="1170130"/>
        <a:ext cx="600067" cy="600067"/>
      </dsp:txXfrm>
    </dsp:sp>
    <dsp:sp modelId="{A93ED463-23C8-4F4F-870B-EDE3CFA9BA92}">
      <dsp:nvSpPr>
        <dsp:cNvPr id="7" name="椭圆 6"/>
        <dsp:cNvSpPr/>
      </dsp:nvSpPr>
      <dsp:spPr bwMode="white">
        <a:xfrm>
          <a:off x="1320147" y="1560173"/>
          <a:ext cx="600067" cy="600067"/>
        </a:xfrm>
        <a:prstGeom prst="ellipse">
          <a:avLst/>
        </a:prstGeom>
        <a:solidFill>
          <a:srgbClr val="1EA08C">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2">
            <a:alpha val="50000"/>
            <a:hueOff val="-9640000"/>
            <a:satOff val="-33202"/>
            <a:lumOff val="40000"/>
            <a:alpha val="50196"/>
          </a:schemeClr>
        </a:fillRef>
        <a:effectRef idx="0">
          <a:scrgbClr r="0" g="0" b="0"/>
        </a:effectRef>
        <a:fontRef idx="minor">
          <a:schemeClr val="tx1"/>
        </a:fontRef>
      </dsp:style>
      <dsp:txBody>
        <a:bodyPr lIns="17780" tIns="17780" rIns="17780" bIns="1778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sz="1400" b="1" dirty="0">
              <a:latin typeface="思源黑体 CN Normal" pitchFamily="34" charset="-122"/>
              <a:ea typeface="思源黑体 CN Normal" pitchFamily="34" charset="-122"/>
            </a:rPr>
            <a:t>复合</a:t>
          </a:r>
        </a:p>
      </dsp:txBody>
      <dsp:txXfrm>
        <a:off x="1320147" y="1560173"/>
        <a:ext cx="600067" cy="600067"/>
      </dsp:txXfrm>
    </dsp:sp>
    <dsp:sp modelId="{B636B37E-E437-4C21-8DCD-7EE8B1D070E3}">
      <dsp:nvSpPr>
        <dsp:cNvPr id="8" name="椭圆 7"/>
        <dsp:cNvSpPr/>
      </dsp:nvSpPr>
      <dsp:spPr bwMode="white">
        <a:xfrm>
          <a:off x="644572" y="1170130"/>
          <a:ext cx="600067" cy="600067"/>
        </a:xfrm>
        <a:prstGeom prst="ellipse">
          <a:avLst/>
        </a:prstGeom>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2">
            <a:alpha val="50000"/>
            <a:hueOff val="-12050000"/>
            <a:satOff val="-41502"/>
            <a:lumOff val="50000"/>
            <a:alpha val="50196"/>
          </a:schemeClr>
        </a:fillRef>
        <a:effectRef idx="0">
          <a:scrgbClr r="0" g="0" b="0"/>
        </a:effectRef>
        <a:fontRef idx="minor">
          <a:schemeClr val="tx1"/>
        </a:fontRef>
      </dsp:style>
      <dsp:txBody>
        <a:bodyPr lIns="17780" tIns="17780" rIns="17780" bIns="1778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sz="1400" b="1" dirty="0">
              <a:latin typeface="思源黑体 CN Normal" pitchFamily="34" charset="-122"/>
              <a:ea typeface="思源黑体 CN Normal" pitchFamily="34" charset="-122"/>
            </a:rPr>
            <a:t>审核</a:t>
          </a:r>
        </a:p>
      </dsp:txBody>
      <dsp:txXfrm>
        <a:off x="644572" y="1170130"/>
        <a:ext cx="600067" cy="600067"/>
      </dsp:txXfrm>
    </dsp:sp>
    <dsp:sp modelId="{03BE5C81-EF75-4647-9131-6A9C34BE801C}">
      <dsp:nvSpPr>
        <dsp:cNvPr id="9" name="椭圆 8"/>
        <dsp:cNvSpPr/>
      </dsp:nvSpPr>
      <dsp:spPr bwMode="white">
        <a:xfrm>
          <a:off x="644572" y="390043"/>
          <a:ext cx="600067" cy="600067"/>
        </a:xfrm>
        <a:prstGeom prst="ellipse">
          <a:avLst/>
        </a:prstGeom>
        <a:solidFill>
          <a:schemeClr val="accent1">
            <a:lumMod val="50000"/>
            <a:alpha val="50000"/>
          </a:scheme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2">
            <a:alpha val="50000"/>
            <a:hueOff val="-14460000"/>
            <a:satOff val="-49803"/>
            <a:lumOff val="60000"/>
            <a:alpha val="50196"/>
          </a:schemeClr>
        </a:fillRef>
        <a:effectRef idx="0">
          <a:scrgbClr r="0" g="0" b="0"/>
        </a:effectRef>
        <a:fontRef idx="minor">
          <a:schemeClr val="tx1"/>
        </a:fontRef>
      </dsp:style>
      <dsp:txBody>
        <a:bodyPr lIns="17780" tIns="17780" rIns="17780" bIns="1778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sz="1400" b="1" dirty="0">
              <a:latin typeface="思源黑体 CN Normal" pitchFamily="34" charset="-122"/>
              <a:ea typeface="思源黑体 CN Normal" pitchFamily="34" charset="-122"/>
            </a:rPr>
            <a:t>受控</a:t>
          </a:r>
        </a:p>
      </dsp:txBody>
      <dsp:txXfrm>
        <a:off x="644572" y="390043"/>
        <a:ext cx="600067" cy="600067"/>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215897" cy="2215897"/>
        <a:chOff x="0" y="0"/>
        <a:chExt cx="2215897" cy="2215897"/>
      </a:xfrm>
    </dsp:grpSpPr>
    <dsp:sp modelId="{B54FF4CC-D718-4E83-8876-B9E47C3F320A}">
      <dsp:nvSpPr>
        <dsp:cNvPr id="3" name="椭圆 2"/>
        <dsp:cNvSpPr/>
      </dsp:nvSpPr>
      <dsp:spPr bwMode="white">
        <a:xfrm>
          <a:off x="1112665" y="492422"/>
          <a:ext cx="1231054" cy="1231054"/>
        </a:xfrm>
        <a:prstGeom prst="ellipse">
          <a:avLst/>
        </a:prstGeom>
        <a:solidFill>
          <a:srgbClr val="00B050">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5">
            <a:alpha val="50000"/>
            <a:hueOff val="0"/>
            <a:satOff val="0"/>
            <a:lumOff val="0"/>
            <a:alpha val="50196"/>
          </a:schemeClr>
        </a:fillRef>
        <a:effectRef idx="0">
          <a:scrgbClr r="0" g="0" b="0"/>
        </a:effectRef>
        <a:fontRef idx="minor">
          <a:schemeClr val="tx1"/>
        </a:fontRef>
      </dsp:style>
      <dsp:txBody>
        <a:bodyPr lIns="39370" tIns="39370" rIns="39370" bIns="3937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zh-CN" altLang="en-US" b="1" dirty="0">
              <a:latin typeface="思源黑体 CN Normal" pitchFamily="34" charset="-122"/>
              <a:ea typeface="思源黑体 CN Normal" pitchFamily="34" charset="-122"/>
            </a:rPr>
            <a:t>报告</a:t>
          </a:r>
        </a:p>
      </dsp:txBody>
      <dsp:txXfrm>
        <a:off x="1112665" y="492422"/>
        <a:ext cx="1231054" cy="1231054"/>
      </dsp:txXfrm>
    </dsp:sp>
    <dsp:sp modelId="{C9A08841-37A2-47D0-99C4-DF7BB5219040}">
      <dsp:nvSpPr>
        <dsp:cNvPr id="4" name="椭圆 3"/>
        <dsp:cNvSpPr/>
      </dsp:nvSpPr>
      <dsp:spPr bwMode="white">
        <a:xfrm>
          <a:off x="1420429" y="0"/>
          <a:ext cx="615527" cy="615527"/>
        </a:xfrm>
        <a:prstGeom prst="ellipse">
          <a:avLst/>
        </a:prstGeom>
        <a:solidFill>
          <a:srgbClr val="1EA08C">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5">
            <a:alpha val="50000"/>
            <a:hueOff val="580000"/>
            <a:satOff val="2092"/>
            <a:lumOff val="-8953"/>
            <a:alpha val="50196"/>
          </a:schemeClr>
        </a:fillRef>
        <a:effectRef idx="0">
          <a:scrgbClr r="0" g="0" b="0"/>
        </a:effectRef>
        <a:fontRef idx="minor">
          <a:schemeClr val="tx1"/>
        </a:fontRef>
      </dsp:style>
      <dsp:txBody>
        <a:bodyPr lIns="12700" tIns="12700" rIns="12700" bIns="1270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内部</a:t>
          </a:r>
          <a:endParaRPr lang="en-US" altLang="zh-CN" sz="1000" b="1" dirty="0">
            <a:latin typeface="思源黑体 CN Normal" pitchFamily="34" charset="-122"/>
            <a:ea typeface="思源黑体 CN Normal" pitchFamily="34" charset="-122"/>
          </a:endParaRPr>
        </a:p>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审核</a:t>
          </a:r>
        </a:p>
      </dsp:txBody>
      <dsp:txXfrm>
        <a:off x="1420429" y="0"/>
        <a:ext cx="615527" cy="615527"/>
      </dsp:txXfrm>
    </dsp:sp>
    <dsp:sp modelId="{0D7BFECB-223C-4B0B-90E1-1D3EAE921FD0}">
      <dsp:nvSpPr>
        <dsp:cNvPr id="5" name="椭圆 4"/>
        <dsp:cNvSpPr/>
      </dsp:nvSpPr>
      <dsp:spPr bwMode="white">
        <a:xfrm>
          <a:off x="2113409" y="400093"/>
          <a:ext cx="615527" cy="615527"/>
        </a:xfrm>
        <a:prstGeom prst="ellipse">
          <a:avLst/>
        </a:prstGeom>
        <a:solidFill>
          <a:srgbClr val="B9F0C8">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5">
            <a:alpha val="50000"/>
            <a:hueOff val="1160000"/>
            <a:satOff val="4183"/>
            <a:lumOff val="-17907"/>
            <a:alpha val="50196"/>
          </a:schemeClr>
        </a:fillRef>
        <a:effectRef idx="0">
          <a:scrgbClr r="0" g="0" b="0"/>
        </a:effectRef>
        <a:fontRef idx="minor">
          <a:schemeClr val="tx1"/>
        </a:fontRef>
      </dsp:style>
      <dsp:txBody>
        <a:bodyPr lIns="12700" tIns="12700" rIns="12700" bIns="1270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en-US" altLang="zh-CN" sz="1000" b="1" dirty="0">
              <a:latin typeface="思源黑体 CN Normal" pitchFamily="34" charset="-122"/>
              <a:ea typeface="思源黑体 CN Normal" pitchFamily="34" charset="-122"/>
            </a:rPr>
            <a:t>QA</a:t>
          </a:r>
          <a:endParaRPr lang="en-US" altLang="zh-CN" sz="1000" b="1" dirty="0">
            <a:latin typeface="思源黑体 CN Normal" pitchFamily="34" charset="-122"/>
            <a:ea typeface="思源黑体 CN Normal" pitchFamily="34" charset="-122"/>
          </a:endParaRPr>
        </a:p>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审核</a:t>
          </a:r>
        </a:p>
      </dsp:txBody>
      <dsp:txXfrm>
        <a:off x="2113409" y="400093"/>
        <a:ext cx="615527" cy="615527"/>
      </dsp:txXfrm>
    </dsp:sp>
    <dsp:sp modelId="{90193509-4CD5-4431-BC9D-2598B21E1285}">
      <dsp:nvSpPr>
        <dsp:cNvPr id="6" name="椭圆 5"/>
        <dsp:cNvSpPr/>
      </dsp:nvSpPr>
      <dsp:spPr bwMode="white">
        <a:xfrm>
          <a:off x="2113409" y="1200278"/>
          <a:ext cx="615527" cy="615527"/>
        </a:xfrm>
        <a:prstGeom prst="ellipse">
          <a:avLst/>
        </a:prstGeom>
        <a:solidFill>
          <a:srgbClr val="76C6C4">
            <a:alpha val="49804"/>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5">
            <a:alpha val="50000"/>
            <a:hueOff val="1740000"/>
            <a:satOff val="6275"/>
            <a:lumOff val="-26862"/>
            <a:alpha val="50196"/>
          </a:schemeClr>
        </a:fillRef>
        <a:effectRef idx="0">
          <a:scrgbClr r="0" g="0" b="0"/>
        </a:effectRef>
        <a:fontRef idx="minor">
          <a:schemeClr val="tx1"/>
        </a:fontRef>
      </dsp:style>
      <dsp:txBody>
        <a:bodyPr lIns="12700" tIns="12700" rIns="12700" bIns="1270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客户</a:t>
          </a:r>
          <a:endParaRPr lang="en-US" altLang="zh-CN" sz="1000" b="1" dirty="0">
            <a:latin typeface="思源黑体 CN Normal" pitchFamily="34" charset="-122"/>
            <a:ea typeface="思源黑体 CN Normal" pitchFamily="34" charset="-122"/>
          </a:endParaRPr>
        </a:p>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审核</a:t>
          </a:r>
        </a:p>
      </dsp:txBody>
      <dsp:txXfrm>
        <a:off x="2113409" y="1200278"/>
        <a:ext cx="615527" cy="615527"/>
      </dsp:txXfrm>
    </dsp:sp>
    <dsp:sp modelId="{A93ED463-23C8-4F4F-870B-EDE3CFA9BA92}">
      <dsp:nvSpPr>
        <dsp:cNvPr id="7" name="椭圆 6"/>
        <dsp:cNvSpPr/>
      </dsp:nvSpPr>
      <dsp:spPr bwMode="white">
        <a:xfrm>
          <a:off x="1420429" y="1600370"/>
          <a:ext cx="615527" cy="615527"/>
        </a:xfrm>
        <a:prstGeom prst="ellipse">
          <a:avLst/>
        </a:prstGeom>
        <a:solidFill>
          <a:srgbClr val="307C66">
            <a:alpha val="49804"/>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5">
            <a:alpha val="50000"/>
            <a:hueOff val="2320000"/>
            <a:satOff val="8366"/>
            <a:lumOff val="-35816"/>
            <a:alpha val="50196"/>
          </a:schemeClr>
        </a:fillRef>
        <a:effectRef idx="0">
          <a:scrgbClr r="0" g="0" b="0"/>
        </a:effectRef>
        <a:fontRef idx="minor">
          <a:schemeClr val="tx1"/>
        </a:fontRef>
      </dsp:style>
      <dsp:txBody>
        <a:bodyPr lIns="12700" tIns="12700" rIns="12700" bIns="1270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  存档</a:t>
          </a:r>
          <a:endParaRPr lang="en-US" altLang="zh-CN" sz="1000" b="1" dirty="0">
            <a:latin typeface="思源黑体 CN Normal" pitchFamily="34" charset="-122"/>
            <a:ea typeface="思源黑体 CN Normal" pitchFamily="34" charset="-122"/>
          </a:endParaRPr>
        </a:p>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a:t>
          </a:r>
          <a:r>
            <a:rPr lang="en-US" altLang="zh-CN" sz="1000" b="1" dirty="0">
              <a:latin typeface="思源黑体 CN Normal" pitchFamily="34" charset="-122"/>
              <a:ea typeface="思源黑体 CN Normal" pitchFamily="34" charset="-122"/>
            </a:rPr>
            <a:t>6</a:t>
          </a:r>
          <a:r>
            <a:rPr lang="zh-CN" altLang="en-US" sz="1000" b="1" dirty="0">
              <a:latin typeface="思源黑体 CN Normal" pitchFamily="34" charset="-122"/>
              <a:ea typeface="思源黑体 CN Normal" pitchFamily="34" charset="-122"/>
            </a:rPr>
            <a:t>年）</a:t>
          </a:r>
        </a:p>
      </dsp:txBody>
      <dsp:txXfrm>
        <a:off x="1420429" y="1600370"/>
        <a:ext cx="615527" cy="615527"/>
      </dsp:txXfrm>
    </dsp:sp>
    <dsp:sp modelId="{B636B37E-E437-4C21-8DCD-7EE8B1D070E3}">
      <dsp:nvSpPr>
        <dsp:cNvPr id="8" name="椭圆 7"/>
        <dsp:cNvSpPr/>
      </dsp:nvSpPr>
      <dsp:spPr bwMode="white">
        <a:xfrm>
          <a:off x="727448" y="1200278"/>
          <a:ext cx="615527" cy="615527"/>
        </a:xfrm>
        <a:prstGeom prst="ellipse">
          <a:avLst/>
        </a:prstGeom>
        <a:solidFill>
          <a:srgbClr val="1EA08C">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5">
            <a:alpha val="50000"/>
            <a:hueOff val="2900000"/>
            <a:satOff val="10458"/>
            <a:lumOff val="-44770"/>
            <a:alpha val="50196"/>
          </a:schemeClr>
        </a:fillRef>
        <a:effectRef idx="0">
          <a:scrgbClr r="0" g="0" b="0"/>
        </a:effectRef>
        <a:fontRef idx="minor">
          <a:schemeClr val="tx1"/>
        </a:fontRef>
      </dsp:style>
      <dsp:txBody>
        <a:bodyPr lIns="12700" tIns="12700" rIns="12700" bIns="1270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销毁</a:t>
          </a:r>
        </a:p>
      </dsp:txBody>
      <dsp:txXfrm>
        <a:off x="727448" y="1200278"/>
        <a:ext cx="615527" cy="615527"/>
      </dsp:txXfrm>
    </dsp:sp>
    <dsp:sp modelId="{03BE5C81-EF75-4647-9131-6A9C34BE801C}">
      <dsp:nvSpPr>
        <dsp:cNvPr id="9" name="椭圆 8"/>
        <dsp:cNvSpPr/>
      </dsp:nvSpPr>
      <dsp:spPr bwMode="white">
        <a:xfrm>
          <a:off x="727448" y="400093"/>
          <a:ext cx="615527" cy="615527"/>
        </a:xfrm>
        <a:prstGeom prst="ellipse">
          <a:avLst/>
        </a:prstGeom>
        <a:solidFill>
          <a:srgbClr val="47B897">
            <a:alpha val="50000"/>
          </a:srgbClr>
        </a:solidFill>
        <a:ln>
          <a:noFill/>
        </a:ln>
        <a:effectLst/>
        <a:scene3d>
          <a:camera prst="orthographicFront">
            <a:rot lat="0" lon="0" rev="0"/>
          </a:camera>
          <a:lightRig rig="contrasting" dir="t">
            <a:rot lat="0" lon="0" rev="7800000"/>
          </a:lightRig>
        </a:scene3d>
        <a:sp3d>
          <a:bevelT w="139700" h="139700"/>
        </a:sp3d>
      </dsp:spPr>
      <dsp:style>
        <a:lnRef idx="2">
          <a:schemeClr val="lt1"/>
        </a:lnRef>
        <a:fillRef idx="1">
          <a:schemeClr val="accent5">
            <a:alpha val="50000"/>
            <a:hueOff val="3480000"/>
            <a:satOff val="12549"/>
            <a:lumOff val="-53724"/>
            <a:alpha val="50196"/>
          </a:schemeClr>
        </a:fillRef>
        <a:effectRef idx="0">
          <a:scrgbClr r="0" g="0" b="0"/>
        </a:effectRef>
        <a:fontRef idx="minor">
          <a:schemeClr val="tx1"/>
        </a:fontRef>
      </dsp:style>
      <dsp:txBody>
        <a:bodyPr lIns="12700" tIns="12700" rIns="12700" bIns="1270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zh-CN" altLang="en-US" sz="1000" b="1" dirty="0">
              <a:latin typeface="思源黑体 CN Normal" pitchFamily="34" charset="-122"/>
              <a:ea typeface="思源黑体 CN Normal" pitchFamily="34" charset="-122"/>
            </a:rPr>
            <a:t>起草</a:t>
          </a:r>
        </a:p>
      </dsp:txBody>
      <dsp:txXfrm>
        <a:off x="727448" y="400093"/>
        <a:ext cx="615527" cy="615527"/>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parTxLTRAlign" val="r"/>
                <dgm:param type="parTxRTLAlign" val="r"/>
                <dgm:param type="txAnchorVert" val="t"/>
              </dgm:alg>
              <dgm:shape xmlns:r="http://schemas.openxmlformats.org/officeDocument/2006/relationships" type="rect" r:blip="" rot="270">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type="rect" r:blip="" rot="90">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2900"/>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eaLnBrk="1" hangingPunct="1">
              <a:buFont typeface="Arial" panose="020B0604020202020204" pitchFamily="34" charset="0"/>
              <a:buNone/>
              <a:defRPr sz="1200" noProof="1"/>
            </a:lvl1pPr>
          </a:lstStyle>
          <a:p>
            <a:pPr>
              <a:defRPr/>
            </a:pPr>
            <a:fld id="{02B3D5AB-1C0C-4A12-9EEB-B13AEA234988}" type="datetimeFigureOut">
              <a:rPr lang="zh-CN" altLang="en-US"/>
            </a:fld>
            <a:endParaRPr lang="zh-CN" altLang="en-US"/>
          </a:p>
        </p:txBody>
      </p:sp>
      <p:sp>
        <p:nvSpPr>
          <p:cNvPr id="4" name="页脚占位符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5" name="灯片编号占位符 4"/>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lstStyle>
            <a:lvl1pPr algn="r">
              <a:defRPr sz="1200"/>
            </a:lvl1pPr>
          </a:lstStyle>
          <a:p>
            <a:pPr>
              <a:defRPr/>
            </a:pPr>
            <a:fld id="{5BF0EF62-6A7F-47FB-97B4-5CE098CD2D64}"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4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5180013" y="0"/>
            <a:ext cx="3962400" cy="344488"/>
          </a:xfrm>
          <a:prstGeom prst="rect">
            <a:avLst/>
          </a:prstGeom>
        </p:spPr>
        <p:txBody>
          <a:bodyPr vert="horz" lIns="91440" tIns="45720" rIns="91440" bIns="45720" rtlCol="0"/>
          <a:lstStyle>
            <a:lvl1pPr algn="r" eaLnBrk="1" hangingPunct="1">
              <a:buFont typeface="Arial" panose="020B0604020202020204" pitchFamily="34" charset="0"/>
              <a:buNone/>
              <a:defRPr sz="1200" noProof="1">
                <a:cs typeface="+mn-ea"/>
              </a:defRPr>
            </a:lvl1pPr>
          </a:lstStyle>
          <a:p>
            <a:pPr>
              <a:defRPr/>
            </a:pPr>
            <a:fld id="{E3C265ED-EBFF-4D73-B6E0-EB1C1E1D82B4}" type="datetimeFigureOut">
              <a:rPr lang="zh-CN" altLang="en-US"/>
            </a:fld>
            <a:endParaRPr lang="zh-CN" altLang="en-US"/>
          </a:p>
        </p:txBody>
      </p:sp>
      <p:sp>
        <p:nvSpPr>
          <p:cNvPr id="43012" name="幻灯片图像占位符 3"/>
          <p:cNvSpPr>
            <a:spLocks noGrp="1" noRot="1" noChangeAspect="1" noChangeArrowheads="1"/>
          </p:cNvSpPr>
          <p:nvPr>
            <p:ph type="sldImg" idx="4294967295"/>
          </p:nvPr>
        </p:nvSpPr>
        <p:spPr bwMode="auto">
          <a:xfrm>
            <a:off x="2514600" y="857250"/>
            <a:ext cx="4114800" cy="2314575"/>
          </a:xfrm>
          <a:prstGeom prst="rect">
            <a:avLst/>
          </a:prstGeom>
          <a:noFill/>
          <a:ln w="12700">
            <a:solidFill>
              <a:srgbClr val="000000"/>
            </a:solidFill>
            <a:round/>
          </a:ln>
        </p:spPr>
      </p:sp>
      <p:sp>
        <p:nvSpPr>
          <p:cNvPr id="4101" name="备注占位符 4"/>
          <p:cNvSpPr>
            <a:spLocks noGrp="1" noChangeArrowheads="1"/>
          </p:cNvSpPr>
          <p:nvPr>
            <p:ph type="body" sz="quarter" idx="9"/>
          </p:nvPr>
        </p:nvSpPr>
        <p:spPr bwMode="auto">
          <a:xfrm>
            <a:off x="914400" y="3300413"/>
            <a:ext cx="7315200" cy="2700337"/>
          </a:xfrm>
          <a:prstGeom prst="rect">
            <a:avLst/>
          </a:prstGeom>
          <a:noFill/>
          <a:ln w="9525">
            <a:noFill/>
            <a:miter lim="800000"/>
          </a:ln>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5180013" y="6513513"/>
            <a:ext cx="3962400" cy="344487"/>
          </a:xfrm>
          <a:prstGeom prst="rect">
            <a:avLst/>
          </a:prstGeom>
        </p:spPr>
        <p:txBody>
          <a:bodyPr vert="horz" wrap="square" lIns="91440" tIns="45720" rIns="91440" bIns="45720" numCol="1" anchor="b" anchorCtr="0" compatLnSpc="1"/>
          <a:lstStyle>
            <a:lvl1pPr algn="r">
              <a:defRPr sz="1200"/>
            </a:lvl1pPr>
          </a:lstStyle>
          <a:p>
            <a:pPr>
              <a:defRPr/>
            </a:pPr>
            <a:fld id="{6F89F754-F6FC-4ADF-97D4-C2A43A795498}"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ChangeArrowheads="1" noTextEdit="1"/>
          </p:cNvSpPr>
          <p:nvPr>
            <p:ph type="sldImg" idx="4294967295"/>
          </p:nvPr>
        </p:nvSpPr>
        <p:spPr>
          <a:ln>
            <a:miter lim="800000"/>
          </a:ln>
        </p:spPr>
      </p:sp>
      <p:sp>
        <p:nvSpPr>
          <p:cNvPr id="72707" name="文本占位符 2"/>
          <p:cNvSpPr>
            <a:spLocks noGrp="1" noChangeArrowheads="1"/>
          </p:cNvSpPr>
          <p:nvPr>
            <p:ph type="body" idx="4294967295"/>
          </p:nvPr>
        </p:nvSpPr>
        <p:spPr>
          <a:noFill/>
        </p:spPr>
        <p:txBody>
          <a:bodyPr/>
          <a:lstStyle/>
          <a:p>
            <a:pPr eaLnBrk="1" hangingPunct="1"/>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ChangeArrowheads="1" noTextEdit="1"/>
          </p:cNvSpPr>
          <p:nvPr>
            <p:ph type="sldImg" idx="4294967295"/>
          </p:nvPr>
        </p:nvSpPr>
        <p:spPr>
          <a:ln>
            <a:miter lim="800000"/>
          </a:ln>
        </p:spPr>
      </p:sp>
      <p:sp>
        <p:nvSpPr>
          <p:cNvPr id="73731" name="文本占位符 2"/>
          <p:cNvSpPr>
            <a:spLocks noGrp="1" noChangeArrowheads="1"/>
          </p:cNvSpPr>
          <p:nvPr>
            <p:ph type="body" idx="4294967295"/>
          </p:nvPr>
        </p:nvSpPr>
        <p:spPr>
          <a:noFill/>
        </p:spPr>
        <p:txBody>
          <a:bodyPr/>
          <a:lstStyle/>
          <a:p>
            <a:pPr eaLnBrk="1" hangingPunct="1"/>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ChangeArrowheads="1" noTextEdit="1"/>
          </p:cNvSpPr>
          <p:nvPr>
            <p:ph type="sldImg" idx="4294967295"/>
          </p:nvPr>
        </p:nvSpPr>
        <p:spPr>
          <a:ln>
            <a:miter lim="800000"/>
          </a:ln>
        </p:spPr>
      </p:sp>
      <p:sp>
        <p:nvSpPr>
          <p:cNvPr id="74755" name="文本占位符 2"/>
          <p:cNvSpPr>
            <a:spLocks noGrp="1" noChangeArrowheads="1"/>
          </p:cNvSpPr>
          <p:nvPr>
            <p:ph type="body" idx="4294967295"/>
          </p:nvPr>
        </p:nvSpPr>
        <p:spPr>
          <a:noFill/>
        </p:spPr>
        <p:txBody>
          <a:bodyPr/>
          <a:lstStyle/>
          <a:p>
            <a:pPr eaLnBrk="1" hangingPunct="1"/>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idx="2"/>
          </p:nvPr>
        </p:nvSpPr>
        <p:spPr/>
      </p:sp>
      <p:sp>
        <p:nvSpPr>
          <p:cNvPr id="44035" name="文本占位符 2"/>
          <p:cNvSpPr>
            <a:spLocks noGrp="1"/>
          </p:cNvSpPr>
          <p:nvPr>
            <p:ph type="body" idx="3"/>
          </p:nvPr>
        </p:nvSpPr>
        <p:spPr>
          <a:noFill/>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59" y="842006"/>
            <a:ext cx="6858354" cy="1791198"/>
          </a:xfrm>
        </p:spPr>
        <p:txBody>
          <a:bodyPr anchor="b"/>
          <a:lstStyle>
            <a:lvl1pPr algn="ctr">
              <a:defRPr sz="337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143059" y="2702280"/>
            <a:ext cx="6858354" cy="1242167"/>
          </a:xfrm>
        </p:spPr>
        <p:txBody>
          <a:bodyPr/>
          <a:lstStyle>
            <a:lvl1pPr marL="0" indent="0" algn="ctr">
              <a:buNone/>
              <a:defRPr sz="1355"/>
            </a:lvl1pPr>
            <a:lvl2pPr marL="257175" indent="0" algn="ctr">
              <a:buNone/>
              <a:defRPr sz="1125"/>
            </a:lvl2pPr>
            <a:lvl3pPr marL="514985" indent="0" algn="ctr">
              <a:buNone/>
              <a:defRPr sz="1015"/>
            </a:lvl3pPr>
            <a:lvl4pPr marL="770890" indent="0" algn="ctr">
              <a:buNone/>
              <a:defRPr sz="900"/>
            </a:lvl4pPr>
            <a:lvl5pPr marL="1028700" indent="0" algn="ctr">
              <a:buNone/>
              <a:defRPr sz="900"/>
            </a:lvl5pPr>
            <a:lvl6pPr marL="1285875" indent="0" algn="ctr">
              <a:buNone/>
              <a:defRPr sz="900"/>
            </a:lvl6pPr>
            <a:lvl7pPr marL="1543050" indent="0" algn="ctr">
              <a:buNone/>
              <a:defRPr sz="900"/>
            </a:lvl7pPr>
            <a:lvl8pPr marL="1800860" indent="0" algn="ctr">
              <a:buNone/>
              <a:defRPr sz="900"/>
            </a:lvl8pPr>
            <a:lvl9pPr marL="2057400" indent="0" algn="ctr">
              <a:buNone/>
              <a:defRPr sz="900"/>
            </a:lvl9pPr>
          </a:lstStyle>
          <a:p>
            <a:r>
              <a:rPr lang="zh-CN" altLang="en-US" noProof="1"/>
              <a:t>单击此处编辑母版副标题样式</a:t>
            </a:r>
            <a:endParaRPr lang="zh-CN" altLang="en-US" noProof="1"/>
          </a:p>
        </p:txBody>
      </p:sp>
      <p:sp>
        <p:nvSpPr>
          <p:cNvPr id="4" name="日期占位符 1027"/>
          <p:cNvSpPr>
            <a:spLocks noGrp="1"/>
          </p:cNvSpPr>
          <p:nvPr>
            <p:ph type="dt" sz="half" idx="10"/>
          </p:nvPr>
        </p:nvSpPr>
        <p:spPr/>
        <p:txBody>
          <a:bodyPr/>
          <a:lstStyle>
            <a:lvl1pPr>
              <a:defRPr/>
            </a:lvl1pPr>
          </a:lstStyle>
          <a:p>
            <a:pPr>
              <a:defRPr/>
            </a:pPr>
            <a:endParaRPr lang="zh-CN" altLang="en-US"/>
          </a:p>
        </p:txBody>
      </p:sp>
      <p:sp>
        <p:nvSpPr>
          <p:cNvPr id="5" name="页脚占位符 1028"/>
          <p:cNvSpPr>
            <a:spLocks noGrp="1"/>
          </p:cNvSpPr>
          <p:nvPr>
            <p:ph type="ftr" sz="quarter" idx="11"/>
          </p:nvPr>
        </p:nvSpPr>
        <p:spPr/>
        <p:txBody>
          <a:bodyPr/>
          <a:lstStyle>
            <a:lvl1pPr>
              <a:defRPr/>
            </a:lvl1pPr>
          </a:lstStyle>
          <a:p>
            <a:pPr>
              <a:defRPr/>
            </a:pPr>
            <a:endParaRPr lang="zh-CN"/>
          </a:p>
        </p:txBody>
      </p:sp>
      <p:sp>
        <p:nvSpPr>
          <p:cNvPr id="6" name="灯片编号占位符 1029"/>
          <p:cNvSpPr>
            <a:spLocks noGrp="1"/>
          </p:cNvSpPr>
          <p:nvPr>
            <p:ph type="sldNum" sz="quarter" idx="12"/>
          </p:nvPr>
        </p:nvSpPr>
        <p:spPr/>
        <p:txBody>
          <a:bodyPr/>
          <a:lstStyle>
            <a:lvl1pPr>
              <a:defRPr/>
            </a:lvl1pPr>
          </a:lstStyle>
          <a:p>
            <a:pPr>
              <a:defRPr/>
            </a:pPr>
            <a:fld id="{CBE38E25-7DF8-48AC-A7B4-AC1C0CFDDD88}"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pPr>
              <a:defRPr/>
            </a:pPr>
            <a:endParaRPr lang="zh-CN" altLang="en-US"/>
          </a:p>
        </p:txBody>
      </p:sp>
      <p:sp>
        <p:nvSpPr>
          <p:cNvPr id="5" name="页脚占位符 1028"/>
          <p:cNvSpPr>
            <a:spLocks noGrp="1"/>
          </p:cNvSpPr>
          <p:nvPr>
            <p:ph type="ftr" sz="quarter" idx="11"/>
          </p:nvPr>
        </p:nvSpPr>
        <p:spPr/>
        <p:txBody>
          <a:bodyPr/>
          <a:lstStyle>
            <a:lvl1pPr>
              <a:defRPr/>
            </a:lvl1pPr>
          </a:lstStyle>
          <a:p>
            <a:pPr>
              <a:defRPr/>
            </a:pPr>
            <a:endParaRPr lang="zh-CN"/>
          </a:p>
        </p:txBody>
      </p:sp>
      <p:sp>
        <p:nvSpPr>
          <p:cNvPr id="6" name="灯片编号占位符 1029"/>
          <p:cNvSpPr>
            <a:spLocks noGrp="1"/>
          </p:cNvSpPr>
          <p:nvPr>
            <p:ph type="sldNum" sz="quarter" idx="12"/>
          </p:nvPr>
        </p:nvSpPr>
        <p:spPr/>
        <p:txBody>
          <a:bodyPr/>
          <a:lstStyle>
            <a:lvl1pPr>
              <a:defRPr/>
            </a:lvl1pPr>
          </a:lstStyle>
          <a:p>
            <a:pPr>
              <a:defRPr/>
            </a:pPr>
            <a:fld id="{35BE7D8A-6695-4F86-8BF8-1A874A4D80C1}"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20" y="1282660"/>
            <a:ext cx="7887107" cy="2140148"/>
          </a:xfrm>
        </p:spPr>
        <p:txBody>
          <a:bodyPr anchor="b"/>
          <a:lstStyle>
            <a:lvl1pPr>
              <a:defRPr sz="337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23920" y="3443055"/>
            <a:ext cx="7887107" cy="1125453"/>
          </a:xfrm>
        </p:spPr>
        <p:txBody>
          <a:bodyPr/>
          <a:lstStyle>
            <a:lvl1pPr marL="0" indent="0">
              <a:buNone/>
              <a:defRPr sz="1355">
                <a:solidFill>
                  <a:schemeClr val="tx1">
                    <a:tint val="75000"/>
                  </a:schemeClr>
                </a:solidFill>
              </a:defRPr>
            </a:lvl1pPr>
            <a:lvl2pPr marL="257175" indent="0">
              <a:buNone/>
              <a:defRPr sz="1125">
                <a:solidFill>
                  <a:schemeClr val="tx1">
                    <a:tint val="75000"/>
                  </a:schemeClr>
                </a:solidFill>
              </a:defRPr>
            </a:lvl2pPr>
            <a:lvl3pPr marL="514985" indent="0">
              <a:buNone/>
              <a:defRPr sz="1015">
                <a:solidFill>
                  <a:schemeClr val="tx1">
                    <a:tint val="75000"/>
                  </a:schemeClr>
                </a:solidFill>
              </a:defRPr>
            </a:lvl3pPr>
            <a:lvl4pPr marL="770890"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860"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1027"/>
          <p:cNvSpPr>
            <a:spLocks noGrp="1"/>
          </p:cNvSpPr>
          <p:nvPr>
            <p:ph type="dt" sz="half" idx="10"/>
          </p:nvPr>
        </p:nvSpPr>
        <p:spPr/>
        <p:txBody>
          <a:bodyPr/>
          <a:lstStyle>
            <a:lvl1pPr>
              <a:defRPr/>
            </a:lvl1pPr>
          </a:lstStyle>
          <a:p>
            <a:pPr>
              <a:defRPr/>
            </a:pPr>
            <a:endParaRPr lang="zh-CN" altLang="en-US"/>
          </a:p>
        </p:txBody>
      </p:sp>
      <p:sp>
        <p:nvSpPr>
          <p:cNvPr id="5" name="页脚占位符 1028"/>
          <p:cNvSpPr>
            <a:spLocks noGrp="1"/>
          </p:cNvSpPr>
          <p:nvPr>
            <p:ph type="ftr" sz="quarter" idx="11"/>
          </p:nvPr>
        </p:nvSpPr>
        <p:spPr/>
        <p:txBody>
          <a:bodyPr/>
          <a:lstStyle>
            <a:lvl1pPr>
              <a:defRPr/>
            </a:lvl1pPr>
          </a:lstStyle>
          <a:p>
            <a:pPr>
              <a:defRPr/>
            </a:pPr>
            <a:endParaRPr lang="zh-CN"/>
          </a:p>
        </p:txBody>
      </p:sp>
      <p:sp>
        <p:nvSpPr>
          <p:cNvPr id="6" name="灯片编号占位符 1029"/>
          <p:cNvSpPr>
            <a:spLocks noGrp="1"/>
          </p:cNvSpPr>
          <p:nvPr>
            <p:ph type="sldNum" sz="quarter" idx="12"/>
          </p:nvPr>
        </p:nvSpPr>
        <p:spPr/>
        <p:txBody>
          <a:bodyPr/>
          <a:lstStyle>
            <a:lvl1pPr>
              <a:defRPr/>
            </a:lvl1pPr>
          </a:lstStyle>
          <a:p>
            <a:pPr>
              <a:defRPr/>
            </a:pPr>
            <a:fld id="{EF44BC30-27B7-42AF-BB6E-F994D46DD31A}"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457224" y="1200484"/>
            <a:ext cx="4032712" cy="3395417"/>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54536" y="1200484"/>
            <a:ext cx="4032712" cy="3395417"/>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1027"/>
          <p:cNvSpPr>
            <a:spLocks noGrp="1"/>
          </p:cNvSpPr>
          <p:nvPr>
            <p:ph type="dt" sz="half" idx="10"/>
          </p:nvPr>
        </p:nvSpPr>
        <p:spPr/>
        <p:txBody>
          <a:bodyPr/>
          <a:lstStyle>
            <a:lvl1pPr>
              <a:defRPr/>
            </a:lvl1pPr>
          </a:lstStyle>
          <a:p>
            <a:pPr>
              <a:defRPr/>
            </a:pPr>
            <a:endParaRPr lang="zh-CN" altLang="en-US"/>
          </a:p>
        </p:txBody>
      </p:sp>
      <p:sp>
        <p:nvSpPr>
          <p:cNvPr id="6" name="页脚占位符 1028"/>
          <p:cNvSpPr>
            <a:spLocks noGrp="1"/>
          </p:cNvSpPr>
          <p:nvPr>
            <p:ph type="ftr" sz="quarter" idx="11"/>
          </p:nvPr>
        </p:nvSpPr>
        <p:spPr/>
        <p:txBody>
          <a:bodyPr/>
          <a:lstStyle>
            <a:lvl1pPr>
              <a:defRPr/>
            </a:lvl1pPr>
          </a:lstStyle>
          <a:p>
            <a:pPr>
              <a:defRPr/>
            </a:pPr>
            <a:endParaRPr lang="zh-CN"/>
          </a:p>
        </p:txBody>
      </p:sp>
      <p:sp>
        <p:nvSpPr>
          <p:cNvPr id="7" name="灯片编号占位符 1029"/>
          <p:cNvSpPr>
            <a:spLocks noGrp="1"/>
          </p:cNvSpPr>
          <p:nvPr>
            <p:ph type="sldNum" sz="quarter" idx="12"/>
          </p:nvPr>
        </p:nvSpPr>
        <p:spPr/>
        <p:txBody>
          <a:bodyPr/>
          <a:lstStyle>
            <a:lvl1pPr>
              <a:defRPr/>
            </a:lvl1pPr>
          </a:lstStyle>
          <a:p>
            <a:pPr>
              <a:defRPr/>
            </a:pPr>
            <a:fld id="{42674ACB-B237-4ADC-86F5-42B2F8DF84F5}"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73" y="273920"/>
            <a:ext cx="7887107" cy="994449"/>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90126" y="1334200"/>
            <a:ext cx="3655369" cy="618106"/>
          </a:xfrm>
        </p:spPr>
        <p:txBody>
          <a:bodyPr anchor="ctr"/>
          <a:lstStyle>
            <a:lvl1pPr marL="0" indent="0">
              <a:buNone/>
              <a:defRPr sz="1575"/>
            </a:lvl1pPr>
            <a:lvl2pPr marL="257175" indent="0">
              <a:buNone/>
              <a:defRPr sz="1355"/>
            </a:lvl2pPr>
            <a:lvl3pPr marL="514985" indent="0">
              <a:buNone/>
              <a:defRPr sz="1125"/>
            </a:lvl3pPr>
            <a:lvl4pPr marL="770890" indent="0">
              <a:buNone/>
              <a:defRPr sz="1015"/>
            </a:lvl4pPr>
            <a:lvl5pPr marL="1028700" indent="0">
              <a:buNone/>
              <a:defRPr sz="1015"/>
            </a:lvl5pPr>
            <a:lvl6pPr marL="1285875" indent="0">
              <a:buNone/>
              <a:defRPr sz="1015"/>
            </a:lvl6pPr>
            <a:lvl7pPr marL="1543050" indent="0">
              <a:buNone/>
              <a:defRPr sz="1015"/>
            </a:lvl7pPr>
            <a:lvl8pPr marL="1800860" indent="0">
              <a:buNone/>
              <a:defRPr sz="1015"/>
            </a:lvl8pPr>
            <a:lvl9pPr marL="2057400" indent="0">
              <a:buNone/>
              <a:defRPr sz="1015"/>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890126" y="1999591"/>
            <a:ext cx="3655369" cy="2643949"/>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92946" y="1334200"/>
            <a:ext cx="3673372" cy="618106"/>
          </a:xfrm>
        </p:spPr>
        <p:txBody>
          <a:bodyPr anchor="ctr"/>
          <a:lstStyle>
            <a:lvl1pPr marL="0" indent="0">
              <a:buNone/>
              <a:defRPr sz="1575"/>
            </a:lvl1pPr>
            <a:lvl2pPr marL="257175" indent="0">
              <a:buNone/>
              <a:defRPr sz="1355"/>
            </a:lvl2pPr>
            <a:lvl3pPr marL="514985" indent="0">
              <a:buNone/>
              <a:defRPr sz="1125"/>
            </a:lvl3pPr>
            <a:lvl4pPr marL="770890" indent="0">
              <a:buNone/>
              <a:defRPr sz="1015"/>
            </a:lvl4pPr>
            <a:lvl5pPr marL="1028700" indent="0">
              <a:buNone/>
              <a:defRPr sz="1015"/>
            </a:lvl5pPr>
            <a:lvl6pPr marL="1285875" indent="0">
              <a:buNone/>
              <a:defRPr sz="1015"/>
            </a:lvl6pPr>
            <a:lvl7pPr marL="1543050" indent="0">
              <a:buNone/>
              <a:defRPr sz="1015"/>
            </a:lvl7pPr>
            <a:lvl8pPr marL="1800860" indent="0">
              <a:buNone/>
              <a:defRPr sz="1015"/>
            </a:lvl8pPr>
            <a:lvl9pPr marL="2057400" indent="0">
              <a:buNone/>
              <a:defRPr sz="1015"/>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92946" y="1999591"/>
            <a:ext cx="3673372" cy="2643949"/>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1027"/>
          <p:cNvSpPr>
            <a:spLocks noGrp="1"/>
          </p:cNvSpPr>
          <p:nvPr>
            <p:ph type="dt" sz="half" idx="10"/>
          </p:nvPr>
        </p:nvSpPr>
        <p:spPr/>
        <p:txBody>
          <a:bodyPr/>
          <a:lstStyle>
            <a:lvl1pPr>
              <a:defRPr/>
            </a:lvl1pPr>
          </a:lstStyle>
          <a:p>
            <a:pPr>
              <a:defRPr/>
            </a:pPr>
            <a:endParaRPr lang="zh-CN" altLang="en-US"/>
          </a:p>
        </p:txBody>
      </p:sp>
      <p:sp>
        <p:nvSpPr>
          <p:cNvPr id="8" name="页脚占位符 1028"/>
          <p:cNvSpPr>
            <a:spLocks noGrp="1"/>
          </p:cNvSpPr>
          <p:nvPr>
            <p:ph type="ftr" sz="quarter" idx="11"/>
          </p:nvPr>
        </p:nvSpPr>
        <p:spPr/>
        <p:txBody>
          <a:bodyPr/>
          <a:lstStyle>
            <a:lvl1pPr>
              <a:defRPr/>
            </a:lvl1pPr>
          </a:lstStyle>
          <a:p>
            <a:pPr>
              <a:defRPr/>
            </a:pPr>
            <a:endParaRPr lang="zh-CN"/>
          </a:p>
        </p:txBody>
      </p:sp>
      <p:sp>
        <p:nvSpPr>
          <p:cNvPr id="9" name="灯片编号占位符 1029"/>
          <p:cNvSpPr>
            <a:spLocks noGrp="1"/>
          </p:cNvSpPr>
          <p:nvPr>
            <p:ph type="sldNum" sz="quarter" idx="12"/>
          </p:nvPr>
        </p:nvSpPr>
        <p:spPr/>
        <p:txBody>
          <a:bodyPr/>
          <a:lstStyle>
            <a:lvl1pPr>
              <a:defRPr/>
            </a:lvl1pPr>
          </a:lstStyle>
          <a:p>
            <a:pPr>
              <a:defRPr/>
            </a:pPr>
            <a:fld id="{8F0924D2-8A71-40CB-9E68-F6DD6529B6AF}"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1027"/>
          <p:cNvSpPr>
            <a:spLocks noGrp="1"/>
          </p:cNvSpPr>
          <p:nvPr>
            <p:ph type="dt" sz="half" idx="10"/>
          </p:nvPr>
        </p:nvSpPr>
        <p:spPr/>
        <p:txBody>
          <a:bodyPr/>
          <a:lstStyle>
            <a:lvl1pPr>
              <a:defRPr/>
            </a:lvl1pPr>
          </a:lstStyle>
          <a:p>
            <a:pPr>
              <a:defRPr/>
            </a:pPr>
            <a:endParaRPr lang="zh-CN" altLang="en-US"/>
          </a:p>
        </p:txBody>
      </p:sp>
      <p:sp>
        <p:nvSpPr>
          <p:cNvPr id="4" name="页脚占位符 1028"/>
          <p:cNvSpPr>
            <a:spLocks noGrp="1"/>
          </p:cNvSpPr>
          <p:nvPr>
            <p:ph type="ftr" sz="quarter" idx="11"/>
          </p:nvPr>
        </p:nvSpPr>
        <p:spPr/>
        <p:txBody>
          <a:bodyPr/>
          <a:lstStyle>
            <a:lvl1pPr>
              <a:defRPr/>
            </a:lvl1pPr>
          </a:lstStyle>
          <a:p>
            <a:pPr>
              <a:defRPr/>
            </a:pPr>
            <a:endParaRPr lang="zh-CN"/>
          </a:p>
        </p:txBody>
      </p:sp>
      <p:sp>
        <p:nvSpPr>
          <p:cNvPr id="5" name="灯片编号占位符 1029"/>
          <p:cNvSpPr>
            <a:spLocks noGrp="1"/>
          </p:cNvSpPr>
          <p:nvPr>
            <p:ph type="sldNum" sz="quarter" idx="12"/>
          </p:nvPr>
        </p:nvSpPr>
        <p:spPr/>
        <p:txBody>
          <a:bodyPr/>
          <a:lstStyle>
            <a:lvl1pPr>
              <a:defRPr/>
            </a:lvl1pPr>
          </a:lstStyle>
          <a:p>
            <a:pPr>
              <a:defRPr/>
            </a:pPr>
            <a:fld id="{2CBE7EC2-3E8A-4CB7-B4AA-08C571ED85C5}"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027"/>
          <p:cNvSpPr>
            <a:spLocks noGrp="1"/>
          </p:cNvSpPr>
          <p:nvPr>
            <p:ph type="dt" sz="half" idx="10"/>
          </p:nvPr>
        </p:nvSpPr>
        <p:spPr/>
        <p:txBody>
          <a:bodyPr/>
          <a:lstStyle>
            <a:lvl1pPr>
              <a:defRPr/>
            </a:lvl1pPr>
          </a:lstStyle>
          <a:p>
            <a:pPr>
              <a:defRPr/>
            </a:pPr>
            <a:endParaRPr lang="zh-CN" altLang="en-US"/>
          </a:p>
        </p:txBody>
      </p:sp>
      <p:sp>
        <p:nvSpPr>
          <p:cNvPr id="3" name="页脚占位符 1028"/>
          <p:cNvSpPr>
            <a:spLocks noGrp="1"/>
          </p:cNvSpPr>
          <p:nvPr>
            <p:ph type="ftr" sz="quarter" idx="11"/>
          </p:nvPr>
        </p:nvSpPr>
        <p:spPr/>
        <p:txBody>
          <a:bodyPr/>
          <a:lstStyle>
            <a:lvl1pPr>
              <a:defRPr/>
            </a:lvl1pPr>
          </a:lstStyle>
          <a:p>
            <a:pPr>
              <a:defRPr/>
            </a:pPr>
            <a:endParaRPr lang="zh-CN"/>
          </a:p>
        </p:txBody>
      </p:sp>
      <p:sp>
        <p:nvSpPr>
          <p:cNvPr id="4" name="灯片编号占位符 1029"/>
          <p:cNvSpPr>
            <a:spLocks noGrp="1"/>
          </p:cNvSpPr>
          <p:nvPr>
            <p:ph type="sldNum" sz="quarter" idx="12"/>
          </p:nvPr>
        </p:nvSpPr>
        <p:spPr/>
        <p:txBody>
          <a:bodyPr/>
          <a:lstStyle>
            <a:lvl1pPr>
              <a:defRPr/>
            </a:lvl1pPr>
          </a:lstStyle>
          <a:p>
            <a:pPr>
              <a:defRPr/>
            </a:pPr>
            <a:fld id="{13957BF1-5FAF-4FC0-97A7-765D2C866709}"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73" y="342995"/>
            <a:ext cx="2949330" cy="1200484"/>
          </a:xfrm>
        </p:spPr>
        <p:txBody>
          <a:bodyPr anchor="b"/>
          <a:lstStyle>
            <a:lvl1pPr>
              <a:defRPr sz="18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887592" y="740775"/>
            <a:ext cx="4629389" cy="3656236"/>
          </a:xfrm>
        </p:spPr>
        <p:txBody>
          <a:bodyPr/>
          <a:lstStyle>
            <a:lvl1pPr>
              <a:defRPr sz="1800"/>
            </a:lvl1pPr>
            <a:lvl2pPr>
              <a:defRPr sz="1575"/>
            </a:lvl2pPr>
            <a:lvl3pPr>
              <a:defRPr sz="1355"/>
            </a:lvl3pPr>
            <a:lvl4pPr>
              <a:defRPr sz="1125"/>
            </a:lvl4pPr>
            <a:lvl5pPr>
              <a:defRPr sz="1125"/>
            </a:lvl5pPr>
            <a:lvl6pPr>
              <a:defRPr sz="1125"/>
            </a:lvl6pPr>
            <a:lvl7pPr>
              <a:defRPr sz="1125"/>
            </a:lvl7pPr>
            <a:lvl8pPr>
              <a:defRPr sz="1125"/>
            </a:lvl8pPr>
            <a:lvl9pPr>
              <a:defRPr sz="1125"/>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29873" y="1543479"/>
            <a:ext cx="2949330" cy="2859486"/>
          </a:xfrm>
        </p:spPr>
        <p:txBody>
          <a:bodyPr/>
          <a:lstStyle>
            <a:lvl1pPr marL="0" indent="0">
              <a:buNone/>
              <a:defRPr sz="900"/>
            </a:lvl1pPr>
            <a:lvl2pPr marL="257175" indent="0">
              <a:buNone/>
              <a:defRPr sz="790"/>
            </a:lvl2pPr>
            <a:lvl3pPr marL="514985" indent="0">
              <a:buNone/>
              <a:defRPr sz="675"/>
            </a:lvl3pPr>
            <a:lvl4pPr marL="770890" indent="0">
              <a:buNone/>
              <a:defRPr sz="560"/>
            </a:lvl4pPr>
            <a:lvl5pPr marL="1028700" indent="0">
              <a:buNone/>
              <a:defRPr sz="560"/>
            </a:lvl5pPr>
            <a:lvl6pPr marL="1285875" indent="0">
              <a:buNone/>
              <a:defRPr sz="560"/>
            </a:lvl6pPr>
            <a:lvl7pPr marL="1543050" indent="0">
              <a:buNone/>
              <a:defRPr sz="560"/>
            </a:lvl7pPr>
            <a:lvl8pPr marL="1800860" indent="0">
              <a:buNone/>
              <a:defRPr sz="560"/>
            </a:lvl8pPr>
            <a:lvl9pPr marL="2057400" indent="0">
              <a:buNone/>
              <a:defRPr sz="560"/>
            </a:lvl9pPr>
          </a:lstStyle>
          <a:p>
            <a:pPr lvl="0"/>
            <a:r>
              <a:rPr lang="zh-CN" altLang="en-US" noProof="1"/>
              <a:t>单击此处编辑母版文本样式</a:t>
            </a:r>
            <a:endParaRPr lang="zh-CN" altLang="en-US" noProof="1"/>
          </a:p>
        </p:txBody>
      </p:sp>
      <p:sp>
        <p:nvSpPr>
          <p:cNvPr id="5" name="日期占位符 1027"/>
          <p:cNvSpPr>
            <a:spLocks noGrp="1"/>
          </p:cNvSpPr>
          <p:nvPr>
            <p:ph type="dt" sz="half" idx="10"/>
          </p:nvPr>
        </p:nvSpPr>
        <p:spPr/>
        <p:txBody>
          <a:bodyPr/>
          <a:lstStyle>
            <a:lvl1pPr>
              <a:defRPr/>
            </a:lvl1pPr>
          </a:lstStyle>
          <a:p>
            <a:pPr>
              <a:defRPr/>
            </a:pPr>
            <a:endParaRPr lang="zh-CN" altLang="en-US"/>
          </a:p>
        </p:txBody>
      </p:sp>
      <p:sp>
        <p:nvSpPr>
          <p:cNvPr id="6" name="页脚占位符 1028"/>
          <p:cNvSpPr>
            <a:spLocks noGrp="1"/>
          </p:cNvSpPr>
          <p:nvPr>
            <p:ph type="ftr" sz="quarter" idx="11"/>
          </p:nvPr>
        </p:nvSpPr>
        <p:spPr/>
        <p:txBody>
          <a:bodyPr/>
          <a:lstStyle>
            <a:lvl1pPr>
              <a:defRPr/>
            </a:lvl1pPr>
          </a:lstStyle>
          <a:p>
            <a:pPr>
              <a:defRPr/>
            </a:pPr>
            <a:endParaRPr lang="zh-CN"/>
          </a:p>
        </p:txBody>
      </p:sp>
      <p:sp>
        <p:nvSpPr>
          <p:cNvPr id="7" name="灯片编号占位符 1029"/>
          <p:cNvSpPr>
            <a:spLocks noGrp="1"/>
          </p:cNvSpPr>
          <p:nvPr>
            <p:ph type="sldNum" sz="quarter" idx="12"/>
          </p:nvPr>
        </p:nvSpPr>
        <p:spPr/>
        <p:txBody>
          <a:bodyPr/>
          <a:lstStyle>
            <a:lvl1pPr>
              <a:defRPr/>
            </a:lvl1pPr>
          </a:lstStyle>
          <a:p>
            <a:pPr>
              <a:defRPr/>
            </a:pPr>
            <a:fld id="{D2F3AD15-403A-4E6C-B8FD-0946870CEB0A}"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73" y="342995"/>
            <a:ext cx="3124173" cy="1200484"/>
          </a:xfrm>
        </p:spPr>
        <p:txBody>
          <a:bodyPr anchor="b"/>
          <a:lstStyle>
            <a:lvl1pPr>
              <a:defRPr sz="18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3887592" y="342996"/>
            <a:ext cx="4629389" cy="4054015"/>
          </a:xfrm>
        </p:spPr>
        <p:txBody>
          <a:bodyPr/>
          <a:lstStyle>
            <a:lvl1pPr marL="0" indent="0">
              <a:buNone/>
              <a:defRPr sz="1800"/>
            </a:lvl1pPr>
            <a:lvl2pPr marL="257175" indent="0">
              <a:buNone/>
              <a:defRPr sz="1575"/>
            </a:lvl2pPr>
            <a:lvl3pPr marL="514985" indent="0">
              <a:buNone/>
              <a:defRPr sz="1355"/>
            </a:lvl3pPr>
            <a:lvl4pPr marL="770890" indent="0">
              <a:buNone/>
              <a:defRPr sz="1125"/>
            </a:lvl4pPr>
            <a:lvl5pPr marL="1028700" indent="0">
              <a:buNone/>
              <a:defRPr sz="1125"/>
            </a:lvl5pPr>
            <a:lvl6pPr marL="1285875" indent="0">
              <a:buNone/>
              <a:defRPr sz="1125"/>
            </a:lvl6pPr>
            <a:lvl7pPr marL="1543050" indent="0">
              <a:buNone/>
              <a:defRPr sz="1125"/>
            </a:lvl7pPr>
            <a:lvl8pPr marL="1800860" indent="0">
              <a:buNone/>
              <a:defRPr sz="1125"/>
            </a:lvl8pPr>
            <a:lvl9pPr marL="2057400" indent="0">
              <a:buNone/>
              <a:defRPr sz="1125"/>
            </a:lvl9pPr>
          </a:lstStyle>
          <a:p>
            <a:pPr lvl="0"/>
            <a:endParaRPr lang="zh-CN" altLang="en-US" noProof="1"/>
          </a:p>
        </p:txBody>
      </p:sp>
      <p:sp>
        <p:nvSpPr>
          <p:cNvPr id="4" name="文本占位符 3"/>
          <p:cNvSpPr>
            <a:spLocks noGrp="1"/>
          </p:cNvSpPr>
          <p:nvPr>
            <p:ph type="body" sz="half" idx="2"/>
          </p:nvPr>
        </p:nvSpPr>
        <p:spPr>
          <a:xfrm>
            <a:off x="629873" y="1543479"/>
            <a:ext cx="3124173" cy="2859486"/>
          </a:xfrm>
        </p:spPr>
        <p:txBody>
          <a:bodyPr/>
          <a:lstStyle>
            <a:lvl1pPr marL="0" indent="0">
              <a:buNone/>
              <a:defRPr sz="1125"/>
            </a:lvl1pPr>
            <a:lvl2pPr marL="257175" indent="0">
              <a:buNone/>
              <a:defRPr sz="1015"/>
            </a:lvl2pPr>
            <a:lvl3pPr marL="514985" indent="0">
              <a:buNone/>
              <a:defRPr sz="900"/>
            </a:lvl3pPr>
            <a:lvl4pPr marL="770890" indent="0">
              <a:buNone/>
              <a:defRPr sz="790"/>
            </a:lvl4pPr>
            <a:lvl5pPr marL="1028700" indent="0">
              <a:buNone/>
              <a:defRPr sz="790"/>
            </a:lvl5pPr>
            <a:lvl6pPr marL="1285875" indent="0">
              <a:buNone/>
              <a:defRPr sz="790"/>
            </a:lvl6pPr>
            <a:lvl7pPr marL="1543050" indent="0">
              <a:buNone/>
              <a:defRPr sz="790"/>
            </a:lvl7pPr>
            <a:lvl8pPr marL="1800860" indent="0">
              <a:buNone/>
              <a:defRPr sz="790"/>
            </a:lvl8pPr>
            <a:lvl9pPr marL="2057400" indent="0">
              <a:buNone/>
              <a:defRPr sz="790"/>
            </a:lvl9pPr>
          </a:lstStyle>
          <a:p>
            <a:pPr lvl="0"/>
            <a:r>
              <a:rPr lang="zh-CN" altLang="en-US" noProof="1"/>
              <a:t>单击此处编辑母版文本样式</a:t>
            </a:r>
            <a:endParaRPr lang="zh-CN" altLang="en-US" noProof="1"/>
          </a:p>
        </p:txBody>
      </p:sp>
      <p:sp>
        <p:nvSpPr>
          <p:cNvPr id="5" name="日期占位符 1027"/>
          <p:cNvSpPr>
            <a:spLocks noGrp="1"/>
          </p:cNvSpPr>
          <p:nvPr>
            <p:ph type="dt" sz="half" idx="10"/>
          </p:nvPr>
        </p:nvSpPr>
        <p:spPr/>
        <p:txBody>
          <a:bodyPr/>
          <a:lstStyle>
            <a:lvl1pPr>
              <a:defRPr/>
            </a:lvl1pPr>
          </a:lstStyle>
          <a:p>
            <a:pPr>
              <a:defRPr/>
            </a:pPr>
            <a:endParaRPr lang="zh-CN" altLang="en-US"/>
          </a:p>
        </p:txBody>
      </p:sp>
      <p:sp>
        <p:nvSpPr>
          <p:cNvPr id="6" name="页脚占位符 1028"/>
          <p:cNvSpPr>
            <a:spLocks noGrp="1"/>
          </p:cNvSpPr>
          <p:nvPr>
            <p:ph type="ftr" sz="quarter" idx="11"/>
          </p:nvPr>
        </p:nvSpPr>
        <p:spPr/>
        <p:txBody>
          <a:bodyPr/>
          <a:lstStyle>
            <a:lvl1pPr>
              <a:defRPr/>
            </a:lvl1pPr>
          </a:lstStyle>
          <a:p>
            <a:pPr>
              <a:defRPr/>
            </a:pPr>
            <a:endParaRPr lang="zh-CN"/>
          </a:p>
        </p:txBody>
      </p:sp>
      <p:sp>
        <p:nvSpPr>
          <p:cNvPr id="7" name="灯片编号占位符 1029"/>
          <p:cNvSpPr>
            <a:spLocks noGrp="1"/>
          </p:cNvSpPr>
          <p:nvPr>
            <p:ph type="sldNum" sz="quarter" idx="12"/>
          </p:nvPr>
        </p:nvSpPr>
        <p:spPr/>
        <p:txBody>
          <a:bodyPr/>
          <a:lstStyle>
            <a:lvl1pPr>
              <a:defRPr/>
            </a:lvl1pPr>
          </a:lstStyle>
          <a:p>
            <a:pPr>
              <a:defRPr/>
            </a:pPr>
            <a:fld id="{948FD735-A4EA-455B-ACA8-D2C060F762B3}"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pPr>
              <a:defRPr/>
            </a:pPr>
            <a:endParaRPr lang="zh-CN" altLang="en-US"/>
          </a:p>
        </p:txBody>
      </p:sp>
      <p:sp>
        <p:nvSpPr>
          <p:cNvPr id="5" name="页脚占位符 1028"/>
          <p:cNvSpPr>
            <a:spLocks noGrp="1"/>
          </p:cNvSpPr>
          <p:nvPr>
            <p:ph type="ftr" sz="quarter" idx="11"/>
          </p:nvPr>
        </p:nvSpPr>
        <p:spPr/>
        <p:txBody>
          <a:bodyPr/>
          <a:lstStyle>
            <a:lvl1pPr>
              <a:defRPr/>
            </a:lvl1pPr>
          </a:lstStyle>
          <a:p>
            <a:pPr>
              <a:defRPr/>
            </a:pPr>
            <a:endParaRPr lang="zh-CN"/>
          </a:p>
        </p:txBody>
      </p:sp>
      <p:sp>
        <p:nvSpPr>
          <p:cNvPr id="6" name="灯片编号占位符 1029"/>
          <p:cNvSpPr>
            <a:spLocks noGrp="1"/>
          </p:cNvSpPr>
          <p:nvPr>
            <p:ph type="sldNum" sz="quarter" idx="12"/>
          </p:nvPr>
        </p:nvSpPr>
        <p:spPr/>
        <p:txBody>
          <a:bodyPr/>
          <a:lstStyle>
            <a:lvl1pPr>
              <a:defRPr/>
            </a:lvl1pPr>
          </a:lstStyle>
          <a:p>
            <a:pPr>
              <a:defRPr/>
            </a:pPr>
            <a:fld id="{36CF0660-1292-4E0B-B5E1-713E6BE7E0D0}"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742" y="206036"/>
            <a:ext cx="2057506" cy="438986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457224" y="206036"/>
            <a:ext cx="6053243" cy="438986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pPr>
              <a:defRPr/>
            </a:pPr>
            <a:endParaRPr lang="zh-CN" altLang="en-US"/>
          </a:p>
        </p:txBody>
      </p:sp>
      <p:sp>
        <p:nvSpPr>
          <p:cNvPr id="5" name="页脚占位符 1028"/>
          <p:cNvSpPr>
            <a:spLocks noGrp="1"/>
          </p:cNvSpPr>
          <p:nvPr>
            <p:ph type="ftr" sz="quarter" idx="11"/>
          </p:nvPr>
        </p:nvSpPr>
        <p:spPr/>
        <p:txBody>
          <a:bodyPr/>
          <a:lstStyle>
            <a:lvl1pPr>
              <a:defRPr/>
            </a:lvl1pPr>
          </a:lstStyle>
          <a:p>
            <a:pPr>
              <a:defRPr/>
            </a:pPr>
            <a:endParaRPr lang="zh-CN"/>
          </a:p>
        </p:txBody>
      </p:sp>
      <p:sp>
        <p:nvSpPr>
          <p:cNvPr id="6" name="灯片编号占位符 1029"/>
          <p:cNvSpPr>
            <a:spLocks noGrp="1"/>
          </p:cNvSpPr>
          <p:nvPr>
            <p:ph type="sldNum" sz="quarter" idx="12"/>
          </p:nvPr>
        </p:nvSpPr>
        <p:spPr/>
        <p:txBody>
          <a:bodyPr/>
          <a:lstStyle>
            <a:lvl1pPr>
              <a:defRPr/>
            </a:lvl1pPr>
          </a:lstStyle>
          <a:p>
            <a:pPr>
              <a:defRPr/>
            </a:pPr>
            <a:fld id="{46B2E439-C133-4B2F-8542-FFE58EF1F84F}"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 1025"/>
          <p:cNvSpPr>
            <a:spLocks noGrp="1" noChangeArrowheads="1"/>
          </p:cNvSpPr>
          <p:nvPr>
            <p:ph type="title" idx="4294967295"/>
          </p:nvPr>
        </p:nvSpPr>
        <p:spPr bwMode="auto">
          <a:xfrm>
            <a:off x="457200" y="206375"/>
            <a:ext cx="8229600" cy="85725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1026"/>
          <p:cNvSpPr>
            <a:spLocks noGrp="1" noChangeArrowheads="1"/>
          </p:cNvSpPr>
          <p:nvPr>
            <p:ph type="body" idx="9"/>
          </p:nvPr>
        </p:nvSpPr>
        <p:spPr bwMode="auto">
          <a:xfrm>
            <a:off x="457200" y="1200150"/>
            <a:ext cx="8229600" cy="33956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4684713"/>
            <a:ext cx="2133600" cy="357187"/>
          </a:xfrm>
          <a:prstGeom prst="rect">
            <a:avLst/>
          </a:prstGeom>
          <a:noFill/>
          <a:ln w="9525">
            <a:noFill/>
          </a:ln>
        </p:spPr>
        <p:txBody>
          <a:bodyPr/>
          <a:lstStyle>
            <a:lvl1pPr eaLnBrk="1" hangingPunct="1">
              <a:buFont typeface="Arial" panose="020B0604020202020204" pitchFamily="34" charset="0"/>
              <a:buNone/>
              <a:defRPr sz="1055" noProof="1"/>
            </a:lvl1pPr>
          </a:lstStyle>
          <a:p>
            <a:pPr>
              <a:defRPr/>
            </a:pPr>
            <a:endParaRPr lang="zh-CN" altLang="en-US"/>
          </a:p>
        </p:txBody>
      </p:sp>
      <p:sp>
        <p:nvSpPr>
          <p:cNvPr id="1029" name="页脚占位符 1028"/>
          <p:cNvSpPr>
            <a:spLocks noGrp="1"/>
          </p:cNvSpPr>
          <p:nvPr>
            <p:ph type="ftr" sz="quarter" idx="3"/>
          </p:nvPr>
        </p:nvSpPr>
        <p:spPr>
          <a:xfrm>
            <a:off x="3124200" y="4684713"/>
            <a:ext cx="2895600" cy="357187"/>
          </a:xfrm>
          <a:prstGeom prst="rect">
            <a:avLst/>
          </a:prstGeom>
          <a:noFill/>
          <a:ln w="9525">
            <a:noFill/>
          </a:ln>
        </p:spPr>
        <p:txBody>
          <a:bodyPr/>
          <a:lstStyle>
            <a:lvl1pPr algn="ctr" eaLnBrk="1" hangingPunct="1">
              <a:buFont typeface="Arial" panose="020B0604020202020204" pitchFamily="34" charset="0"/>
              <a:buNone/>
              <a:defRPr sz="1055" noProof="1"/>
            </a:lvl1pPr>
          </a:lstStyle>
          <a:p>
            <a:pPr>
              <a:defRPr/>
            </a:pPr>
            <a:endParaRPr lang="zh-CN"/>
          </a:p>
        </p:txBody>
      </p:sp>
      <p:sp>
        <p:nvSpPr>
          <p:cNvPr id="1030" name="灯片编号占位符 1029"/>
          <p:cNvSpPr>
            <a:spLocks noGrp="1"/>
          </p:cNvSpPr>
          <p:nvPr>
            <p:ph type="sldNum" sz="quarter" idx="4"/>
          </p:nvPr>
        </p:nvSpPr>
        <p:spPr>
          <a:xfrm>
            <a:off x="6553200" y="4684713"/>
            <a:ext cx="2133600" cy="357187"/>
          </a:xfrm>
          <a:prstGeom prst="rect">
            <a:avLst/>
          </a:prstGeom>
          <a:noFill/>
          <a:ln w="9525">
            <a:noFill/>
          </a:ln>
        </p:spPr>
        <p:txBody>
          <a:bodyPr vert="horz" wrap="square" lIns="91440" tIns="45720" rIns="91440" bIns="45720" numCol="1" anchor="t" anchorCtr="0" compatLnSpc="1"/>
          <a:lstStyle>
            <a:lvl1pPr algn="r">
              <a:defRPr sz="1000"/>
            </a:lvl1pPr>
          </a:lstStyle>
          <a:p>
            <a:pPr>
              <a:defRPr/>
            </a:pPr>
            <a:fld id="{831098EF-A1DE-4BD4-9A68-4AAA50BCD307}"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800" rtl="0" eaLnBrk="0" fontAlgn="base" hangingPunct="0">
        <a:spcBef>
          <a:spcPct val="0"/>
        </a:spcBef>
        <a:spcAft>
          <a:spcPct val="0"/>
        </a:spcAft>
        <a:defRPr sz="3300" kern="1200">
          <a:solidFill>
            <a:schemeClr val="tx2"/>
          </a:solidFill>
          <a:latin typeface="+mj-lt"/>
          <a:ea typeface="+mj-ea"/>
          <a:cs typeface="+mj-cs"/>
        </a:defRPr>
      </a:lvl1pPr>
      <a:lvl2pPr algn="ctr" defTabSz="685800" rtl="0" eaLnBrk="0" fontAlgn="base" hangingPunct="0">
        <a:spcBef>
          <a:spcPct val="0"/>
        </a:spcBef>
        <a:spcAft>
          <a:spcPct val="0"/>
        </a:spcAft>
        <a:defRPr sz="3300">
          <a:solidFill>
            <a:schemeClr val="tx2"/>
          </a:solidFill>
          <a:latin typeface="Arial" panose="020B0604020202020204" pitchFamily="34" charset="0"/>
          <a:ea typeface="宋体" panose="02010600030101010101" pitchFamily="2" charset="-122"/>
        </a:defRPr>
      </a:lvl2pPr>
      <a:lvl3pPr algn="ctr" defTabSz="685800" rtl="0" eaLnBrk="0" fontAlgn="base" hangingPunct="0">
        <a:spcBef>
          <a:spcPct val="0"/>
        </a:spcBef>
        <a:spcAft>
          <a:spcPct val="0"/>
        </a:spcAft>
        <a:defRPr sz="3300">
          <a:solidFill>
            <a:schemeClr val="tx2"/>
          </a:solidFill>
          <a:latin typeface="Arial" panose="020B0604020202020204" pitchFamily="34" charset="0"/>
          <a:ea typeface="宋体" panose="02010600030101010101" pitchFamily="2" charset="-122"/>
        </a:defRPr>
      </a:lvl3pPr>
      <a:lvl4pPr algn="ctr" defTabSz="685800" rtl="0" eaLnBrk="0" fontAlgn="base" hangingPunct="0">
        <a:spcBef>
          <a:spcPct val="0"/>
        </a:spcBef>
        <a:spcAft>
          <a:spcPct val="0"/>
        </a:spcAft>
        <a:defRPr sz="3300">
          <a:solidFill>
            <a:schemeClr val="tx2"/>
          </a:solidFill>
          <a:latin typeface="Arial" panose="020B0604020202020204" pitchFamily="34" charset="0"/>
          <a:ea typeface="宋体" panose="02010600030101010101" pitchFamily="2" charset="-122"/>
        </a:defRPr>
      </a:lvl4pPr>
      <a:lvl5pPr algn="ctr" defTabSz="685800" rtl="0" eaLnBrk="0" fontAlgn="base" hangingPunct="0">
        <a:spcBef>
          <a:spcPct val="0"/>
        </a:spcBef>
        <a:spcAft>
          <a:spcPct val="0"/>
        </a:spcAft>
        <a:defRPr sz="3300">
          <a:solidFill>
            <a:schemeClr val="tx2"/>
          </a:solidFill>
          <a:latin typeface="Arial" panose="020B0604020202020204" pitchFamily="34" charset="0"/>
          <a:ea typeface="宋体" panose="02010600030101010101" pitchFamily="2" charset="-122"/>
        </a:defRPr>
      </a:lvl5pPr>
      <a:lvl6pPr marL="4572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6pPr>
      <a:lvl7pPr marL="9144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7pPr>
      <a:lvl8pPr marL="13716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8pPr>
      <a:lvl9pPr marL="18288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9pPr>
    </p:titleStyle>
    <p:bodyStyle>
      <a:lvl1pPr marL="257175" indent="-254000" algn="l" defTabSz="685800" rtl="0" eaLnBrk="0" fontAlgn="base" hangingPunct="0">
        <a:spcBef>
          <a:spcPct val="15000"/>
        </a:spcBef>
        <a:spcAft>
          <a:spcPct val="0"/>
        </a:spcAft>
        <a:buChar char="•"/>
        <a:defRPr sz="2400" kern="1200">
          <a:solidFill>
            <a:schemeClr val="tx1"/>
          </a:solidFill>
          <a:latin typeface="+mn-lt"/>
          <a:ea typeface="+mn-ea"/>
          <a:cs typeface="+mn-cs"/>
        </a:defRPr>
      </a:lvl1pPr>
      <a:lvl2pPr marL="557530" lvl="1" indent="-211455" algn="l" defTabSz="685800" rtl="0" eaLnBrk="0" fontAlgn="base" hangingPunct="0">
        <a:spcBef>
          <a:spcPct val="15000"/>
        </a:spcBef>
        <a:spcAft>
          <a:spcPct val="0"/>
        </a:spcAft>
        <a:buChar char="–"/>
        <a:defRPr sz="2100" kern="1200">
          <a:solidFill>
            <a:schemeClr val="tx1"/>
          </a:solidFill>
          <a:latin typeface="+mn-lt"/>
          <a:ea typeface="+mn-ea"/>
          <a:cs typeface="+mn-cs"/>
        </a:defRPr>
      </a:lvl2pPr>
      <a:lvl3pPr marL="857250" lvl="2" indent="-168275" algn="l" defTabSz="685800" rtl="0" eaLnBrk="0" fontAlgn="base" hangingPunct="0">
        <a:spcBef>
          <a:spcPct val="15000"/>
        </a:spcBef>
        <a:spcAft>
          <a:spcPct val="0"/>
        </a:spcAft>
        <a:buChar char="•"/>
        <a:defRPr kern="1200">
          <a:solidFill>
            <a:schemeClr val="tx1"/>
          </a:solidFill>
          <a:latin typeface="+mn-lt"/>
          <a:ea typeface="+mn-ea"/>
          <a:cs typeface="+mn-cs"/>
        </a:defRPr>
      </a:lvl3pPr>
      <a:lvl4pPr marL="1200150" lvl="3" indent="-168275" algn="l" defTabSz="685800" rtl="0" eaLnBrk="0" fontAlgn="base" hangingPunct="0">
        <a:spcBef>
          <a:spcPct val="15000"/>
        </a:spcBef>
        <a:spcAft>
          <a:spcPct val="0"/>
        </a:spcAft>
        <a:buChar char="–"/>
        <a:defRPr sz="1500" kern="1200">
          <a:solidFill>
            <a:schemeClr val="tx1"/>
          </a:solidFill>
          <a:latin typeface="+mn-lt"/>
          <a:ea typeface="+mn-ea"/>
          <a:cs typeface="+mn-cs"/>
        </a:defRPr>
      </a:lvl4pPr>
      <a:lvl5pPr marL="1543050" lvl="4" indent="-168275" algn="l" defTabSz="685800" rtl="0" eaLnBrk="0" fontAlgn="base" hangingPunct="0">
        <a:spcBef>
          <a:spcPct val="15000"/>
        </a:spcBef>
        <a:spcAft>
          <a:spcPct val="0"/>
        </a:spcAft>
        <a:buChar char="»"/>
        <a:defRPr sz="1500" kern="1200">
          <a:solidFill>
            <a:schemeClr val="tx1"/>
          </a:solidFill>
          <a:latin typeface="+mn-lt"/>
          <a:ea typeface="+mn-ea"/>
          <a:cs typeface="+mn-cs"/>
        </a:defRPr>
      </a:lvl5pPr>
      <a:lvl6pPr marL="1886585" lvl="5" indent="-168910" algn="l" defTabSz="685800" eaLnBrk="1" fontAlgn="base" latinLnBrk="0" hangingPunct="1">
        <a:lnSpc>
          <a:spcPct val="100000"/>
        </a:lnSpc>
        <a:spcBef>
          <a:spcPct val="15000"/>
        </a:spcBef>
        <a:spcAft>
          <a:spcPct val="0"/>
        </a:spcAft>
        <a:buChar char="»"/>
        <a:defRPr sz="1500" b="0" i="0" u="none" kern="1200" baseline="0">
          <a:solidFill>
            <a:schemeClr val="tx1"/>
          </a:solidFill>
          <a:latin typeface="+mn-lt"/>
          <a:ea typeface="+mn-ea"/>
          <a:cs typeface="+mn-cs"/>
        </a:defRPr>
      </a:lvl6pPr>
      <a:lvl7pPr marL="2229485" lvl="6" indent="-168910" algn="l" defTabSz="685800" eaLnBrk="1" fontAlgn="base" latinLnBrk="0" hangingPunct="1">
        <a:lnSpc>
          <a:spcPct val="100000"/>
        </a:lnSpc>
        <a:spcBef>
          <a:spcPct val="15000"/>
        </a:spcBef>
        <a:spcAft>
          <a:spcPct val="0"/>
        </a:spcAft>
        <a:buChar char="»"/>
        <a:defRPr sz="1500" b="0" i="0" u="none" kern="1200" baseline="0">
          <a:solidFill>
            <a:schemeClr val="tx1"/>
          </a:solidFill>
          <a:latin typeface="+mn-lt"/>
          <a:ea typeface="+mn-ea"/>
          <a:cs typeface="+mn-cs"/>
        </a:defRPr>
      </a:lvl7pPr>
      <a:lvl8pPr marL="2572385" lvl="7" indent="-168910" algn="l" defTabSz="685800" eaLnBrk="1" fontAlgn="base" latinLnBrk="0" hangingPunct="1">
        <a:lnSpc>
          <a:spcPct val="100000"/>
        </a:lnSpc>
        <a:spcBef>
          <a:spcPct val="15000"/>
        </a:spcBef>
        <a:spcAft>
          <a:spcPct val="0"/>
        </a:spcAft>
        <a:buChar char="»"/>
        <a:defRPr sz="1500" b="0" i="0" u="none" kern="1200" baseline="0">
          <a:solidFill>
            <a:schemeClr val="tx1"/>
          </a:solidFill>
          <a:latin typeface="+mn-lt"/>
          <a:ea typeface="+mn-ea"/>
          <a:cs typeface="+mn-cs"/>
        </a:defRPr>
      </a:lvl8pPr>
      <a:lvl9pPr marL="2915285" lvl="8" indent="-168910" algn="l" defTabSz="685800" eaLnBrk="1" fontAlgn="base" latinLnBrk="0" hangingPunct="1">
        <a:lnSpc>
          <a:spcPct val="100000"/>
        </a:lnSpc>
        <a:spcBef>
          <a:spcPct val="15000"/>
        </a:spcBef>
        <a:spcAft>
          <a:spcPct val="0"/>
        </a:spcAft>
        <a:buChar char="»"/>
        <a:defRPr sz="1500" b="0" i="0" u="none" kern="1200" baseline="0">
          <a:solidFill>
            <a:schemeClr val="tx1"/>
          </a:solidFill>
          <a:latin typeface="+mn-lt"/>
          <a:ea typeface="+mn-ea"/>
          <a:cs typeface="+mn-cs"/>
        </a:defRPr>
      </a:lvl9pPr>
    </p:bodyStyle>
    <p:otherStyle>
      <a:lvl1pPr marL="0" lvl="0" indent="0" algn="l" defTabSz="685800" eaLnBrk="1" fontAlgn="base" latinLnBrk="0" hangingPunct="1">
        <a:lnSpc>
          <a:spcPct val="100000"/>
        </a:lnSpc>
        <a:spcBef>
          <a:spcPct val="0"/>
        </a:spcBef>
        <a:spcAft>
          <a:spcPct val="0"/>
        </a:spcAft>
        <a:buNone/>
        <a:defRPr sz="1355" b="0" i="0" u="none" kern="1200" baseline="0">
          <a:solidFill>
            <a:schemeClr val="tx1"/>
          </a:solidFill>
          <a:latin typeface="+mn-lt"/>
          <a:ea typeface="+mn-ea"/>
          <a:cs typeface="+mn-cs"/>
        </a:defRPr>
      </a:lvl1pPr>
      <a:lvl2pPr marL="3429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6858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0287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3716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17145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0574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24003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274447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png"/></Relationships>
</file>

<file path=ppt/slides/_rels/slide3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png"/></Relationships>
</file>

<file path=ppt/slides/_rels/slide3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image" Target="../media/image1.png"/></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image" Target="../media/image1.png"/></Relationships>
</file>

<file path=ppt/slides/_rels/slide38.xml.rels><?xml version="1.0" encoding="UTF-8" standalone="yes"?>
<Relationships xmlns="http://schemas.openxmlformats.org/package/2006/relationships"><Relationship Id="rId9" Type="http://schemas.openxmlformats.org/officeDocument/2006/relationships/diagramQuickStyle" Target="../diagrams/quickStyle5.xml"/><Relationship Id="rId8" Type="http://schemas.openxmlformats.org/officeDocument/2006/relationships/diagramLayout" Target="../diagrams/layout5.xml"/><Relationship Id="rId7" Type="http://schemas.openxmlformats.org/officeDocument/2006/relationships/diagramData" Target="../diagrams/data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3" Type="http://schemas.openxmlformats.org/officeDocument/2006/relationships/diagramLayout" Target="../diagrams/layout4.xml"/><Relationship Id="rId2" Type="http://schemas.openxmlformats.org/officeDocument/2006/relationships/diagramData" Target="../diagrams/data4.xml"/><Relationship Id="rId12" Type="http://schemas.openxmlformats.org/officeDocument/2006/relationships/slideLayout" Target="../slideLayouts/slideLayout1.xml"/><Relationship Id="rId11" Type="http://schemas.microsoft.com/office/2007/relationships/diagramDrawing" Target="../diagrams/drawing5.xml"/><Relationship Id="rId10" Type="http://schemas.openxmlformats.org/officeDocument/2006/relationships/diagramColors" Target="../diagrams/colors5.xml"/><Relationship Id="rId1" Type="http://schemas.openxmlformats.org/officeDocument/2006/relationships/image" Target="../media/image1.pn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image" Target="../media/image23.png"/></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image" Target="../media/image23.png"/></Relationships>
</file>

<file path=ppt/slides/_rels/slide42.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media/image40.jpeg"/><Relationship Id="rId7" Type="http://schemas.openxmlformats.org/officeDocument/2006/relationships/image" Target="../media/image39.png"/><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1" Type="http://schemas.openxmlformats.org/officeDocument/2006/relationships/notesSlide" Target="../notesSlides/notesSlide4.xml"/><Relationship Id="rId10" Type="http://schemas.openxmlformats.org/officeDocument/2006/relationships/slideLayout" Target="../slideLayouts/slideLayout7.xml"/><Relationship Id="rId1" Type="http://schemas.openxmlformats.org/officeDocument/2006/relationships/image" Target="../media/image33.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315112" y="195486"/>
            <a:ext cx="2240664" cy="540000"/>
          </a:xfrm>
          <a:prstGeom prst="rect">
            <a:avLst/>
          </a:prstGeom>
          <a:noFill/>
          <a:ln>
            <a:noFill/>
          </a:ln>
        </p:spPr>
      </p:pic>
      <p:sp>
        <p:nvSpPr>
          <p:cNvPr id="8" name="副标题 2"/>
          <p:cNvSpPr>
            <a:spLocks noGrp="1" noChangeArrowheads="1"/>
          </p:cNvSpPr>
          <p:nvPr>
            <p:ph type="subTitle" idx="1"/>
          </p:nvPr>
        </p:nvSpPr>
        <p:spPr>
          <a:xfrm>
            <a:off x="395652" y="1059624"/>
            <a:ext cx="7344612" cy="1224285"/>
          </a:xfrm>
        </p:spPr>
        <p:txBody>
          <a:bodyPr>
            <a:noAutofit/>
          </a:bodyPr>
          <a:lstStyle/>
          <a:p>
            <a:pPr algn="l"/>
            <a:r>
              <a:rPr lang="zh-CN" altLang="en-US" sz="3600" b="1" dirty="0">
                <a:solidFill>
                  <a:srgbClr val="0C6551"/>
                </a:solidFill>
                <a:latin typeface="思源黑体 CN Medium" pitchFamily="34" charset="-122"/>
                <a:ea typeface="思源黑体 CN Medium" pitchFamily="34" charset="-122"/>
                <a:cs typeface="Poppins" pitchFamily="2" charset="0"/>
              </a:rPr>
              <a:t>国内外生物制品病毒安全控制要点及相关策略分析</a:t>
            </a:r>
            <a:endParaRPr lang="zh-CN" altLang="en-US" sz="3600" b="1" dirty="0">
              <a:solidFill>
                <a:srgbClr val="0C6551"/>
              </a:solidFill>
              <a:latin typeface="思源黑体 CN Medium" pitchFamily="34" charset="-122"/>
              <a:ea typeface="思源黑体 CN Medium" pitchFamily="34" charset="-122"/>
              <a:cs typeface="Poppins" pitchFamily="2" charset="0"/>
            </a:endParaRPr>
          </a:p>
        </p:txBody>
      </p:sp>
      <p:sp>
        <p:nvSpPr>
          <p:cNvPr id="10" name="副标题 2"/>
          <p:cNvSpPr txBox="1">
            <a:spLocks noChangeArrowheads="1"/>
          </p:cNvSpPr>
          <p:nvPr/>
        </p:nvSpPr>
        <p:spPr bwMode="auto">
          <a:xfrm>
            <a:off x="251640" y="3507828"/>
            <a:ext cx="4176464" cy="934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dirty="0">
                <a:solidFill>
                  <a:srgbClr val="007E66"/>
                </a:solidFill>
                <a:latin typeface="思源黑体 CN Normal" pitchFamily="34" charset="-122"/>
                <a:ea typeface="思源黑体 CN Normal" pitchFamily="34" charset="-122"/>
                <a:cs typeface="Poppins" pitchFamily="2" charset="0"/>
              </a:rPr>
              <a:t>北京义翘神州科技股份有限公司</a:t>
            </a:r>
            <a:endParaRPr lang="zh-CN" altLang="en-US" dirty="0">
              <a:solidFill>
                <a:srgbClr val="007E66"/>
              </a:solidFill>
              <a:latin typeface="思源黑体 CN Normal" pitchFamily="34" charset="-122"/>
              <a:ea typeface="思源黑体 CN Normal" pitchFamily="34" charset="-122"/>
              <a:cs typeface="Poppins" pitchFamily="2" charset="0"/>
            </a:endParaRPr>
          </a:p>
        </p:txBody>
      </p:sp>
      <p:sp>
        <p:nvSpPr>
          <p:cNvPr id="16" name="圆角矩形 15"/>
          <p:cNvSpPr/>
          <p:nvPr/>
        </p:nvSpPr>
        <p:spPr>
          <a:xfrm>
            <a:off x="323646" y="3363816"/>
            <a:ext cx="432048" cy="4571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580112" y="1491630"/>
            <a:ext cx="5073377" cy="507337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11960" y="-828092"/>
            <a:ext cx="1656184" cy="16561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51920" y="3075806"/>
            <a:ext cx="579090" cy="57909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23646" y="2302776"/>
            <a:ext cx="5688510" cy="584775"/>
          </a:xfrm>
          <a:prstGeom prst="rect">
            <a:avLst/>
          </a:prstGeom>
        </p:spPr>
        <p:txBody>
          <a:bodyPr wrap="square">
            <a:spAutoFit/>
          </a:bodyPr>
          <a:lstStyle/>
          <a:p>
            <a:r>
              <a:rPr lang="en-US" altLang="zh-CN" sz="1600" dirty="0">
                <a:solidFill>
                  <a:schemeClr val="bg1">
                    <a:lumMod val="65000"/>
                  </a:schemeClr>
                </a:solidFill>
                <a:latin typeface="Poppins" pitchFamily="2" charset="0"/>
                <a:cs typeface="Poppins" pitchFamily="2" charset="0"/>
              </a:rPr>
              <a:t>Analysis of Domestic and International Virus Security Control Points and Related Strategies for Biologics</a:t>
            </a:r>
            <a:endParaRPr lang="en-US" altLang="zh-CN" sz="1600" dirty="0">
              <a:solidFill>
                <a:schemeClr val="bg1">
                  <a:lumMod val="65000"/>
                </a:schemeClr>
              </a:solidFill>
              <a:latin typeface="Poppins" pitchFamily="2" charset="0"/>
              <a:cs typeface="Poppins" pitchFamily="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椭圆 110"/>
          <p:cNvSpPr/>
          <p:nvPr/>
        </p:nvSpPr>
        <p:spPr>
          <a:xfrm>
            <a:off x="-2268761" y="-889967"/>
            <a:ext cx="6774085" cy="6774085"/>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D:\桌面\新logo-黑.png"/>
          <p:cNvPicPr>
            <a:picLocks noChangeAspect="1" noChangeArrowheads="1"/>
          </p:cNvPicPr>
          <p:nvPr/>
        </p:nvPicPr>
        <p:blipFill>
          <a:blip r:embed="rId1" cstate="print"/>
          <a:stretch>
            <a:fillRect/>
          </a:stretch>
        </p:blipFill>
        <p:spPr bwMode="auto">
          <a:xfrm>
            <a:off x="7524328" y="123478"/>
            <a:ext cx="1493776" cy="360000"/>
          </a:xfrm>
          <a:prstGeom prst="rect">
            <a:avLst/>
          </a:prstGeom>
          <a:noFill/>
          <a:ln>
            <a:noFill/>
          </a:ln>
        </p:spPr>
      </p:pic>
      <p:sp>
        <p:nvSpPr>
          <p:cNvPr id="25" name="TextBox 24"/>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sp>
        <p:nvSpPr>
          <p:cNvPr id="112" name="副标题 2"/>
          <p:cNvSpPr txBox="1"/>
          <p:nvPr/>
        </p:nvSpPr>
        <p:spPr bwMode="auto">
          <a:xfrm>
            <a:off x="250825" y="2139702"/>
            <a:ext cx="3673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20000"/>
              </a:spcBef>
              <a:buFontTx/>
              <a:buNone/>
            </a:pPr>
            <a:r>
              <a:rPr lang="en-US" altLang="zh-CN" sz="4200" b="1" dirty="0">
                <a:solidFill>
                  <a:schemeClr val="bg1"/>
                </a:solidFill>
                <a:latin typeface="Poppins" pitchFamily="2" charset="0"/>
                <a:ea typeface="微软雅黑" panose="020B0503020204020204" pitchFamily="34" charset="-122"/>
                <a:cs typeface="Poppins" pitchFamily="2" charset="0"/>
              </a:rPr>
              <a:t>CONTENT</a:t>
            </a:r>
            <a:endParaRPr lang="en-US" altLang="zh-CN" sz="2600" b="1" dirty="0">
              <a:solidFill>
                <a:schemeClr val="bg1"/>
              </a:solidFill>
              <a:latin typeface="Poppins" pitchFamily="2" charset="0"/>
              <a:ea typeface="微软雅黑" panose="020B0503020204020204" pitchFamily="34" charset="-122"/>
              <a:cs typeface="Poppins" pitchFamily="2" charset="0"/>
            </a:endParaRPr>
          </a:p>
        </p:txBody>
      </p:sp>
      <p:grpSp>
        <p:nvGrpSpPr>
          <p:cNvPr id="2" name="组合 112"/>
          <p:cNvGrpSpPr/>
          <p:nvPr/>
        </p:nvGrpSpPr>
        <p:grpSpPr>
          <a:xfrm>
            <a:off x="3707928" y="676685"/>
            <a:ext cx="4325045" cy="624136"/>
            <a:chOff x="4572892" y="843558"/>
            <a:chExt cx="4325045" cy="624136"/>
          </a:xfrm>
        </p:grpSpPr>
        <p:sp>
          <p:nvSpPr>
            <p:cNvPr id="114" name="TextBox 113"/>
            <p:cNvSpPr txBox="1"/>
            <p:nvPr/>
          </p:nvSpPr>
          <p:spPr>
            <a:xfrm>
              <a:off x="5221287" y="985018"/>
              <a:ext cx="3676650" cy="369332"/>
            </a:xfrm>
            <a:prstGeom prst="rect">
              <a:avLst/>
            </a:prstGeom>
            <a:noFill/>
          </p:spPr>
          <p:txBody>
            <a:bodyPr>
              <a:spAutoFit/>
            </a:bodyPr>
            <a:lstStyle/>
            <a:p>
              <a:pPr>
                <a:defRPr/>
              </a:pPr>
              <a:r>
                <a:rPr lang="zh-CN" altLang="en-US" b="1" dirty="0">
                  <a:solidFill>
                    <a:schemeClr val="bg1">
                      <a:lumMod val="50000"/>
                    </a:schemeClr>
                  </a:solidFill>
                  <a:latin typeface="思源黑体 CN Medium" pitchFamily="34" charset="-122"/>
                  <a:ea typeface="思源黑体 CN Medium" pitchFamily="34" charset="-122"/>
                  <a:cs typeface="Poppins" pitchFamily="2" charset="0"/>
                </a:rPr>
                <a:t>生物制品病毒污染源及污染事故</a:t>
              </a:r>
              <a:endParaRPr lang="en-US" altLang="zh-CN" b="1" dirty="0">
                <a:solidFill>
                  <a:schemeClr val="bg1">
                    <a:lumMod val="50000"/>
                  </a:schemeClr>
                </a:solidFill>
                <a:latin typeface="思源黑体 CN Medium" pitchFamily="34" charset="-122"/>
                <a:ea typeface="思源黑体 CN Medium" pitchFamily="34" charset="-122"/>
                <a:cs typeface="Poppins" pitchFamily="2" charset="0"/>
              </a:endParaRPr>
            </a:p>
          </p:txBody>
        </p:sp>
        <p:grpSp>
          <p:nvGrpSpPr>
            <p:cNvPr id="3" name="组合 33"/>
            <p:cNvGrpSpPr/>
            <p:nvPr/>
          </p:nvGrpSpPr>
          <p:grpSpPr>
            <a:xfrm>
              <a:off x="4572892" y="843558"/>
              <a:ext cx="624136" cy="624136"/>
              <a:chOff x="3635896" y="843558"/>
              <a:chExt cx="624136" cy="624136"/>
            </a:xfrm>
          </p:grpSpPr>
          <p:sp>
            <p:nvSpPr>
              <p:cNvPr id="116" name="椭圆 115"/>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Medium" pitchFamily="34" charset="-122"/>
                  <a:ea typeface="思源黑体 CN Medium" pitchFamily="34" charset="-122"/>
                </a:endParaRPr>
              </a:p>
            </p:txBody>
          </p:sp>
          <p:sp>
            <p:nvSpPr>
              <p:cNvPr id="117"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Medium" pitchFamily="34" charset="-122"/>
                    <a:ea typeface="思源黑体 CN Medium" pitchFamily="34" charset="-122"/>
                    <a:cs typeface="Poppins" pitchFamily="2" charset="0"/>
                  </a:rPr>
                  <a:t>1</a:t>
                </a:r>
                <a:endParaRPr lang="zh-CN" altLang="en-US" b="1" dirty="0">
                  <a:solidFill>
                    <a:schemeClr val="bg1"/>
                  </a:solidFill>
                  <a:latin typeface="思源黑体 CN Medium" pitchFamily="34" charset="-122"/>
                  <a:ea typeface="思源黑体 CN Medium" pitchFamily="34" charset="-122"/>
                  <a:cs typeface="Poppins" pitchFamily="2" charset="0"/>
                </a:endParaRPr>
              </a:p>
            </p:txBody>
          </p:sp>
        </p:grpSp>
      </p:grpSp>
      <p:grpSp>
        <p:nvGrpSpPr>
          <p:cNvPr id="6" name="组合 122"/>
          <p:cNvGrpSpPr/>
          <p:nvPr/>
        </p:nvGrpSpPr>
        <p:grpSpPr>
          <a:xfrm>
            <a:off x="4121373" y="1715460"/>
            <a:ext cx="4146549" cy="624136"/>
            <a:chOff x="4572000" y="2811776"/>
            <a:chExt cx="4146549" cy="624136"/>
          </a:xfrm>
        </p:grpSpPr>
        <p:sp>
          <p:nvSpPr>
            <p:cNvPr id="124" name="TextBox 123"/>
            <p:cNvSpPr txBox="1"/>
            <p:nvPr/>
          </p:nvSpPr>
          <p:spPr>
            <a:xfrm>
              <a:off x="5221287" y="2922498"/>
              <a:ext cx="3497262" cy="369332"/>
            </a:xfrm>
            <a:prstGeom prst="rect">
              <a:avLst/>
            </a:prstGeom>
            <a:noFill/>
          </p:spPr>
          <p:txBody>
            <a:bodyPr>
              <a:spAutoFit/>
            </a:bodyPr>
            <a:lstStyle/>
            <a:p>
              <a:pPr>
                <a:defRPr/>
              </a:pPr>
              <a:r>
                <a:rPr lang="zh-CN" altLang="en-US" b="1" dirty="0">
                  <a:solidFill>
                    <a:schemeClr val="bg1">
                      <a:lumMod val="50000"/>
                    </a:schemeClr>
                  </a:solidFill>
                  <a:latin typeface="思源黑体 CN Medium" pitchFamily="34" charset="-122"/>
                  <a:ea typeface="思源黑体 CN Medium" pitchFamily="34" charset="-122"/>
                  <a:cs typeface="Poppins" pitchFamily="2" charset="0"/>
                </a:rPr>
                <a:t>国内外病毒安全相关法规及综述</a:t>
              </a:r>
              <a:endParaRPr lang="zh-CN" altLang="en-US" b="1" dirty="0">
                <a:solidFill>
                  <a:schemeClr val="bg1">
                    <a:lumMod val="50000"/>
                  </a:schemeClr>
                </a:solidFill>
                <a:latin typeface="思源黑体 CN Medium" pitchFamily="34" charset="-122"/>
                <a:ea typeface="思源黑体 CN Medium" pitchFamily="34" charset="-122"/>
                <a:cs typeface="Poppins" pitchFamily="2" charset="0"/>
              </a:endParaRPr>
            </a:p>
          </p:txBody>
        </p:sp>
        <p:grpSp>
          <p:nvGrpSpPr>
            <p:cNvPr id="7" name="组合 52"/>
            <p:cNvGrpSpPr/>
            <p:nvPr/>
          </p:nvGrpSpPr>
          <p:grpSpPr>
            <a:xfrm>
              <a:off x="4572000" y="2811776"/>
              <a:ext cx="624136" cy="624136"/>
              <a:chOff x="3635896" y="843558"/>
              <a:chExt cx="624136" cy="624136"/>
            </a:xfrm>
          </p:grpSpPr>
          <p:sp>
            <p:nvSpPr>
              <p:cNvPr id="126" name="椭圆 125"/>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Medium" pitchFamily="34" charset="-122"/>
                  <a:ea typeface="思源黑体 CN Medium" pitchFamily="34" charset="-122"/>
                </a:endParaRPr>
              </a:p>
            </p:txBody>
          </p:sp>
          <p:sp>
            <p:nvSpPr>
              <p:cNvPr id="127"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Medium" pitchFamily="34" charset="-122"/>
                    <a:ea typeface="思源黑体 CN Medium" pitchFamily="34" charset="-122"/>
                    <a:cs typeface="Poppins" pitchFamily="2" charset="0"/>
                  </a:rPr>
                  <a:t>2</a:t>
                </a:r>
                <a:endParaRPr lang="zh-CN" altLang="en-US" b="1" dirty="0">
                  <a:solidFill>
                    <a:schemeClr val="bg1"/>
                  </a:solidFill>
                  <a:latin typeface="思源黑体 CN Medium" pitchFamily="34" charset="-122"/>
                  <a:ea typeface="思源黑体 CN Medium" pitchFamily="34" charset="-122"/>
                  <a:cs typeface="Poppins" pitchFamily="2" charset="0"/>
                </a:endParaRPr>
              </a:p>
            </p:txBody>
          </p:sp>
        </p:grpSp>
      </p:grpSp>
      <p:grpSp>
        <p:nvGrpSpPr>
          <p:cNvPr id="10" name="组合 132"/>
          <p:cNvGrpSpPr/>
          <p:nvPr/>
        </p:nvGrpSpPr>
        <p:grpSpPr>
          <a:xfrm>
            <a:off x="4066807" y="2890346"/>
            <a:ext cx="4608512" cy="624136"/>
            <a:chOff x="4572000" y="3795886"/>
            <a:chExt cx="4608512" cy="624136"/>
          </a:xfrm>
        </p:grpSpPr>
        <p:sp>
          <p:nvSpPr>
            <p:cNvPr id="134" name="TextBox 133"/>
            <p:cNvSpPr txBox="1"/>
            <p:nvPr/>
          </p:nvSpPr>
          <p:spPr>
            <a:xfrm>
              <a:off x="5221287" y="3931642"/>
              <a:ext cx="3959225" cy="369332"/>
            </a:xfrm>
            <a:prstGeom prst="rect">
              <a:avLst/>
            </a:prstGeom>
            <a:noFill/>
          </p:spPr>
          <p:txBody>
            <a:bodyPr>
              <a:spAutoFit/>
            </a:bodyPr>
            <a:lstStyle/>
            <a:p>
              <a:pPr>
                <a:defRPr/>
              </a:pPr>
              <a:r>
                <a:rPr lang="zh-CN" altLang="en-US" b="1" dirty="0">
                  <a:solidFill>
                    <a:schemeClr val="bg1">
                      <a:lumMod val="50000"/>
                    </a:schemeClr>
                  </a:solidFill>
                  <a:latin typeface="思源黑体 CN Medium" pitchFamily="34" charset="-122"/>
                  <a:ea typeface="思源黑体 CN Medium" pitchFamily="34" charset="-122"/>
                  <a:cs typeface="Poppins" pitchFamily="2" charset="0"/>
                </a:rPr>
                <a:t>病毒污染筛查和检测方法</a:t>
              </a:r>
              <a:endParaRPr lang="zh-CN" altLang="en-US" b="1" dirty="0">
                <a:solidFill>
                  <a:schemeClr val="bg1">
                    <a:lumMod val="50000"/>
                  </a:schemeClr>
                </a:solidFill>
                <a:latin typeface="思源黑体 CN Medium" pitchFamily="34" charset="-122"/>
                <a:ea typeface="思源黑体 CN Medium" pitchFamily="34" charset="-122"/>
                <a:cs typeface="Poppins" pitchFamily="2" charset="0"/>
              </a:endParaRPr>
            </a:p>
          </p:txBody>
        </p:sp>
        <p:grpSp>
          <p:nvGrpSpPr>
            <p:cNvPr id="11" name="组合 55"/>
            <p:cNvGrpSpPr/>
            <p:nvPr/>
          </p:nvGrpSpPr>
          <p:grpSpPr>
            <a:xfrm>
              <a:off x="4572000" y="3795886"/>
              <a:ext cx="624136" cy="624136"/>
              <a:chOff x="3635896" y="843558"/>
              <a:chExt cx="624136" cy="624136"/>
            </a:xfrm>
          </p:grpSpPr>
          <p:sp>
            <p:nvSpPr>
              <p:cNvPr id="136" name="椭圆 135"/>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Medium" pitchFamily="34" charset="-122"/>
                  <a:ea typeface="思源黑体 CN Medium" pitchFamily="34" charset="-122"/>
                </a:endParaRPr>
              </a:p>
            </p:txBody>
          </p:sp>
          <p:sp>
            <p:nvSpPr>
              <p:cNvPr id="137"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Medium" pitchFamily="34" charset="-122"/>
                    <a:ea typeface="思源黑体 CN Medium" pitchFamily="34" charset="-122"/>
                    <a:cs typeface="Poppins" pitchFamily="2" charset="0"/>
                  </a:rPr>
                  <a:t>3</a:t>
                </a:r>
                <a:endParaRPr lang="zh-CN" altLang="en-US" b="1" dirty="0">
                  <a:solidFill>
                    <a:schemeClr val="bg1"/>
                  </a:solidFill>
                  <a:latin typeface="思源黑体 CN Medium" pitchFamily="34" charset="-122"/>
                  <a:ea typeface="思源黑体 CN Medium" pitchFamily="34" charset="-122"/>
                  <a:cs typeface="Poppins" pitchFamily="2" charset="0"/>
                </a:endParaRPr>
              </a:p>
            </p:txBody>
          </p:sp>
        </p:grpSp>
      </p:grpSp>
      <p:grpSp>
        <p:nvGrpSpPr>
          <p:cNvPr id="21" name="组合 132"/>
          <p:cNvGrpSpPr/>
          <p:nvPr/>
        </p:nvGrpSpPr>
        <p:grpSpPr>
          <a:xfrm>
            <a:off x="3739562" y="3928736"/>
            <a:ext cx="4608512" cy="624136"/>
            <a:chOff x="4572000" y="3795886"/>
            <a:chExt cx="4608512" cy="624136"/>
          </a:xfrm>
        </p:grpSpPr>
        <p:sp>
          <p:nvSpPr>
            <p:cNvPr id="22" name="TextBox 133"/>
            <p:cNvSpPr txBox="1"/>
            <p:nvPr/>
          </p:nvSpPr>
          <p:spPr>
            <a:xfrm>
              <a:off x="5221287" y="3931642"/>
              <a:ext cx="3959225" cy="369332"/>
            </a:xfrm>
            <a:prstGeom prst="rect">
              <a:avLst/>
            </a:prstGeom>
            <a:noFill/>
          </p:spPr>
          <p:txBody>
            <a:bodyPr>
              <a:spAutoFit/>
            </a:bodyPr>
            <a:lstStyle/>
            <a:p>
              <a:pPr>
                <a:defRPr/>
              </a:pPr>
              <a:r>
                <a:rPr lang="zh-CN" altLang="en-US" b="1" dirty="0">
                  <a:solidFill>
                    <a:schemeClr val="bg1">
                      <a:lumMod val="50000"/>
                    </a:schemeClr>
                  </a:solidFill>
                  <a:latin typeface="思源黑体 CN Medium" pitchFamily="34" charset="-122"/>
                  <a:ea typeface="思源黑体 CN Medium" pitchFamily="34" charset="-122"/>
                  <a:cs typeface="Poppins" pitchFamily="2" charset="0"/>
                </a:rPr>
                <a:t>病毒污染风险控制策略</a:t>
              </a:r>
              <a:endParaRPr lang="zh-CN" altLang="en-US" b="1" dirty="0">
                <a:solidFill>
                  <a:schemeClr val="bg1">
                    <a:lumMod val="50000"/>
                  </a:schemeClr>
                </a:solidFill>
                <a:latin typeface="思源黑体 CN Medium" pitchFamily="34" charset="-122"/>
                <a:ea typeface="思源黑体 CN Medium" pitchFamily="34" charset="-122"/>
                <a:cs typeface="Poppins" pitchFamily="2" charset="0"/>
              </a:endParaRPr>
            </a:p>
          </p:txBody>
        </p:sp>
        <p:grpSp>
          <p:nvGrpSpPr>
            <p:cNvPr id="23" name="组合 55"/>
            <p:cNvGrpSpPr/>
            <p:nvPr/>
          </p:nvGrpSpPr>
          <p:grpSpPr>
            <a:xfrm>
              <a:off x="4572000" y="3795886"/>
              <a:ext cx="624136" cy="624136"/>
              <a:chOff x="3635896" y="843558"/>
              <a:chExt cx="624136" cy="624136"/>
            </a:xfrm>
          </p:grpSpPr>
          <p:sp>
            <p:nvSpPr>
              <p:cNvPr id="24" name="椭圆 23"/>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Medium" pitchFamily="34" charset="-122"/>
                  <a:ea typeface="思源黑体 CN Medium" pitchFamily="34" charset="-122"/>
                </a:endParaRPr>
              </a:p>
            </p:txBody>
          </p:sp>
          <p:sp>
            <p:nvSpPr>
              <p:cNvPr id="26"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Medium" pitchFamily="34" charset="-122"/>
                    <a:ea typeface="思源黑体 CN Medium" pitchFamily="34" charset="-122"/>
                    <a:cs typeface="Poppins" pitchFamily="2" charset="0"/>
                  </a:rPr>
                  <a:t>4</a:t>
                </a:r>
                <a:endParaRPr lang="zh-CN" altLang="en-US" b="1" dirty="0">
                  <a:solidFill>
                    <a:schemeClr val="bg1"/>
                  </a:solidFill>
                  <a:latin typeface="思源黑体 CN Medium" pitchFamily="34" charset="-122"/>
                  <a:ea typeface="思源黑体 CN Medium" pitchFamily="34" charset="-122"/>
                  <a:cs typeface="Poppins" pitchFamily="2" charset="0"/>
                </a:endParaRPr>
              </a:p>
            </p:txBody>
          </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25" name="TextBox 24"/>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sp>
        <p:nvSpPr>
          <p:cNvPr id="4" name="副标题 2"/>
          <p:cNvSpPr txBox="1"/>
          <p:nvPr/>
        </p:nvSpPr>
        <p:spPr>
          <a:xfrm>
            <a:off x="611560" y="2571750"/>
            <a:ext cx="7920880" cy="1152128"/>
          </a:xfrm>
          <a:prstGeom prst="rect">
            <a:avLst/>
          </a:prstGeom>
        </p:spPr>
        <p:txBody>
          <a:bodyPr>
            <a:normAutofit/>
          </a:bodyPr>
          <a:lstStyle/>
          <a:p>
            <a:pPr algn="ctr">
              <a:lnSpc>
                <a:spcPct val="90000"/>
              </a:lnSpc>
              <a:buFont typeface="Arial" panose="020B0604020202020204" pitchFamily="34" charset="0"/>
              <a:buNone/>
            </a:pPr>
            <a:r>
              <a:rPr lang="zh-CN" altLang="en-US" sz="3600" b="1" dirty="0">
                <a:solidFill>
                  <a:srgbClr val="377D6C"/>
                </a:solidFill>
                <a:latin typeface="Poppins" pitchFamily="2" charset="0"/>
                <a:ea typeface="思源黑体 CN Regular" pitchFamily="34" charset="-122"/>
                <a:cs typeface="Poppins" pitchFamily="2" charset="0"/>
              </a:rPr>
              <a:t>生物制品病毒污染源及污染事故</a:t>
            </a:r>
            <a:endParaRPr lang="zh-CN" altLang="en-US" sz="3600" b="1" dirty="0">
              <a:solidFill>
                <a:srgbClr val="377D6C"/>
              </a:solidFill>
              <a:latin typeface="Poppins" pitchFamily="2" charset="0"/>
              <a:ea typeface="思源黑体 CN Regular"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itchFamily="2" charset="0"/>
                <a:ea typeface="思源黑体 CN Regular" pitchFamily="34" charset="-122"/>
                <a:cs typeface="Poppins" pitchFamily="2" charset="0"/>
              </a:rPr>
              <a:t>01</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6"/>
          <p:cNvSpPr txBox="1">
            <a:spLocks noChangeArrowheads="1"/>
          </p:cNvSpPr>
          <p:nvPr/>
        </p:nvSpPr>
        <p:spPr bwMode="auto">
          <a:xfrm>
            <a:off x="2431716" y="3364039"/>
            <a:ext cx="2068277" cy="369332"/>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相关病毒及来源</a:t>
            </a:r>
            <a:endParaRPr lang="zh-CN" altLang="en-US" b="1" dirty="0">
              <a:solidFill>
                <a:srgbClr val="377D6C"/>
              </a:solidFill>
              <a:latin typeface="思源黑体 CN Normal" pitchFamily="34" charset="-122"/>
              <a:ea typeface="思源黑体 CN Normal" pitchFamily="34" charset="-122"/>
            </a:endParaRPr>
          </a:p>
        </p:txBody>
      </p:sp>
      <p:sp>
        <p:nvSpPr>
          <p:cNvPr id="12" name="文本框 10"/>
          <p:cNvSpPr txBox="1">
            <a:spLocks noChangeArrowheads="1"/>
          </p:cNvSpPr>
          <p:nvPr/>
        </p:nvSpPr>
        <p:spPr bwMode="auto">
          <a:xfrm>
            <a:off x="4591897" y="3364039"/>
            <a:ext cx="2500313" cy="369332"/>
          </a:xfrm>
          <a:prstGeom prst="rect">
            <a:avLst/>
          </a:prstGeom>
          <a:noFill/>
          <a:ln w="9525">
            <a:noFill/>
            <a:miter lim="800000"/>
          </a:ln>
        </p:spPr>
        <p:txBody>
          <a:bodyPr>
            <a:spAutoFit/>
          </a:bodyPr>
          <a:lstStyle/>
          <a:p>
            <a:pPr marL="171450" indent="-171450" eaLnBrk="1" hangingPunct="1">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病毒污染事件回顾</a:t>
            </a:r>
            <a:endParaRPr lang="zh-CN" altLang="en-US" b="1" dirty="0">
              <a:solidFill>
                <a:srgbClr val="377D6C"/>
              </a:solidFill>
              <a:latin typeface="思源黑体 CN Normal" pitchFamily="34" charset="-122"/>
              <a:ea typeface="思源黑体 CN Normal" pitchFamily="34" charset="-122"/>
            </a:endParaRPr>
          </a:p>
        </p:txBody>
      </p:sp>
      <p:sp>
        <p:nvSpPr>
          <p:cNvPr id="13" name="文本框 10"/>
          <p:cNvSpPr txBox="1">
            <a:spLocks noChangeArrowheads="1"/>
          </p:cNvSpPr>
          <p:nvPr/>
        </p:nvSpPr>
        <p:spPr bwMode="auto">
          <a:xfrm>
            <a:off x="2431716" y="3786550"/>
            <a:ext cx="2500313" cy="369332"/>
          </a:xfrm>
          <a:prstGeom prst="rect">
            <a:avLst/>
          </a:prstGeom>
          <a:noFill/>
          <a:ln w="9525">
            <a:noFill/>
            <a:miter lim="800000"/>
          </a:ln>
        </p:spPr>
        <p:txBody>
          <a:bodyPr>
            <a:spAutoFit/>
          </a:bodyPr>
          <a:lstStyle/>
          <a:p>
            <a:pPr marL="171450" indent="-171450" eaLnBrk="1" hangingPunct="1">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内源性病毒污染</a:t>
            </a:r>
            <a:endParaRPr lang="zh-CN" altLang="en-US" b="1" dirty="0">
              <a:solidFill>
                <a:srgbClr val="377D6C"/>
              </a:solidFill>
              <a:latin typeface="思源黑体 CN Normal" pitchFamily="34" charset="-122"/>
              <a:ea typeface="思源黑体 CN Normal" pitchFamily="34" charset="-122"/>
            </a:endParaRPr>
          </a:p>
        </p:txBody>
      </p:sp>
      <p:sp>
        <p:nvSpPr>
          <p:cNvPr id="14" name="文本框 10"/>
          <p:cNvSpPr txBox="1">
            <a:spLocks noChangeArrowheads="1"/>
          </p:cNvSpPr>
          <p:nvPr/>
        </p:nvSpPr>
        <p:spPr bwMode="auto">
          <a:xfrm>
            <a:off x="4591897" y="3786550"/>
            <a:ext cx="2500313" cy="369332"/>
          </a:xfrm>
          <a:prstGeom prst="rect">
            <a:avLst/>
          </a:prstGeom>
          <a:noFill/>
          <a:ln w="9525">
            <a:noFill/>
            <a:miter lim="800000"/>
          </a:ln>
        </p:spPr>
        <p:txBody>
          <a:bodyPr>
            <a:spAutoFit/>
          </a:bodyPr>
          <a:lstStyle/>
          <a:p>
            <a:pPr marL="171450" indent="-171450" eaLnBrk="1" hangingPunct="1">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外源性病毒污染</a:t>
            </a:r>
            <a:endParaRPr lang="zh-CN" altLang="en-US" b="1" dirty="0">
              <a:solidFill>
                <a:srgbClr val="377D6C"/>
              </a:solidFill>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7"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8"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395652" y="669965"/>
            <a:ext cx="2339102" cy="461665"/>
          </a:xfrm>
          <a:prstGeom prst="rect">
            <a:avLst/>
          </a:prstGeom>
        </p:spPr>
        <p:txBody>
          <a:bodyPr wrap="none">
            <a:spAutoFit/>
          </a:bodyPr>
          <a:lstStyle/>
          <a:p>
            <a:r>
              <a:rPr lang="zh-CN" altLang="en-US" sz="2400" b="1" dirty="0">
                <a:solidFill>
                  <a:srgbClr val="377D6C"/>
                </a:solidFill>
                <a:latin typeface="思源黑体 CN Normal" pitchFamily="34" charset="-122"/>
                <a:ea typeface="思源黑体 CN Normal" pitchFamily="34" charset="-122"/>
              </a:rPr>
              <a:t>相关病毒及来源</a:t>
            </a:r>
            <a:endParaRPr lang="zh-CN" altLang="en-US" sz="2400" b="1" dirty="0">
              <a:solidFill>
                <a:srgbClr val="377D6C"/>
              </a:solidFill>
              <a:latin typeface="思源黑体 CN Normal" pitchFamily="34" charset="-122"/>
              <a:ea typeface="思源黑体 CN Normal" pitchFamily="34" charset="-122"/>
            </a:endParaRPr>
          </a:p>
        </p:txBody>
      </p:sp>
      <p:graphicFrame>
        <p:nvGraphicFramePr>
          <p:cNvPr id="3" name="表格 2"/>
          <p:cNvGraphicFramePr>
            <a:graphicFrameLocks noGrp="1"/>
          </p:cNvGraphicFramePr>
          <p:nvPr/>
        </p:nvGraphicFramePr>
        <p:xfrm>
          <a:off x="755682" y="1203636"/>
          <a:ext cx="7992666" cy="3593784"/>
        </p:xfrm>
        <a:graphic>
          <a:graphicData uri="http://schemas.openxmlformats.org/drawingml/2006/table">
            <a:tbl>
              <a:tblPr/>
              <a:tblGrid>
                <a:gridCol w="936078"/>
                <a:gridCol w="1872156"/>
                <a:gridCol w="3096258"/>
                <a:gridCol w="2088174"/>
              </a:tblGrid>
              <a:tr h="276947">
                <a:tc rowSpan="2" gridSpan="2">
                  <a:txBody>
                    <a:bodyPr/>
                    <a:lstStyle/>
                    <a:p>
                      <a:pPr algn="ctr" fontAlgn="ctr"/>
                      <a:r>
                        <a:rPr lang="zh-CN" altLang="en-US" sz="1200" b="1" i="0" u="none" strike="noStrike" dirty="0">
                          <a:solidFill>
                            <a:schemeClr val="bg1"/>
                          </a:solidFill>
                          <a:effectLst/>
                          <a:latin typeface="思源黑体 CN Normal" pitchFamily="34" charset="-122"/>
                          <a:ea typeface="思源黑体 CN Normal" pitchFamily="34" charset="-122"/>
                        </a:rPr>
                        <a:t>存在潜在病毒污染风险治疗用生物制品</a:t>
                      </a:r>
                      <a:endParaRPr lang="zh-CN" altLang="en-US" sz="1200" b="1" i="0" u="none" strike="noStrike" dirty="0">
                        <a:solidFill>
                          <a:schemeClr val="bg1"/>
                        </a:solidFill>
                        <a:effectLst/>
                        <a:latin typeface="思源黑体 CN Normal" pitchFamily="34" charset="-122"/>
                        <a:ea typeface="思源黑体 CN Normal" pitchFamily="34" charset="-122"/>
                      </a:endParaRPr>
                    </a:p>
                  </a:txBody>
                  <a:tcPr marL="7682" marR="7682" marT="768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rowSpan="2" hMerge="1">
                  <a:tcPr/>
                </a:tc>
                <a:tc gridSpan="2">
                  <a:txBody>
                    <a:bodyPr/>
                    <a:lstStyle/>
                    <a:p>
                      <a:pPr algn="ctr" fontAlgn="ctr"/>
                      <a:r>
                        <a:rPr lang="zh-CN" altLang="en-US" sz="1200" b="1" i="0" u="none" strike="noStrike" dirty="0">
                          <a:solidFill>
                            <a:schemeClr val="bg1"/>
                          </a:solidFill>
                          <a:effectLst/>
                          <a:latin typeface="思源黑体 CN Normal" pitchFamily="34" charset="-122"/>
                          <a:ea typeface="思源黑体 CN Normal" pitchFamily="34" charset="-122"/>
                        </a:rPr>
                        <a:t>病毒污染来源</a:t>
                      </a:r>
                      <a:endParaRPr lang="zh-CN" altLang="en-US" sz="1200" b="1" i="0" u="none" strike="noStrike" dirty="0">
                        <a:solidFill>
                          <a:schemeClr val="bg1"/>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hMerge="1">
                  <a:tcPr marL="7682" marR="7682" marT="7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6CCC0"/>
                    </a:solidFill>
                  </a:tcPr>
                </a:tc>
              </a:tr>
              <a:tr h="301382">
                <a:tc vMerge="1" gridSpan="2">
                  <a:tcPr/>
                </a:tc>
                <a:tc vMerge="1" hMerge="1">
                  <a:tcPr/>
                </a:tc>
                <a:tc>
                  <a:txBody>
                    <a:bodyPr/>
                    <a:lstStyle/>
                    <a:p>
                      <a:pPr algn="ctr" fontAlgn="ctr"/>
                      <a:r>
                        <a:rPr lang="zh-CN" altLang="en-US" sz="1200" b="1" i="0" u="none" strike="noStrike" dirty="0">
                          <a:solidFill>
                            <a:schemeClr val="bg1"/>
                          </a:solidFill>
                          <a:effectLst/>
                          <a:latin typeface="思源黑体 CN Normal" pitchFamily="34" charset="-122"/>
                          <a:ea typeface="思源黑体 CN Normal" pitchFamily="34" charset="-122"/>
                        </a:rPr>
                        <a:t>药物活性成分源</a:t>
                      </a:r>
                      <a:endParaRPr lang="zh-CN" altLang="en-US" sz="1200" b="1" i="0" u="none" strike="noStrike" dirty="0">
                        <a:solidFill>
                          <a:schemeClr val="bg1"/>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200" b="1" i="0" u="none" strike="noStrike" dirty="0">
                          <a:solidFill>
                            <a:schemeClr val="bg1"/>
                          </a:solidFill>
                          <a:effectLst/>
                          <a:latin typeface="思源黑体 CN Normal" pitchFamily="34" charset="-122"/>
                          <a:ea typeface="思源黑体 CN Normal" pitchFamily="34" charset="-122"/>
                        </a:rPr>
                        <a:t>制造过程</a:t>
                      </a:r>
                      <a:endParaRPr lang="zh-CN" altLang="en-US" sz="1200" b="1" i="0" u="none" strike="noStrike" dirty="0">
                        <a:solidFill>
                          <a:schemeClr val="bg1"/>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684221">
                <a:tc>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工程细胞</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100" b="0" i="0" u="none" strike="noStrike" dirty="0">
                          <a:solidFill>
                            <a:srgbClr val="000000"/>
                          </a:solidFill>
                          <a:effectLst/>
                          <a:latin typeface="思源黑体 CN Normal" pitchFamily="34" charset="-122"/>
                          <a:ea typeface="思源黑体 CN Normal" pitchFamily="34" charset="-122"/>
                        </a:rPr>
                        <a:t>A.</a:t>
                      </a:r>
                      <a:r>
                        <a:rPr lang="zh-CN" altLang="en-US" sz="1100" b="0" i="0" u="none" strike="noStrike" dirty="0">
                          <a:solidFill>
                            <a:srgbClr val="000000"/>
                          </a:solidFill>
                          <a:effectLst/>
                          <a:latin typeface="思源黑体 CN Normal" pitchFamily="34" charset="-122"/>
                          <a:ea typeface="思源黑体 CN Normal" pitchFamily="34" charset="-122"/>
                        </a:rPr>
                        <a:t>昆虫、植物和哺乳动物细胞</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l" fontAlgn="ctr">
                        <a:buFont typeface="Arial" panose="020B0604020202020204" pitchFamily="34" charset="0"/>
                        <a:buChar char="•"/>
                      </a:pPr>
                      <a:r>
                        <a:rPr lang="zh-CN" altLang="en-US" sz="1100" b="0" i="0" u="none" strike="noStrike" dirty="0">
                          <a:solidFill>
                            <a:srgbClr val="000000"/>
                          </a:solidFill>
                          <a:effectLst/>
                          <a:latin typeface="思源黑体 CN Normal" pitchFamily="34" charset="-122"/>
                          <a:ea typeface="思源黑体 CN Normal" pitchFamily="34" charset="-122"/>
                        </a:rPr>
                        <a:t>工程细胞（细菌）主库：细胞源于受病毒感染的动物，建立细胞系使用了病毒；</a:t>
                      </a:r>
                      <a:endParaRPr lang="en-US" altLang="zh-CN" sz="1100" b="0" i="0" u="none" strike="noStrike" dirty="0">
                        <a:solidFill>
                          <a:srgbClr val="000000"/>
                        </a:solidFill>
                        <a:effectLst/>
                        <a:latin typeface="思源黑体 CN Normal" pitchFamily="34" charset="-122"/>
                        <a:ea typeface="思源黑体 CN Normal" pitchFamily="34" charset="-122"/>
                      </a:endParaRPr>
                    </a:p>
                    <a:p>
                      <a:pPr algn="l" fontAlgn="ctr">
                        <a:buFont typeface="Arial" panose="020B0604020202020204" pitchFamily="34" charset="0"/>
                        <a:buChar char="•"/>
                      </a:pPr>
                      <a:r>
                        <a:rPr lang="zh-CN" altLang="en-US" sz="1100" b="0" i="0" u="none" strike="noStrike" dirty="0">
                          <a:solidFill>
                            <a:srgbClr val="000000"/>
                          </a:solidFill>
                          <a:effectLst/>
                          <a:latin typeface="思源黑体 CN Normal" pitchFamily="34" charset="-122"/>
                          <a:ea typeface="思源黑体 CN Normal" pitchFamily="34" charset="-122"/>
                        </a:rPr>
                        <a:t>建立细胞系使用了受污染的生物试剂，如胰蛋白酶、动物血清等；</a:t>
                      </a:r>
                      <a:endParaRPr lang="en-US" altLang="zh-CN" sz="1100" b="0" i="0" u="none" strike="noStrike" dirty="0">
                        <a:solidFill>
                          <a:srgbClr val="000000"/>
                        </a:solidFill>
                        <a:effectLst/>
                        <a:latin typeface="思源黑体 CN Normal" pitchFamily="34" charset="-122"/>
                        <a:ea typeface="思源黑体 CN Normal" pitchFamily="34" charset="-122"/>
                      </a:endParaRPr>
                    </a:p>
                    <a:p>
                      <a:pPr algn="l" fontAlgn="ctr">
                        <a:buFont typeface="Arial" panose="020B0604020202020204" pitchFamily="34" charset="0"/>
                        <a:buChar char="•"/>
                      </a:pPr>
                      <a:r>
                        <a:rPr lang="zh-CN" altLang="en-US" sz="1100" b="0" i="0" u="none" strike="noStrike" dirty="0">
                          <a:solidFill>
                            <a:srgbClr val="000000"/>
                          </a:solidFill>
                          <a:effectLst/>
                          <a:latin typeface="思源黑体 CN Normal" pitchFamily="34" charset="-122"/>
                          <a:ea typeface="思源黑体 CN Normal" pitchFamily="34" charset="-122"/>
                        </a:rPr>
                        <a:t>建立细胞系操作过程中受病毒污染；</a:t>
                      </a:r>
                      <a:br>
                        <a:rPr lang="zh-CN" altLang="en-US" sz="1100" b="0" i="0" u="none" strike="noStrike" dirty="0">
                          <a:solidFill>
                            <a:srgbClr val="000000"/>
                          </a:solidFill>
                          <a:effectLst/>
                          <a:latin typeface="思源黑体 CN Normal" pitchFamily="34" charset="-122"/>
                          <a:ea typeface="思源黑体 CN Normal" pitchFamily="34" charset="-122"/>
                        </a:rPr>
                      </a:br>
                      <a:r>
                        <a:rPr lang="zh-CN" altLang="en-US" sz="1100" b="0" i="0" u="none" strike="noStrike" dirty="0">
                          <a:solidFill>
                            <a:srgbClr val="000000"/>
                          </a:solidFill>
                          <a:effectLst/>
                          <a:latin typeface="思源黑体 CN Normal" pitchFamily="34" charset="-122"/>
                          <a:ea typeface="思源黑体 CN Normal" pitchFamily="34" charset="-122"/>
                        </a:rPr>
                        <a:t>其他</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rowSpan="5">
                  <a:txBody>
                    <a:bodyPr/>
                    <a:lstStyle/>
                    <a:p>
                      <a:pPr algn="l" fontAlgn="ctr"/>
                      <a:r>
                        <a:rPr lang="zh-CN" altLang="en-US" sz="1100" b="0" i="0" u="none" strike="noStrike" dirty="0">
                          <a:solidFill>
                            <a:srgbClr val="000000"/>
                          </a:solidFill>
                          <a:effectLst/>
                          <a:latin typeface="思源黑体 CN Normal" pitchFamily="34" charset="-122"/>
                          <a:ea typeface="思源黑体 CN Normal" pitchFamily="34" charset="-122"/>
                        </a:rPr>
                        <a:t>制造过程使用：动植物来源的物料，存在病毒污染风险的物料被外源性病毒污染的物料；</a:t>
                      </a:r>
                      <a:br>
                        <a:rPr lang="zh-CN" altLang="en-US" sz="1100" b="0" i="0" u="none" strike="noStrike" dirty="0">
                          <a:solidFill>
                            <a:srgbClr val="000000"/>
                          </a:solidFill>
                          <a:effectLst/>
                          <a:latin typeface="思源黑体 CN Normal" pitchFamily="34" charset="-122"/>
                          <a:ea typeface="思源黑体 CN Normal" pitchFamily="34" charset="-122"/>
                        </a:rPr>
                      </a:br>
                      <a:r>
                        <a:rPr lang="zh-CN" altLang="en-US" sz="1100" b="0" i="0" u="none" strike="noStrike" dirty="0">
                          <a:solidFill>
                            <a:srgbClr val="000000"/>
                          </a:solidFill>
                          <a:effectLst/>
                          <a:latin typeface="思源黑体 CN Normal" pitchFamily="34" charset="-122"/>
                          <a:ea typeface="思源黑体 CN Normal" pitchFamily="34" charset="-122"/>
                        </a:rPr>
                        <a:t>其他污染</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465594">
                <a:tc rowSpan="2">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工程细菌</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100" b="0" i="0" u="none" strike="noStrike" dirty="0">
                          <a:solidFill>
                            <a:srgbClr val="000000"/>
                          </a:solidFill>
                          <a:effectLst/>
                          <a:latin typeface="思源黑体 CN Normal" pitchFamily="34" charset="-122"/>
                          <a:ea typeface="思源黑体 CN Normal" pitchFamily="34" charset="-122"/>
                        </a:rPr>
                        <a:t>B.</a:t>
                      </a:r>
                      <a:r>
                        <a:rPr lang="zh-CN" altLang="en-US" sz="1100" b="0" i="0" u="none" strike="noStrike" dirty="0">
                          <a:solidFill>
                            <a:srgbClr val="000000"/>
                          </a:solidFill>
                          <a:effectLst/>
                          <a:latin typeface="思源黑体 CN Normal" pitchFamily="34" charset="-122"/>
                          <a:ea typeface="思源黑体 CN Normal" pitchFamily="34" charset="-122"/>
                        </a:rPr>
                        <a:t>工程菌</a:t>
                      </a:r>
                      <a:endParaRPr lang="en-US" altLang="zh-CN" sz="1100" b="0" i="0" u="none" strike="noStrike" dirty="0">
                        <a:solidFill>
                          <a:srgbClr val="000000"/>
                        </a:solidFill>
                        <a:effectLst/>
                        <a:latin typeface="思源黑体 CN Normal" pitchFamily="34" charset="-122"/>
                        <a:ea typeface="思源黑体 CN Normal" pitchFamily="34" charset="-122"/>
                      </a:endParaRPr>
                    </a:p>
                    <a:p>
                      <a:pPr algn="l" fontAlgn="ctr"/>
                      <a:r>
                        <a:rPr lang="zh-CN" altLang="en-US" sz="1100" b="0" i="0" u="none" strike="noStrike" dirty="0">
                          <a:solidFill>
                            <a:srgbClr val="000000"/>
                          </a:solidFill>
                          <a:effectLst/>
                          <a:latin typeface="思源黑体 CN Normal" pitchFamily="34" charset="-122"/>
                          <a:ea typeface="思源黑体 CN Normal" pitchFamily="34" charset="-122"/>
                        </a:rPr>
                        <a:t>（存在病毒污染风险）</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vMerge="1">
                  <a:tcPr/>
                </a:tc>
                <a:tc vMerge="1">
                  <a:tcPr/>
                </a:tc>
              </a:tr>
              <a:tr h="432036">
                <a:tc vMerge="1">
                  <a:tcPr marL="7682" marR="7682" marT="7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100" b="0" i="0" u="none" strike="noStrike" dirty="0">
                          <a:solidFill>
                            <a:srgbClr val="000000"/>
                          </a:solidFill>
                          <a:effectLst/>
                          <a:latin typeface="思源黑体 CN Normal" pitchFamily="34" charset="-122"/>
                          <a:ea typeface="思源黑体 CN Normal" pitchFamily="34" charset="-122"/>
                        </a:rPr>
                        <a:t>C.</a:t>
                      </a:r>
                      <a:r>
                        <a:rPr lang="zh-CN" altLang="en-US" sz="1100" b="0" i="0" u="none" strike="noStrike" dirty="0">
                          <a:solidFill>
                            <a:srgbClr val="000000"/>
                          </a:solidFill>
                          <a:effectLst/>
                          <a:latin typeface="思源黑体 CN Normal" pitchFamily="34" charset="-122"/>
                          <a:ea typeface="思源黑体 CN Normal" pitchFamily="34" charset="-122"/>
                        </a:rPr>
                        <a:t>工程菌</a:t>
                      </a:r>
                      <a:endParaRPr lang="en-US" altLang="zh-CN" sz="1100" b="0" i="0" u="none" strike="noStrike" dirty="0">
                        <a:solidFill>
                          <a:srgbClr val="000000"/>
                        </a:solidFill>
                        <a:effectLst/>
                        <a:latin typeface="思源黑体 CN Normal" pitchFamily="34" charset="-122"/>
                        <a:ea typeface="思源黑体 CN Normal" pitchFamily="34" charset="-122"/>
                      </a:endParaRPr>
                    </a:p>
                    <a:p>
                      <a:pPr algn="l" fontAlgn="ctr"/>
                      <a:r>
                        <a:rPr lang="zh-CN" altLang="en-US" sz="1100" b="0" i="0" u="none" strike="noStrike" dirty="0">
                          <a:solidFill>
                            <a:srgbClr val="000000"/>
                          </a:solidFill>
                          <a:effectLst/>
                          <a:latin typeface="思源黑体 CN Normal" pitchFamily="34" charset="-122"/>
                          <a:ea typeface="思源黑体 CN Normal" pitchFamily="34" charset="-122"/>
                        </a:rPr>
                        <a:t>（不存在病毒污染风险）</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100" b="0" i="0" u="none" strike="noStrike" dirty="0">
                          <a:solidFill>
                            <a:srgbClr val="000000"/>
                          </a:solidFill>
                          <a:effectLst/>
                          <a:latin typeface="思源黑体 CN Normal" pitchFamily="34" charset="-122"/>
                          <a:ea typeface="思源黑体 CN Normal" pitchFamily="34" charset="-122"/>
                        </a:rPr>
                        <a:t>NA</a:t>
                      </a:r>
                      <a:endParaRPr 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vMerge="1">
                  <a:tcPr/>
                </a:tc>
              </a:tr>
              <a:tr h="545747">
                <a:tc>
                  <a:txBody>
                    <a:bodyPr/>
                    <a:lstStyle/>
                    <a:p>
                      <a:pPr algn="ctr" fontAlgn="ctr"/>
                      <a:r>
                        <a:rPr lang="zh-CN" altLang="en-US" sz="1100" b="0" i="0" u="none" strike="noStrike">
                          <a:solidFill>
                            <a:srgbClr val="000000"/>
                          </a:solidFill>
                          <a:effectLst/>
                          <a:latin typeface="思源黑体 CN Normal" pitchFamily="34" charset="-122"/>
                          <a:ea typeface="思源黑体 CN Normal" pitchFamily="34" charset="-122"/>
                        </a:rPr>
                        <a:t>组织或者体液</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7682" marR="7682" marT="768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100" b="0" i="0" u="none" strike="noStrike" dirty="0">
                          <a:solidFill>
                            <a:srgbClr val="000000"/>
                          </a:solidFill>
                          <a:effectLst/>
                          <a:latin typeface="思源黑体 CN Normal" pitchFamily="34" charset="-122"/>
                          <a:ea typeface="思源黑体 CN Normal" pitchFamily="34" charset="-122"/>
                        </a:rPr>
                        <a:t>D.</a:t>
                      </a:r>
                      <a:r>
                        <a:rPr lang="zh-CN" altLang="en-US" sz="1100" b="0" i="0" u="none" strike="noStrike" dirty="0">
                          <a:solidFill>
                            <a:srgbClr val="000000"/>
                          </a:solidFill>
                          <a:effectLst/>
                          <a:latin typeface="思源黑体 CN Normal" pitchFamily="34" charset="-122"/>
                          <a:ea typeface="思源黑体 CN Normal" pitchFamily="34" charset="-122"/>
                        </a:rPr>
                        <a:t>人的组织或者体液</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l" fontAlgn="ctr">
                        <a:buFont typeface="Arial" panose="020B0604020202020204" pitchFamily="34" charset="0"/>
                        <a:buChar char="•"/>
                      </a:pPr>
                      <a:r>
                        <a:rPr lang="zh-CN" altLang="en-US" sz="1100" b="0" i="0" u="none" strike="noStrike" dirty="0">
                          <a:solidFill>
                            <a:srgbClr val="000000"/>
                          </a:solidFill>
                          <a:effectLst/>
                          <a:latin typeface="思源黑体 CN Normal" pitchFamily="34" charset="-122"/>
                          <a:ea typeface="思源黑体 CN Normal" pitchFamily="34" charset="-122"/>
                        </a:rPr>
                        <a:t> 组织或者体液的供体受到病毒感染；</a:t>
                      </a:r>
                      <a:br>
                        <a:rPr lang="zh-CN" altLang="en-US" sz="1100" b="0" i="0" u="none" strike="noStrike" dirty="0">
                          <a:solidFill>
                            <a:srgbClr val="000000"/>
                          </a:solidFill>
                          <a:effectLst/>
                          <a:latin typeface="思源黑体 CN Normal" pitchFamily="34" charset="-122"/>
                          <a:ea typeface="思源黑体 CN Normal" pitchFamily="34" charset="-122"/>
                        </a:rPr>
                      </a:br>
                      <a:r>
                        <a:rPr lang="zh-CN" altLang="en-US" sz="1100" b="0" i="0" u="none" strike="noStrike" dirty="0">
                          <a:solidFill>
                            <a:srgbClr val="000000"/>
                          </a:solidFill>
                          <a:effectLst/>
                          <a:latin typeface="思源黑体 CN Normal" pitchFamily="34" charset="-122"/>
                          <a:ea typeface="思源黑体 CN Normal" pitchFamily="34" charset="-122"/>
                        </a:rPr>
                        <a:t> 组织或体液受交叉污染；</a:t>
                      </a:r>
                      <a:br>
                        <a:rPr lang="zh-CN" altLang="en-US" sz="1100" b="0" i="0" u="none" strike="noStrike" dirty="0">
                          <a:solidFill>
                            <a:srgbClr val="000000"/>
                          </a:solidFill>
                          <a:effectLst/>
                          <a:latin typeface="思源黑体 CN Normal" pitchFamily="34" charset="-122"/>
                          <a:ea typeface="思源黑体 CN Normal" pitchFamily="34" charset="-122"/>
                        </a:rPr>
                      </a:br>
                      <a:r>
                        <a:rPr lang="zh-CN" altLang="en-US" sz="1100" b="0" i="0" u="none" strike="noStrike" dirty="0">
                          <a:solidFill>
                            <a:srgbClr val="000000"/>
                          </a:solidFill>
                          <a:effectLst/>
                          <a:latin typeface="思源黑体 CN Normal" pitchFamily="34" charset="-122"/>
                          <a:ea typeface="思源黑体 CN Normal" pitchFamily="34" charset="-122"/>
                        </a:rPr>
                        <a:t> 其他</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vMerge="1">
                  <a:tcPr/>
                </a:tc>
              </a:tr>
              <a:tr h="423565">
                <a:tc>
                  <a:txBody>
                    <a:bodyPr/>
                    <a:lstStyle/>
                    <a:p>
                      <a:pPr algn="ctr" fontAlgn="ctr"/>
                      <a:r>
                        <a:rPr lang="zh-CN" altLang="en-US" sz="1100" b="0" i="0" u="none" strike="noStrike">
                          <a:solidFill>
                            <a:srgbClr val="000000"/>
                          </a:solidFill>
                          <a:effectLst/>
                          <a:latin typeface="思源黑体 CN Normal" pitchFamily="34" charset="-122"/>
                          <a:ea typeface="思源黑体 CN Normal" pitchFamily="34" charset="-122"/>
                        </a:rPr>
                        <a:t>　</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7682" marR="7682" marT="768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100" b="0" i="0" u="none" strike="noStrike" dirty="0">
                          <a:solidFill>
                            <a:srgbClr val="000000"/>
                          </a:solidFill>
                          <a:effectLst/>
                          <a:latin typeface="思源黑体 CN Normal" pitchFamily="34" charset="-122"/>
                          <a:ea typeface="思源黑体 CN Normal" pitchFamily="34" charset="-122"/>
                        </a:rPr>
                        <a:t>E.</a:t>
                      </a:r>
                      <a:r>
                        <a:rPr lang="zh-CN" altLang="en-US" sz="1100" b="0" i="0" u="none" strike="noStrike" dirty="0">
                          <a:solidFill>
                            <a:srgbClr val="000000"/>
                          </a:solidFill>
                          <a:effectLst/>
                          <a:latin typeface="思源黑体 CN Normal" pitchFamily="34" charset="-122"/>
                          <a:ea typeface="思源黑体 CN Normal" pitchFamily="34" charset="-122"/>
                        </a:rPr>
                        <a:t>动物的组织或者体液</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vMerge="1">
                  <a:tcPr/>
                </a:tc>
                <a:tc vMerge="1">
                  <a:tcPr/>
                </a:tc>
              </a:tr>
              <a:tr h="464292">
                <a:tc gridSpan="2">
                  <a:txBody>
                    <a:bodyPr/>
                    <a:lstStyle/>
                    <a:p>
                      <a:pPr algn="l" fontAlgn="ctr"/>
                      <a:r>
                        <a:rPr lang="zh-CN" altLang="en-US" sz="1100" b="0" i="0" u="none" strike="noStrike" dirty="0">
                          <a:solidFill>
                            <a:srgbClr val="000000"/>
                          </a:solidFill>
                          <a:effectLst/>
                          <a:latin typeface="思源黑体 CN Normal" pitchFamily="34" charset="-122"/>
                          <a:ea typeface="思源黑体 CN Normal" pitchFamily="34" charset="-122"/>
                        </a:rPr>
                        <a:t>基因治疗、体细胞治疗及其制品</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hMerge="1">
                  <a:tcPr/>
                </a:tc>
                <a:tc>
                  <a:txBody>
                    <a:bodyPr/>
                    <a:lstStyle/>
                    <a:p>
                      <a:pPr algn="l" fontAlgn="ctr">
                        <a:buFont typeface="Arial" panose="020B0604020202020204" pitchFamily="34" charset="0"/>
                        <a:buChar char="•"/>
                      </a:pPr>
                      <a:r>
                        <a:rPr lang="zh-CN" altLang="en-US" sz="1100" b="0" i="0" u="none" strike="noStrike" dirty="0">
                          <a:solidFill>
                            <a:srgbClr val="000000"/>
                          </a:solidFill>
                          <a:effectLst/>
                          <a:latin typeface="思源黑体 CN Normal" pitchFamily="34" charset="-122"/>
                          <a:ea typeface="思源黑体 CN Normal" pitchFamily="34" charset="-122"/>
                        </a:rPr>
                        <a:t>使用受病毒污染的工程细胞（细菌）；</a:t>
                      </a:r>
                      <a:br>
                        <a:rPr lang="zh-CN" altLang="en-US" sz="1100" b="0" i="0" u="none" strike="noStrike" dirty="0">
                          <a:solidFill>
                            <a:srgbClr val="000000"/>
                          </a:solidFill>
                          <a:effectLst/>
                          <a:latin typeface="思源黑体 CN Normal" pitchFamily="34" charset="-122"/>
                          <a:ea typeface="思源黑体 CN Normal" pitchFamily="34" charset="-122"/>
                        </a:rPr>
                      </a:br>
                      <a:r>
                        <a:rPr lang="zh-CN" altLang="en-US" sz="1100" b="0" i="0" u="none" strike="noStrike" dirty="0">
                          <a:solidFill>
                            <a:srgbClr val="000000"/>
                          </a:solidFill>
                          <a:effectLst/>
                          <a:latin typeface="思源黑体 CN Normal" pitchFamily="34" charset="-122"/>
                          <a:ea typeface="思源黑体 CN Normal" pitchFamily="34" charset="-122"/>
                        </a:rPr>
                        <a:t> 其他</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b="0" i="0" u="none" strike="noStrike" dirty="0">
                          <a:solidFill>
                            <a:srgbClr val="000000"/>
                          </a:solidFill>
                          <a:effectLst/>
                          <a:latin typeface="思源黑体 CN Normal" pitchFamily="34" charset="-122"/>
                          <a:ea typeface="思源黑体 CN Normal" pitchFamily="34" charset="-122"/>
                        </a:rPr>
                        <a:t>采集、制造和使用等过程中的交叉污染</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7682" marR="7682" marT="768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7"/>
          <p:cNvPicPr>
            <a:picLocks noChangeAspect="1" noChangeArrowheads="1"/>
          </p:cNvPicPr>
          <p:nvPr/>
        </p:nvPicPr>
        <p:blipFill>
          <a:blip r:embed="rId1" cstate="print"/>
          <a:srcRect/>
          <a:stretch>
            <a:fillRect/>
          </a:stretch>
        </p:blipFill>
        <p:spPr bwMode="auto">
          <a:xfrm>
            <a:off x="3963237" y="1794540"/>
            <a:ext cx="1823340" cy="1080000"/>
          </a:xfrm>
          <a:prstGeom prst="rect">
            <a:avLst/>
          </a:prstGeom>
          <a:noFill/>
          <a:ln w="9525">
            <a:noFill/>
            <a:miter lim="800000"/>
            <a:headEnd/>
            <a:tailEnd/>
          </a:ln>
          <a:effectLst/>
        </p:spPr>
      </p:pic>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2"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14"/>
          <p:cNvSpPr txBox="1">
            <a:spLocks noChangeArrowheads="1"/>
          </p:cNvSpPr>
          <p:nvPr/>
        </p:nvSpPr>
        <p:spPr bwMode="auto">
          <a:xfrm rot="10800000">
            <a:off x="149374" y="1765395"/>
            <a:ext cx="461665" cy="2894382"/>
          </a:xfrm>
          <a:prstGeom prst="rect">
            <a:avLst/>
          </a:prstGeom>
          <a:noFill/>
          <a:ln w="9525">
            <a:noFill/>
            <a:miter lim="800000"/>
          </a:ln>
        </p:spPr>
        <p:txBody>
          <a:bodyPr vert="eaVert" wrap="none">
            <a:spAutoFit/>
          </a:bodyPr>
          <a:lstStyle/>
          <a:p>
            <a:pPr eaLnBrk="0" hangingPunct="0">
              <a:buFontTx/>
              <a:buNone/>
            </a:pPr>
            <a:r>
              <a:rPr lang="en-US" altLang="zh-CN" u="sng" dirty="0">
                <a:solidFill>
                  <a:srgbClr val="000000"/>
                </a:solidFill>
                <a:latin typeface="Poppins" pitchFamily="2" charset="0"/>
                <a:ea typeface="微软雅黑" panose="020B0503020204020204" pitchFamily="34" charset="-122"/>
                <a:cs typeface="Poppins" pitchFamily="2" charset="0"/>
              </a:rPr>
              <a:t>Media and Supplements</a:t>
            </a:r>
            <a:endParaRPr lang="zh-CN" altLang="en-US" u="sng" dirty="0">
              <a:solidFill>
                <a:srgbClr val="000000"/>
              </a:solidFill>
              <a:latin typeface="Poppins" pitchFamily="2" charset="0"/>
              <a:ea typeface="微软雅黑" panose="020B0503020204020204" pitchFamily="34" charset="-122"/>
              <a:cs typeface="Poppins" pitchFamily="2" charset="0"/>
            </a:endParaRPr>
          </a:p>
        </p:txBody>
      </p:sp>
      <p:sp>
        <p:nvSpPr>
          <p:cNvPr id="50" name="TextBox 15"/>
          <p:cNvSpPr txBox="1">
            <a:spLocks noChangeArrowheads="1"/>
          </p:cNvSpPr>
          <p:nvPr/>
        </p:nvSpPr>
        <p:spPr bwMode="auto">
          <a:xfrm>
            <a:off x="7349950" y="1602067"/>
            <a:ext cx="1542410" cy="369332"/>
          </a:xfrm>
          <a:prstGeom prst="rect">
            <a:avLst/>
          </a:prstGeom>
          <a:noFill/>
          <a:ln w="9525">
            <a:noFill/>
            <a:miter lim="800000"/>
          </a:ln>
        </p:spPr>
        <p:txBody>
          <a:bodyPr wrap="none">
            <a:spAutoFit/>
          </a:bodyPr>
          <a:lstStyle/>
          <a:p>
            <a:pPr eaLnBrk="0" hangingPunct="0">
              <a:buFontTx/>
              <a:buNone/>
            </a:pPr>
            <a:r>
              <a:rPr lang="en-US" altLang="zh-CN" u="sng" dirty="0">
                <a:solidFill>
                  <a:srgbClr val="000000"/>
                </a:solidFill>
                <a:latin typeface="Poppins" pitchFamily="2" charset="0"/>
                <a:ea typeface="微软雅黑" panose="020B0503020204020204" pitchFamily="34" charset="-122"/>
                <a:cs typeface="Poppins" pitchFamily="2" charset="0"/>
              </a:rPr>
              <a:t>GMP Failure</a:t>
            </a:r>
            <a:endParaRPr lang="zh-CN" altLang="en-US" u="sng" dirty="0">
              <a:solidFill>
                <a:srgbClr val="000000"/>
              </a:solidFill>
              <a:latin typeface="Poppins" pitchFamily="2" charset="0"/>
              <a:ea typeface="微软雅黑" panose="020B0503020204020204" pitchFamily="34" charset="-122"/>
              <a:cs typeface="Poppins" pitchFamily="2" charset="0"/>
            </a:endParaRPr>
          </a:p>
        </p:txBody>
      </p:sp>
      <p:sp>
        <p:nvSpPr>
          <p:cNvPr id="51" name="TextBox 16"/>
          <p:cNvSpPr txBox="1">
            <a:spLocks noChangeArrowheads="1"/>
          </p:cNvSpPr>
          <p:nvPr/>
        </p:nvSpPr>
        <p:spPr bwMode="auto">
          <a:xfrm>
            <a:off x="6605588" y="3473729"/>
            <a:ext cx="2424062" cy="369332"/>
          </a:xfrm>
          <a:prstGeom prst="rect">
            <a:avLst/>
          </a:prstGeom>
          <a:noFill/>
          <a:ln w="9525">
            <a:noFill/>
            <a:miter lim="800000"/>
          </a:ln>
        </p:spPr>
        <p:txBody>
          <a:bodyPr wrap="none">
            <a:spAutoFit/>
          </a:bodyPr>
          <a:lstStyle/>
          <a:p>
            <a:pPr eaLnBrk="0" hangingPunct="0">
              <a:buFontTx/>
              <a:buNone/>
            </a:pPr>
            <a:r>
              <a:rPr lang="en-US" altLang="zh-CN" u="sng" dirty="0">
                <a:solidFill>
                  <a:srgbClr val="000000"/>
                </a:solidFill>
                <a:latin typeface="Poppins" pitchFamily="2" charset="0"/>
                <a:ea typeface="微软雅黑" panose="020B0503020204020204" pitchFamily="34" charset="-122"/>
                <a:cs typeface="Poppins" pitchFamily="2" charset="0"/>
              </a:rPr>
              <a:t>Endogenous/Latent</a:t>
            </a:r>
            <a:endParaRPr lang="zh-CN" altLang="en-US" u="sng" dirty="0">
              <a:solidFill>
                <a:srgbClr val="000000"/>
              </a:solidFill>
              <a:latin typeface="Poppins" pitchFamily="2" charset="0"/>
              <a:ea typeface="微软雅黑" panose="020B0503020204020204" pitchFamily="34" charset="-122"/>
              <a:cs typeface="Poppins" pitchFamily="2" charset="0"/>
            </a:endParaRPr>
          </a:p>
        </p:txBody>
      </p:sp>
      <p:cxnSp>
        <p:nvCxnSpPr>
          <p:cNvPr id="53" name="曲线连接符 21"/>
          <p:cNvCxnSpPr/>
          <p:nvPr/>
        </p:nvCxnSpPr>
        <p:spPr>
          <a:xfrm>
            <a:off x="1619250" y="1962429"/>
            <a:ext cx="2376488" cy="431800"/>
          </a:xfrm>
          <a:prstGeom prst="curvedConnector3">
            <a:avLst>
              <a:gd name="adj1" fmla="val 50000"/>
            </a:avLst>
          </a:prstGeom>
          <a:ln>
            <a:tailEnd type="arrow"/>
          </a:ln>
        </p:spPr>
        <p:style>
          <a:lnRef idx="3">
            <a:schemeClr val="accent4"/>
          </a:lnRef>
          <a:fillRef idx="0">
            <a:schemeClr val="accent4"/>
          </a:fillRef>
          <a:effectRef idx="2">
            <a:schemeClr val="accent4"/>
          </a:effectRef>
          <a:fontRef idx="minor">
            <a:schemeClr val="tx1"/>
          </a:fontRef>
        </p:style>
      </p:cxnSp>
      <p:sp>
        <p:nvSpPr>
          <p:cNvPr id="54" name="TextBox 19"/>
          <p:cNvSpPr txBox="1"/>
          <p:nvPr/>
        </p:nvSpPr>
        <p:spPr>
          <a:xfrm>
            <a:off x="2123796" y="1273876"/>
            <a:ext cx="1446212" cy="1225868"/>
          </a:xfrm>
          <a:prstGeom prst="roundRect">
            <a:avLst/>
          </a:prstGeom>
          <a:solidFill>
            <a:srgbClr val="377D6C"/>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spAutoFit/>
          </a:bodyPr>
          <a:lstStyle/>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BVDV</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Polyomavirus</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Circovirus</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EHDV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Blue tongue</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TSEs</a:t>
            </a:r>
            <a:endParaRPr lang="en-US" altLang="zh-CN" sz="1100" b="1" dirty="0">
              <a:solidFill>
                <a:srgbClr val="FFFFFF"/>
              </a:solidFill>
              <a:latin typeface="Poppins" pitchFamily="2" charset="0"/>
              <a:ea typeface="微软雅黑" panose="020B0503020204020204" pitchFamily="34" charset="-122"/>
              <a:cs typeface="Poppins" pitchFamily="2" charset="0"/>
            </a:endParaRPr>
          </a:p>
        </p:txBody>
      </p:sp>
      <p:cxnSp>
        <p:nvCxnSpPr>
          <p:cNvPr id="55" name="曲线连接符 29"/>
          <p:cNvCxnSpPr/>
          <p:nvPr/>
        </p:nvCxnSpPr>
        <p:spPr>
          <a:xfrm flipV="1">
            <a:off x="1547813" y="2681567"/>
            <a:ext cx="2592387" cy="436562"/>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sp>
        <p:nvSpPr>
          <p:cNvPr id="56" name="TextBox 26"/>
          <p:cNvSpPr txBox="1"/>
          <p:nvPr/>
        </p:nvSpPr>
        <p:spPr>
          <a:xfrm>
            <a:off x="2123796" y="2715762"/>
            <a:ext cx="1446212" cy="476726"/>
          </a:xfrm>
          <a:prstGeom prst="roundRect">
            <a:avLst/>
          </a:prstGeom>
          <a:solidFill>
            <a:srgbClr val="377D6C"/>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spAutoFit/>
          </a:bodyPr>
          <a:lstStyle/>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BPV</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Circovirus</a:t>
            </a:r>
            <a:endParaRPr lang="en-US" altLang="zh-CN" sz="1100" b="1" dirty="0">
              <a:solidFill>
                <a:srgbClr val="FFFFFF"/>
              </a:solidFill>
              <a:latin typeface="Poppins" pitchFamily="2" charset="0"/>
              <a:ea typeface="微软雅黑" panose="020B0503020204020204" pitchFamily="34" charset="-122"/>
              <a:cs typeface="Poppins" pitchFamily="2" charset="0"/>
            </a:endParaRPr>
          </a:p>
        </p:txBody>
      </p:sp>
      <p:cxnSp>
        <p:nvCxnSpPr>
          <p:cNvPr id="57" name="曲线连接符 33"/>
          <p:cNvCxnSpPr>
            <a:stCxn id="66" idx="3"/>
          </p:cNvCxnSpPr>
          <p:nvPr/>
        </p:nvCxnSpPr>
        <p:spPr>
          <a:xfrm flipV="1">
            <a:off x="1799728" y="3003786"/>
            <a:ext cx="2700266" cy="1310295"/>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sp>
        <p:nvSpPr>
          <p:cNvPr id="58" name="TextBox 27"/>
          <p:cNvSpPr txBox="1"/>
          <p:nvPr/>
        </p:nvSpPr>
        <p:spPr>
          <a:xfrm>
            <a:off x="2123796" y="3399954"/>
            <a:ext cx="2352106" cy="1620000"/>
          </a:xfrm>
          <a:prstGeom prst="roundRect">
            <a:avLst/>
          </a:prstGeom>
          <a:solidFill>
            <a:srgbClr val="377D6C"/>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anchor="ctr">
            <a:spAutoFit/>
          </a:bodyPr>
          <a:lstStyle/>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MVM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Hantavirus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Reovirus</a:t>
            </a:r>
            <a:r>
              <a:rPr lang="en-US" altLang="zh-CN" sz="1100" b="1" dirty="0">
                <a:solidFill>
                  <a:srgbClr val="FFFFFF"/>
                </a:solidFill>
                <a:latin typeface="Poppins" pitchFamily="2" charset="0"/>
                <a:ea typeface="微软雅黑" panose="020B0503020204020204" pitchFamily="34" charset="-122"/>
                <a:cs typeface="Poppins" pitchFamily="2" charset="0"/>
              </a:rPr>
              <a:t>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LCM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Sendai virus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Ectromelia</a:t>
            </a:r>
            <a:r>
              <a:rPr lang="en-US" altLang="zh-CN" sz="1100" b="1" dirty="0">
                <a:solidFill>
                  <a:srgbClr val="FFFFFF"/>
                </a:solidFill>
                <a:latin typeface="Poppins" pitchFamily="2" charset="0"/>
                <a:ea typeface="微软雅黑" panose="020B0503020204020204" pitchFamily="34" charset="-122"/>
                <a:cs typeface="Poppins" pitchFamily="2" charset="0"/>
              </a:rPr>
              <a:t> virus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Adenovirus</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Mouse Pneumonia Virus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MLV </a:t>
            </a:r>
            <a:endParaRPr lang="zh-CN" altLang="en-US" sz="1100" b="1" dirty="0">
              <a:solidFill>
                <a:srgbClr val="FFFFFF"/>
              </a:solidFill>
              <a:latin typeface="Poppins" pitchFamily="2" charset="0"/>
              <a:ea typeface="微软雅黑" panose="020B0503020204020204" pitchFamily="34" charset="-122"/>
              <a:cs typeface="Poppins" pitchFamily="2" charset="0"/>
            </a:endParaRPr>
          </a:p>
        </p:txBody>
      </p:sp>
      <p:cxnSp>
        <p:nvCxnSpPr>
          <p:cNvPr id="59" name="直接箭头连接符 58"/>
          <p:cNvCxnSpPr/>
          <p:nvPr/>
        </p:nvCxnSpPr>
        <p:spPr>
          <a:xfrm flipH="1" flipV="1">
            <a:off x="5708650" y="2465667"/>
            <a:ext cx="1789113" cy="476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0" name="TextBox 35"/>
          <p:cNvSpPr txBox="1"/>
          <p:nvPr/>
        </p:nvSpPr>
        <p:spPr>
          <a:xfrm>
            <a:off x="5977506" y="2274201"/>
            <a:ext cx="1224810" cy="396000"/>
          </a:xfrm>
          <a:prstGeom prst="roundRect">
            <a:avLst/>
          </a:prstGeom>
          <a:solidFill>
            <a:srgbClr val="377D6C"/>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anchor="ctr">
            <a:spAutoFit/>
          </a:bodyPr>
          <a:lstStyle/>
          <a:p>
            <a:pPr defTabSz="685800"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Enterovirus</a:t>
            </a:r>
            <a:endParaRPr lang="en-US" altLang="zh-CN" sz="1100" b="1" dirty="0">
              <a:solidFill>
                <a:srgbClr val="FFFFFF"/>
              </a:solidFill>
              <a:latin typeface="Poppins" pitchFamily="2" charset="0"/>
              <a:ea typeface="微软雅黑" panose="020B0503020204020204" pitchFamily="34" charset="-122"/>
              <a:cs typeface="Poppins" pitchFamily="2" charset="0"/>
            </a:endParaRPr>
          </a:p>
        </p:txBody>
      </p:sp>
      <p:cxnSp>
        <p:nvCxnSpPr>
          <p:cNvPr id="61" name="曲线连接符 40"/>
          <p:cNvCxnSpPr/>
          <p:nvPr/>
        </p:nvCxnSpPr>
        <p:spPr>
          <a:xfrm rot="10800000">
            <a:off x="5364163" y="2897467"/>
            <a:ext cx="2298700" cy="1546225"/>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sp>
        <p:nvSpPr>
          <p:cNvPr id="62" name="TextBox 38"/>
          <p:cNvSpPr txBox="1"/>
          <p:nvPr/>
        </p:nvSpPr>
        <p:spPr>
          <a:xfrm>
            <a:off x="5148048" y="3291810"/>
            <a:ext cx="1512126" cy="851297"/>
          </a:xfrm>
          <a:prstGeom prst="roundRect">
            <a:avLst/>
          </a:prstGeom>
          <a:solidFill>
            <a:srgbClr val="377D6C"/>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anchor="ctr">
            <a:spAutoFit/>
          </a:bodyPr>
          <a:lstStyle/>
          <a:p>
            <a:pPr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Retrovirus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Herpesvirus</a:t>
            </a:r>
            <a:r>
              <a:rPr lang="en-US" altLang="zh-CN" sz="1100" b="1" dirty="0">
                <a:solidFill>
                  <a:srgbClr val="FFFFFF"/>
                </a:solidFill>
                <a:latin typeface="Poppins" pitchFamily="2" charset="0"/>
                <a:ea typeface="微软雅黑" panose="020B0503020204020204" pitchFamily="34" charset="-122"/>
                <a:cs typeface="Poppins" pitchFamily="2" charset="0"/>
              </a:rPr>
              <a:t> </a:t>
            </a:r>
            <a:endParaRPr lang="en-US" altLang="zh-CN" sz="1100" b="1" dirty="0">
              <a:solidFill>
                <a:srgbClr val="FFFFFF"/>
              </a:solidFill>
              <a:latin typeface="Poppins" pitchFamily="2" charset="0"/>
              <a:ea typeface="微软雅黑" panose="020B0503020204020204" pitchFamily="34" charset="-122"/>
              <a:cs typeface="Poppins" pitchFamily="2" charset="0"/>
            </a:endParaRPr>
          </a:p>
          <a:p>
            <a:pPr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Circovirus</a:t>
            </a:r>
            <a:r>
              <a:rPr lang="en-US" altLang="zh-CN" sz="1100" b="1" dirty="0">
                <a:solidFill>
                  <a:srgbClr val="FFFFFF"/>
                </a:solidFill>
                <a:latin typeface="Poppins" pitchFamily="2" charset="0"/>
                <a:ea typeface="微软雅黑" panose="020B0503020204020204" pitchFamily="34" charset="-122"/>
                <a:cs typeface="Poppins" pitchFamily="2" charset="0"/>
              </a:rPr>
              <a:t> </a:t>
            </a:r>
            <a:endParaRPr lang="zh-CN" altLang="en-US" sz="1100" b="1" dirty="0">
              <a:solidFill>
                <a:srgbClr val="FFFFFF"/>
              </a:solidFill>
              <a:latin typeface="Poppins" pitchFamily="2" charset="0"/>
              <a:ea typeface="微软雅黑" panose="020B0503020204020204" pitchFamily="34" charset="-122"/>
              <a:cs typeface="Poppins" pitchFamily="2" charset="0"/>
            </a:endParaRPr>
          </a:p>
          <a:p>
            <a:pPr eaLnBrk="0" hangingPunct="0">
              <a:buFont typeface="Arial" panose="020B0604020202020204" pitchFamily="34" charset="0"/>
              <a:buChar char="•"/>
              <a:defRPr/>
            </a:pPr>
            <a:r>
              <a:rPr lang="en-US" altLang="zh-CN" sz="1100" b="1" dirty="0">
                <a:solidFill>
                  <a:srgbClr val="FFFFFF"/>
                </a:solidFill>
                <a:latin typeface="Poppins" pitchFamily="2" charset="0"/>
                <a:ea typeface="微软雅黑" panose="020B0503020204020204" pitchFamily="34" charset="-122"/>
                <a:cs typeface="Poppins" pitchFamily="2" charset="0"/>
              </a:rPr>
              <a:t> </a:t>
            </a:r>
            <a:r>
              <a:rPr lang="en-US" altLang="zh-CN" sz="1100" b="1" dirty="0" err="1">
                <a:solidFill>
                  <a:srgbClr val="FFFFFF"/>
                </a:solidFill>
                <a:latin typeface="Poppins" pitchFamily="2" charset="0"/>
                <a:ea typeface="微软雅黑" panose="020B0503020204020204" pitchFamily="34" charset="-122"/>
                <a:cs typeface="Poppins" pitchFamily="2" charset="0"/>
              </a:rPr>
              <a:t>Paramyxovirus</a:t>
            </a:r>
            <a:r>
              <a:rPr lang="en-US" altLang="zh-CN" sz="1100" b="1" dirty="0">
                <a:solidFill>
                  <a:srgbClr val="FFFFFF"/>
                </a:solidFill>
                <a:latin typeface="Poppins" pitchFamily="2" charset="0"/>
                <a:ea typeface="微软雅黑" panose="020B0503020204020204" pitchFamily="34" charset="-122"/>
                <a:cs typeface="Poppins" pitchFamily="2" charset="0"/>
              </a:rPr>
              <a:t> </a:t>
            </a:r>
            <a:r>
              <a:rPr lang="zh-CN" altLang="en-US" sz="1100" b="1" dirty="0">
                <a:solidFill>
                  <a:srgbClr val="FFFFFF"/>
                </a:solidFill>
                <a:latin typeface="Poppins" pitchFamily="2" charset="0"/>
                <a:ea typeface="微软雅黑" panose="020B0503020204020204" pitchFamily="34" charset="-122"/>
                <a:cs typeface="Poppins" pitchFamily="2" charset="0"/>
              </a:rPr>
              <a:t>  </a:t>
            </a:r>
            <a:endParaRPr lang="zh-CN" altLang="en-US" sz="1100" b="1" dirty="0">
              <a:solidFill>
                <a:srgbClr val="FFFFFF"/>
              </a:solidFill>
              <a:latin typeface="Poppins" pitchFamily="2" charset="0"/>
              <a:ea typeface="微软雅黑" panose="020B0503020204020204" pitchFamily="34" charset="-122"/>
              <a:cs typeface="Poppins" pitchFamily="2" charset="0"/>
            </a:endParaRPr>
          </a:p>
        </p:txBody>
      </p:sp>
      <p:sp>
        <p:nvSpPr>
          <p:cNvPr id="63" name="矩形 62"/>
          <p:cNvSpPr/>
          <p:nvPr/>
        </p:nvSpPr>
        <p:spPr>
          <a:xfrm>
            <a:off x="395652" y="669965"/>
            <a:ext cx="2339102" cy="461665"/>
          </a:xfrm>
          <a:prstGeom prst="rect">
            <a:avLst/>
          </a:prstGeom>
        </p:spPr>
        <p:txBody>
          <a:bodyPr wrap="none">
            <a:spAutoFit/>
          </a:bodyPr>
          <a:lstStyle/>
          <a:p>
            <a:r>
              <a:rPr lang="zh-CN" altLang="en-US" sz="2400" b="1" dirty="0">
                <a:solidFill>
                  <a:srgbClr val="377D6C"/>
                </a:solidFill>
                <a:latin typeface="思源黑体 CN Normal" pitchFamily="34" charset="-122"/>
                <a:ea typeface="思源黑体 CN Normal" pitchFamily="34" charset="-122"/>
              </a:rPr>
              <a:t>相关病毒及来源</a:t>
            </a:r>
            <a:endParaRPr lang="zh-CN" altLang="en-US" sz="2400" b="1" dirty="0">
              <a:solidFill>
                <a:srgbClr val="377D6C"/>
              </a:solidFill>
              <a:latin typeface="思源黑体 CN Normal" pitchFamily="34" charset="-122"/>
              <a:ea typeface="思源黑体 CN Normal" pitchFamily="34" charset="-122"/>
            </a:endParaRPr>
          </a:p>
        </p:txBody>
      </p:sp>
      <p:pic>
        <p:nvPicPr>
          <p:cNvPr id="40" name="Picture 9"/>
          <p:cNvPicPr>
            <a:picLocks noChangeAspect="1" noChangeArrowheads="1"/>
          </p:cNvPicPr>
          <p:nvPr/>
        </p:nvPicPr>
        <p:blipFill>
          <a:blip r:embed="rId3" cstate="print"/>
          <a:srcRect/>
          <a:stretch>
            <a:fillRect/>
          </a:stretch>
        </p:blipFill>
        <p:spPr bwMode="auto">
          <a:xfrm>
            <a:off x="7464728" y="1995702"/>
            <a:ext cx="1302135" cy="828000"/>
          </a:xfrm>
          <a:prstGeom prst="rect">
            <a:avLst/>
          </a:prstGeom>
          <a:noFill/>
          <a:ln w="9525">
            <a:noFill/>
            <a:miter lim="800000"/>
            <a:headEnd/>
            <a:tailEnd/>
          </a:ln>
          <a:effectLst/>
        </p:spPr>
      </p:pic>
      <p:pic>
        <p:nvPicPr>
          <p:cNvPr id="65" name="Picture 4"/>
          <p:cNvPicPr>
            <a:picLocks noChangeAspect="1" noChangeArrowheads="1"/>
          </p:cNvPicPr>
          <p:nvPr/>
        </p:nvPicPr>
        <p:blipFill>
          <a:blip r:embed="rId4" cstate="print"/>
          <a:srcRect/>
          <a:stretch>
            <a:fillRect/>
          </a:stretch>
        </p:blipFill>
        <p:spPr bwMode="auto">
          <a:xfrm>
            <a:off x="7545748" y="3867858"/>
            <a:ext cx="1252708" cy="900000"/>
          </a:xfrm>
          <a:prstGeom prst="rect">
            <a:avLst/>
          </a:prstGeom>
          <a:noFill/>
          <a:ln w="9525">
            <a:noFill/>
            <a:miter lim="800000"/>
            <a:headEnd/>
            <a:tailEnd/>
          </a:ln>
          <a:effectLst/>
        </p:spPr>
      </p:pic>
      <p:pic>
        <p:nvPicPr>
          <p:cNvPr id="66" name="Picture 3"/>
          <p:cNvPicPr>
            <a:picLocks noChangeAspect="1" noChangeArrowheads="1"/>
          </p:cNvPicPr>
          <p:nvPr/>
        </p:nvPicPr>
        <p:blipFill>
          <a:blip r:embed="rId5" cstate="print"/>
          <a:srcRect/>
          <a:stretch>
            <a:fillRect/>
          </a:stretch>
        </p:blipFill>
        <p:spPr bwMode="auto">
          <a:xfrm>
            <a:off x="714348" y="3929072"/>
            <a:ext cx="1085380" cy="770017"/>
          </a:xfrm>
          <a:prstGeom prst="rect">
            <a:avLst/>
          </a:prstGeom>
          <a:noFill/>
          <a:ln w="9525">
            <a:noFill/>
            <a:miter lim="800000"/>
            <a:headEnd/>
            <a:tailEnd/>
          </a:ln>
          <a:effectLst/>
        </p:spPr>
      </p:pic>
      <p:pic>
        <p:nvPicPr>
          <p:cNvPr id="67" name="Picture 5"/>
          <p:cNvPicPr>
            <a:picLocks noChangeAspect="1" noChangeArrowheads="1"/>
          </p:cNvPicPr>
          <p:nvPr/>
        </p:nvPicPr>
        <p:blipFill>
          <a:blip r:embed="rId6" cstate="print"/>
          <a:srcRect/>
          <a:stretch>
            <a:fillRect/>
          </a:stretch>
        </p:blipFill>
        <p:spPr bwMode="auto">
          <a:xfrm>
            <a:off x="642910" y="2786064"/>
            <a:ext cx="1037513" cy="785818"/>
          </a:xfrm>
          <a:prstGeom prst="rect">
            <a:avLst/>
          </a:prstGeom>
          <a:noFill/>
          <a:ln w="9525">
            <a:noFill/>
            <a:miter lim="800000"/>
            <a:headEnd/>
            <a:tailEnd/>
          </a:ln>
          <a:effectLst/>
        </p:spPr>
      </p:pic>
      <p:pic>
        <p:nvPicPr>
          <p:cNvPr id="68" name="Picture 6"/>
          <p:cNvPicPr>
            <a:picLocks noChangeAspect="1" noChangeArrowheads="1"/>
          </p:cNvPicPr>
          <p:nvPr/>
        </p:nvPicPr>
        <p:blipFill>
          <a:blip r:embed="rId7" cstate="print"/>
          <a:srcRect/>
          <a:stretch>
            <a:fillRect/>
          </a:stretch>
        </p:blipFill>
        <p:spPr bwMode="auto">
          <a:xfrm>
            <a:off x="571472" y="1571618"/>
            <a:ext cx="1223376" cy="7858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7"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8"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395652" y="669965"/>
            <a:ext cx="2646878" cy="461665"/>
          </a:xfrm>
          <a:prstGeom prst="rect">
            <a:avLst/>
          </a:prstGeom>
        </p:spPr>
        <p:txBody>
          <a:bodyPr wrap="none">
            <a:spAutoFit/>
          </a:bodyPr>
          <a:lstStyle/>
          <a:p>
            <a:r>
              <a:rPr lang="zh-CN" altLang="en-US" sz="2400" b="1" dirty="0">
                <a:solidFill>
                  <a:srgbClr val="377D6C"/>
                </a:solidFill>
                <a:latin typeface="思源黑体 CN Normal" pitchFamily="34" charset="-122"/>
                <a:ea typeface="思源黑体 CN Normal" pitchFamily="34" charset="-122"/>
              </a:rPr>
              <a:t>病毒污染事件回顾</a:t>
            </a:r>
            <a:endParaRPr lang="zh-CN" altLang="en-US" sz="2400" b="1" dirty="0">
              <a:solidFill>
                <a:srgbClr val="377D6C"/>
              </a:solidFill>
              <a:latin typeface="思源黑体 CN Normal" pitchFamily="34" charset="-122"/>
              <a:ea typeface="思源黑体 CN Normal" pitchFamily="34" charset="-122"/>
            </a:endParaRPr>
          </a:p>
        </p:txBody>
      </p:sp>
      <p:cxnSp>
        <p:nvCxnSpPr>
          <p:cNvPr id="5" name="直接箭头连接符 4"/>
          <p:cNvCxnSpPr/>
          <p:nvPr/>
        </p:nvCxnSpPr>
        <p:spPr>
          <a:xfrm>
            <a:off x="1403736" y="1707678"/>
            <a:ext cx="5472456" cy="0"/>
          </a:xfrm>
          <a:prstGeom prst="straightConnector1">
            <a:avLst/>
          </a:prstGeom>
          <a:ln w="76200">
            <a:solidFill>
              <a:srgbClr val="1EA08C"/>
            </a:solidFill>
            <a:tailEnd type="triangle"/>
          </a:ln>
        </p:spPr>
        <p:style>
          <a:lnRef idx="3">
            <a:schemeClr val="accent2"/>
          </a:lnRef>
          <a:fillRef idx="0">
            <a:schemeClr val="accent2"/>
          </a:fillRef>
          <a:effectRef idx="2">
            <a:schemeClr val="accent2"/>
          </a:effectRef>
          <a:fontRef idx="minor">
            <a:schemeClr val="tx1"/>
          </a:fontRef>
        </p:style>
      </p:cxnSp>
      <p:cxnSp>
        <p:nvCxnSpPr>
          <p:cNvPr id="9" name="直接连接符 8"/>
          <p:cNvCxnSpPr/>
          <p:nvPr/>
        </p:nvCxnSpPr>
        <p:spPr>
          <a:xfrm>
            <a:off x="1403736" y="2211720"/>
            <a:ext cx="2520210" cy="0"/>
          </a:xfrm>
          <a:prstGeom prst="line">
            <a:avLst/>
          </a:prstGeom>
          <a:ln w="76200">
            <a:solidFill>
              <a:srgbClr val="1EA08C"/>
            </a:solidFill>
          </a:ln>
        </p:spPr>
        <p:style>
          <a:lnRef idx="1">
            <a:schemeClr val="accent1"/>
          </a:lnRef>
          <a:fillRef idx="0">
            <a:schemeClr val="accent1"/>
          </a:fillRef>
          <a:effectRef idx="0">
            <a:schemeClr val="accent1"/>
          </a:effectRef>
          <a:fontRef idx="minor">
            <a:schemeClr val="tx1"/>
          </a:fontRef>
        </p:style>
      </p:cxnSp>
      <p:sp>
        <p:nvSpPr>
          <p:cNvPr id="22" name="文本框 26"/>
          <p:cNvSpPr txBox="1">
            <a:spLocks noChangeArrowheads="1"/>
          </p:cNvSpPr>
          <p:nvPr/>
        </p:nvSpPr>
        <p:spPr bwMode="auto">
          <a:xfrm>
            <a:off x="1495586" y="1333121"/>
            <a:ext cx="1204206" cy="338554"/>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600" dirty="0">
                <a:latin typeface="思源黑体 CN Normal" pitchFamily="34" charset="-122"/>
                <a:ea typeface="思源黑体 CN Normal" pitchFamily="34" charset="-122"/>
              </a:rPr>
              <a:t>1980</a:t>
            </a:r>
            <a:r>
              <a:rPr lang="zh-CN" altLang="en-US" sz="1600" dirty="0">
                <a:latin typeface="思源黑体 CN Normal" pitchFamily="34" charset="-122"/>
                <a:ea typeface="思源黑体 CN Normal" pitchFamily="34" charset="-122"/>
              </a:rPr>
              <a:t>年</a:t>
            </a:r>
            <a:endParaRPr lang="zh-CN" altLang="en-US" sz="1600" dirty="0">
              <a:latin typeface="思源黑体 CN Normal" pitchFamily="34" charset="-122"/>
              <a:ea typeface="思源黑体 CN Normal" pitchFamily="34" charset="-122"/>
            </a:endParaRPr>
          </a:p>
        </p:txBody>
      </p:sp>
      <p:sp>
        <p:nvSpPr>
          <p:cNvPr id="23" name="文本框 26"/>
          <p:cNvSpPr txBox="1">
            <a:spLocks noChangeArrowheads="1"/>
          </p:cNvSpPr>
          <p:nvPr/>
        </p:nvSpPr>
        <p:spPr bwMode="auto">
          <a:xfrm>
            <a:off x="2903806" y="1350857"/>
            <a:ext cx="1204206" cy="338554"/>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600" dirty="0">
                <a:latin typeface="思源黑体 CN Normal" pitchFamily="34" charset="-122"/>
                <a:ea typeface="思源黑体 CN Normal" pitchFamily="34" charset="-122"/>
              </a:rPr>
              <a:t>1990</a:t>
            </a:r>
            <a:r>
              <a:rPr lang="zh-CN" altLang="en-US" sz="1600" dirty="0">
                <a:latin typeface="思源黑体 CN Normal" pitchFamily="34" charset="-122"/>
                <a:ea typeface="思源黑体 CN Normal" pitchFamily="34" charset="-122"/>
              </a:rPr>
              <a:t>年</a:t>
            </a:r>
            <a:endParaRPr lang="zh-CN" altLang="en-US" sz="1600" dirty="0">
              <a:latin typeface="思源黑体 CN Normal" pitchFamily="34" charset="-122"/>
              <a:ea typeface="思源黑体 CN Normal" pitchFamily="34" charset="-122"/>
            </a:endParaRPr>
          </a:p>
        </p:txBody>
      </p:sp>
      <p:sp>
        <p:nvSpPr>
          <p:cNvPr id="24" name="文本框 26"/>
          <p:cNvSpPr txBox="1">
            <a:spLocks noChangeArrowheads="1"/>
          </p:cNvSpPr>
          <p:nvPr/>
        </p:nvSpPr>
        <p:spPr bwMode="auto">
          <a:xfrm>
            <a:off x="4282112" y="1350857"/>
            <a:ext cx="1204206" cy="338554"/>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600" dirty="0">
                <a:latin typeface="思源黑体 CN Normal" pitchFamily="34" charset="-122"/>
                <a:ea typeface="思源黑体 CN Normal" pitchFamily="34" charset="-122"/>
              </a:rPr>
              <a:t>2000</a:t>
            </a:r>
            <a:r>
              <a:rPr lang="zh-CN" altLang="en-US" sz="1600" dirty="0">
                <a:latin typeface="思源黑体 CN Normal" pitchFamily="34" charset="-122"/>
                <a:ea typeface="思源黑体 CN Normal" pitchFamily="34" charset="-122"/>
              </a:rPr>
              <a:t>年</a:t>
            </a:r>
            <a:endParaRPr lang="zh-CN" altLang="en-US" sz="1600" dirty="0">
              <a:latin typeface="思源黑体 CN Normal" pitchFamily="34" charset="-122"/>
              <a:ea typeface="思源黑体 CN Normal" pitchFamily="34" charset="-122"/>
            </a:endParaRPr>
          </a:p>
        </p:txBody>
      </p:sp>
      <p:sp>
        <p:nvSpPr>
          <p:cNvPr id="25" name="文本框 26"/>
          <p:cNvSpPr txBox="1">
            <a:spLocks noChangeArrowheads="1"/>
          </p:cNvSpPr>
          <p:nvPr/>
        </p:nvSpPr>
        <p:spPr bwMode="auto">
          <a:xfrm>
            <a:off x="5624955" y="1350857"/>
            <a:ext cx="1204206" cy="338554"/>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600" dirty="0">
                <a:latin typeface="思源黑体 CN Normal" pitchFamily="34" charset="-122"/>
                <a:ea typeface="思源黑体 CN Normal" pitchFamily="34" charset="-122"/>
              </a:rPr>
              <a:t>2010</a:t>
            </a:r>
            <a:r>
              <a:rPr lang="zh-CN" altLang="en-US" sz="1600" dirty="0">
                <a:latin typeface="思源黑体 CN Normal" pitchFamily="34" charset="-122"/>
                <a:ea typeface="思源黑体 CN Normal" pitchFamily="34" charset="-122"/>
              </a:rPr>
              <a:t>年</a:t>
            </a:r>
            <a:endParaRPr lang="zh-CN" altLang="en-US" sz="1600" dirty="0">
              <a:latin typeface="思源黑体 CN Normal" pitchFamily="34" charset="-122"/>
              <a:ea typeface="思源黑体 CN Normal" pitchFamily="34" charset="-122"/>
            </a:endParaRPr>
          </a:p>
        </p:txBody>
      </p:sp>
      <p:cxnSp>
        <p:nvCxnSpPr>
          <p:cNvPr id="28" name="直接连接符 27"/>
          <p:cNvCxnSpPr/>
          <p:nvPr/>
        </p:nvCxnSpPr>
        <p:spPr>
          <a:xfrm>
            <a:off x="2005936" y="2715762"/>
            <a:ext cx="2520210" cy="0"/>
          </a:xfrm>
          <a:prstGeom prst="line">
            <a:avLst/>
          </a:prstGeom>
          <a:ln w="76200">
            <a:solidFill>
              <a:srgbClr val="1EA08C"/>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097689" y="3219804"/>
            <a:ext cx="1461087" cy="0"/>
          </a:xfrm>
          <a:prstGeom prst="line">
            <a:avLst/>
          </a:prstGeom>
          <a:ln w="76200">
            <a:solidFill>
              <a:srgbClr val="1EA08C"/>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635922" y="3723846"/>
            <a:ext cx="2304192" cy="0"/>
          </a:xfrm>
          <a:prstGeom prst="line">
            <a:avLst/>
          </a:prstGeom>
          <a:ln w="76200">
            <a:solidFill>
              <a:srgbClr val="1EA08C"/>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814073" y="4227888"/>
            <a:ext cx="1806309" cy="0"/>
          </a:xfrm>
          <a:prstGeom prst="line">
            <a:avLst/>
          </a:prstGeom>
          <a:ln w="76200">
            <a:solidFill>
              <a:srgbClr val="1EA08C"/>
            </a:solidFill>
          </a:ln>
        </p:spPr>
        <p:style>
          <a:lnRef idx="1">
            <a:schemeClr val="accent1"/>
          </a:lnRef>
          <a:fillRef idx="0">
            <a:schemeClr val="accent1"/>
          </a:fillRef>
          <a:effectRef idx="0">
            <a:schemeClr val="accent1"/>
          </a:effectRef>
          <a:fontRef idx="minor">
            <a:schemeClr val="tx1"/>
          </a:fontRef>
        </p:style>
      </p:cxnSp>
      <p:sp>
        <p:nvSpPr>
          <p:cNvPr id="40" name="文本框 26"/>
          <p:cNvSpPr txBox="1">
            <a:spLocks noChangeArrowheads="1"/>
          </p:cNvSpPr>
          <p:nvPr/>
        </p:nvSpPr>
        <p:spPr bwMode="auto">
          <a:xfrm>
            <a:off x="2246434" y="1890902"/>
            <a:ext cx="1204206" cy="276999"/>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200" dirty="0">
                <a:latin typeface="Poppins" pitchFamily="2" charset="0"/>
                <a:ea typeface="思源黑体 CN Normal" pitchFamily="34" charset="-122"/>
                <a:cs typeface="Poppins" pitchFamily="2" charset="0"/>
              </a:rPr>
              <a:t>HBV</a:t>
            </a:r>
            <a:endParaRPr lang="zh-CN" altLang="en-US" sz="1200" dirty="0">
              <a:latin typeface="Poppins" pitchFamily="2" charset="0"/>
              <a:ea typeface="思源黑体 CN Normal" pitchFamily="34" charset="-122"/>
              <a:cs typeface="Poppins" pitchFamily="2" charset="0"/>
            </a:endParaRPr>
          </a:p>
        </p:txBody>
      </p:sp>
      <p:sp>
        <p:nvSpPr>
          <p:cNvPr id="44" name="文本框 26"/>
          <p:cNvSpPr txBox="1">
            <a:spLocks noChangeArrowheads="1"/>
          </p:cNvSpPr>
          <p:nvPr/>
        </p:nvSpPr>
        <p:spPr bwMode="auto">
          <a:xfrm>
            <a:off x="2368212" y="2387472"/>
            <a:ext cx="1898116" cy="276999"/>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200" dirty="0">
                <a:latin typeface="Poppins" pitchFamily="2" charset="0"/>
                <a:ea typeface="思源黑体 CN Normal" pitchFamily="34" charset="-122"/>
                <a:cs typeface="Poppins" pitchFamily="2" charset="0"/>
              </a:rPr>
              <a:t>NANBHV/HCV</a:t>
            </a:r>
            <a:endParaRPr lang="zh-CN" altLang="en-US" sz="1200" dirty="0">
              <a:latin typeface="Poppins" pitchFamily="2" charset="0"/>
              <a:ea typeface="思源黑体 CN Normal" pitchFamily="34" charset="-122"/>
              <a:cs typeface="Poppins" pitchFamily="2" charset="0"/>
            </a:endParaRPr>
          </a:p>
        </p:txBody>
      </p:sp>
      <p:sp>
        <p:nvSpPr>
          <p:cNvPr id="45" name="文本框 26"/>
          <p:cNvSpPr txBox="1">
            <a:spLocks noChangeArrowheads="1"/>
          </p:cNvSpPr>
          <p:nvPr/>
        </p:nvSpPr>
        <p:spPr bwMode="auto">
          <a:xfrm>
            <a:off x="2334899" y="2904682"/>
            <a:ext cx="1204206" cy="276999"/>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200" dirty="0">
                <a:latin typeface="Poppins" pitchFamily="2" charset="0"/>
                <a:ea typeface="思源黑体 CN Normal" pitchFamily="34" charset="-122"/>
                <a:cs typeface="Poppins" pitchFamily="2" charset="0"/>
              </a:rPr>
              <a:t>HIV</a:t>
            </a:r>
            <a:endParaRPr lang="zh-CN" altLang="en-US" sz="1200" dirty="0">
              <a:latin typeface="Poppins" pitchFamily="2" charset="0"/>
              <a:ea typeface="思源黑体 CN Normal" pitchFamily="34" charset="-122"/>
              <a:cs typeface="Poppins" pitchFamily="2" charset="0"/>
            </a:endParaRPr>
          </a:p>
        </p:txBody>
      </p:sp>
      <p:sp>
        <p:nvSpPr>
          <p:cNvPr id="46" name="文本框 26"/>
          <p:cNvSpPr txBox="1">
            <a:spLocks noChangeArrowheads="1"/>
          </p:cNvSpPr>
          <p:nvPr/>
        </p:nvSpPr>
        <p:spPr bwMode="auto">
          <a:xfrm>
            <a:off x="4216953" y="3381779"/>
            <a:ext cx="1334523" cy="276999"/>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200" dirty="0">
                <a:latin typeface="Poppins" pitchFamily="2" charset="0"/>
                <a:ea typeface="思源黑体 CN Normal" pitchFamily="34" charset="-122"/>
                <a:cs typeface="Poppins" pitchFamily="2" charset="0"/>
              </a:rPr>
              <a:t>HAV/B19</a:t>
            </a:r>
            <a:endParaRPr lang="zh-CN" altLang="en-US" sz="1200" dirty="0">
              <a:latin typeface="Poppins" pitchFamily="2" charset="0"/>
              <a:ea typeface="思源黑体 CN Normal" pitchFamily="34" charset="-122"/>
              <a:cs typeface="Poppins" pitchFamily="2" charset="0"/>
            </a:endParaRPr>
          </a:p>
        </p:txBody>
      </p:sp>
      <p:sp>
        <p:nvSpPr>
          <p:cNvPr id="47" name="文本框 26"/>
          <p:cNvSpPr txBox="1">
            <a:spLocks noChangeArrowheads="1"/>
          </p:cNvSpPr>
          <p:nvPr/>
        </p:nvSpPr>
        <p:spPr bwMode="auto">
          <a:xfrm>
            <a:off x="4572000" y="3948010"/>
            <a:ext cx="2572223" cy="276999"/>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en-US" altLang="zh-CN" sz="1200" dirty="0">
                <a:latin typeface="Poppins" pitchFamily="2" charset="0"/>
                <a:ea typeface="思源黑体 CN Normal" pitchFamily="34" charset="-122"/>
                <a:cs typeface="Poppins" pitchFamily="2" charset="0"/>
              </a:rPr>
              <a:t>WNV, Dengue, H1N1, H5N1</a:t>
            </a:r>
            <a:endParaRPr lang="zh-CN" altLang="en-US" sz="1200" dirty="0">
              <a:latin typeface="Poppins" pitchFamily="2" charset="0"/>
              <a:ea typeface="思源黑体 CN Normal" pitchFamily="34" charset="-122"/>
              <a:cs typeface="Poppins" pitchFamily="2" charset="0"/>
            </a:endParaRPr>
          </a:p>
        </p:txBody>
      </p:sp>
      <p:sp>
        <p:nvSpPr>
          <p:cNvPr id="48" name="文本框 47"/>
          <p:cNvSpPr txBox="1"/>
          <p:nvPr/>
        </p:nvSpPr>
        <p:spPr>
          <a:xfrm>
            <a:off x="1447006" y="4528361"/>
            <a:ext cx="4572000" cy="276999"/>
          </a:xfrm>
          <a:prstGeom prst="rect">
            <a:avLst/>
          </a:prstGeom>
          <a:noFill/>
        </p:spPr>
        <p:txBody>
          <a:bodyPr wrap="square">
            <a:spAutoFit/>
          </a:bodyPr>
          <a:lstStyle/>
          <a:p>
            <a:r>
              <a:rPr lang="zh-CN" altLang="en-US" sz="1200" dirty="0">
                <a:latin typeface="思源黑体 CN Normal" pitchFamily="34" charset="-122"/>
                <a:ea typeface="思源黑体 CN Normal" pitchFamily="34" charset="-122"/>
              </a:rPr>
              <a:t>注：</a:t>
            </a:r>
            <a:r>
              <a:rPr lang="en-US" altLang="zh-CN" sz="1200" dirty="0">
                <a:latin typeface="Poppins" pitchFamily="2" charset="0"/>
                <a:ea typeface="思源黑体 CN Normal" pitchFamily="34" charset="-122"/>
                <a:cs typeface="Poppins" pitchFamily="2" charset="0"/>
              </a:rPr>
              <a:t>NANBHV</a:t>
            </a:r>
            <a:r>
              <a:rPr lang="zh-CN" altLang="en-US" sz="1200" dirty="0">
                <a:latin typeface="思源黑体 CN Normal" pitchFamily="34" charset="-122"/>
                <a:ea typeface="思源黑体 CN Normal" pitchFamily="34" charset="-122"/>
              </a:rPr>
              <a:t>：非甲非乙型肝炎病毒；</a:t>
            </a:r>
            <a:r>
              <a:rPr lang="en-US" altLang="zh-CN" sz="1200" dirty="0">
                <a:latin typeface="思源黑体 CN Normal" pitchFamily="34" charset="-122"/>
                <a:ea typeface="思源黑体 CN Normal" pitchFamily="34" charset="-122"/>
              </a:rPr>
              <a:t> </a:t>
            </a:r>
            <a:r>
              <a:rPr lang="en-US" altLang="zh-CN" sz="1200" dirty="0">
                <a:latin typeface="Poppins" pitchFamily="2" charset="0"/>
                <a:ea typeface="思源黑体 CN Normal" pitchFamily="34" charset="-122"/>
                <a:cs typeface="Poppins" pitchFamily="2" charset="0"/>
              </a:rPr>
              <a:t>Dengue</a:t>
            </a:r>
            <a:r>
              <a:rPr lang="zh-CN" altLang="en-US" sz="1200" dirty="0">
                <a:latin typeface="思源黑体 CN Normal" pitchFamily="34" charset="-122"/>
                <a:ea typeface="思源黑体 CN Normal" pitchFamily="34" charset="-122"/>
              </a:rPr>
              <a:t>：登革热</a:t>
            </a:r>
            <a:endParaRPr lang="zh-CN" altLang="en-US" sz="1200"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7"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8"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5" name="表格 4"/>
          <p:cNvGraphicFramePr>
            <a:graphicFrameLocks noGrp="1"/>
          </p:cNvGraphicFramePr>
          <p:nvPr/>
        </p:nvGraphicFramePr>
        <p:xfrm>
          <a:off x="1403736" y="1525253"/>
          <a:ext cx="6480539" cy="3341981"/>
        </p:xfrm>
        <a:graphic>
          <a:graphicData uri="http://schemas.openxmlformats.org/drawingml/2006/table">
            <a:tbl>
              <a:tblPr/>
              <a:tblGrid>
                <a:gridCol w="1554794"/>
                <a:gridCol w="1598355"/>
                <a:gridCol w="1156041"/>
                <a:gridCol w="2171349"/>
              </a:tblGrid>
              <a:tr h="317596">
                <a:tc>
                  <a:txBody>
                    <a:bodyPr/>
                    <a:lstStyle/>
                    <a:p>
                      <a:pPr algn="ctr" fontAlgn="ctr"/>
                      <a:r>
                        <a:rPr lang="en-US" sz="1100" b="1" i="0" u="none" strike="noStrike" dirty="0">
                          <a:solidFill>
                            <a:srgbClr val="FFFFFF"/>
                          </a:solidFill>
                          <a:effectLst/>
                          <a:latin typeface="Poppins" pitchFamily="2" charset="0"/>
                          <a:ea typeface="微软雅黑" panose="020B0503020204020204" pitchFamily="34" charset="-122"/>
                          <a:cs typeface="Poppins" pitchFamily="2" charset="0"/>
                        </a:rPr>
                        <a:t>Virus</a:t>
                      </a:r>
                      <a:endParaRPr lang="en-US" sz="1100" b="1" i="0" u="none" strike="noStrike" dirty="0">
                        <a:solidFill>
                          <a:srgbClr val="FFFFFF"/>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i="0" u="none" strike="noStrike" dirty="0">
                          <a:solidFill>
                            <a:srgbClr val="FFFFFF"/>
                          </a:solidFill>
                          <a:effectLst/>
                          <a:latin typeface="Poppins" pitchFamily="2" charset="0"/>
                          <a:ea typeface="微软雅黑" panose="020B0503020204020204" pitchFamily="34" charset="-122"/>
                          <a:cs typeface="Poppins" pitchFamily="2" charset="0"/>
                        </a:rPr>
                        <a:t>Cell</a:t>
                      </a:r>
                      <a:endParaRPr lang="en-US" sz="1100" b="1" i="0" u="none" strike="noStrike" dirty="0">
                        <a:solidFill>
                          <a:srgbClr val="FFFFFF"/>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i="0" u="none" strike="noStrike" dirty="0">
                          <a:solidFill>
                            <a:srgbClr val="FFFFFF"/>
                          </a:solidFill>
                          <a:effectLst/>
                          <a:latin typeface="Poppins" pitchFamily="2" charset="0"/>
                          <a:ea typeface="微软雅黑" panose="020B0503020204020204" pitchFamily="34" charset="-122"/>
                          <a:cs typeface="Poppins" pitchFamily="2" charset="0"/>
                        </a:rPr>
                        <a:t>Year</a:t>
                      </a:r>
                      <a:endParaRPr lang="en-US" sz="1100" b="1" i="0" u="none" strike="noStrike" dirty="0">
                        <a:solidFill>
                          <a:srgbClr val="FFFFFF"/>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i="0" u="none" strike="noStrike" dirty="0">
                          <a:solidFill>
                            <a:srgbClr val="FFFFFF"/>
                          </a:solidFill>
                          <a:effectLst/>
                          <a:latin typeface="Poppins" pitchFamily="2" charset="0"/>
                          <a:ea typeface="微软雅黑" panose="020B0503020204020204" pitchFamily="34" charset="-122"/>
                          <a:cs typeface="Poppins" pitchFamily="2" charset="0"/>
                        </a:rPr>
                        <a:t>Company</a:t>
                      </a:r>
                      <a:endParaRPr lang="en-US" sz="1100" b="1" i="0" u="none" strike="noStrike" dirty="0">
                        <a:solidFill>
                          <a:srgbClr val="FFFFFF"/>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177905">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EHDV</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a:solidFill>
                            <a:srgbClr val="000000"/>
                          </a:solidFill>
                          <a:effectLst/>
                          <a:latin typeface="Poppins" pitchFamily="2" charset="0"/>
                          <a:ea typeface="微软雅黑" panose="020B0503020204020204" pitchFamily="34" charset="-122"/>
                          <a:cs typeface="Poppins" pitchFamily="2" charset="0"/>
                        </a:rPr>
                        <a:t>1993</a:t>
                      </a:r>
                      <a:endParaRPr lang="en-US" altLang="zh-CN"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Bioferon</a:t>
                      </a: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 GmbH</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177905">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MVM</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1996</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Genentech</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77905">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MVM</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1996</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Genentech</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177905">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Reovirus</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Homo 1 Kidney</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1999</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Abbott Labs</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77905">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Vesivirus 2117</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a:solidFill>
                            <a:srgbClr val="000000"/>
                          </a:solidFill>
                          <a:effectLst/>
                          <a:latin typeface="Poppins" pitchFamily="2" charset="0"/>
                          <a:ea typeface="微软雅黑" panose="020B0503020204020204" pitchFamily="34" charset="-122"/>
                          <a:cs typeface="Poppins" pitchFamily="2" charset="0"/>
                        </a:rPr>
                        <a:t>2003</a:t>
                      </a:r>
                      <a:endParaRPr lang="en-US" altLang="zh-CN"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Boehringer</a:t>
                      </a: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 </a:t>
                      </a: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Ingelheim</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177905">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MVM</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2006</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Amgen</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77905">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Vesivirus 2117</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a:solidFill>
                            <a:srgbClr val="000000"/>
                          </a:solidFill>
                          <a:effectLst/>
                          <a:latin typeface="Poppins" pitchFamily="2" charset="0"/>
                          <a:ea typeface="微软雅黑" panose="020B0503020204020204" pitchFamily="34" charset="-122"/>
                          <a:cs typeface="Poppins" pitchFamily="2" charset="0"/>
                        </a:rPr>
                        <a:t>2008</a:t>
                      </a:r>
                      <a:endParaRPr lang="en-US" altLang="zh-CN"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Genzyme</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177905">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Vesivirus</a:t>
                      </a: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 2117</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2009</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Genzyme</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77905">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MVM</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2009</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Merrimack</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177905">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Vesivirus</a:t>
                      </a: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 2117</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2009</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Genzyme</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77905">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Human adenovirus </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HEK293</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a:solidFill>
                            <a:srgbClr val="000000"/>
                          </a:solidFill>
                          <a:effectLst/>
                          <a:latin typeface="Poppins" pitchFamily="2" charset="0"/>
                          <a:ea typeface="微软雅黑" panose="020B0503020204020204" pitchFamily="34" charset="-122"/>
                          <a:cs typeface="Poppins" pitchFamily="2" charset="0"/>
                        </a:rPr>
                        <a:t>2010</a:t>
                      </a:r>
                      <a:endParaRPr lang="en-US" altLang="zh-CN"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Eli Lilly</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177905">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Vesivirus</a:t>
                      </a: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 2117</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2010</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err="1">
                          <a:solidFill>
                            <a:srgbClr val="000000"/>
                          </a:solidFill>
                          <a:effectLst/>
                          <a:latin typeface="Poppins" pitchFamily="2" charset="0"/>
                          <a:ea typeface="微软雅黑" panose="020B0503020204020204" pitchFamily="34" charset="-122"/>
                          <a:cs typeface="Poppins" pitchFamily="2" charset="0"/>
                        </a:rPr>
                        <a:t>Genzyme</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77905">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PCV-1</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Vero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a:solidFill>
                            <a:srgbClr val="000000"/>
                          </a:solidFill>
                          <a:effectLst/>
                          <a:latin typeface="Poppins" pitchFamily="2" charset="0"/>
                          <a:ea typeface="微软雅黑" panose="020B0503020204020204" pitchFamily="34" charset="-122"/>
                          <a:cs typeface="Poppins" pitchFamily="2" charset="0"/>
                        </a:rPr>
                        <a:t>2010</a:t>
                      </a:r>
                      <a:endParaRPr lang="en-US" altLang="zh-CN"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GlaxoSmithKline</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177905">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Cache Valley virus</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100" b="0" i="0" u="none" strike="noStrike">
                          <a:solidFill>
                            <a:srgbClr val="000000"/>
                          </a:solidFill>
                          <a:effectLst/>
                          <a:latin typeface="Poppins" pitchFamily="2" charset="0"/>
                          <a:ea typeface="微软雅黑" panose="020B0503020204020204" pitchFamily="34" charset="-122"/>
                          <a:cs typeface="Poppins" pitchFamily="2" charset="0"/>
                        </a:rPr>
                        <a:t>2011</a:t>
                      </a:r>
                      <a:endParaRPr lang="en-US" altLang="zh-CN"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Amgen</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77905">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MVM</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2011</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Amgen</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177905">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MVM</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CHO</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rPr>
                        <a:t>2011</a:t>
                      </a:r>
                      <a:endParaRPr lang="en-US" altLang="zh-CN"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Merrimack</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77905">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MVM</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Poppins" pitchFamily="2" charset="0"/>
                          <a:ea typeface="微软雅黑" panose="020B0503020204020204" pitchFamily="34" charset="-122"/>
                          <a:cs typeface="Poppins" pitchFamily="2" charset="0"/>
                        </a:rPr>
                        <a:t>BHK-21</a:t>
                      </a:r>
                      <a:endParaRPr lang="en-US"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1100" b="0" i="0" u="none" strike="noStrike">
                          <a:solidFill>
                            <a:srgbClr val="000000"/>
                          </a:solidFill>
                          <a:effectLst/>
                          <a:latin typeface="Poppins" pitchFamily="2" charset="0"/>
                          <a:ea typeface="微软雅黑" panose="020B0503020204020204" pitchFamily="34" charset="-122"/>
                          <a:cs typeface="Poppins" pitchFamily="2" charset="0"/>
                        </a:rPr>
                        <a:t>2013</a:t>
                      </a:r>
                      <a:endParaRPr lang="en-US" altLang="zh-CN" sz="1100" b="0" i="0" u="none" strike="noStrike">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dirty="0">
                          <a:solidFill>
                            <a:srgbClr val="000000"/>
                          </a:solidFill>
                          <a:effectLst/>
                          <a:latin typeface="Poppins" pitchFamily="2" charset="0"/>
                          <a:ea typeface="微软雅黑" panose="020B0503020204020204" pitchFamily="34" charset="-122"/>
                          <a:cs typeface="Poppins" pitchFamily="2" charset="0"/>
                        </a:rPr>
                        <a:t>FMD</a:t>
                      </a:r>
                      <a:endParaRPr lang="en-US" sz="1100" b="0" i="0" u="none" strike="noStrike" dirty="0">
                        <a:solidFill>
                          <a:srgbClr val="000000"/>
                        </a:solidFill>
                        <a:effectLst/>
                        <a:latin typeface="Poppins" pitchFamily="2" charset="0"/>
                        <a:ea typeface="微软雅黑" panose="020B0503020204020204" pitchFamily="34" charset="-122"/>
                        <a:cs typeface="Poppins" pitchFamily="2" charset="0"/>
                      </a:endParaRPr>
                    </a:p>
                  </a:txBody>
                  <a:tcPr marL="7735" marR="7735" marT="7735"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8" name="矩形 17"/>
          <p:cNvSpPr/>
          <p:nvPr/>
        </p:nvSpPr>
        <p:spPr>
          <a:xfrm>
            <a:off x="395652" y="669965"/>
            <a:ext cx="2646878" cy="461665"/>
          </a:xfrm>
          <a:prstGeom prst="rect">
            <a:avLst/>
          </a:prstGeom>
        </p:spPr>
        <p:txBody>
          <a:bodyPr wrap="none">
            <a:spAutoFit/>
          </a:bodyPr>
          <a:lstStyle/>
          <a:p>
            <a:r>
              <a:rPr lang="zh-CN" altLang="en-US" sz="2400" b="1" dirty="0">
                <a:solidFill>
                  <a:srgbClr val="377D6C"/>
                </a:solidFill>
                <a:latin typeface="思源黑体 CN Normal" pitchFamily="34" charset="-122"/>
                <a:ea typeface="思源黑体 CN Normal" pitchFamily="34" charset="-122"/>
              </a:rPr>
              <a:t>病毒污染事件回顾</a:t>
            </a:r>
            <a:endParaRPr lang="zh-CN" altLang="en-US" sz="2400" b="1" dirty="0">
              <a:solidFill>
                <a:srgbClr val="377D6C"/>
              </a:solidFill>
              <a:latin typeface="思源黑体 CN Normal" pitchFamily="34" charset="-122"/>
              <a:ea typeface="思源黑体 CN Normal" pitchFamily="34" charset="-122"/>
            </a:endParaRPr>
          </a:p>
        </p:txBody>
      </p:sp>
      <p:sp>
        <p:nvSpPr>
          <p:cNvPr id="16" name="文本框 15"/>
          <p:cNvSpPr txBox="1"/>
          <p:nvPr/>
        </p:nvSpPr>
        <p:spPr>
          <a:xfrm>
            <a:off x="2735846" y="1174553"/>
            <a:ext cx="3924328" cy="307777"/>
          </a:xfrm>
          <a:prstGeom prst="rect">
            <a:avLst/>
          </a:prstGeom>
          <a:noFill/>
        </p:spPr>
        <p:txBody>
          <a:bodyPr vert="horz" wrap="square" rtlCol="0">
            <a:spAutoFit/>
          </a:bodyPr>
          <a:lstStyle/>
          <a:p>
            <a:r>
              <a:rPr lang="zh-CN" altLang="en-US" sz="1400" b="1" dirty="0">
                <a:latin typeface="思源黑体 CN Normal" pitchFamily="34" charset="-122"/>
                <a:ea typeface="思源黑体 CN Normal" pitchFamily="34" charset="-122"/>
              </a:rPr>
              <a:t>工程细胞来源治疗用生物制品的病毒污染事故</a:t>
            </a:r>
            <a:endParaRPr lang="zh-CN" altLang="en-US" sz="1400" b="1"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7"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8"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323646" y="630854"/>
            <a:ext cx="2646878" cy="461665"/>
          </a:xfrm>
          <a:prstGeom prst="rect">
            <a:avLst/>
          </a:prstGeom>
        </p:spPr>
        <p:txBody>
          <a:bodyPr wrap="none">
            <a:spAutoFit/>
          </a:bodyPr>
          <a:lstStyle/>
          <a:p>
            <a:r>
              <a:rPr lang="zh-CN" altLang="en-US" sz="2400" b="1" dirty="0">
                <a:solidFill>
                  <a:srgbClr val="377D6C"/>
                </a:solidFill>
                <a:latin typeface="思源黑体 CN Normal" pitchFamily="34" charset="-122"/>
                <a:ea typeface="思源黑体 CN Normal" pitchFamily="34" charset="-122"/>
              </a:rPr>
              <a:t>内源性病毒污染源</a:t>
            </a:r>
            <a:endParaRPr lang="zh-CN" altLang="en-US" sz="2400" b="1" dirty="0">
              <a:solidFill>
                <a:srgbClr val="377D6C"/>
              </a:solidFill>
              <a:latin typeface="思源黑体 CN Normal" pitchFamily="34" charset="-122"/>
              <a:ea typeface="思源黑体 CN Normal" pitchFamily="34" charset="-122"/>
            </a:endParaRPr>
          </a:p>
        </p:txBody>
      </p:sp>
      <p:graphicFrame>
        <p:nvGraphicFramePr>
          <p:cNvPr id="30" name="图示 29"/>
          <p:cNvGraphicFramePr/>
          <p:nvPr/>
        </p:nvGraphicFramePr>
        <p:xfrm>
          <a:off x="1115616" y="1239936"/>
          <a:ext cx="6984678" cy="35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7"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8"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395652" y="669965"/>
            <a:ext cx="2646878" cy="461665"/>
          </a:xfrm>
          <a:prstGeom prst="rect">
            <a:avLst/>
          </a:prstGeom>
        </p:spPr>
        <p:txBody>
          <a:bodyPr wrap="none">
            <a:spAutoFit/>
          </a:bodyPr>
          <a:lstStyle/>
          <a:p>
            <a:r>
              <a:rPr lang="zh-CN" altLang="en-US" sz="2400" b="1" dirty="0">
                <a:solidFill>
                  <a:srgbClr val="377D6C"/>
                </a:solidFill>
                <a:latin typeface="思源黑体 CN Normal" pitchFamily="34" charset="-122"/>
                <a:ea typeface="思源黑体 CN Normal" pitchFamily="34" charset="-122"/>
              </a:rPr>
              <a:t>外源性病毒污染源</a:t>
            </a:r>
            <a:endParaRPr lang="zh-CN" altLang="en-US" sz="2400" b="1" dirty="0">
              <a:solidFill>
                <a:srgbClr val="377D6C"/>
              </a:solidFill>
              <a:latin typeface="思源黑体 CN Normal" pitchFamily="34" charset="-122"/>
              <a:ea typeface="思源黑体 CN Normal" pitchFamily="34" charset="-122"/>
            </a:endParaRPr>
          </a:p>
        </p:txBody>
      </p:sp>
      <p:graphicFrame>
        <p:nvGraphicFramePr>
          <p:cNvPr id="3" name="图示 2"/>
          <p:cNvGraphicFramePr/>
          <p:nvPr/>
        </p:nvGraphicFramePr>
        <p:xfrm>
          <a:off x="251640" y="1419654"/>
          <a:ext cx="8640820" cy="3364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25" name="TextBox 24"/>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sp>
        <p:nvSpPr>
          <p:cNvPr id="4" name="副标题 2"/>
          <p:cNvSpPr txBox="1"/>
          <p:nvPr/>
        </p:nvSpPr>
        <p:spPr>
          <a:xfrm>
            <a:off x="611560" y="2571750"/>
            <a:ext cx="7920880" cy="1152128"/>
          </a:xfrm>
          <a:prstGeom prst="rect">
            <a:avLst/>
          </a:prstGeom>
        </p:spPr>
        <p:txBody>
          <a:bodyPr>
            <a:normAutofit/>
          </a:bodyPr>
          <a:lstStyle/>
          <a:p>
            <a:pPr algn="ctr">
              <a:lnSpc>
                <a:spcPct val="90000"/>
              </a:lnSpc>
            </a:pPr>
            <a:r>
              <a:rPr lang="zh-CN" altLang="en-US" sz="3600" b="1" dirty="0">
                <a:solidFill>
                  <a:srgbClr val="007E66"/>
                </a:solidFill>
                <a:latin typeface="Poppins" pitchFamily="2" charset="0"/>
                <a:ea typeface="思源黑体 CN Regular" pitchFamily="34" charset="-122"/>
                <a:cs typeface="Poppins" pitchFamily="2" charset="0"/>
              </a:rPr>
              <a:t>国内外病毒安全相关法规及综述</a:t>
            </a:r>
            <a:endParaRPr lang="zh-CN" altLang="en-US" sz="3600" b="1" dirty="0">
              <a:solidFill>
                <a:srgbClr val="007E66"/>
              </a:solidFill>
              <a:latin typeface="Poppins" pitchFamily="2" charset="0"/>
              <a:ea typeface="思源黑体 CN Regular"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itchFamily="2" charset="0"/>
                <a:ea typeface="思源黑体 CN Regular" pitchFamily="34" charset="-122"/>
                <a:cs typeface="Poppins" pitchFamily="2" charset="0"/>
              </a:rPr>
              <a:t>02</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6"/>
          <p:cNvSpPr txBox="1">
            <a:spLocks noChangeArrowheads="1"/>
          </p:cNvSpPr>
          <p:nvPr/>
        </p:nvSpPr>
        <p:spPr bwMode="auto">
          <a:xfrm>
            <a:off x="2719739" y="3383789"/>
            <a:ext cx="2904059" cy="369332"/>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国内病毒安全相关法规</a:t>
            </a:r>
            <a:endParaRPr lang="zh-CN" altLang="en-US" b="1" dirty="0">
              <a:solidFill>
                <a:srgbClr val="377D6C"/>
              </a:solidFill>
              <a:latin typeface="思源黑体 CN Normal" pitchFamily="34" charset="-122"/>
              <a:ea typeface="思源黑体 CN Normal" pitchFamily="34" charset="-122"/>
            </a:endParaRPr>
          </a:p>
        </p:txBody>
      </p:sp>
      <p:sp>
        <p:nvSpPr>
          <p:cNvPr id="13" name="文本框 10"/>
          <p:cNvSpPr txBox="1">
            <a:spLocks noChangeArrowheads="1"/>
          </p:cNvSpPr>
          <p:nvPr/>
        </p:nvSpPr>
        <p:spPr bwMode="auto">
          <a:xfrm>
            <a:off x="2719740" y="3837190"/>
            <a:ext cx="3220374" cy="369332"/>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国外病毒安全相关法规</a:t>
            </a:r>
            <a:endParaRPr lang="zh-CN" altLang="en-US" b="1" dirty="0">
              <a:solidFill>
                <a:srgbClr val="377D6C"/>
              </a:solidFill>
              <a:latin typeface="思源黑体 CN Normal" pitchFamily="34" charset="-122"/>
              <a:ea typeface="思源黑体 CN Normal" pitchFamily="34" charset="-122"/>
            </a:endParaRPr>
          </a:p>
        </p:txBody>
      </p:sp>
      <p:sp>
        <p:nvSpPr>
          <p:cNvPr id="21" name="矩形 20"/>
          <p:cNvSpPr/>
          <p:nvPr/>
        </p:nvSpPr>
        <p:spPr>
          <a:xfrm>
            <a:off x="2719740" y="4290592"/>
            <a:ext cx="3544147" cy="369332"/>
          </a:xfrm>
          <a:prstGeom prst="rect">
            <a:avLst/>
          </a:prstGeom>
        </p:spPr>
        <p:txBody>
          <a:bodyPr wrap="square">
            <a:spAutoFit/>
          </a:bodyPr>
          <a:lstStyle/>
          <a:p>
            <a:pPr>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  病毒安全相关法规总体要求</a:t>
            </a:r>
            <a:endParaRPr lang="zh-CN" altLang="en-US" b="1" dirty="0">
              <a:solidFill>
                <a:srgbClr val="377D6C"/>
              </a:solidFill>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95652" y="669965"/>
            <a:ext cx="2236510"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国内病毒安全法规</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5" name="表格 4"/>
          <p:cNvGraphicFramePr>
            <a:graphicFrameLocks noGrp="1"/>
          </p:cNvGraphicFramePr>
          <p:nvPr/>
        </p:nvGraphicFramePr>
        <p:xfrm>
          <a:off x="683676" y="1203636"/>
          <a:ext cx="7848654" cy="3531778"/>
        </p:xfrm>
        <a:graphic>
          <a:graphicData uri="http://schemas.openxmlformats.org/drawingml/2006/table">
            <a:tbl>
              <a:tblPr/>
              <a:tblGrid>
                <a:gridCol w="1056088"/>
                <a:gridCol w="3336278"/>
                <a:gridCol w="1819477"/>
                <a:gridCol w="1636811"/>
              </a:tblGrid>
              <a:tr h="379251">
                <a:tc>
                  <a:txBody>
                    <a:bodyPr/>
                    <a:lstStyle/>
                    <a:p>
                      <a:pPr algn="ctr" fontAlgn="ctr"/>
                      <a:r>
                        <a:rPr lang="zh-CN" altLang="en-US" sz="1100" b="0" i="0" u="none" strike="noStrike" dirty="0">
                          <a:solidFill>
                            <a:schemeClr val="bg1"/>
                          </a:solidFill>
                          <a:effectLst/>
                          <a:latin typeface="思源黑体 CN Normal" pitchFamily="34" charset="-122"/>
                          <a:ea typeface="思源黑体 CN Normal" pitchFamily="34" charset="-122"/>
                        </a:rPr>
                        <a:t>发布时间</a:t>
                      </a:r>
                      <a:endParaRPr lang="zh-CN" altLang="en-US" sz="1100" b="0" i="0" u="none" strike="noStrike" dirty="0">
                        <a:solidFill>
                          <a:schemeClr val="bg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100" b="0" i="0" u="none" strike="noStrike" dirty="0">
                          <a:solidFill>
                            <a:schemeClr val="bg1"/>
                          </a:solidFill>
                          <a:effectLst/>
                          <a:latin typeface="思源黑体 CN Normal" pitchFamily="34" charset="-122"/>
                          <a:ea typeface="思源黑体 CN Normal" pitchFamily="34" charset="-122"/>
                        </a:rPr>
                        <a:t>文件名称</a:t>
                      </a:r>
                      <a:endParaRPr lang="zh-CN" altLang="en-US" sz="1100" b="0" i="0" u="none" strike="noStrike" dirty="0">
                        <a:solidFill>
                          <a:schemeClr val="bg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100" b="0" i="0" u="none" strike="noStrike" dirty="0">
                          <a:solidFill>
                            <a:schemeClr val="bg1"/>
                          </a:solidFill>
                          <a:effectLst/>
                          <a:latin typeface="思源黑体 CN Normal" pitchFamily="34" charset="-122"/>
                          <a:ea typeface="思源黑体 CN Normal" pitchFamily="34" charset="-122"/>
                        </a:rPr>
                        <a:t>阐述重点</a:t>
                      </a:r>
                      <a:endParaRPr lang="zh-CN" altLang="en-US" sz="1100" b="0" i="0" u="none" strike="noStrike" dirty="0">
                        <a:solidFill>
                          <a:schemeClr val="bg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100" b="0" i="0" u="none" strike="noStrike" dirty="0">
                          <a:solidFill>
                            <a:schemeClr val="bg1"/>
                          </a:solidFill>
                          <a:effectLst/>
                          <a:latin typeface="思源黑体 CN Normal" pitchFamily="34" charset="-122"/>
                          <a:ea typeface="思源黑体 CN Normal" pitchFamily="34" charset="-122"/>
                        </a:rPr>
                        <a:t>使用范围</a:t>
                      </a:r>
                      <a:endParaRPr lang="zh-CN" altLang="en-US" sz="1100" b="0" i="0" u="none" strike="noStrike" dirty="0">
                        <a:solidFill>
                          <a:schemeClr val="bg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331845">
                <a:tc>
                  <a:txBody>
                    <a:bodyPr/>
                    <a:lstStyle/>
                    <a:p>
                      <a:pPr algn="ctr" fontAlgn="ctr"/>
                      <a:r>
                        <a:rPr lang="en-US" altLang="zh-CN" sz="1000" b="0" i="0" u="none" strike="noStrike" dirty="0">
                          <a:solidFill>
                            <a:schemeClr val="tx1"/>
                          </a:solidFill>
                          <a:effectLst/>
                          <a:latin typeface="思源黑体 CN Normal" pitchFamily="34" charset="-122"/>
                          <a:ea typeface="思源黑体 CN Normal" pitchFamily="34" charset="-122"/>
                        </a:rPr>
                        <a:t>2002</a:t>
                      </a:r>
                      <a:endParaRPr lang="en-US" altLang="zh-CN"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ctr"/>
                      <a:r>
                        <a:rPr lang="zh-CN" altLang="en-US" sz="1000" b="0" i="0" u="none" strike="noStrike" dirty="0">
                          <a:solidFill>
                            <a:schemeClr val="tx1"/>
                          </a:solidFill>
                          <a:effectLst/>
                          <a:latin typeface="思源黑体 CN Normal" pitchFamily="34" charset="-122"/>
                          <a:ea typeface="思源黑体 CN Normal" pitchFamily="34" charset="-122"/>
                        </a:rPr>
                        <a:t>关于进一步加强牛源性及其他相关药品监督管理的公告</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污染源控制，原材料控制</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a:solidFill>
                            <a:schemeClr val="tx1"/>
                          </a:solidFill>
                          <a:effectLst/>
                          <a:latin typeface="思源黑体 CN Normal" pitchFamily="34" charset="-122"/>
                          <a:ea typeface="思源黑体 CN Normal" pitchFamily="34" charset="-122"/>
                        </a:rPr>
                        <a:t>生物制品</a:t>
                      </a:r>
                      <a:endParaRPr lang="zh-CN" altLang="en-US" sz="1000" b="0" i="0" u="none" strike="noStrike">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331845">
                <a:tc>
                  <a:txBody>
                    <a:bodyPr/>
                    <a:lstStyle/>
                    <a:p>
                      <a:pPr algn="ctr" fontAlgn="ctr"/>
                      <a:r>
                        <a:rPr lang="en-US" altLang="zh-CN" sz="1000" b="0" i="0" u="none" strike="noStrike" dirty="0">
                          <a:solidFill>
                            <a:schemeClr val="tx1"/>
                          </a:solidFill>
                          <a:effectLst/>
                          <a:latin typeface="思源黑体 CN Normal" pitchFamily="34" charset="-122"/>
                          <a:ea typeface="思源黑体 CN Normal" pitchFamily="34" charset="-122"/>
                        </a:rPr>
                        <a:t>2003</a:t>
                      </a:r>
                      <a:endParaRPr lang="en-US" altLang="zh-CN"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fontAlgn="ctr"/>
                      <a:r>
                        <a:rPr lang="zh-CN" altLang="en-US" sz="1000" b="0" i="0" u="none" strike="noStrike" dirty="0">
                          <a:solidFill>
                            <a:schemeClr val="tx1"/>
                          </a:solidFill>
                          <a:effectLst/>
                          <a:latin typeface="思源黑体 CN Normal" pitchFamily="34" charset="-122"/>
                          <a:ea typeface="思源黑体 CN Normal" pitchFamily="34" charset="-122"/>
                        </a:rPr>
                        <a:t>人用单克隆抗体质量控制技术指导原则</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单克隆抗体制品的综合要求</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单克隆抗体</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31845">
                <a:tc>
                  <a:txBody>
                    <a:bodyPr/>
                    <a:lstStyle/>
                    <a:p>
                      <a:pPr algn="ctr" fontAlgn="ctr"/>
                      <a:r>
                        <a:rPr lang="en-US" altLang="zh-CN" sz="1000" b="0" i="0" u="none" strike="noStrike">
                          <a:solidFill>
                            <a:schemeClr val="tx1"/>
                          </a:solidFill>
                          <a:effectLst/>
                          <a:latin typeface="思源黑体 CN Normal" pitchFamily="34" charset="-122"/>
                          <a:ea typeface="思源黑体 CN Normal" pitchFamily="34" charset="-122"/>
                        </a:rPr>
                        <a:t>2003</a:t>
                      </a:r>
                      <a:endParaRPr lang="en-US" altLang="zh-CN" sz="1000" b="0" i="0" u="none" strike="noStrike">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ctr"/>
                      <a:r>
                        <a:rPr lang="zh-CN" altLang="en-US" sz="1000" b="0" i="0" u="none" strike="noStrike" dirty="0">
                          <a:solidFill>
                            <a:schemeClr val="tx1"/>
                          </a:solidFill>
                          <a:effectLst/>
                          <a:latin typeface="思源黑体 CN Normal" pitchFamily="34" charset="-122"/>
                          <a:ea typeface="思源黑体 CN Normal" pitchFamily="34" charset="-122"/>
                        </a:rPr>
                        <a:t>任用重组</a:t>
                      </a:r>
                      <a:r>
                        <a:rPr lang="en-US" altLang="zh-CN" sz="1000" b="0" i="0" u="none" strike="noStrike" dirty="0">
                          <a:solidFill>
                            <a:schemeClr val="tx1"/>
                          </a:solidFill>
                          <a:effectLst/>
                          <a:latin typeface="思源黑体 CN Normal" pitchFamily="34" charset="-122"/>
                          <a:ea typeface="思源黑体 CN Normal" pitchFamily="34" charset="-122"/>
                        </a:rPr>
                        <a:t>DNA</a:t>
                      </a:r>
                      <a:r>
                        <a:rPr lang="zh-CN" altLang="en-US" sz="1000" b="0" i="0" u="none" strike="noStrike" dirty="0">
                          <a:solidFill>
                            <a:schemeClr val="tx1"/>
                          </a:solidFill>
                          <a:effectLst/>
                          <a:latin typeface="思源黑体 CN Normal" pitchFamily="34" charset="-122"/>
                          <a:ea typeface="思源黑体 CN Normal" pitchFamily="34" charset="-122"/>
                        </a:rPr>
                        <a:t>制品质量控制技术指导原则</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重组</a:t>
                      </a:r>
                      <a:r>
                        <a:rPr lang="en-US" altLang="zh-CN" sz="1000" b="0" i="0" u="none" strike="noStrike" dirty="0">
                          <a:solidFill>
                            <a:schemeClr val="tx1"/>
                          </a:solidFill>
                          <a:effectLst/>
                          <a:latin typeface="思源黑体 CN Normal" pitchFamily="34" charset="-122"/>
                          <a:ea typeface="思源黑体 CN Normal" pitchFamily="34" charset="-122"/>
                        </a:rPr>
                        <a:t>DNA</a:t>
                      </a:r>
                      <a:r>
                        <a:rPr lang="zh-CN" altLang="en-US" sz="1000" b="0" i="0" u="none" strike="noStrike" dirty="0">
                          <a:solidFill>
                            <a:schemeClr val="tx1"/>
                          </a:solidFill>
                          <a:effectLst/>
                          <a:latin typeface="思源黑体 CN Normal" pitchFamily="34" charset="-122"/>
                          <a:ea typeface="思源黑体 CN Normal" pitchFamily="34" charset="-122"/>
                        </a:rPr>
                        <a:t>制品的综合要求</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重组</a:t>
                      </a:r>
                      <a:r>
                        <a:rPr lang="en-US" sz="1000" b="0" i="0" u="none" strike="noStrike" dirty="0">
                          <a:solidFill>
                            <a:schemeClr val="tx1"/>
                          </a:solidFill>
                          <a:effectLst/>
                          <a:latin typeface="思源黑体 CN Normal" pitchFamily="34" charset="-122"/>
                          <a:ea typeface="思源黑体 CN Normal" pitchFamily="34" charset="-122"/>
                        </a:rPr>
                        <a:t>DNA</a:t>
                      </a:r>
                      <a:r>
                        <a:rPr lang="zh-CN" altLang="en-US" sz="1000" b="0" i="0" u="none" strike="noStrike" dirty="0">
                          <a:solidFill>
                            <a:schemeClr val="tx1"/>
                          </a:solidFill>
                          <a:effectLst/>
                          <a:latin typeface="思源黑体 CN Normal" pitchFamily="34" charset="-122"/>
                          <a:ea typeface="思源黑体 CN Normal" pitchFamily="34" charset="-122"/>
                        </a:rPr>
                        <a:t>制品</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331845">
                <a:tc>
                  <a:txBody>
                    <a:bodyPr/>
                    <a:lstStyle/>
                    <a:p>
                      <a:pPr algn="ctr" fontAlgn="ctr"/>
                      <a:r>
                        <a:rPr lang="en-US" altLang="zh-CN" sz="1000" b="0" i="0" u="none" strike="noStrike" dirty="0">
                          <a:solidFill>
                            <a:schemeClr val="tx1"/>
                          </a:solidFill>
                          <a:effectLst/>
                          <a:latin typeface="思源黑体 CN Normal" pitchFamily="34" charset="-122"/>
                          <a:ea typeface="思源黑体 CN Normal" pitchFamily="34" charset="-122"/>
                        </a:rPr>
                        <a:t>2003</a:t>
                      </a:r>
                      <a:endParaRPr lang="en-US" altLang="zh-CN"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fontAlgn="ctr"/>
                      <a:r>
                        <a:rPr lang="zh-CN" altLang="en-US" sz="1000" b="0" i="0" u="none" strike="noStrike" dirty="0">
                          <a:solidFill>
                            <a:schemeClr val="tx1"/>
                          </a:solidFill>
                          <a:effectLst/>
                          <a:latin typeface="思源黑体 CN Normal" pitchFamily="34" charset="-122"/>
                          <a:ea typeface="思源黑体 CN Normal" pitchFamily="34" charset="-122"/>
                        </a:rPr>
                        <a:t>细胞培养用牛血清生产和质量控制技术指导原则</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污染源控制，原材料控制</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生物制品</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97767">
                <a:tc>
                  <a:txBody>
                    <a:bodyPr/>
                    <a:lstStyle/>
                    <a:p>
                      <a:pPr algn="ctr" fontAlgn="ctr"/>
                      <a:r>
                        <a:rPr lang="en-US" altLang="zh-CN" sz="1000" b="0" i="0" u="none" strike="noStrike">
                          <a:solidFill>
                            <a:schemeClr val="tx1"/>
                          </a:solidFill>
                          <a:effectLst/>
                          <a:latin typeface="思源黑体 CN Normal" pitchFamily="34" charset="-122"/>
                          <a:ea typeface="思源黑体 CN Normal" pitchFamily="34" charset="-122"/>
                        </a:rPr>
                        <a:t>2005</a:t>
                      </a:r>
                      <a:endParaRPr lang="en-US" altLang="zh-CN" sz="1000" b="0" i="0" u="none" strike="noStrike">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ctr"/>
                      <a:r>
                        <a:rPr lang="zh-CN" altLang="en-US" sz="1000" b="0" i="0" u="none" strike="noStrike" dirty="0">
                          <a:solidFill>
                            <a:schemeClr val="tx1"/>
                          </a:solidFill>
                          <a:effectLst/>
                          <a:latin typeface="思源黑体 CN Normal" pitchFamily="34" charset="-122"/>
                          <a:ea typeface="思源黑体 CN Normal" pitchFamily="34" charset="-122"/>
                        </a:rPr>
                        <a:t>生物组织提取制品和真核细胞表达制品的病毒安全性评价技术审评一般原则</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病毒安全性评价</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单克隆抗体</a:t>
                      </a:r>
                      <a:r>
                        <a:rPr lang="en-US" altLang="zh-CN" sz="1000" b="0" i="0" u="none" strike="noStrike" dirty="0">
                          <a:solidFill>
                            <a:schemeClr val="tx1"/>
                          </a:solidFill>
                          <a:effectLst/>
                          <a:latin typeface="思源黑体 CN Normal" pitchFamily="34" charset="-122"/>
                          <a:ea typeface="思源黑体 CN Normal" pitchFamily="34" charset="-122"/>
                        </a:rPr>
                        <a:t>/</a:t>
                      </a:r>
                      <a:r>
                        <a:rPr lang="zh-CN" altLang="en-US" sz="1000" b="0" i="0" u="none" strike="noStrike" dirty="0">
                          <a:solidFill>
                            <a:schemeClr val="tx1"/>
                          </a:solidFill>
                          <a:effectLst/>
                          <a:latin typeface="思源黑体 CN Normal" pitchFamily="34" charset="-122"/>
                          <a:ea typeface="思源黑体 CN Normal" pitchFamily="34" charset="-122"/>
                        </a:rPr>
                        <a:t>重组</a:t>
                      </a:r>
                      <a:r>
                        <a:rPr lang="en-US" altLang="zh-CN" sz="1000" b="0" i="0" u="none" strike="noStrike" dirty="0">
                          <a:solidFill>
                            <a:schemeClr val="tx1"/>
                          </a:solidFill>
                          <a:effectLst/>
                          <a:latin typeface="思源黑体 CN Normal" pitchFamily="34" charset="-122"/>
                          <a:ea typeface="思源黑体 CN Normal" pitchFamily="34" charset="-122"/>
                        </a:rPr>
                        <a:t>DNA</a:t>
                      </a:r>
                      <a:r>
                        <a:rPr lang="zh-CN" altLang="en-US" sz="1000" b="0" i="0" u="none" strike="noStrike" dirty="0">
                          <a:solidFill>
                            <a:schemeClr val="tx1"/>
                          </a:solidFill>
                          <a:effectLst/>
                          <a:latin typeface="思源黑体 CN Normal" pitchFamily="34" charset="-122"/>
                          <a:ea typeface="思源黑体 CN Normal" pitchFamily="34" charset="-122"/>
                        </a:rPr>
                        <a:t>制品</a:t>
                      </a:r>
                      <a:r>
                        <a:rPr lang="en-US" altLang="zh-CN" sz="1000" b="0" i="0" u="none" strike="noStrike" dirty="0">
                          <a:solidFill>
                            <a:schemeClr val="tx1"/>
                          </a:solidFill>
                          <a:effectLst/>
                          <a:latin typeface="思源黑体 CN Normal" pitchFamily="34" charset="-122"/>
                          <a:ea typeface="思源黑体 CN Normal" pitchFamily="34" charset="-122"/>
                        </a:rPr>
                        <a:t>/</a:t>
                      </a:r>
                      <a:r>
                        <a:rPr lang="zh-CN" altLang="en-US" sz="1000" b="0" i="0" u="none" strike="noStrike" dirty="0">
                          <a:solidFill>
                            <a:schemeClr val="tx1"/>
                          </a:solidFill>
                          <a:effectLst/>
                          <a:latin typeface="思源黑体 CN Normal" pitchFamily="34" charset="-122"/>
                          <a:ea typeface="思源黑体 CN Normal" pitchFamily="34" charset="-122"/>
                        </a:rPr>
                        <a:t>生物组织提取制品</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331845">
                <a:tc>
                  <a:txBody>
                    <a:bodyPr/>
                    <a:lstStyle/>
                    <a:p>
                      <a:pPr algn="ctr" fontAlgn="ctr"/>
                      <a:r>
                        <a:rPr lang="en-US" altLang="zh-CN" sz="1000" b="0" i="0" u="none" strike="noStrike" dirty="0">
                          <a:solidFill>
                            <a:schemeClr val="tx1"/>
                          </a:solidFill>
                          <a:effectLst/>
                          <a:latin typeface="思源黑体 CN Normal" pitchFamily="34" charset="-122"/>
                          <a:ea typeface="思源黑体 CN Normal" pitchFamily="34" charset="-122"/>
                        </a:rPr>
                        <a:t>2005</a:t>
                      </a:r>
                      <a:endParaRPr lang="en-US" altLang="zh-CN"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fontAlgn="ctr"/>
                      <a:r>
                        <a:rPr lang="zh-CN" altLang="en-US" sz="1000" b="0" i="0" u="none" strike="noStrike" dirty="0">
                          <a:solidFill>
                            <a:schemeClr val="tx1"/>
                          </a:solidFill>
                          <a:effectLst/>
                          <a:latin typeface="思源黑体 CN Normal" pitchFamily="34" charset="-122"/>
                          <a:ea typeface="思源黑体 CN Normal" pitchFamily="34" charset="-122"/>
                        </a:rPr>
                        <a:t>疫苗生产用细胞基质的技术审评一般原则</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疫苗的综合要求</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疫苗</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31845">
                <a:tc>
                  <a:txBody>
                    <a:bodyPr/>
                    <a:lstStyle/>
                    <a:p>
                      <a:pPr algn="ctr" fontAlgn="ctr"/>
                      <a:r>
                        <a:rPr lang="en-US" altLang="zh-CN" sz="1000" b="0" i="0" u="none" strike="noStrike">
                          <a:solidFill>
                            <a:schemeClr val="tx1"/>
                          </a:solidFill>
                          <a:effectLst/>
                          <a:latin typeface="思源黑体 CN Normal" pitchFamily="34" charset="-122"/>
                          <a:ea typeface="思源黑体 CN Normal" pitchFamily="34" charset="-122"/>
                        </a:rPr>
                        <a:t>2011</a:t>
                      </a:r>
                      <a:endParaRPr lang="en-US" altLang="zh-CN" sz="1000" b="0" i="0" u="none" strike="noStrike">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ctr"/>
                      <a:r>
                        <a:rPr lang="en-US" altLang="zh-CN" sz="1000" b="0" i="0" u="none" strike="noStrike" dirty="0">
                          <a:solidFill>
                            <a:schemeClr val="tx1"/>
                          </a:solidFill>
                          <a:effectLst/>
                          <a:latin typeface="思源黑体 CN Normal" pitchFamily="34" charset="-122"/>
                          <a:ea typeface="思源黑体 CN Normal" pitchFamily="34" charset="-122"/>
                        </a:rPr>
                        <a:t>2010</a:t>
                      </a:r>
                      <a:r>
                        <a:rPr lang="zh-CN" altLang="en-US" sz="1000" b="0" i="0" u="none" strike="noStrike" dirty="0">
                          <a:solidFill>
                            <a:schemeClr val="tx1"/>
                          </a:solidFill>
                          <a:effectLst/>
                          <a:latin typeface="思源黑体 CN Normal" pitchFamily="34" charset="-122"/>
                          <a:ea typeface="思源黑体 CN Normal" pitchFamily="34" charset="-122"/>
                        </a:rPr>
                        <a:t>版</a:t>
                      </a:r>
                      <a:r>
                        <a:rPr lang="en-US" altLang="zh-CN" sz="1000" b="0" i="0" u="none" strike="noStrike" dirty="0">
                          <a:solidFill>
                            <a:schemeClr val="tx1"/>
                          </a:solidFill>
                          <a:effectLst/>
                          <a:latin typeface="思源黑体 CN Normal" pitchFamily="34" charset="-122"/>
                          <a:ea typeface="思源黑体 CN Normal" pitchFamily="34" charset="-122"/>
                        </a:rPr>
                        <a:t>GMP</a:t>
                      </a:r>
                      <a:r>
                        <a:rPr lang="zh-CN" altLang="en-US" sz="1000" b="0" i="0" u="none" strike="noStrike" dirty="0">
                          <a:solidFill>
                            <a:schemeClr val="tx1"/>
                          </a:solidFill>
                          <a:effectLst/>
                          <a:latin typeface="思源黑体 CN Normal" pitchFamily="34" charset="-122"/>
                          <a:ea typeface="思源黑体 CN Normal" pitchFamily="34" charset="-122"/>
                        </a:rPr>
                        <a:t>，附录</a:t>
                      </a:r>
                      <a:r>
                        <a:rPr lang="en-US" altLang="zh-CN" sz="1000" b="0" i="0" u="none" strike="noStrike" dirty="0">
                          <a:solidFill>
                            <a:schemeClr val="tx1"/>
                          </a:solidFill>
                          <a:effectLst/>
                          <a:latin typeface="思源黑体 CN Normal" pitchFamily="34" charset="-122"/>
                          <a:ea typeface="思源黑体 CN Normal" pitchFamily="34" charset="-122"/>
                        </a:rPr>
                        <a:t>4</a:t>
                      </a:r>
                      <a:r>
                        <a:rPr lang="zh-CN" altLang="en-US" sz="1000" b="0" i="0" u="none" strike="noStrike" dirty="0">
                          <a:solidFill>
                            <a:schemeClr val="tx1"/>
                          </a:solidFill>
                          <a:effectLst/>
                          <a:latin typeface="思源黑体 CN Normal" pitchFamily="34" charset="-122"/>
                          <a:ea typeface="思源黑体 CN Normal" pitchFamily="34" charset="-122"/>
                        </a:rPr>
                        <a:t>血液制品</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血液制品的综合要求</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血液制品</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331845">
                <a:tc>
                  <a:txBody>
                    <a:bodyPr/>
                    <a:lstStyle/>
                    <a:p>
                      <a:pPr algn="ctr" fontAlgn="ctr"/>
                      <a:r>
                        <a:rPr lang="en-US" altLang="zh-CN" sz="1000" b="0" i="0" u="none" strike="noStrike" dirty="0">
                          <a:solidFill>
                            <a:schemeClr val="tx1"/>
                          </a:solidFill>
                          <a:effectLst/>
                          <a:latin typeface="思源黑体 CN Normal" pitchFamily="34" charset="-122"/>
                          <a:ea typeface="思源黑体 CN Normal" pitchFamily="34" charset="-122"/>
                        </a:rPr>
                        <a:t>2017</a:t>
                      </a:r>
                      <a:endParaRPr lang="en-US" altLang="zh-CN"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fontAlgn="ctr"/>
                      <a:r>
                        <a:rPr lang="zh-CN" altLang="en-US" sz="1000" b="0" i="0" u="none" strike="noStrike" dirty="0">
                          <a:solidFill>
                            <a:schemeClr val="tx1"/>
                          </a:solidFill>
                          <a:effectLst/>
                          <a:latin typeface="思源黑体 CN Normal" pitchFamily="34" charset="-122"/>
                          <a:ea typeface="思源黑体 CN Normal" pitchFamily="34" charset="-122"/>
                        </a:rPr>
                        <a:t>细胞治疗产品研究与评价技术指导原则（试行）</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细胞治疗产品的综合要求</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细胞治疗产品</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31845">
                <a:tc>
                  <a:txBody>
                    <a:bodyPr/>
                    <a:lstStyle/>
                    <a:p>
                      <a:pPr algn="ctr" fontAlgn="ctr"/>
                      <a:r>
                        <a:rPr lang="en-US" altLang="zh-CN" sz="1000" b="0" i="0" u="none" strike="noStrike" dirty="0">
                          <a:solidFill>
                            <a:schemeClr val="tx1"/>
                          </a:solidFill>
                          <a:effectLst/>
                          <a:latin typeface="思源黑体 CN Normal" pitchFamily="34" charset="-122"/>
                          <a:ea typeface="思源黑体 CN Normal" pitchFamily="34" charset="-122"/>
                        </a:rPr>
                        <a:t>2018</a:t>
                      </a:r>
                      <a:endParaRPr lang="en-US" altLang="zh-CN"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ctr"/>
                      <a:r>
                        <a:rPr lang="zh-CN" altLang="en-US" sz="1000" b="0" i="0" u="none" strike="noStrike" dirty="0">
                          <a:solidFill>
                            <a:schemeClr val="tx1"/>
                          </a:solidFill>
                          <a:effectLst/>
                          <a:latin typeface="思源黑体 CN Normal" pitchFamily="34" charset="-122"/>
                          <a:ea typeface="思源黑体 CN Normal" pitchFamily="34" charset="-122"/>
                        </a:rPr>
                        <a:t>细胞治疗产品申请临床试验药学研究和申报资料的考虑要点</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细胞治疗产品的综合要求</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chemeClr val="tx1"/>
                          </a:solidFill>
                          <a:effectLst/>
                          <a:latin typeface="思源黑体 CN Normal" pitchFamily="34" charset="-122"/>
                          <a:ea typeface="思源黑体 CN Normal" pitchFamily="34" charset="-122"/>
                        </a:rPr>
                        <a:t>细胞治疗产品</a:t>
                      </a:r>
                      <a:endParaRPr lang="zh-CN" altLang="en-US" sz="1000" b="0" i="0" u="none" strike="noStrike" dirty="0">
                        <a:solidFill>
                          <a:schemeClr val="tx1"/>
                        </a:solidFill>
                        <a:effectLst/>
                        <a:latin typeface="思源黑体 CN Normal" pitchFamily="34" charset="-122"/>
                        <a:ea typeface="思源黑体 CN Normal" pitchFamily="34" charset="-122"/>
                      </a:endParaRPr>
                    </a:p>
                  </a:txBody>
                  <a:tcPr marL="7597" marR="7597" marT="7597"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95652" y="669965"/>
            <a:ext cx="2236510"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国内病毒安全法规</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6" name="表格 5"/>
          <p:cNvGraphicFramePr>
            <a:graphicFrameLocks noGrp="1"/>
          </p:cNvGraphicFramePr>
          <p:nvPr/>
        </p:nvGraphicFramePr>
        <p:xfrm>
          <a:off x="683676" y="1100304"/>
          <a:ext cx="7632635" cy="3781846"/>
        </p:xfrm>
        <a:graphic>
          <a:graphicData uri="http://schemas.openxmlformats.org/drawingml/2006/table">
            <a:tbl>
              <a:tblPr/>
              <a:tblGrid>
                <a:gridCol w="936078"/>
                <a:gridCol w="4063961"/>
                <a:gridCol w="1408495"/>
                <a:gridCol w="1224101"/>
              </a:tblGrid>
              <a:tr h="355476">
                <a:tc>
                  <a:txBody>
                    <a:bodyPr/>
                    <a:lstStyle/>
                    <a:p>
                      <a:pPr algn="ctr" fontAlgn="ctr"/>
                      <a:r>
                        <a:rPr lang="zh-CN" altLang="en-US" sz="1050" b="0" i="0" u="none" strike="noStrike" dirty="0">
                          <a:solidFill>
                            <a:schemeClr val="bg1"/>
                          </a:solidFill>
                          <a:effectLst/>
                          <a:latin typeface="思源黑体 CN Normal" pitchFamily="34" charset="-122"/>
                          <a:ea typeface="思源黑体 CN Normal" pitchFamily="34" charset="-122"/>
                        </a:rPr>
                        <a:t>发布时间</a:t>
                      </a:r>
                      <a:endParaRPr lang="zh-CN" altLang="en-US" sz="1050" b="0" i="0" u="none" strike="noStrike" dirty="0">
                        <a:solidFill>
                          <a:schemeClr val="bg1"/>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050" b="0" i="0" u="none" strike="noStrike" dirty="0">
                          <a:solidFill>
                            <a:schemeClr val="bg1"/>
                          </a:solidFill>
                          <a:effectLst/>
                          <a:latin typeface="思源黑体 CN Normal" pitchFamily="34" charset="-122"/>
                          <a:ea typeface="思源黑体 CN Normal" pitchFamily="34" charset="-122"/>
                        </a:rPr>
                        <a:t>文件名称</a:t>
                      </a:r>
                      <a:endParaRPr lang="zh-CN" altLang="en-US" sz="1050" b="0" i="0" u="none" strike="noStrike" dirty="0">
                        <a:solidFill>
                          <a:schemeClr val="bg1"/>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050" b="0" i="0" u="none" strike="noStrike" dirty="0">
                          <a:solidFill>
                            <a:schemeClr val="bg1"/>
                          </a:solidFill>
                          <a:effectLst/>
                          <a:latin typeface="思源黑体 CN Normal" pitchFamily="34" charset="-122"/>
                          <a:ea typeface="思源黑体 CN Normal" pitchFamily="34" charset="-122"/>
                        </a:rPr>
                        <a:t>阐述重点</a:t>
                      </a:r>
                      <a:endParaRPr lang="zh-CN" altLang="en-US" sz="1050" b="0" i="0" u="none" strike="noStrike" dirty="0">
                        <a:solidFill>
                          <a:schemeClr val="bg1"/>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050" b="0" i="0" u="none" strike="noStrike" dirty="0">
                          <a:solidFill>
                            <a:schemeClr val="bg1"/>
                          </a:solidFill>
                          <a:effectLst/>
                          <a:latin typeface="思源黑体 CN Normal" pitchFamily="34" charset="-122"/>
                          <a:ea typeface="思源黑体 CN Normal" pitchFamily="34" charset="-122"/>
                        </a:rPr>
                        <a:t>使用范围</a:t>
                      </a:r>
                      <a:endParaRPr lang="zh-CN" altLang="en-US" sz="1050" b="0" i="0" u="none" strike="noStrike" dirty="0">
                        <a:solidFill>
                          <a:schemeClr val="bg1"/>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296412">
                <a:tc>
                  <a:txBody>
                    <a:bodyPr/>
                    <a:lstStyle/>
                    <a:p>
                      <a:pPr algn="ctr" fontAlgn="ctr"/>
                      <a:r>
                        <a:rPr lang="en-US" altLang="zh-CN" sz="1000" b="0" i="0" u="none" strike="noStrike" dirty="0">
                          <a:solidFill>
                            <a:srgbClr val="000000"/>
                          </a:solidFill>
                          <a:effectLst/>
                          <a:latin typeface="思源黑体 CN Normal" pitchFamily="34" charset="-122"/>
                          <a:ea typeface="思源黑体 CN Normal" pitchFamily="34" charset="-122"/>
                        </a:rPr>
                        <a:t>2020</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年版三部凡例</a:t>
                      </a: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基本要求</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a:solidFill>
                            <a:srgbClr val="000000"/>
                          </a:solidFill>
                          <a:effectLst/>
                          <a:latin typeface="思源黑体 CN Normal" pitchFamily="34" charset="-122"/>
                          <a:ea typeface="思源黑体 CN Normal" pitchFamily="34" charset="-122"/>
                        </a:rPr>
                        <a:t>生物制品的综合要求</a:t>
                      </a:r>
                      <a:endParaRPr lang="zh-CN" altLang="en-US" sz="1000" b="0" i="0" u="none" strike="noStrike">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444618">
                <a:tc>
                  <a:txBody>
                    <a:bodyPr/>
                    <a:lstStyle/>
                    <a:p>
                      <a:pPr algn="ctr" fontAlgn="ctr"/>
                      <a:r>
                        <a:rPr lang="en-US" altLang="zh-CN" sz="1000" b="0" i="0" u="none" strike="noStrike" dirty="0">
                          <a:solidFill>
                            <a:srgbClr val="000000"/>
                          </a:solidFill>
                          <a:effectLst/>
                          <a:latin typeface="思源黑体 CN Normal" pitchFamily="34" charset="-122"/>
                          <a:ea typeface="思源黑体 CN Normal" pitchFamily="34" charset="-122"/>
                        </a:rPr>
                        <a:t>2020</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年版三部生物制品通则</a:t>
                      </a: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生物制品生产用原材料及辅料质量控制</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生物制品的综合要求</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生物制品生产用原辅料</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44618">
                <a:tc>
                  <a:txBody>
                    <a:bodyPr/>
                    <a:lstStyle/>
                    <a:p>
                      <a:pPr algn="ctr" fontAlgn="ctr"/>
                      <a:r>
                        <a:rPr lang="en-US" altLang="zh-CN" sz="1000" b="0" i="0" u="none" strike="noStrike">
                          <a:solidFill>
                            <a:srgbClr val="000000"/>
                          </a:solidFill>
                          <a:effectLst/>
                          <a:latin typeface="思源黑体 CN Normal" pitchFamily="34" charset="-122"/>
                          <a:ea typeface="思源黑体 CN Normal" pitchFamily="34" charset="-122"/>
                        </a:rPr>
                        <a:t>2020</a:t>
                      </a:r>
                      <a:endParaRPr lang="en-US" altLang="zh-CN" sz="1000" b="0" i="0" u="none" strike="noStrike">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年版三部生物制品通则</a:t>
                      </a: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生物制品生产检定用动物细胞基质制备及质量控制</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污染源控制，细胞基质的控制</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单克隆抗体</a:t>
                      </a: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重组</a:t>
                      </a:r>
                      <a:r>
                        <a:rPr lang="en-US" altLang="zh-CN" sz="1000" b="0" i="0" u="none" strike="noStrike" dirty="0">
                          <a:solidFill>
                            <a:srgbClr val="000000"/>
                          </a:solidFill>
                          <a:effectLst/>
                          <a:latin typeface="思源黑体 CN Normal" pitchFamily="34" charset="-122"/>
                          <a:ea typeface="思源黑体 CN Normal" pitchFamily="34" charset="-122"/>
                        </a:rPr>
                        <a:t>DNA</a:t>
                      </a:r>
                      <a:r>
                        <a:rPr lang="zh-CN" altLang="en-US" sz="1000" b="0" i="0" u="none" strike="noStrike" dirty="0">
                          <a:solidFill>
                            <a:srgbClr val="000000"/>
                          </a:solidFill>
                          <a:effectLst/>
                          <a:latin typeface="思源黑体 CN Normal" pitchFamily="34" charset="-122"/>
                          <a:ea typeface="思源黑体 CN Normal" pitchFamily="34" charset="-122"/>
                        </a:rPr>
                        <a:t>蛋白制品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426963">
                <a:tc>
                  <a:txBody>
                    <a:bodyPr/>
                    <a:lstStyle/>
                    <a:p>
                      <a:pPr algn="ctr" fontAlgn="ctr"/>
                      <a:r>
                        <a:rPr lang="en-US" altLang="zh-CN" sz="1000" b="0" i="0" u="none" strike="noStrike" dirty="0">
                          <a:solidFill>
                            <a:srgbClr val="000000"/>
                          </a:solidFill>
                          <a:effectLst/>
                          <a:latin typeface="思源黑体 CN Normal" pitchFamily="34" charset="-122"/>
                          <a:ea typeface="思源黑体 CN Normal" pitchFamily="34" charset="-122"/>
                        </a:rPr>
                        <a:t>2020</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年版三部生物制品通则</a:t>
                      </a: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血液制品生产用人血浆</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污染源控制，血浆病毒检测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血液制品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44618">
                <a:tc>
                  <a:txBody>
                    <a:bodyPr/>
                    <a:lstStyle/>
                    <a:p>
                      <a:pPr algn="ctr" fontAlgn="ctr"/>
                      <a:r>
                        <a:rPr lang="en-US" altLang="zh-CN" sz="1000" b="0" i="0" u="none" strike="noStrike">
                          <a:solidFill>
                            <a:srgbClr val="000000"/>
                          </a:solidFill>
                          <a:effectLst/>
                          <a:latin typeface="思源黑体 CN Normal" pitchFamily="34" charset="-122"/>
                          <a:ea typeface="思源黑体 CN Normal" pitchFamily="34" charset="-122"/>
                        </a:rPr>
                        <a:t>2020</a:t>
                      </a:r>
                      <a:endParaRPr lang="en-US" altLang="zh-CN" sz="1000" b="0" i="0" u="none" strike="noStrike">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年版三部生物制品通则</a:t>
                      </a: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生物制品病毒安全性控制</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病毒安全控制的一般原则和具体要求</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96412">
                <a:tc>
                  <a:txBody>
                    <a:bodyPr/>
                    <a:lstStyle/>
                    <a:p>
                      <a:pPr algn="ctr" fontAlgn="ctr"/>
                      <a:r>
                        <a:rPr lang="en-US" altLang="zh-CN" sz="1000" b="0" i="0" u="none" strike="noStrike" dirty="0">
                          <a:solidFill>
                            <a:srgbClr val="000000"/>
                          </a:solidFill>
                          <a:effectLst/>
                          <a:latin typeface="思源黑体 CN Normal" pitchFamily="34" charset="-122"/>
                          <a:ea typeface="思源黑体 CN Normal" pitchFamily="34" charset="-122"/>
                        </a:rPr>
                        <a:t>2020</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年版三部（通则</a:t>
                      </a:r>
                      <a:r>
                        <a:rPr lang="en-US" altLang="zh-CN" sz="1000" b="0" i="0" u="none" strike="noStrike" dirty="0">
                          <a:solidFill>
                            <a:srgbClr val="000000"/>
                          </a:solidFill>
                          <a:effectLst/>
                          <a:latin typeface="思源黑体 CN Normal" pitchFamily="34" charset="-122"/>
                          <a:ea typeface="思源黑体 CN Normal" pitchFamily="34" charset="-122"/>
                        </a:rPr>
                        <a:t>3302</a:t>
                      </a:r>
                      <a:r>
                        <a:rPr lang="zh-CN" altLang="en-US" sz="1000" b="0" i="0" u="none" strike="noStrike" dirty="0">
                          <a:solidFill>
                            <a:srgbClr val="000000"/>
                          </a:solidFill>
                          <a:effectLst/>
                          <a:latin typeface="思源黑体 CN Normal" pitchFamily="34" charset="-122"/>
                          <a:ea typeface="思源黑体 CN Normal" pitchFamily="34" charset="-122"/>
                        </a:rPr>
                        <a:t>）外源病毒因子检查法</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病毒检测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96412">
                <a:tc>
                  <a:txBody>
                    <a:bodyPr/>
                    <a:lstStyle/>
                    <a:p>
                      <a:pPr algn="ctr" fontAlgn="ctr"/>
                      <a:r>
                        <a:rPr lang="en-US" altLang="zh-CN" sz="1000" b="0" i="0" u="none" strike="noStrike">
                          <a:solidFill>
                            <a:srgbClr val="000000"/>
                          </a:solidFill>
                          <a:effectLst/>
                          <a:latin typeface="思源黑体 CN Normal" pitchFamily="34" charset="-122"/>
                          <a:ea typeface="思源黑体 CN Normal" pitchFamily="34" charset="-122"/>
                        </a:rPr>
                        <a:t>2020</a:t>
                      </a:r>
                      <a:endParaRPr lang="en-US" altLang="zh-CN" sz="1000" b="0" i="0" u="none" strike="noStrike">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年版三部（通则</a:t>
                      </a:r>
                      <a:r>
                        <a:rPr lang="en-US" altLang="zh-CN" sz="1000" b="0" i="0" u="none" strike="noStrike" dirty="0">
                          <a:solidFill>
                            <a:srgbClr val="000000"/>
                          </a:solidFill>
                          <a:effectLst/>
                          <a:latin typeface="思源黑体 CN Normal" pitchFamily="34" charset="-122"/>
                          <a:ea typeface="思源黑体 CN Normal" pitchFamily="34" charset="-122"/>
                        </a:rPr>
                        <a:t>3303</a:t>
                      </a:r>
                      <a:r>
                        <a:rPr lang="zh-CN" altLang="en-US" sz="1000" b="0" i="0" u="none" strike="noStrike" dirty="0">
                          <a:solidFill>
                            <a:srgbClr val="000000"/>
                          </a:solidFill>
                          <a:effectLst/>
                          <a:latin typeface="思源黑体 CN Normal" pitchFamily="34" charset="-122"/>
                          <a:ea typeface="思源黑体 CN Normal" pitchFamily="34" charset="-122"/>
                        </a:rPr>
                        <a:t>）鼠源性病毒检查法</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a:solidFill>
                            <a:srgbClr val="000000"/>
                          </a:solidFill>
                          <a:effectLst/>
                          <a:latin typeface="思源黑体 CN Normal" pitchFamily="34" charset="-122"/>
                          <a:ea typeface="思源黑体 CN Normal" pitchFamily="34" charset="-122"/>
                        </a:rPr>
                        <a:t>病毒检测</a:t>
                      </a:r>
                      <a:endParaRPr lang="zh-CN" altLang="en-US" sz="1000" b="0" i="0" u="none" strike="noStrike">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444618">
                <a:tc>
                  <a:txBody>
                    <a:bodyPr/>
                    <a:lstStyle/>
                    <a:p>
                      <a:pPr algn="ctr" fontAlgn="ctr"/>
                      <a:r>
                        <a:rPr lang="en-US" altLang="zh-CN" sz="1000" b="0" i="0" u="none" strike="noStrike" dirty="0">
                          <a:solidFill>
                            <a:srgbClr val="000000"/>
                          </a:solidFill>
                          <a:effectLst/>
                          <a:latin typeface="思源黑体 CN Normal" pitchFamily="34" charset="-122"/>
                          <a:ea typeface="思源黑体 CN Normal" pitchFamily="34" charset="-122"/>
                        </a:rPr>
                        <a:t>2020</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年版三部（通则</a:t>
                      </a:r>
                      <a:r>
                        <a:rPr lang="en-US" altLang="zh-CN" sz="1000" b="0" i="0" u="none" strike="noStrike" dirty="0">
                          <a:solidFill>
                            <a:srgbClr val="000000"/>
                          </a:solidFill>
                          <a:effectLst/>
                          <a:latin typeface="思源黑体 CN Normal" pitchFamily="34" charset="-122"/>
                          <a:ea typeface="思源黑体 CN Normal" pitchFamily="34" charset="-122"/>
                        </a:rPr>
                        <a:t>3306</a:t>
                      </a:r>
                      <a:r>
                        <a:rPr lang="zh-CN" altLang="en-US" sz="1000" b="0" i="0" u="none" strike="noStrike" dirty="0">
                          <a:solidFill>
                            <a:srgbClr val="000000"/>
                          </a:solidFill>
                          <a:effectLst/>
                          <a:latin typeface="思源黑体 CN Normal" pitchFamily="34" charset="-122"/>
                          <a:ea typeface="思源黑体 CN Normal" pitchFamily="34" charset="-122"/>
                        </a:rPr>
                        <a:t>）血液制品生产用人血浆病毒核酸检测技术要求</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病毒检测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31699">
                <a:tc>
                  <a:txBody>
                    <a:bodyPr/>
                    <a:lstStyle/>
                    <a:p>
                      <a:pPr algn="ctr" fontAlgn="ctr"/>
                      <a:r>
                        <a:rPr lang="en-US" altLang="zh-CN" sz="1000" b="0" i="0" u="none" strike="noStrike" dirty="0">
                          <a:solidFill>
                            <a:srgbClr val="000000"/>
                          </a:solidFill>
                          <a:effectLst/>
                          <a:latin typeface="思源黑体 CN Normal" pitchFamily="34" charset="-122"/>
                          <a:ea typeface="思源黑体 CN Normal" pitchFamily="34" charset="-122"/>
                        </a:rPr>
                        <a:t>2020</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altLang="zh-CN" sz="1000" b="0" i="0" u="none" strike="noStrike" dirty="0">
                          <a:solidFill>
                            <a:srgbClr val="000000"/>
                          </a:solidFill>
                          <a:effectLst/>
                          <a:latin typeface="思源黑体 CN Normal" pitchFamily="34" charset="-122"/>
                          <a:ea typeface="思源黑体 CN Normal" pitchFamily="34" charset="-122"/>
                        </a:rPr>
                        <a:t>《</a:t>
                      </a:r>
                      <a:r>
                        <a:rPr lang="zh-CN" altLang="en-US" sz="1000" b="0" i="0" u="none" strike="noStrike" dirty="0">
                          <a:solidFill>
                            <a:srgbClr val="000000"/>
                          </a:solidFill>
                          <a:effectLst/>
                          <a:latin typeface="思源黑体 CN Normal" pitchFamily="34" charset="-122"/>
                          <a:ea typeface="思源黑体 CN Normal" pitchFamily="34" charset="-122"/>
                        </a:rPr>
                        <a:t>中国药典</a:t>
                      </a:r>
                      <a:r>
                        <a:rPr lang="en-US" altLang="zh-CN" sz="1000" b="0" i="0" u="none" strike="noStrike" dirty="0">
                          <a:solidFill>
                            <a:srgbClr val="000000"/>
                          </a:solidFill>
                          <a:effectLst/>
                          <a:latin typeface="思源黑体 CN Normal" pitchFamily="34" charset="-122"/>
                          <a:ea typeface="思源黑体 CN Normal" pitchFamily="34" charset="-122"/>
                        </a:rPr>
                        <a:t>》2020</a:t>
                      </a:r>
                      <a:r>
                        <a:rPr lang="zh-CN" altLang="en-US" sz="1000" b="0" i="0" u="none" strike="noStrike" dirty="0">
                          <a:solidFill>
                            <a:srgbClr val="000000"/>
                          </a:solidFill>
                          <a:effectLst/>
                          <a:latin typeface="思源黑体 CN Normal" pitchFamily="34" charset="-122"/>
                          <a:ea typeface="思源黑体 CN Normal" pitchFamily="34" charset="-122"/>
                        </a:rPr>
                        <a:t>年版三部（通则</a:t>
                      </a:r>
                      <a:r>
                        <a:rPr lang="en-US" altLang="zh-CN" sz="1000" b="0" i="0" u="none" strike="noStrike" dirty="0">
                          <a:solidFill>
                            <a:srgbClr val="000000"/>
                          </a:solidFill>
                          <a:effectLst/>
                          <a:latin typeface="思源黑体 CN Normal" pitchFamily="34" charset="-122"/>
                          <a:ea typeface="思源黑体 CN Normal" pitchFamily="34" charset="-122"/>
                        </a:rPr>
                        <a:t>3604</a:t>
                      </a:r>
                      <a:r>
                        <a:rPr lang="zh-CN" altLang="en-US" sz="1000" b="0" i="0" u="none" strike="noStrike" dirty="0">
                          <a:solidFill>
                            <a:srgbClr val="000000"/>
                          </a:solidFill>
                          <a:effectLst/>
                          <a:latin typeface="思源黑体 CN Normal" pitchFamily="34" charset="-122"/>
                          <a:ea typeface="思源黑体 CN Normal" pitchFamily="34" charset="-122"/>
                        </a:rPr>
                        <a:t>）新生牛血清</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病毒检测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6916" marR="6916" marT="6916"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95652" y="669965"/>
            <a:ext cx="2236510"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国外病毒安全法规</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5" name="表格 4"/>
          <p:cNvGraphicFramePr>
            <a:graphicFrameLocks noGrp="1"/>
          </p:cNvGraphicFramePr>
          <p:nvPr/>
        </p:nvGraphicFramePr>
        <p:xfrm>
          <a:off x="467657" y="1131630"/>
          <a:ext cx="7992666" cy="3528294"/>
        </p:xfrm>
        <a:graphic>
          <a:graphicData uri="http://schemas.openxmlformats.org/drawingml/2006/table">
            <a:tbl>
              <a:tblPr/>
              <a:tblGrid>
                <a:gridCol w="720061"/>
                <a:gridCol w="648054"/>
                <a:gridCol w="4231957"/>
                <a:gridCol w="1060484"/>
                <a:gridCol w="1332110"/>
              </a:tblGrid>
              <a:tr h="274368">
                <a:tc gridSpan="5">
                  <a:txBody>
                    <a:bodyPr/>
                    <a:lstStyle/>
                    <a:p>
                      <a:pPr algn="ctr" fontAlgn="b"/>
                      <a:r>
                        <a:rPr lang="zh-CN" altLang="en-US" sz="1000" b="0" i="0" u="none" strike="noStrike" dirty="0">
                          <a:solidFill>
                            <a:schemeClr val="bg1"/>
                          </a:solidFill>
                          <a:effectLst/>
                          <a:latin typeface="思源黑体 CN Normal" pitchFamily="34" charset="-122"/>
                          <a:ea typeface="思源黑体 CN Normal" pitchFamily="34" charset="-122"/>
                        </a:rPr>
                        <a:t>病毒安全性评价相关法规</a:t>
                      </a:r>
                      <a:endParaRPr lang="zh-CN" altLang="en-US" sz="1000" b="0" i="0" u="none" strike="noStrike" dirty="0">
                        <a:solidFill>
                          <a:schemeClr val="bg1"/>
                        </a:solidFill>
                        <a:effectLst/>
                        <a:latin typeface="思源黑体 CN Normal" pitchFamily="34" charset="-122"/>
                        <a:ea typeface="思源黑体 CN Normal" pitchFamily="34" charset="-122"/>
                      </a:endParaRPr>
                    </a:p>
                  </a:txBody>
                  <a:tcPr marL="7770" marR="7770" marT="777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hMerge="1">
                  <a:tcPr/>
                </a:tc>
                <a:tc hMerge="1">
                  <a:tcPr/>
                </a:tc>
                <a:tc hMerge="1">
                  <a:tcPr/>
                </a:tc>
                <a:tc hMerge="1">
                  <a:tcPr/>
                </a:tc>
              </a:tr>
              <a:tr h="258220">
                <a:tc>
                  <a:txBody>
                    <a:bodyPr/>
                    <a:lstStyle/>
                    <a:p>
                      <a:pPr algn="ctr" fontAlgn="ctr"/>
                      <a:r>
                        <a:rPr lang="zh-CN" altLang="en-US" sz="1000" b="0" i="0" u="none" strike="noStrike" dirty="0">
                          <a:solidFill>
                            <a:schemeClr val="bg1"/>
                          </a:solidFill>
                          <a:effectLst/>
                          <a:latin typeface="思源黑体 CN Normal" pitchFamily="34" charset="-122"/>
                          <a:ea typeface="思源黑体 CN Normal" pitchFamily="34" charset="-122"/>
                        </a:rPr>
                        <a:t>发布时间</a:t>
                      </a:r>
                      <a:endParaRPr lang="zh-CN" altLang="en-US" sz="1000" b="0" i="0" u="none" strike="noStrike" dirty="0">
                        <a:solidFill>
                          <a:schemeClr val="bg1"/>
                        </a:solidFill>
                        <a:effectLst/>
                        <a:latin typeface="思源黑体 CN Normal" pitchFamily="34" charset="-122"/>
                        <a:ea typeface="思源黑体 CN Normal" pitchFamily="34" charset="-122"/>
                      </a:endParaRPr>
                    </a:p>
                  </a:txBody>
                  <a:tcPr marL="7770" marR="7770" marT="7770"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000" b="0" i="0" u="none" strike="noStrike" dirty="0">
                          <a:solidFill>
                            <a:schemeClr val="bg1"/>
                          </a:solidFill>
                          <a:effectLst/>
                          <a:latin typeface="思源黑体 CN Normal" pitchFamily="34" charset="-122"/>
                          <a:ea typeface="思源黑体 CN Normal" pitchFamily="34" charset="-122"/>
                        </a:rPr>
                        <a:t>国家</a:t>
                      </a:r>
                      <a:r>
                        <a:rPr lang="en-US" altLang="zh-CN" sz="1000" b="0" i="0" u="none" strike="noStrike" dirty="0">
                          <a:solidFill>
                            <a:schemeClr val="bg1"/>
                          </a:solidFill>
                          <a:effectLst/>
                          <a:latin typeface="思源黑体 CN Normal" pitchFamily="34" charset="-122"/>
                          <a:ea typeface="思源黑体 CN Normal" pitchFamily="34" charset="-122"/>
                        </a:rPr>
                        <a:t>/</a:t>
                      </a:r>
                      <a:r>
                        <a:rPr lang="zh-CN" altLang="en-US" sz="1000" b="0" i="0" u="none" strike="noStrike" dirty="0">
                          <a:solidFill>
                            <a:schemeClr val="bg1"/>
                          </a:solidFill>
                          <a:effectLst/>
                          <a:latin typeface="思源黑体 CN Normal" pitchFamily="34" charset="-122"/>
                          <a:ea typeface="思源黑体 CN Normal" pitchFamily="34" charset="-122"/>
                        </a:rPr>
                        <a:t>区域</a:t>
                      </a:r>
                      <a:endParaRPr lang="zh-CN" altLang="en-US" sz="1000" b="0" i="0" u="none" strike="noStrike" dirty="0">
                        <a:solidFill>
                          <a:schemeClr val="bg1"/>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000" b="0" i="0" u="none" strike="noStrike" dirty="0">
                          <a:solidFill>
                            <a:schemeClr val="bg1"/>
                          </a:solidFill>
                          <a:effectLst/>
                          <a:latin typeface="思源黑体 CN Normal" pitchFamily="34" charset="-122"/>
                          <a:ea typeface="思源黑体 CN Normal" pitchFamily="34" charset="-122"/>
                        </a:rPr>
                        <a:t>文件名称</a:t>
                      </a:r>
                      <a:endParaRPr lang="zh-CN" altLang="en-US" sz="1000" b="0" i="0" u="none" strike="noStrike" dirty="0">
                        <a:solidFill>
                          <a:schemeClr val="bg1"/>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000" b="0" i="0" u="none" strike="noStrike" dirty="0">
                          <a:solidFill>
                            <a:schemeClr val="bg1"/>
                          </a:solidFill>
                          <a:effectLst/>
                          <a:latin typeface="思源黑体 CN Normal" pitchFamily="34" charset="-122"/>
                          <a:ea typeface="思源黑体 CN Normal" pitchFamily="34" charset="-122"/>
                        </a:rPr>
                        <a:t>阐述重点</a:t>
                      </a:r>
                      <a:endParaRPr lang="zh-CN" altLang="en-US" sz="1000" b="0" i="0" u="none" strike="noStrike" dirty="0">
                        <a:solidFill>
                          <a:schemeClr val="bg1"/>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000" b="0" i="0" u="none" strike="noStrike" dirty="0">
                          <a:solidFill>
                            <a:schemeClr val="bg1"/>
                          </a:solidFill>
                          <a:effectLst/>
                          <a:latin typeface="思源黑体 CN Normal" pitchFamily="34" charset="-122"/>
                          <a:ea typeface="思源黑体 CN Normal" pitchFamily="34" charset="-122"/>
                        </a:rPr>
                        <a:t>适用范围</a:t>
                      </a:r>
                      <a:endParaRPr lang="zh-CN" altLang="en-US" sz="1000" b="0" i="0" u="none" strike="noStrike" dirty="0">
                        <a:solidFill>
                          <a:schemeClr val="bg1"/>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619508">
                <a:tc>
                  <a:txBody>
                    <a:bodyPr/>
                    <a:lstStyle/>
                    <a:p>
                      <a:pPr algn="ctr" fontAlgn="ctr"/>
                      <a:r>
                        <a:rPr lang="en-US" altLang="zh-CN" sz="1000" b="0" i="0" u="none" strike="noStrike" dirty="0">
                          <a:solidFill>
                            <a:srgbClr val="FF0000"/>
                          </a:solidFill>
                          <a:effectLst/>
                          <a:latin typeface="思源黑体 CN Normal" pitchFamily="34" charset="-122"/>
                          <a:ea typeface="思源黑体 CN Normal" pitchFamily="34" charset="-122"/>
                        </a:rPr>
                        <a:t>1999</a:t>
                      </a:r>
                      <a:endParaRPr lang="en-US" altLang="zh-CN"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FF0000"/>
                          </a:solidFill>
                          <a:effectLst/>
                          <a:latin typeface="思源黑体 CN Normal" pitchFamily="34" charset="-122"/>
                          <a:ea typeface="思源黑体 CN Normal" pitchFamily="34" charset="-122"/>
                        </a:rPr>
                        <a:t>ICH</a:t>
                      </a:r>
                      <a:endParaRPr lang="en-US"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000" b="0" i="0" u="none" strike="noStrike" dirty="0">
                          <a:solidFill>
                            <a:srgbClr val="FF0000"/>
                          </a:solidFill>
                          <a:effectLst/>
                          <a:latin typeface="Poppins" pitchFamily="2" charset="0"/>
                          <a:ea typeface="思源黑体 CN Normal" pitchFamily="34" charset="-122"/>
                          <a:cs typeface="Poppins" pitchFamily="2" charset="0"/>
                        </a:rPr>
                        <a:t>ICH Q5A（R1）：Viral Safety Evaluation of Biotechnology Products Derived from Cell Lines of Human or Animal Origen</a:t>
                      </a:r>
                      <a:br>
                        <a:rPr lang="en-US" sz="1000" b="0" i="0" u="none" strike="noStrike" dirty="0">
                          <a:solidFill>
                            <a:srgbClr val="FF0000"/>
                          </a:solidFill>
                          <a:effectLst/>
                          <a:latin typeface="思源黑体 CN Normal" pitchFamily="34" charset="-122"/>
                          <a:ea typeface="思源黑体 CN Normal" pitchFamily="34" charset="-122"/>
                        </a:rPr>
                      </a:br>
                      <a:r>
                        <a:rPr lang="zh-CN" altLang="en-US" sz="1000" b="0" i="0" u="none" strike="noStrike" dirty="0">
                          <a:solidFill>
                            <a:srgbClr val="FF0000"/>
                          </a:solidFill>
                          <a:effectLst/>
                          <a:latin typeface="思源黑体 CN Normal" pitchFamily="34" charset="-122"/>
                          <a:ea typeface="思源黑体 CN Normal" pitchFamily="34" charset="-122"/>
                        </a:rPr>
                        <a:t>人体或动物细胞来源的生物技术产品的病毒安全评价</a:t>
                      </a:r>
                      <a:endParaRPr lang="zh-CN" altLang="en-US"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FF0000"/>
                          </a:solidFill>
                          <a:effectLst/>
                          <a:latin typeface="思源黑体 CN Normal" pitchFamily="34" charset="-122"/>
                          <a:ea typeface="思源黑体 CN Normal" pitchFamily="34" charset="-122"/>
                        </a:rPr>
                        <a:t>病毒安全性评价</a:t>
                      </a:r>
                      <a:endParaRPr lang="zh-CN" altLang="en-US"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FF0000"/>
                          </a:solidFill>
                          <a:effectLst/>
                          <a:latin typeface="思源黑体 CN Normal" pitchFamily="34" charset="-122"/>
                          <a:ea typeface="思源黑体 CN Normal" pitchFamily="34" charset="-122"/>
                        </a:rPr>
                        <a:t>生物制品</a:t>
                      </a:r>
                      <a:endParaRPr lang="zh-CN" altLang="en-US"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431292">
                <a:tc>
                  <a:txBody>
                    <a:bodyPr/>
                    <a:lstStyle/>
                    <a:p>
                      <a:pPr algn="ctr" fontAlgn="ctr"/>
                      <a:r>
                        <a:rPr lang="en-US" altLang="zh-CN" sz="1000" b="0" i="0" u="none" strike="noStrike" dirty="0">
                          <a:solidFill>
                            <a:srgbClr val="000000"/>
                          </a:solidFill>
                          <a:effectLst/>
                          <a:latin typeface="思源黑体 CN Normal" pitchFamily="34" charset="-122"/>
                          <a:ea typeface="思源黑体 CN Normal" pitchFamily="34" charset="-122"/>
                        </a:rPr>
                        <a:t>2016</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000" b="0" i="0" u="none" strike="noStrike" dirty="0">
                          <a:solidFill>
                            <a:srgbClr val="000000"/>
                          </a:solidFill>
                          <a:effectLst/>
                          <a:latin typeface="思源黑体 CN Normal" pitchFamily="34" charset="-122"/>
                          <a:ea typeface="思源黑体 CN Normal" pitchFamily="34" charset="-122"/>
                        </a:rPr>
                        <a:t>EU</a:t>
                      </a:r>
                      <a:endParaRPr 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1000" b="0" i="0" u="none" strike="noStrike" dirty="0">
                          <a:solidFill>
                            <a:srgbClr val="000000"/>
                          </a:solidFill>
                          <a:effectLst/>
                          <a:latin typeface="Poppins" pitchFamily="2" charset="0"/>
                          <a:ea typeface="思源黑体 CN Normal" pitchFamily="34" charset="-122"/>
                          <a:cs typeface="Poppins" pitchFamily="2" charset="0"/>
                        </a:rPr>
                        <a:t>EP.5.1.7（9.5）：Viral safety</a:t>
                      </a:r>
                      <a:endParaRPr lang="en-US" sz="1000" b="0" i="0" u="none" strike="noStrike" dirty="0">
                        <a:solidFill>
                          <a:srgbClr val="000000"/>
                        </a:solidFill>
                        <a:effectLst/>
                        <a:latin typeface="思源黑体 CN Normal" pitchFamily="34" charset="-122"/>
                        <a:ea typeface="思源黑体 CN Normal" pitchFamily="34" charset="-122"/>
                        <a:cs typeface="+mn-cs"/>
                      </a:endParaRPr>
                    </a:p>
                    <a:p>
                      <a:pPr algn="l" fontAlgn="ctr"/>
                      <a:r>
                        <a:rPr lang="en-US" sz="1000" b="0" i="0" u="none" strike="noStrike" dirty="0">
                          <a:solidFill>
                            <a:srgbClr val="000000"/>
                          </a:solidFill>
                          <a:effectLst/>
                          <a:latin typeface="思源黑体 CN Normal" pitchFamily="34" charset="-122"/>
                          <a:ea typeface="思源黑体 CN Normal" pitchFamily="34" charset="-122"/>
                        </a:rPr>
                        <a:t> </a:t>
                      </a:r>
                      <a:r>
                        <a:rPr lang="zh-CN" altLang="en-US" sz="1000" b="0" i="0" u="none" strike="noStrike" dirty="0">
                          <a:solidFill>
                            <a:srgbClr val="000000"/>
                          </a:solidFill>
                          <a:effectLst/>
                          <a:latin typeface="思源黑体 CN Normal" pitchFamily="34" charset="-122"/>
                          <a:ea typeface="思源黑体 CN Normal" pitchFamily="34" charset="-122"/>
                        </a:rPr>
                        <a:t>病毒安全</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病毒安全性要求</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生物制品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622764">
                <a:tc>
                  <a:txBody>
                    <a:bodyPr/>
                    <a:lstStyle/>
                    <a:p>
                      <a:pPr algn="ctr" fontAlgn="ctr"/>
                      <a:r>
                        <a:rPr lang="en-US" altLang="zh-CN" sz="1000" b="0" i="0" u="none" strike="noStrike" dirty="0">
                          <a:solidFill>
                            <a:srgbClr val="FF0000"/>
                          </a:solidFill>
                          <a:effectLst/>
                          <a:latin typeface="思源黑体 CN Normal" pitchFamily="34" charset="-122"/>
                          <a:ea typeface="思源黑体 CN Normal" pitchFamily="34" charset="-122"/>
                        </a:rPr>
                        <a:t>2006</a:t>
                      </a:r>
                      <a:endParaRPr lang="en-US" altLang="zh-CN"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FF0000"/>
                          </a:solidFill>
                          <a:effectLst/>
                          <a:latin typeface="思源黑体 CN Normal" pitchFamily="34" charset="-122"/>
                          <a:ea typeface="思源黑体 CN Normal" pitchFamily="34" charset="-122"/>
                        </a:rPr>
                        <a:t>EU</a:t>
                      </a:r>
                      <a:endParaRPr lang="en-US"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000" b="0" i="0" u="none" strike="noStrike" dirty="0">
                          <a:solidFill>
                            <a:srgbClr val="FF0000"/>
                          </a:solidFill>
                          <a:effectLst/>
                          <a:latin typeface="Poppins" pitchFamily="2" charset="0"/>
                          <a:ea typeface="思源黑体 CN Normal" pitchFamily="34" charset="-122"/>
                          <a:cs typeface="Poppins" pitchFamily="2" charset="0"/>
                        </a:rPr>
                        <a:t>EMEA/CHMP/BWP/398498/2005:Guideline on Virus Safety  Evaluation of Biotechnological Investigational Medicinal Products</a:t>
                      </a:r>
                      <a:br>
                        <a:rPr lang="en-US" sz="1000" b="0" i="0" u="none" strike="noStrike" dirty="0">
                          <a:solidFill>
                            <a:srgbClr val="FF0000"/>
                          </a:solidFill>
                          <a:effectLst/>
                          <a:latin typeface="思源黑体 CN Normal" pitchFamily="34" charset="-122"/>
                          <a:ea typeface="思源黑体 CN Normal" pitchFamily="34" charset="-122"/>
                        </a:rPr>
                      </a:br>
                      <a:r>
                        <a:rPr lang="zh-CN" altLang="en-US" sz="1000" b="0" i="0" u="none" strike="noStrike" dirty="0">
                          <a:solidFill>
                            <a:srgbClr val="FF0000"/>
                          </a:solidFill>
                          <a:effectLst/>
                          <a:latin typeface="思源黑体 CN Normal" pitchFamily="34" charset="-122"/>
                          <a:ea typeface="思源黑体 CN Normal" pitchFamily="34" charset="-122"/>
                        </a:rPr>
                        <a:t>生物技术新型药物产品的病毒安全性评价指南</a:t>
                      </a:r>
                      <a:endParaRPr lang="zh-CN" altLang="en-US"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FF0000"/>
                          </a:solidFill>
                          <a:effectLst/>
                          <a:latin typeface="思源黑体 CN Normal" pitchFamily="34" charset="-122"/>
                          <a:ea typeface="思源黑体 CN Normal" pitchFamily="34" charset="-122"/>
                        </a:rPr>
                        <a:t>病毒安全性评价</a:t>
                      </a:r>
                      <a:endParaRPr lang="zh-CN" altLang="en-US"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FF0000"/>
                          </a:solidFill>
                          <a:effectLst/>
                          <a:latin typeface="思源黑体 CN Normal" pitchFamily="34" charset="-122"/>
                          <a:ea typeface="思源黑体 CN Normal" pitchFamily="34" charset="-122"/>
                        </a:rPr>
                        <a:t>单克隆抗体、重组</a:t>
                      </a:r>
                      <a:r>
                        <a:rPr lang="en-US" altLang="zh-CN" sz="1000" b="0" i="0" u="none" strike="noStrike" dirty="0">
                          <a:solidFill>
                            <a:srgbClr val="FF0000"/>
                          </a:solidFill>
                          <a:effectLst/>
                          <a:latin typeface="思源黑体 CN Normal" pitchFamily="34" charset="-122"/>
                          <a:ea typeface="思源黑体 CN Normal" pitchFamily="34" charset="-122"/>
                        </a:rPr>
                        <a:t>DNA </a:t>
                      </a:r>
                      <a:r>
                        <a:rPr lang="zh-CN" altLang="en-US" sz="1000" b="0" i="0" u="none" strike="noStrike" dirty="0">
                          <a:solidFill>
                            <a:srgbClr val="FF0000"/>
                          </a:solidFill>
                          <a:effectLst/>
                          <a:latin typeface="思源黑体 CN Normal" pitchFamily="34" charset="-122"/>
                          <a:ea typeface="思源黑体 CN Normal" pitchFamily="34" charset="-122"/>
                        </a:rPr>
                        <a:t>蛋白制品</a:t>
                      </a:r>
                      <a:endParaRPr lang="zh-CN" altLang="en-US" sz="1000" b="0" i="0" u="none" strike="noStrike" dirty="0">
                        <a:solidFill>
                          <a:srgbClr val="FF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717012">
                <a:tc>
                  <a:txBody>
                    <a:bodyPr/>
                    <a:lstStyle/>
                    <a:p>
                      <a:pPr algn="ctr" fontAlgn="ctr"/>
                      <a:r>
                        <a:rPr lang="en-US" altLang="zh-CN" sz="1000" b="0" i="0" u="none" strike="noStrike" dirty="0">
                          <a:solidFill>
                            <a:srgbClr val="000000"/>
                          </a:solidFill>
                          <a:effectLst/>
                          <a:latin typeface="思源黑体 CN Normal" pitchFamily="34" charset="-122"/>
                          <a:ea typeface="思源黑体 CN Normal" pitchFamily="34" charset="-122"/>
                        </a:rPr>
                        <a:t>2016</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000" b="0" i="0" u="none" strike="noStrike" dirty="0">
                          <a:solidFill>
                            <a:srgbClr val="000000"/>
                          </a:solidFill>
                          <a:effectLst/>
                          <a:latin typeface="思源黑体 CN Normal" pitchFamily="34" charset="-122"/>
                          <a:ea typeface="思源黑体 CN Normal" pitchFamily="34" charset="-122"/>
                        </a:rPr>
                        <a:t>US</a:t>
                      </a:r>
                      <a:endParaRPr 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1000" b="0" i="0" u="none" strike="noStrike" dirty="0">
                          <a:solidFill>
                            <a:srgbClr val="000000"/>
                          </a:solidFill>
                          <a:effectLst/>
                          <a:latin typeface="Poppins" pitchFamily="2" charset="0"/>
                          <a:ea typeface="思源黑体 CN Normal" pitchFamily="34" charset="-122"/>
                          <a:cs typeface="Poppins" pitchFamily="2" charset="0"/>
                        </a:rPr>
                        <a:t>USP 1050(40-35NF):Viral Safety Evaluation of Biotechnology Products Derived from Cell Lines of Human or Animal</a:t>
                      </a:r>
                      <a:br>
                        <a:rPr lang="en-US" sz="1000" b="0" i="0" u="none" strike="noStrike" dirty="0">
                          <a:solidFill>
                            <a:srgbClr val="000000"/>
                          </a:solidFill>
                          <a:effectLst/>
                          <a:latin typeface="思源黑体 CN Normal" pitchFamily="34" charset="-122"/>
                          <a:ea typeface="思源黑体 CN Normal" pitchFamily="34" charset="-122"/>
                        </a:rPr>
                      </a:br>
                      <a:r>
                        <a:rPr lang="zh-CN" altLang="en-US" sz="1000" b="0" i="0" u="none" strike="noStrike" dirty="0">
                          <a:solidFill>
                            <a:srgbClr val="000000"/>
                          </a:solidFill>
                          <a:effectLst/>
                          <a:latin typeface="思源黑体 CN Normal" pitchFamily="34" charset="-122"/>
                          <a:ea typeface="思源黑体 CN Normal" pitchFamily="34" charset="-122"/>
                        </a:rPr>
                        <a:t>人体或动物细胞来源的生物技术产品的病毒安全评价</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病毒安全性评价</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单克隆抗体、重组</a:t>
                      </a:r>
                      <a:r>
                        <a:rPr lang="en-US" altLang="zh-CN" sz="1000" b="0" i="0" u="none" strike="noStrike" dirty="0">
                          <a:solidFill>
                            <a:srgbClr val="000000"/>
                          </a:solidFill>
                          <a:effectLst/>
                          <a:latin typeface="思源黑体 CN Normal" pitchFamily="34" charset="-122"/>
                          <a:ea typeface="思源黑体 CN Normal" pitchFamily="34" charset="-122"/>
                        </a:rPr>
                        <a:t>DNA </a:t>
                      </a:r>
                      <a:r>
                        <a:rPr lang="zh-CN" altLang="en-US" sz="1000" b="0" i="0" u="none" strike="noStrike" dirty="0">
                          <a:solidFill>
                            <a:srgbClr val="000000"/>
                          </a:solidFill>
                          <a:effectLst/>
                          <a:latin typeface="思源黑体 CN Normal" pitchFamily="34" charset="-122"/>
                          <a:ea typeface="思源黑体 CN Normal" pitchFamily="34" charset="-122"/>
                        </a:rPr>
                        <a:t>蛋白制品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605130">
                <a:tc>
                  <a:txBody>
                    <a:bodyPr/>
                    <a:lstStyle/>
                    <a:p>
                      <a:pPr algn="ctr" fontAlgn="ctr"/>
                      <a:r>
                        <a:rPr lang="en-US" altLang="zh-CN" sz="1000" b="0" i="0" u="none" strike="noStrike">
                          <a:solidFill>
                            <a:srgbClr val="000000"/>
                          </a:solidFill>
                          <a:effectLst/>
                          <a:latin typeface="思源黑体 CN Normal" pitchFamily="34" charset="-122"/>
                          <a:ea typeface="思源黑体 CN Normal" pitchFamily="34" charset="-122"/>
                        </a:rPr>
                        <a:t>2016</a:t>
                      </a:r>
                      <a:endParaRPr lang="en-US" altLang="zh-CN" sz="1000" b="0" i="0" u="none" strike="noStrike">
                        <a:solidFill>
                          <a:srgbClr val="000000"/>
                        </a:solidFill>
                        <a:effectLst/>
                        <a:latin typeface="思源黑体 CN Normal" pitchFamily="34" charset="-122"/>
                        <a:ea typeface="思源黑体 CN Normal" pitchFamily="34" charset="-122"/>
                      </a:endParaRPr>
                    </a:p>
                  </a:txBody>
                  <a:tcPr marL="7770" marR="7770" marT="7770"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a:solidFill>
                            <a:srgbClr val="000000"/>
                          </a:solidFill>
                          <a:effectLst/>
                          <a:latin typeface="思源黑体 CN Normal" pitchFamily="34" charset="-122"/>
                          <a:ea typeface="思源黑体 CN Normal" pitchFamily="34" charset="-122"/>
                        </a:rPr>
                        <a:t>US</a:t>
                      </a:r>
                      <a:endParaRPr lang="en-US" sz="1000" b="0" i="0" u="none" strike="noStrike">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000" b="0" i="0" u="none" strike="noStrike" dirty="0">
                          <a:solidFill>
                            <a:srgbClr val="000000"/>
                          </a:solidFill>
                          <a:effectLst/>
                          <a:latin typeface="Poppins" pitchFamily="2" charset="0"/>
                          <a:ea typeface="思源黑体 CN Normal" pitchFamily="34" charset="-122"/>
                          <a:cs typeface="Poppins" pitchFamily="2" charset="0"/>
                        </a:rPr>
                        <a:t>USP 1050(40-35NF):</a:t>
                      </a:r>
                      <a:r>
                        <a:rPr lang="en-US" sz="1000" b="0" i="0" u="none" strike="noStrike" dirty="0" err="1">
                          <a:solidFill>
                            <a:srgbClr val="000000"/>
                          </a:solidFill>
                          <a:effectLst/>
                          <a:latin typeface="Poppins" pitchFamily="2" charset="0"/>
                          <a:ea typeface="思源黑体 CN Normal" pitchFamily="34" charset="-122"/>
                          <a:cs typeface="Poppins" pitchFamily="2" charset="0"/>
                        </a:rPr>
                        <a:t>Design,Safety</a:t>
                      </a:r>
                      <a:r>
                        <a:rPr lang="en-US" sz="1000" b="0" i="0" u="none" strike="noStrike" dirty="0">
                          <a:solidFill>
                            <a:srgbClr val="000000"/>
                          </a:solidFill>
                          <a:effectLst/>
                          <a:latin typeface="Poppins" pitchFamily="2" charset="0"/>
                          <a:ea typeface="思源黑体 CN Normal" pitchFamily="34" charset="-122"/>
                          <a:cs typeface="Poppins" pitchFamily="2" charset="0"/>
                        </a:rPr>
                        <a:t> </a:t>
                      </a:r>
                      <a:r>
                        <a:rPr lang="en-US" sz="1000" b="0" i="0" u="none" strike="noStrike" dirty="0" err="1">
                          <a:solidFill>
                            <a:srgbClr val="000000"/>
                          </a:solidFill>
                          <a:effectLst/>
                          <a:latin typeface="Poppins" pitchFamily="2" charset="0"/>
                          <a:ea typeface="思源黑体 CN Normal" pitchFamily="34" charset="-122"/>
                          <a:cs typeface="Poppins" pitchFamily="2" charset="0"/>
                        </a:rPr>
                        <a:t>Evaluation,and</a:t>
                      </a:r>
                      <a:r>
                        <a:rPr lang="en-US" sz="1000" b="0" i="0" u="none" strike="noStrike" dirty="0">
                          <a:solidFill>
                            <a:srgbClr val="000000"/>
                          </a:solidFill>
                          <a:effectLst/>
                          <a:latin typeface="Poppins" pitchFamily="2" charset="0"/>
                          <a:ea typeface="思源黑体 CN Normal" pitchFamily="34" charset="-122"/>
                          <a:cs typeface="Poppins" pitchFamily="2" charset="0"/>
                        </a:rPr>
                        <a:t> Characterization of  Viral Clearance Procedure</a:t>
                      </a:r>
                      <a:endParaRPr lang="en-US" sz="1000" b="0" i="0" u="none" strike="noStrike" dirty="0">
                        <a:solidFill>
                          <a:srgbClr val="000000"/>
                        </a:solidFill>
                        <a:effectLst/>
                        <a:latin typeface="思源黑体 CN Normal" pitchFamily="34" charset="-122"/>
                        <a:ea typeface="思源黑体 CN Normal" pitchFamily="34" charset="-122"/>
                        <a:cs typeface="+mn-cs"/>
                      </a:endParaRPr>
                    </a:p>
                    <a:p>
                      <a:pPr algn="l" fontAlgn="ctr"/>
                      <a:r>
                        <a:rPr lang="zh-CN" altLang="en-US" sz="1000" b="0" i="0" u="none" strike="noStrike" dirty="0">
                          <a:solidFill>
                            <a:srgbClr val="000000"/>
                          </a:solidFill>
                          <a:effectLst/>
                          <a:latin typeface="思源黑体 CN Normal" pitchFamily="34" charset="-122"/>
                          <a:ea typeface="思源黑体 CN Normal" pitchFamily="34" charset="-122"/>
                        </a:rPr>
                        <a:t>病毒清除程序的设计，评价和表征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病毒安全性评价</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000" b="0" i="0" u="none" strike="noStrike" dirty="0">
                          <a:solidFill>
                            <a:srgbClr val="000000"/>
                          </a:solidFill>
                          <a:effectLst/>
                          <a:latin typeface="思源黑体 CN Normal" pitchFamily="34" charset="-122"/>
                          <a:ea typeface="思源黑体 CN Normal" pitchFamily="34" charset="-122"/>
                        </a:rPr>
                        <a:t>单克隆抗体、重组</a:t>
                      </a:r>
                      <a:r>
                        <a:rPr lang="en-US" altLang="zh-CN" sz="1000" b="0" i="0" u="none" strike="noStrike" dirty="0">
                          <a:solidFill>
                            <a:srgbClr val="000000"/>
                          </a:solidFill>
                          <a:effectLst/>
                          <a:latin typeface="思源黑体 CN Normal" pitchFamily="34" charset="-122"/>
                          <a:ea typeface="思源黑体 CN Normal" pitchFamily="34" charset="-122"/>
                        </a:rPr>
                        <a:t>DNA </a:t>
                      </a:r>
                      <a:r>
                        <a:rPr lang="zh-CN" altLang="en-US" sz="1000" b="0" i="0" u="none" strike="noStrike" dirty="0">
                          <a:solidFill>
                            <a:srgbClr val="000000"/>
                          </a:solidFill>
                          <a:effectLst/>
                          <a:latin typeface="思源黑体 CN Normal" pitchFamily="34" charset="-122"/>
                          <a:ea typeface="思源黑体 CN Normal" pitchFamily="34" charset="-122"/>
                        </a:rPr>
                        <a:t>蛋白制品</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7770" marR="7770" marT="7770"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95652" y="669965"/>
            <a:ext cx="2236510"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国外病毒安全法规</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7" name="表格 6"/>
          <p:cNvGraphicFramePr>
            <a:graphicFrameLocks noGrp="1"/>
          </p:cNvGraphicFramePr>
          <p:nvPr/>
        </p:nvGraphicFramePr>
        <p:xfrm>
          <a:off x="179635" y="992947"/>
          <a:ext cx="8712725" cy="4121978"/>
        </p:xfrm>
        <a:graphic>
          <a:graphicData uri="http://schemas.openxmlformats.org/drawingml/2006/table">
            <a:tbl>
              <a:tblPr/>
              <a:tblGrid>
                <a:gridCol w="560802"/>
                <a:gridCol w="654271"/>
                <a:gridCol w="5337472"/>
                <a:gridCol w="1061937"/>
                <a:gridCol w="1098243"/>
              </a:tblGrid>
              <a:tr h="149902">
                <a:tc gridSpan="5">
                  <a:txBody>
                    <a:bodyPr/>
                    <a:lstStyle/>
                    <a:p>
                      <a:pPr algn="ctr" fontAlgn="b"/>
                      <a:r>
                        <a:rPr lang="zh-CN" altLang="en-US" sz="800" b="0" i="0" u="none" strike="noStrike" dirty="0">
                          <a:solidFill>
                            <a:schemeClr val="bg1"/>
                          </a:solidFill>
                          <a:effectLst/>
                          <a:latin typeface="思源黑体 CN Normal" pitchFamily="34" charset="-122"/>
                          <a:ea typeface="思源黑体 CN Normal" pitchFamily="34" charset="-122"/>
                        </a:rPr>
                        <a:t>单克隆抗体、重组</a:t>
                      </a:r>
                      <a:r>
                        <a:rPr lang="en-US" altLang="zh-CN" sz="800" b="0" i="0" u="none" strike="noStrike" dirty="0">
                          <a:solidFill>
                            <a:schemeClr val="bg1"/>
                          </a:solidFill>
                          <a:effectLst/>
                          <a:latin typeface="思源黑体 CN Normal" pitchFamily="34" charset="-122"/>
                          <a:ea typeface="思源黑体 CN Normal" pitchFamily="34" charset="-122"/>
                        </a:rPr>
                        <a:t>DNA </a:t>
                      </a:r>
                      <a:r>
                        <a:rPr lang="zh-CN" altLang="en-US" sz="800" b="0" i="0" u="none" strike="noStrike" dirty="0">
                          <a:solidFill>
                            <a:schemeClr val="bg1"/>
                          </a:solidFill>
                          <a:effectLst/>
                          <a:latin typeface="思源黑体 CN Normal" pitchFamily="34" charset="-122"/>
                          <a:ea typeface="思源黑体 CN Normal" pitchFamily="34" charset="-122"/>
                        </a:rPr>
                        <a:t>蛋白制品、血液制品、基因治疗产品</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723" marR="3723" marT="3723"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hMerge="1">
                  <a:tcPr/>
                </a:tc>
                <a:tc hMerge="1">
                  <a:tcPr/>
                </a:tc>
                <a:tc hMerge="1">
                  <a:tcPr/>
                </a:tc>
                <a:tc hMerge="1">
                  <a:tcPr/>
                </a:tc>
              </a:tr>
              <a:tr h="130781">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发布时间</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国家</a:t>
                      </a:r>
                      <a:r>
                        <a:rPr lang="en-US" altLang="zh-CN" sz="800" b="0" i="0" u="none" strike="noStrike" dirty="0">
                          <a:solidFill>
                            <a:schemeClr val="bg1"/>
                          </a:solidFill>
                          <a:effectLst/>
                          <a:latin typeface="思源黑体 CN Normal" pitchFamily="34" charset="-122"/>
                          <a:ea typeface="思源黑体 CN Normal" pitchFamily="34" charset="-122"/>
                        </a:rPr>
                        <a:t>/</a:t>
                      </a:r>
                      <a:r>
                        <a:rPr lang="zh-CN" altLang="en-US" sz="800" b="0" i="0" u="none" strike="noStrike" dirty="0">
                          <a:solidFill>
                            <a:schemeClr val="bg1"/>
                          </a:solidFill>
                          <a:effectLst/>
                          <a:latin typeface="思源黑体 CN Normal" pitchFamily="34" charset="-122"/>
                          <a:ea typeface="思源黑体 CN Normal" pitchFamily="34" charset="-122"/>
                        </a:rPr>
                        <a:t>区域</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文件名称</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阐述重点</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适用范围</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441815">
                <a:tc>
                  <a:txBody>
                    <a:bodyPr/>
                    <a:lstStyle/>
                    <a:p>
                      <a:pPr algn="ctr" fontAlgn="ctr"/>
                      <a:r>
                        <a:rPr lang="en-US" altLang="zh-CN" sz="800" b="0" i="0" u="none" strike="noStrike" dirty="0">
                          <a:solidFill>
                            <a:srgbClr val="FF0000"/>
                          </a:solidFill>
                          <a:effectLst/>
                          <a:latin typeface="思源黑体 CN Normal" pitchFamily="34" charset="-122"/>
                          <a:ea typeface="思源黑体 CN Normal" pitchFamily="34" charset="-122"/>
                        </a:rPr>
                        <a:t>2008</a:t>
                      </a:r>
                      <a:endParaRPr lang="en-US" altLang="zh-CN" sz="800" b="0" i="0" u="none" strike="noStrike" dirty="0">
                        <a:solidFill>
                          <a:srgbClr val="FF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FF0000"/>
                          </a:solidFill>
                          <a:effectLst/>
                          <a:latin typeface="Poppins" pitchFamily="2" charset="0"/>
                          <a:ea typeface="思源黑体 CN Normal" pitchFamily="34" charset="-122"/>
                          <a:cs typeface="Poppins" pitchFamily="2" charset="0"/>
                        </a:rPr>
                        <a:t>EU</a:t>
                      </a:r>
                      <a:endParaRPr lang="en-US" sz="800" b="0" i="0" u="none" strike="noStrike" dirty="0">
                        <a:solidFill>
                          <a:srgbClr val="FF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FF0000"/>
                          </a:solidFill>
                          <a:effectLst/>
                          <a:latin typeface="Poppins" pitchFamily="2" charset="0"/>
                          <a:ea typeface="思源黑体 CN Normal" pitchFamily="34" charset="-122"/>
                          <a:cs typeface="Poppins" pitchFamily="2" charset="0"/>
                        </a:rPr>
                        <a:t>EMA/CHMP/BWP/532517/2008:Guideline on </a:t>
                      </a:r>
                      <a:r>
                        <a:rPr lang="en-US" sz="800" b="0" i="0" u="none" strike="noStrike" dirty="0" err="1">
                          <a:solidFill>
                            <a:srgbClr val="FF0000"/>
                          </a:solidFill>
                          <a:effectLst/>
                          <a:latin typeface="Poppins" pitchFamily="2" charset="0"/>
                          <a:ea typeface="思源黑体 CN Normal" pitchFamily="34" charset="-122"/>
                          <a:cs typeface="Poppins" pitchFamily="2" charset="0"/>
                        </a:rPr>
                        <a:t>Development,Production,Characterisation</a:t>
                      </a:r>
                      <a:r>
                        <a:rPr lang="en-US" sz="800" b="0" i="0" u="none" strike="noStrike" dirty="0">
                          <a:solidFill>
                            <a:srgbClr val="FF0000"/>
                          </a:solidFill>
                          <a:effectLst/>
                          <a:latin typeface="Poppins" pitchFamily="2" charset="0"/>
                          <a:ea typeface="思源黑体 CN Normal" pitchFamily="34" charset="-122"/>
                          <a:cs typeface="Poppins" pitchFamily="2" charset="0"/>
                        </a:rPr>
                        <a:t> and Specification for Monoclonal Antibodies and Related Products</a:t>
                      </a:r>
                      <a:br>
                        <a:rPr lang="en-US" sz="800" b="0" i="0" u="none" strike="noStrike" dirty="0">
                          <a:solidFill>
                            <a:srgbClr val="FF0000"/>
                          </a:solidFill>
                          <a:effectLst/>
                          <a:latin typeface="思源黑体 CN Normal" pitchFamily="34" charset="-122"/>
                          <a:ea typeface="思源黑体 CN Normal" pitchFamily="34" charset="-122"/>
                        </a:rPr>
                      </a:br>
                      <a:r>
                        <a:rPr lang="zh-CN" altLang="en-US" sz="800" b="0" i="0" u="none" strike="noStrike" dirty="0">
                          <a:solidFill>
                            <a:srgbClr val="FF0000"/>
                          </a:solidFill>
                          <a:effectLst/>
                          <a:latin typeface="思源黑体 CN Normal" pitchFamily="34" charset="-122"/>
                          <a:ea typeface="思源黑体 CN Normal" pitchFamily="34" charset="-122"/>
                        </a:rPr>
                        <a:t>单克隆抗体及其相关产品的开发、生产、特性鉴定和规范指南</a:t>
                      </a:r>
                      <a:endParaRPr lang="zh-CN" altLang="en-US" sz="800" b="0" i="0" u="none" strike="noStrike" dirty="0">
                        <a:solidFill>
                          <a:srgbClr val="FF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FF0000"/>
                          </a:solidFill>
                          <a:effectLst/>
                          <a:latin typeface="思源黑体 CN Normal" pitchFamily="34" charset="-122"/>
                          <a:ea typeface="思源黑体 CN Normal" pitchFamily="34" charset="-122"/>
                        </a:rPr>
                        <a:t>单克隆抗体制品的综合要求</a:t>
                      </a:r>
                      <a:endParaRPr lang="zh-CN" altLang="en-US" sz="800" b="0" i="0" u="none" strike="noStrike" dirty="0">
                        <a:solidFill>
                          <a:srgbClr val="FF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FF0000"/>
                          </a:solidFill>
                          <a:effectLst/>
                          <a:latin typeface="思源黑体 CN Normal" pitchFamily="34" charset="-122"/>
                          <a:ea typeface="思源黑体 CN Normal" pitchFamily="34" charset="-122"/>
                        </a:rPr>
                        <a:t>单克隆抗体制品</a:t>
                      </a:r>
                      <a:endParaRPr lang="zh-CN" altLang="en-US" sz="800" b="0" i="0" u="none" strike="noStrike" dirty="0">
                        <a:solidFill>
                          <a:srgbClr val="FF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57687">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2012</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EU</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EMA/CHMP/BWP/706271/2010 Guideline on plasma-derived medicinal products Revision 4</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血液制品指南第</a:t>
                      </a:r>
                      <a:r>
                        <a:rPr lang="en-US" altLang="zh-CN" sz="800" b="0" i="0" u="none" strike="noStrike" dirty="0">
                          <a:solidFill>
                            <a:srgbClr val="000000"/>
                          </a:solidFill>
                          <a:effectLst/>
                          <a:latin typeface="思源黑体 CN Normal" pitchFamily="34" charset="-122"/>
                          <a:ea typeface="思源黑体 CN Normal" pitchFamily="34" charset="-122"/>
                        </a:rPr>
                        <a:t>4</a:t>
                      </a:r>
                      <a:r>
                        <a:rPr lang="zh-CN" altLang="en-US" sz="800" b="0" i="0" u="none" strike="noStrike" dirty="0">
                          <a:solidFill>
                            <a:srgbClr val="000000"/>
                          </a:solidFill>
                          <a:effectLst/>
                          <a:latin typeface="思源黑体 CN Normal" pitchFamily="34" charset="-122"/>
                          <a:ea typeface="思源黑体 CN Normal" pitchFamily="34" charset="-122"/>
                        </a:rPr>
                        <a:t>版</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血液制品的综合要求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41815">
                <a:tc>
                  <a:txBody>
                    <a:bodyPr/>
                    <a:lstStyle/>
                    <a:p>
                      <a:pPr algn="ctr" fontAlgn="ctr"/>
                      <a:r>
                        <a:rPr lang="en-US" altLang="zh-CN" sz="800" b="0" i="0" u="none" strike="noStrike">
                          <a:solidFill>
                            <a:srgbClr val="000000"/>
                          </a:solidFill>
                          <a:effectLst/>
                          <a:latin typeface="思源黑体 CN Normal" pitchFamily="34" charset="-122"/>
                          <a:ea typeface="思源黑体 CN Normal" pitchFamily="34" charset="-122"/>
                        </a:rPr>
                        <a:t>2011</a:t>
                      </a:r>
                      <a:endParaRPr lang="en-US" altLang="zh-CN" sz="800" b="0" i="0" u="none" strike="noStrike">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a:solidFill>
                            <a:srgbClr val="000000"/>
                          </a:solidFill>
                          <a:effectLst/>
                          <a:latin typeface="Poppins" pitchFamily="2" charset="0"/>
                          <a:ea typeface="思源黑体 CN Normal" pitchFamily="34" charset="-122"/>
                          <a:cs typeface="Poppins" pitchFamily="2" charset="0"/>
                        </a:rPr>
                        <a:t>EU</a:t>
                      </a:r>
                      <a:endParaRPr lang="en-US" sz="800" b="0" i="0" u="none" strike="noStrike">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EudraLex</a:t>
                      </a:r>
                      <a:r>
                        <a:rPr lang="en-US" sz="800" b="0" i="0" u="none" strike="noStrike" dirty="0">
                          <a:solidFill>
                            <a:srgbClr val="000000"/>
                          </a:solidFill>
                          <a:effectLst/>
                          <a:latin typeface="Poppins" pitchFamily="2" charset="0"/>
                          <a:ea typeface="思源黑体 CN Normal" pitchFamily="34" charset="-122"/>
                          <a:cs typeface="Poppins" pitchFamily="2" charset="0"/>
                        </a:rPr>
                        <a:t>-Volume 4 Good manufacturing practice (GMP)</a:t>
                      </a:r>
                      <a:r>
                        <a:rPr lang="en-US" sz="800" b="0" i="0" u="none" strike="noStrike" dirty="0" err="1">
                          <a:solidFill>
                            <a:srgbClr val="000000"/>
                          </a:solidFill>
                          <a:effectLst/>
                          <a:latin typeface="Poppins" pitchFamily="2" charset="0"/>
                          <a:ea typeface="思源黑体 CN Normal" pitchFamily="34" charset="-122"/>
                          <a:cs typeface="Poppins" pitchFamily="2" charset="0"/>
                        </a:rPr>
                        <a:t>Guidelines,Annex</a:t>
                      </a:r>
                      <a:r>
                        <a:rPr lang="en-US" sz="800" b="0" i="0" u="none" strike="noStrike" dirty="0">
                          <a:solidFill>
                            <a:srgbClr val="000000"/>
                          </a:solidFill>
                          <a:effectLst/>
                          <a:latin typeface="Poppins" pitchFamily="2" charset="0"/>
                          <a:ea typeface="思源黑体 CN Normal" pitchFamily="34" charset="-122"/>
                          <a:cs typeface="Poppins" pitchFamily="2" charset="0"/>
                        </a:rPr>
                        <a:t> 14: Manufacture of Medicinal Products Derived from Human Blood or Plasma</a:t>
                      </a:r>
                      <a:br>
                        <a:rPr lang="en-US" sz="800" b="0" i="0" u="none" strike="noStrike" dirty="0">
                          <a:solidFill>
                            <a:srgbClr val="000000"/>
                          </a:solidFill>
                          <a:effectLst/>
                          <a:latin typeface="思源黑体 CN Normal" pitchFamily="34" charset="-122"/>
                          <a:ea typeface="思源黑体 CN Normal" pitchFamily="34" charset="-122"/>
                        </a:rPr>
                      </a:br>
                      <a:r>
                        <a:rPr lang="en-US" sz="800" b="0" i="0" u="none" strike="noStrike" dirty="0">
                          <a:solidFill>
                            <a:srgbClr val="000000"/>
                          </a:solidFill>
                          <a:effectLst/>
                          <a:latin typeface="思源黑体 CN Normal" pitchFamily="34" charset="-122"/>
                          <a:ea typeface="思源黑体 CN Normal" pitchFamily="34" charset="-122"/>
                        </a:rPr>
                        <a:t>GMP</a:t>
                      </a:r>
                      <a:r>
                        <a:rPr lang="zh-CN" altLang="en-US" sz="800" b="0" i="0" u="none" strike="noStrike" dirty="0">
                          <a:solidFill>
                            <a:srgbClr val="000000"/>
                          </a:solidFill>
                          <a:effectLst/>
                          <a:latin typeface="思源黑体 CN Normal" pitchFamily="34" charset="-122"/>
                          <a:ea typeface="思源黑体 CN Normal" pitchFamily="34" charset="-122"/>
                        </a:rPr>
                        <a:t>指南第</a:t>
                      </a:r>
                      <a:r>
                        <a:rPr lang="en-US" altLang="zh-CN" sz="800" b="0" i="0" u="none" strike="noStrike" dirty="0">
                          <a:solidFill>
                            <a:srgbClr val="000000"/>
                          </a:solidFill>
                          <a:effectLst/>
                          <a:latin typeface="思源黑体 CN Normal" pitchFamily="34" charset="-122"/>
                          <a:ea typeface="思源黑体 CN Normal" pitchFamily="34" charset="-122"/>
                        </a:rPr>
                        <a:t>4</a:t>
                      </a:r>
                      <a:r>
                        <a:rPr lang="zh-CN" altLang="en-US" sz="800" b="0" i="0" u="none" strike="noStrike" dirty="0">
                          <a:solidFill>
                            <a:srgbClr val="000000"/>
                          </a:solidFill>
                          <a:effectLst/>
                          <a:latin typeface="思源黑体 CN Normal" pitchFamily="34" charset="-122"/>
                          <a:ea typeface="思源黑体 CN Normal" pitchFamily="34" charset="-122"/>
                        </a:rPr>
                        <a:t>卷，附录</a:t>
                      </a:r>
                      <a:r>
                        <a:rPr lang="en-US" altLang="zh-CN" sz="800" b="0" i="0" u="none" strike="noStrike" dirty="0">
                          <a:solidFill>
                            <a:srgbClr val="000000"/>
                          </a:solidFill>
                          <a:effectLst/>
                          <a:latin typeface="思源黑体 CN Normal" pitchFamily="34" charset="-122"/>
                          <a:ea typeface="思源黑体 CN Normal" pitchFamily="34" charset="-122"/>
                        </a:rPr>
                        <a:t>14</a:t>
                      </a:r>
                      <a:r>
                        <a:rPr lang="zh-CN" altLang="en-US" sz="800" b="0" i="0" u="none" strike="noStrike" dirty="0">
                          <a:solidFill>
                            <a:srgbClr val="000000"/>
                          </a:solidFill>
                          <a:effectLst/>
                          <a:latin typeface="思源黑体 CN Normal" pitchFamily="34" charset="-122"/>
                          <a:ea typeface="思源黑体 CN Normal" pitchFamily="34" charset="-122"/>
                        </a:rPr>
                        <a:t>：人体血液或血浆来源医药产品生产</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血液制品的综合要求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血液制品</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515451">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2003</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EU</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DIRECTIVE 2002/98/</a:t>
                      </a:r>
                      <a:r>
                        <a:rPr lang="en-US" sz="800" b="0" i="0" u="none" strike="noStrike" dirty="0" err="1">
                          <a:solidFill>
                            <a:srgbClr val="000000"/>
                          </a:solidFill>
                          <a:effectLst/>
                          <a:latin typeface="Poppins" pitchFamily="2" charset="0"/>
                          <a:ea typeface="思源黑体 CN Normal" pitchFamily="34" charset="-122"/>
                          <a:cs typeface="Poppins" pitchFamily="2" charset="0"/>
                        </a:rPr>
                        <a:t>EC:Setting</a:t>
                      </a:r>
                      <a:r>
                        <a:rPr lang="en-US" sz="800" b="0" i="0" u="none" strike="noStrike" dirty="0">
                          <a:solidFill>
                            <a:srgbClr val="000000"/>
                          </a:solidFill>
                          <a:effectLst/>
                          <a:latin typeface="Poppins" pitchFamily="2" charset="0"/>
                          <a:ea typeface="思源黑体 CN Normal" pitchFamily="34" charset="-122"/>
                          <a:cs typeface="Poppins" pitchFamily="2" charset="0"/>
                        </a:rPr>
                        <a:t> standards of quality and safety for the </a:t>
                      </a:r>
                      <a:r>
                        <a:rPr lang="en-US" sz="800" b="0" i="0" u="none" strike="noStrike" dirty="0" err="1">
                          <a:solidFill>
                            <a:srgbClr val="000000"/>
                          </a:solidFill>
                          <a:effectLst/>
                          <a:latin typeface="Poppins" pitchFamily="2" charset="0"/>
                          <a:ea typeface="思源黑体 CN Normal" pitchFamily="34" charset="-122"/>
                          <a:cs typeface="Poppins" pitchFamily="2" charset="0"/>
                        </a:rPr>
                        <a:t>collection,testing,processing,storage</a:t>
                      </a:r>
                      <a:r>
                        <a:rPr lang="en-US" sz="800" b="0" i="0" u="none" strike="noStrike" dirty="0">
                          <a:solidFill>
                            <a:srgbClr val="000000"/>
                          </a:solidFill>
                          <a:effectLst/>
                          <a:latin typeface="Poppins" pitchFamily="2" charset="0"/>
                          <a:ea typeface="思源黑体 CN Normal" pitchFamily="34" charset="-122"/>
                          <a:cs typeface="Poppins" pitchFamily="2" charset="0"/>
                        </a:rPr>
                        <a:t> and distribution of human </a:t>
                      </a:r>
                      <a:r>
                        <a:rPr lang="en-US" sz="800" b="0" i="0" u="none" strike="noStrike" dirty="0" err="1">
                          <a:solidFill>
                            <a:srgbClr val="000000"/>
                          </a:solidFill>
                          <a:effectLst/>
                          <a:latin typeface="Poppins" pitchFamily="2" charset="0"/>
                          <a:ea typeface="思源黑体 CN Normal" pitchFamily="34" charset="-122"/>
                          <a:cs typeface="Poppins" pitchFamily="2" charset="0"/>
                        </a:rPr>
                        <a:t>biood</a:t>
                      </a:r>
                      <a:r>
                        <a:rPr lang="en-US" sz="800" b="0" i="0" u="none" strike="noStrike" dirty="0">
                          <a:solidFill>
                            <a:srgbClr val="000000"/>
                          </a:solidFill>
                          <a:effectLst/>
                          <a:latin typeface="Poppins" pitchFamily="2" charset="0"/>
                          <a:ea typeface="思源黑体 CN Normal" pitchFamily="34" charset="-122"/>
                          <a:cs typeface="Poppins" pitchFamily="2" charset="0"/>
                        </a:rPr>
                        <a:t> and </a:t>
                      </a:r>
                      <a:r>
                        <a:rPr lang="en-US" sz="800" b="0" i="0" u="none" strike="noStrike" dirty="0" err="1">
                          <a:solidFill>
                            <a:srgbClr val="000000"/>
                          </a:solidFill>
                          <a:effectLst/>
                          <a:latin typeface="Poppins" pitchFamily="2" charset="0"/>
                          <a:ea typeface="思源黑体 CN Normal" pitchFamily="34" charset="-122"/>
                          <a:cs typeface="Poppins" pitchFamily="2" charset="0"/>
                        </a:rPr>
                        <a:t>biood</a:t>
                      </a:r>
                      <a:r>
                        <a:rPr lang="en-US" sz="800" b="0" i="0" u="none" strike="noStrike" dirty="0">
                          <a:solidFill>
                            <a:srgbClr val="000000"/>
                          </a:solidFill>
                          <a:effectLst/>
                          <a:latin typeface="Poppins" pitchFamily="2" charset="0"/>
                          <a:ea typeface="思源黑体 CN Normal" pitchFamily="34" charset="-122"/>
                          <a:cs typeface="Poppins" pitchFamily="2" charset="0"/>
                        </a:rPr>
                        <a:t> components and amending Directive 2001/83/EC</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人血及成分血的搜集、检测、处理、储存和分配中质量和安全的标准制定</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血液制品的综合要求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57687">
                <a:tc>
                  <a:txBody>
                    <a:bodyPr/>
                    <a:lstStyle/>
                    <a:p>
                      <a:pPr algn="ctr" fontAlgn="ctr"/>
                      <a:r>
                        <a:rPr lang="en-US" sz="800" b="0" i="0" u="none" strike="noStrike">
                          <a:solidFill>
                            <a:srgbClr val="000000"/>
                          </a:solidFill>
                          <a:effectLst/>
                          <a:latin typeface="思源黑体 CN Normal" pitchFamily="34" charset="-122"/>
                          <a:ea typeface="思源黑体 CN Normal" pitchFamily="34" charset="-122"/>
                        </a:rPr>
                        <a:t>N/A</a:t>
                      </a:r>
                      <a:endParaRPr lang="en-US" sz="800" b="0" i="0" u="none" strike="noStrike">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a:solidFill>
                            <a:srgbClr val="000000"/>
                          </a:solidFill>
                          <a:effectLst/>
                          <a:latin typeface="Poppins" pitchFamily="2" charset="0"/>
                          <a:ea typeface="思源黑体 CN Normal" pitchFamily="34" charset="-122"/>
                          <a:cs typeface="Poppins" pitchFamily="2" charset="0"/>
                        </a:rPr>
                        <a:t>US</a:t>
                      </a:r>
                      <a:endParaRPr lang="en-US" sz="800" b="0" i="0" u="none" strike="noStrike">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21 CFR Part 606:Current good manufacturing practice for blood and blood components</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血液及成分血的现行良好操作规范</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血液制品的综合要求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384593">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N/A</a:t>
                      </a:r>
                      <a:endParaRPr 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21 CFR Part 630:Requirements  for Blood and Blood Components Intended for Transfusion or for Further Manufacturing use</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用于输血或生产使用的血液及成分血的要求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血液制品的综合要求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57687">
                <a:tc>
                  <a:txBody>
                    <a:bodyPr/>
                    <a:lstStyle/>
                    <a:p>
                      <a:pPr algn="ctr" fontAlgn="ctr"/>
                      <a:r>
                        <a:rPr lang="en-US" sz="800" b="0" i="0" u="none" strike="noStrike">
                          <a:solidFill>
                            <a:srgbClr val="000000"/>
                          </a:solidFill>
                          <a:effectLst/>
                          <a:latin typeface="思源黑体 CN Normal" pitchFamily="34" charset="-122"/>
                          <a:ea typeface="思源黑体 CN Normal" pitchFamily="34" charset="-122"/>
                        </a:rPr>
                        <a:t>N/A</a:t>
                      </a:r>
                      <a:endParaRPr lang="en-US" sz="800" b="0" i="0" u="none" strike="noStrike">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a:solidFill>
                            <a:srgbClr val="000000"/>
                          </a:solidFill>
                          <a:effectLst/>
                          <a:latin typeface="Poppins" pitchFamily="2" charset="0"/>
                          <a:ea typeface="思源黑体 CN Normal" pitchFamily="34" charset="-122"/>
                          <a:cs typeface="Poppins" pitchFamily="2" charset="0"/>
                        </a:rPr>
                        <a:t>US</a:t>
                      </a:r>
                      <a:endParaRPr lang="en-US" sz="800" b="0" i="0" u="none" strike="noStrike">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21 CFR Part 640：Additional Standards for Human Blood and Blood Products</a:t>
                      </a:r>
                      <a:br>
                        <a:rPr lang="en-US" sz="800" b="0" i="0" u="none" strike="noStrike" dirty="0">
                          <a:solidFill>
                            <a:srgbClr val="000000"/>
                          </a:solidFill>
                          <a:effectLst/>
                          <a:latin typeface="思源黑体 CN Normal" pitchFamily="34" charset="-122"/>
                          <a:ea typeface="思源黑体 CN Normal" pitchFamily="34" charset="-122"/>
                        </a:rPr>
                      </a:br>
                      <a:r>
                        <a:rPr lang="en-US" sz="800" b="0" i="0" u="none" strike="noStrike" dirty="0">
                          <a:solidFill>
                            <a:srgbClr val="000000"/>
                          </a:solidFill>
                          <a:effectLst/>
                          <a:latin typeface="思源黑体 CN Normal" pitchFamily="34" charset="-122"/>
                          <a:ea typeface="思源黑体 CN Normal" pitchFamily="34" charset="-122"/>
                        </a:rPr>
                        <a:t> </a:t>
                      </a:r>
                      <a:r>
                        <a:rPr lang="zh-CN" altLang="en-US" sz="800" b="0" i="0" u="none" strike="noStrike" dirty="0">
                          <a:solidFill>
                            <a:srgbClr val="000000"/>
                          </a:solidFill>
                          <a:effectLst/>
                          <a:latin typeface="思源黑体 CN Normal" pitchFamily="34" charset="-122"/>
                          <a:ea typeface="思源黑体 CN Normal" pitchFamily="34" charset="-122"/>
                        </a:rPr>
                        <a:t>人血及其制品的其他标准</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血液制品的综合要求</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57687">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2016</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USP 1180(40-NF35)Human Plasma</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人血浆</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血液制品的综合要求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84593">
                <a:tc>
                  <a:txBody>
                    <a:bodyPr/>
                    <a:lstStyle/>
                    <a:p>
                      <a:pPr algn="ctr" fontAlgn="ctr"/>
                      <a:r>
                        <a:rPr lang="en-US" altLang="zh-CN" sz="800" b="0" i="0" u="none" strike="noStrike" dirty="0">
                          <a:solidFill>
                            <a:srgbClr val="FF0000"/>
                          </a:solidFill>
                          <a:effectLst/>
                          <a:latin typeface="思源黑体 CN Normal" pitchFamily="34" charset="-122"/>
                          <a:ea typeface="思源黑体 CN Normal" pitchFamily="34" charset="-122"/>
                        </a:rPr>
                        <a:t>1997</a:t>
                      </a:r>
                      <a:endParaRPr lang="en-US" altLang="zh-CN" sz="800" b="0" i="0" u="none" strike="noStrike" dirty="0">
                        <a:solidFill>
                          <a:srgbClr val="FF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FF0000"/>
                          </a:solidFill>
                          <a:effectLst/>
                          <a:latin typeface="Poppins" pitchFamily="2" charset="0"/>
                          <a:ea typeface="思源黑体 CN Normal" pitchFamily="34" charset="-122"/>
                          <a:cs typeface="Poppins" pitchFamily="2" charset="0"/>
                        </a:rPr>
                        <a:t>US</a:t>
                      </a:r>
                      <a:endParaRPr lang="en-US" sz="800" b="0" i="0" u="none" strike="noStrike" dirty="0">
                        <a:solidFill>
                          <a:srgbClr val="FF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FF0000"/>
                          </a:solidFill>
                          <a:effectLst/>
                          <a:latin typeface="Poppins" pitchFamily="2" charset="0"/>
                          <a:ea typeface="思源黑体 CN Normal" pitchFamily="34" charset="-122"/>
                          <a:cs typeface="Poppins" pitchFamily="2" charset="0"/>
                        </a:rPr>
                        <a:t>FDA Points to Consider in the Manufacture and Testing of Monoclonal Antibody Products For Human Use</a:t>
                      </a:r>
                      <a:br>
                        <a:rPr lang="en-US" sz="800" b="0" i="0" u="none" strike="noStrike" dirty="0">
                          <a:solidFill>
                            <a:srgbClr val="FF0000"/>
                          </a:solidFill>
                          <a:effectLst/>
                          <a:latin typeface="思源黑体 CN Normal" pitchFamily="34" charset="-122"/>
                          <a:ea typeface="思源黑体 CN Normal" pitchFamily="34" charset="-122"/>
                        </a:rPr>
                      </a:br>
                      <a:r>
                        <a:rPr lang="zh-CN" altLang="en-US" sz="800" b="0" i="0" u="none" strike="noStrike" dirty="0">
                          <a:solidFill>
                            <a:srgbClr val="FF0000"/>
                          </a:solidFill>
                          <a:effectLst/>
                          <a:latin typeface="思源黑体 CN Normal" pitchFamily="34" charset="-122"/>
                          <a:ea typeface="思源黑体 CN Normal" pitchFamily="34" charset="-122"/>
                        </a:rPr>
                        <a:t>人用单克隆抗体制品制备和检测中的考虑要点</a:t>
                      </a:r>
                      <a:endParaRPr lang="zh-CN" altLang="en-US" sz="800" b="0" i="0" u="none" strike="noStrike" dirty="0">
                        <a:solidFill>
                          <a:srgbClr val="FF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FF0000"/>
                          </a:solidFill>
                          <a:effectLst/>
                          <a:latin typeface="思源黑体 CN Normal" pitchFamily="34" charset="-122"/>
                          <a:ea typeface="思源黑体 CN Normal" pitchFamily="34" charset="-122"/>
                        </a:rPr>
                        <a:t>单克隆抗体制品的综合要求</a:t>
                      </a:r>
                      <a:endParaRPr lang="zh-CN" altLang="en-US" sz="800" b="0" i="0" u="none" strike="noStrike" dirty="0">
                        <a:solidFill>
                          <a:srgbClr val="FF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FF0000"/>
                          </a:solidFill>
                          <a:effectLst/>
                          <a:latin typeface="思源黑体 CN Normal" pitchFamily="34" charset="-122"/>
                          <a:ea typeface="思源黑体 CN Normal" pitchFamily="34" charset="-122"/>
                        </a:rPr>
                        <a:t>单克隆抗体制品</a:t>
                      </a:r>
                      <a:endParaRPr lang="zh-CN" altLang="en-US" sz="800" b="0" i="0" u="none" strike="noStrike" dirty="0">
                        <a:solidFill>
                          <a:srgbClr val="FF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384593">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1985</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FDA Points to Consider in the Production and Testing of New Drug </a:t>
                      </a:r>
                      <a:r>
                        <a:rPr lang="en-US" sz="800" b="0" i="0" u="none" strike="noStrike" dirty="0" err="1">
                          <a:solidFill>
                            <a:srgbClr val="000000"/>
                          </a:solidFill>
                          <a:effectLst/>
                          <a:latin typeface="Poppins" pitchFamily="2" charset="0"/>
                          <a:ea typeface="思源黑体 CN Normal" pitchFamily="34" charset="-122"/>
                          <a:cs typeface="Poppins" pitchFamily="2" charset="0"/>
                        </a:rPr>
                        <a:t>andBiologicals</a:t>
                      </a:r>
                      <a:r>
                        <a:rPr lang="en-US" sz="800" b="0" i="0" u="none" strike="noStrike" dirty="0">
                          <a:solidFill>
                            <a:srgbClr val="000000"/>
                          </a:solidFill>
                          <a:effectLst/>
                          <a:latin typeface="Poppins" pitchFamily="2" charset="0"/>
                          <a:ea typeface="思源黑体 CN Normal" pitchFamily="34" charset="-122"/>
                          <a:cs typeface="Poppins" pitchFamily="2" charset="0"/>
                        </a:rPr>
                        <a:t> Produced by Recombinant DNA Technology</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采用重组</a:t>
                      </a:r>
                      <a:r>
                        <a:rPr lang="en-US" sz="800" b="0" i="0" u="none" strike="noStrike" dirty="0">
                          <a:solidFill>
                            <a:srgbClr val="000000"/>
                          </a:solidFill>
                          <a:effectLst/>
                          <a:latin typeface="思源黑体 CN Normal" pitchFamily="34" charset="-122"/>
                          <a:ea typeface="思源黑体 CN Normal" pitchFamily="34" charset="-122"/>
                        </a:rPr>
                        <a:t>DNA</a:t>
                      </a:r>
                      <a:r>
                        <a:rPr lang="zh-CN" altLang="en-US" sz="800" b="0" i="0" u="none" strike="noStrike" dirty="0">
                          <a:solidFill>
                            <a:srgbClr val="000000"/>
                          </a:solidFill>
                          <a:effectLst/>
                          <a:latin typeface="思源黑体 CN Normal" pitchFamily="34" charset="-122"/>
                          <a:ea typeface="思源黑体 CN Normal" pitchFamily="34" charset="-122"/>
                        </a:rPr>
                        <a:t>技术的新药和生物制品的生产和检测的考虑要点</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重组</a:t>
                      </a:r>
                      <a:r>
                        <a:rPr lang="en-US" altLang="zh-CN" sz="800" b="0" i="0" u="none" strike="noStrike" dirty="0">
                          <a:solidFill>
                            <a:srgbClr val="000000"/>
                          </a:solidFill>
                          <a:effectLst/>
                          <a:latin typeface="思源黑体 CN Normal" pitchFamily="34" charset="-122"/>
                          <a:ea typeface="思源黑体 CN Normal" pitchFamily="34" charset="-122"/>
                        </a:rPr>
                        <a:t>DNA</a:t>
                      </a:r>
                      <a:r>
                        <a:rPr lang="zh-CN" altLang="en-US" sz="800" b="0" i="0" u="none" strike="noStrike" dirty="0">
                          <a:solidFill>
                            <a:srgbClr val="000000"/>
                          </a:solidFill>
                          <a:effectLst/>
                          <a:latin typeface="思源黑体 CN Normal" pitchFamily="34" charset="-122"/>
                          <a:ea typeface="思源黑体 CN Normal" pitchFamily="34" charset="-122"/>
                        </a:rPr>
                        <a:t>制品的综合要求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重组</a:t>
                      </a:r>
                      <a:r>
                        <a:rPr lang="en-US" altLang="zh-CN" sz="800" b="0" i="0" u="none" strike="noStrike" dirty="0">
                          <a:solidFill>
                            <a:srgbClr val="000000"/>
                          </a:solidFill>
                          <a:effectLst/>
                          <a:latin typeface="思源黑体 CN Normal" pitchFamily="34" charset="-122"/>
                          <a:ea typeface="思源黑体 CN Normal" pitchFamily="34" charset="-122"/>
                        </a:rPr>
                        <a:t>DNA</a:t>
                      </a:r>
                      <a:r>
                        <a:rPr lang="zh-CN" altLang="en-US" sz="800" b="0" i="0" u="none" strike="noStrike" dirty="0">
                          <a:solidFill>
                            <a:srgbClr val="000000"/>
                          </a:solidFill>
                          <a:effectLst/>
                          <a:latin typeface="思源黑体 CN Normal" pitchFamily="34" charset="-122"/>
                          <a:ea typeface="思源黑体 CN Normal" pitchFamily="34" charset="-122"/>
                        </a:rPr>
                        <a:t>蛋白制品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57687">
                <a:tc>
                  <a:txBody>
                    <a:bodyPr/>
                    <a:lstStyle/>
                    <a:p>
                      <a:pPr algn="ctr" fontAlgn="ctr"/>
                      <a:r>
                        <a:rPr lang="en-US" altLang="zh-CN" sz="800" b="0" i="0" u="none" strike="noStrike">
                          <a:solidFill>
                            <a:srgbClr val="000000"/>
                          </a:solidFill>
                          <a:effectLst/>
                          <a:latin typeface="思源黑体 CN Normal" pitchFamily="34" charset="-122"/>
                          <a:ea typeface="思源黑体 CN Normal" pitchFamily="34" charset="-122"/>
                        </a:rPr>
                        <a:t>1998</a:t>
                      </a:r>
                      <a:endParaRPr lang="en-US" altLang="zh-CN" sz="800" b="0" i="0" u="none" strike="noStrike">
                        <a:solidFill>
                          <a:srgbClr val="000000"/>
                        </a:solidFill>
                        <a:effectLst/>
                        <a:latin typeface="思源黑体 CN Normal" pitchFamily="34" charset="-122"/>
                        <a:ea typeface="思源黑体 CN Normal" pitchFamily="34" charset="-122"/>
                      </a:endParaRPr>
                    </a:p>
                  </a:txBody>
                  <a:tcPr marL="3723" marR="3723" marT="3723"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GAO-HEHS-98-205</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Blood Plasma </a:t>
                      </a:r>
                      <a:r>
                        <a:rPr lang="en-US" sz="800" b="0" i="0" u="none" strike="noStrike" dirty="0" err="1">
                          <a:solidFill>
                            <a:srgbClr val="000000"/>
                          </a:solidFill>
                          <a:effectLst/>
                          <a:latin typeface="Poppins" pitchFamily="2" charset="0"/>
                          <a:ea typeface="思源黑体 CN Normal" pitchFamily="34" charset="-122"/>
                          <a:cs typeface="Poppins" pitchFamily="2" charset="0"/>
                        </a:rPr>
                        <a:t>Safety:Plasma</a:t>
                      </a:r>
                      <a:r>
                        <a:rPr lang="en-US" sz="800" b="0" i="0" u="none" strike="noStrike" dirty="0">
                          <a:solidFill>
                            <a:srgbClr val="000000"/>
                          </a:solidFill>
                          <a:effectLst/>
                          <a:latin typeface="Poppins" pitchFamily="2" charset="0"/>
                          <a:ea typeface="思源黑体 CN Normal" pitchFamily="34" charset="-122"/>
                          <a:cs typeface="Poppins" pitchFamily="2" charset="0"/>
                        </a:rPr>
                        <a:t> product risks are low if good manufacturing practices are followed </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血浆安全：遵循良好生产规范可降低血制品风险</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血液制品的综合要求</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723" marR="3723" marT="3723"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95652" y="669965"/>
            <a:ext cx="2236510"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国外病毒安全法规</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5" name="表格 4"/>
          <p:cNvGraphicFramePr>
            <a:graphicFrameLocks noGrp="1"/>
          </p:cNvGraphicFramePr>
          <p:nvPr/>
        </p:nvGraphicFramePr>
        <p:xfrm>
          <a:off x="251640" y="1031049"/>
          <a:ext cx="8640720" cy="4083875"/>
        </p:xfrm>
        <a:graphic>
          <a:graphicData uri="http://schemas.openxmlformats.org/drawingml/2006/table">
            <a:tbl>
              <a:tblPr/>
              <a:tblGrid>
                <a:gridCol w="605986"/>
                <a:gridCol w="605986"/>
                <a:gridCol w="5226627"/>
                <a:gridCol w="1001377"/>
                <a:gridCol w="1200744"/>
              </a:tblGrid>
              <a:tr h="129640">
                <a:tc gridSpan="5">
                  <a:txBody>
                    <a:bodyPr/>
                    <a:lstStyle/>
                    <a:p>
                      <a:pPr algn="ctr" fontAlgn="b"/>
                      <a:r>
                        <a:rPr lang="zh-CN" altLang="en-US" sz="800" b="0" i="0" u="none" strike="noStrike" dirty="0">
                          <a:solidFill>
                            <a:schemeClr val="bg1"/>
                          </a:solidFill>
                          <a:effectLst/>
                          <a:latin typeface="思源黑体 CN Normal" pitchFamily="34" charset="-122"/>
                          <a:ea typeface="思源黑体 CN Normal" pitchFamily="34" charset="-122"/>
                        </a:rPr>
                        <a:t>污染源控制及病毒检测方法</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249" marR="3249" marT="3249"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hMerge="1">
                  <a:tcPr/>
                </a:tc>
                <a:tc hMerge="1">
                  <a:tcPr/>
                </a:tc>
                <a:tc hMerge="1">
                  <a:tcPr/>
                </a:tc>
                <a:tc hMerge="1">
                  <a:tcPr/>
                </a:tc>
              </a:tr>
              <a:tr h="129640">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发布时间</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国家</a:t>
                      </a:r>
                      <a:r>
                        <a:rPr lang="en-US" altLang="zh-CN" sz="800" b="0" i="0" u="none" strike="noStrike" dirty="0">
                          <a:solidFill>
                            <a:schemeClr val="bg1"/>
                          </a:solidFill>
                          <a:effectLst/>
                          <a:latin typeface="思源黑体 CN Normal" pitchFamily="34" charset="-122"/>
                          <a:ea typeface="思源黑体 CN Normal" pitchFamily="34" charset="-122"/>
                        </a:rPr>
                        <a:t>/</a:t>
                      </a:r>
                      <a:r>
                        <a:rPr lang="zh-CN" altLang="en-US" sz="800" b="0" i="0" u="none" strike="noStrike" dirty="0">
                          <a:solidFill>
                            <a:schemeClr val="bg1"/>
                          </a:solidFill>
                          <a:effectLst/>
                          <a:latin typeface="思源黑体 CN Normal" pitchFamily="34" charset="-122"/>
                          <a:ea typeface="思源黑体 CN Normal" pitchFamily="34" charset="-122"/>
                        </a:rPr>
                        <a:t>区域</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文件名称</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阐述重点</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适用范围</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382191">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1997</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ICH</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Q5D Derivation and Characterization of Cell Substrates Used for Production of Biotechnological/Biological Products</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用于生物技术</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生物制品的细胞基质的来源的表征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污染源控制，细胞基质的控制</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单克隆抗体</a:t>
                      </a:r>
                      <a:r>
                        <a:rPr lang="en-US" altLang="zh-CN" sz="800" b="0" i="0" u="none" strike="noStrike" dirty="0">
                          <a:solidFill>
                            <a:srgbClr val="000000"/>
                          </a:solidFill>
                          <a:effectLst/>
                          <a:latin typeface="思源黑体 CN Normal" pitchFamily="34" charset="-122"/>
                          <a:ea typeface="思源黑体 CN Normal" pitchFamily="34" charset="-122"/>
                        </a:rPr>
                        <a:t>/</a:t>
                      </a:r>
                      <a:endParaRPr lang="en-US" altLang="zh-CN" sz="800" b="0" i="0" u="none" strike="noStrike" dirty="0">
                        <a:solidFill>
                          <a:srgbClr val="000000"/>
                        </a:solidFill>
                        <a:effectLst/>
                        <a:latin typeface="思源黑体 CN Normal" pitchFamily="34" charset="-122"/>
                        <a:ea typeface="思源黑体 CN Normal" pitchFamily="34" charset="-122"/>
                      </a:endParaRPr>
                    </a:p>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重组</a:t>
                      </a:r>
                      <a:r>
                        <a:rPr lang="en-US" altLang="zh-CN" sz="800" b="0" i="0" u="none" strike="noStrike" dirty="0">
                          <a:solidFill>
                            <a:srgbClr val="000000"/>
                          </a:solidFill>
                          <a:effectLst/>
                          <a:latin typeface="思源黑体 CN Normal" pitchFamily="34" charset="-122"/>
                          <a:ea typeface="思源黑体 CN Normal" pitchFamily="34" charset="-122"/>
                        </a:rPr>
                        <a:t>DNA </a:t>
                      </a:r>
                      <a:r>
                        <a:rPr lang="zh-CN" altLang="en-US" sz="800" b="0" i="0" u="none" strike="noStrike" dirty="0">
                          <a:solidFill>
                            <a:srgbClr val="000000"/>
                          </a:solidFill>
                          <a:effectLst/>
                          <a:latin typeface="思源黑体 CN Normal" pitchFamily="34" charset="-122"/>
                          <a:ea typeface="思源黑体 CN Normal" pitchFamily="34" charset="-122"/>
                        </a:rPr>
                        <a:t>蛋白制品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55916">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1993</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US</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FDA Points to Consider in the Characterization of Cell Lines Used to Produce </a:t>
                      </a:r>
                      <a:r>
                        <a:rPr lang="en-US" sz="800" b="0" i="0" u="none" strike="noStrike" dirty="0" err="1">
                          <a:solidFill>
                            <a:srgbClr val="000000"/>
                          </a:solidFill>
                          <a:effectLst/>
                          <a:latin typeface="Poppins" pitchFamily="2" charset="0"/>
                          <a:ea typeface="思源黑体 CN Normal" pitchFamily="34" charset="-122"/>
                          <a:cs typeface="Poppins" pitchFamily="2" charset="0"/>
                        </a:rPr>
                        <a:t>Biologicals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用于生物制品生产的细胞系鉴定的考虑要点</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污染源控制，细胞基质的控制</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单克隆抗体</a:t>
                      </a:r>
                      <a:r>
                        <a:rPr lang="en-US" altLang="zh-CN" sz="800" b="0" i="0" u="none" strike="noStrike" dirty="0">
                          <a:solidFill>
                            <a:srgbClr val="000000"/>
                          </a:solidFill>
                          <a:effectLst/>
                          <a:latin typeface="思源黑体 CN Normal" pitchFamily="34" charset="-122"/>
                          <a:ea typeface="思源黑体 CN Normal" pitchFamily="34" charset="-122"/>
                        </a:rPr>
                        <a:t>/</a:t>
                      </a:r>
                      <a:endParaRPr lang="en-US" altLang="zh-CN" sz="800" b="0" i="0" u="none" strike="noStrike" dirty="0">
                        <a:solidFill>
                          <a:srgbClr val="000000"/>
                        </a:solidFill>
                        <a:effectLst/>
                        <a:latin typeface="思源黑体 CN Normal" pitchFamily="34" charset="-122"/>
                        <a:ea typeface="思源黑体 CN Normal" pitchFamily="34" charset="-122"/>
                      </a:endParaRPr>
                    </a:p>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重组</a:t>
                      </a:r>
                      <a:r>
                        <a:rPr lang="en-US" altLang="zh-CN" sz="800" b="0" i="0" u="none" strike="noStrike" dirty="0">
                          <a:solidFill>
                            <a:srgbClr val="000000"/>
                          </a:solidFill>
                          <a:effectLst/>
                          <a:latin typeface="思源黑体 CN Normal" pitchFamily="34" charset="-122"/>
                          <a:ea typeface="思源黑体 CN Normal" pitchFamily="34" charset="-122"/>
                        </a:rPr>
                        <a:t>DNA </a:t>
                      </a:r>
                      <a:r>
                        <a:rPr lang="zh-CN" altLang="en-US" sz="800" b="0" i="0" u="none" strike="noStrike" dirty="0">
                          <a:solidFill>
                            <a:srgbClr val="000000"/>
                          </a:solidFill>
                          <a:effectLst/>
                          <a:latin typeface="思源黑体 CN Normal" pitchFamily="34" charset="-122"/>
                          <a:ea typeface="思源黑体 CN Normal" pitchFamily="34" charset="-122"/>
                        </a:rPr>
                        <a:t>蛋白制品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55916">
                <a:tc>
                  <a:txBody>
                    <a:bodyPr/>
                    <a:lstStyle/>
                    <a:p>
                      <a:pPr algn="ctr" fontAlgn="ctr"/>
                      <a:r>
                        <a:rPr lang="en-US" altLang="zh-CN" sz="800" b="0" i="0" u="none" strike="noStrike">
                          <a:solidFill>
                            <a:srgbClr val="000000"/>
                          </a:solidFill>
                          <a:effectLst/>
                          <a:latin typeface="思源黑体 CN Normal" pitchFamily="34" charset="-122"/>
                          <a:ea typeface="思源黑体 CN Normal" pitchFamily="34" charset="-122"/>
                        </a:rPr>
                        <a:t>2018</a:t>
                      </a:r>
                      <a:endParaRPr lang="en-US" altLang="zh-CN"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EU</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EP 9.3 Cell substrates for the production of vaccines for human use </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人用疫苗生产用细胞基质</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疫苗</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383669">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2015</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US</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FAD.Guidance</a:t>
                      </a:r>
                      <a:r>
                        <a:rPr lang="en-US" sz="800" b="0" i="0" u="none" strike="noStrike" dirty="0">
                          <a:solidFill>
                            <a:srgbClr val="000000"/>
                          </a:solidFill>
                          <a:effectLst/>
                          <a:latin typeface="Poppins" pitchFamily="2" charset="0"/>
                          <a:ea typeface="思源黑体 CN Normal" pitchFamily="34" charset="-122"/>
                          <a:cs typeface="Poppins" pitchFamily="2" charset="0"/>
                        </a:rPr>
                        <a:t> for </a:t>
                      </a:r>
                      <a:r>
                        <a:rPr lang="en-US" sz="800" b="0" i="0" u="none" strike="noStrike" dirty="0" err="1">
                          <a:solidFill>
                            <a:srgbClr val="000000"/>
                          </a:solidFill>
                          <a:effectLst/>
                          <a:latin typeface="Poppins" pitchFamily="2" charset="0"/>
                          <a:ea typeface="思源黑体 CN Normal" pitchFamily="34" charset="-122"/>
                          <a:cs typeface="Poppins" pitchFamily="2" charset="0"/>
                        </a:rPr>
                        <a:t>Industry:Revised</a:t>
                      </a:r>
                      <a:r>
                        <a:rPr lang="en-US" sz="800" b="0" i="0" u="none" strike="noStrike" dirty="0">
                          <a:solidFill>
                            <a:srgbClr val="000000"/>
                          </a:solidFill>
                          <a:effectLst/>
                          <a:latin typeface="Poppins" pitchFamily="2" charset="0"/>
                          <a:ea typeface="思源黑体 CN Normal" pitchFamily="34" charset="-122"/>
                          <a:cs typeface="Poppins" pitchFamily="2" charset="0"/>
                        </a:rPr>
                        <a:t> recommendations for the prevention of human immunodeficiency virus(HIV) transmission by blood and blood products</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行业指南：关于预防血液和血制品传播人免疫缺陷病毒的修订建议</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82191">
                <a:tc>
                  <a:txBody>
                    <a:bodyPr/>
                    <a:lstStyle/>
                    <a:p>
                      <a:pPr algn="ctr" fontAlgn="ctr"/>
                      <a:r>
                        <a:rPr lang="en-US" altLang="zh-CN" sz="800" b="0" i="0" u="none" strike="noStrike">
                          <a:solidFill>
                            <a:srgbClr val="000000"/>
                          </a:solidFill>
                          <a:effectLst/>
                          <a:latin typeface="思源黑体 CN Normal" pitchFamily="34" charset="-122"/>
                          <a:ea typeface="思源黑体 CN Normal" pitchFamily="34" charset="-122"/>
                        </a:rPr>
                        <a:t>1987</a:t>
                      </a:r>
                      <a:endParaRPr lang="en-US" altLang="zh-CN"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US</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FAD. Recommendations for the management of donors and units that are initially reactive for hepatitis B surface antigen (</a:t>
                      </a:r>
                      <a:r>
                        <a:rPr lang="en-US" sz="800" b="0" i="0" u="none" strike="noStrike" dirty="0" err="1">
                          <a:solidFill>
                            <a:srgbClr val="000000"/>
                          </a:solidFill>
                          <a:effectLst/>
                          <a:latin typeface="Poppins" pitchFamily="2" charset="0"/>
                          <a:ea typeface="思源黑体 CN Normal" pitchFamily="34" charset="-122"/>
                          <a:cs typeface="Poppins" pitchFamily="2" charset="0"/>
                        </a:rPr>
                        <a:t>HBsAg</a:t>
                      </a:r>
                      <a:r>
                        <a:rPr lang="en-US" sz="800" b="0" i="0" u="none" strike="noStrike" dirty="0">
                          <a:solidFill>
                            <a:srgbClr val="000000"/>
                          </a:solidFill>
                          <a:effectLst/>
                          <a:latin typeface="Poppins" pitchFamily="2" charset="0"/>
                          <a:ea typeface="思源黑体 CN Normal" pitchFamily="34" charset="-122"/>
                          <a:cs typeface="Poppins" pitchFamily="2" charset="0"/>
                        </a:rPr>
                        <a:t>)[letter]</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关于对捐赠者和单位对乙型肝炎表面抗原初始反应的管理建议</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污染源控制</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血液制品</a:t>
                      </a:r>
                      <a:r>
                        <a:rPr lang="en-US" altLang="zh-CN" sz="800" b="0" i="0" u="none" strike="noStrike">
                          <a:solidFill>
                            <a:srgbClr val="000000"/>
                          </a:solidFill>
                          <a:effectLst/>
                          <a:latin typeface="思源黑体 CN Normal" pitchFamily="34" charset="-122"/>
                          <a:ea typeface="思源黑体 CN Normal" pitchFamily="34" charset="-122"/>
                        </a:rPr>
                        <a:t>/</a:t>
                      </a:r>
                      <a:r>
                        <a:rPr lang="zh-CN" altLang="en-US" sz="800" b="0" i="0" u="none" strike="noStrike">
                          <a:solidFill>
                            <a:srgbClr val="000000"/>
                          </a:solidFill>
                          <a:effectLst/>
                          <a:latin typeface="思源黑体 CN Normal" pitchFamily="34" charset="-122"/>
                          <a:ea typeface="思源黑体 CN Normal" pitchFamily="34" charset="-122"/>
                        </a:rPr>
                        <a:t>细胞治疗产品</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511559">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2017</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US</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FAD.Guidance</a:t>
                      </a:r>
                      <a:r>
                        <a:rPr lang="en-US" sz="800" b="0" i="0" u="none" strike="noStrike" dirty="0">
                          <a:solidFill>
                            <a:srgbClr val="000000"/>
                          </a:solidFill>
                          <a:effectLst/>
                          <a:latin typeface="Poppins" pitchFamily="2" charset="0"/>
                          <a:ea typeface="思源黑体 CN Normal" pitchFamily="34" charset="-122"/>
                          <a:cs typeface="Poppins" pitchFamily="2" charset="0"/>
                        </a:rPr>
                        <a:t> for </a:t>
                      </a:r>
                      <a:r>
                        <a:rPr lang="en-US" sz="800" b="0" i="0" u="none" strike="noStrike" dirty="0" err="1">
                          <a:solidFill>
                            <a:srgbClr val="000000"/>
                          </a:solidFill>
                          <a:effectLst/>
                          <a:latin typeface="Poppins" pitchFamily="2" charset="0"/>
                          <a:ea typeface="思源黑体 CN Normal" pitchFamily="34" charset="-122"/>
                          <a:cs typeface="Poppins" pitchFamily="2" charset="0"/>
                        </a:rPr>
                        <a:t>Industry:nucleic</a:t>
                      </a:r>
                      <a:r>
                        <a:rPr lang="en-US" sz="800" b="0" i="0" u="none" strike="noStrike" dirty="0">
                          <a:solidFill>
                            <a:srgbClr val="000000"/>
                          </a:solidFill>
                          <a:effectLst/>
                          <a:latin typeface="Poppins" pitchFamily="2" charset="0"/>
                          <a:ea typeface="思源黑体 CN Normal" pitchFamily="34" charset="-122"/>
                          <a:cs typeface="Poppins" pitchFamily="2" charset="0"/>
                        </a:rPr>
                        <a:t> acid testing(NAT)for human immunodeficiency virus type 1 (HIV-1)and hepatitis C virus (HCV):</a:t>
                      </a:r>
                      <a:r>
                        <a:rPr lang="en-US" sz="800" b="0" i="0" u="none" strike="noStrike" dirty="0" err="1">
                          <a:solidFill>
                            <a:srgbClr val="000000"/>
                          </a:solidFill>
                          <a:effectLst/>
                          <a:latin typeface="Poppins" pitchFamily="2" charset="0"/>
                          <a:ea typeface="思源黑体 CN Normal" pitchFamily="34" charset="-122"/>
                          <a:cs typeface="Poppins" pitchFamily="2" charset="0"/>
                        </a:rPr>
                        <a:t>testing,product</a:t>
                      </a:r>
                      <a:r>
                        <a:rPr lang="en-US" sz="800" b="0" i="0" u="none" strike="noStrike" dirty="0">
                          <a:solidFill>
                            <a:srgbClr val="000000"/>
                          </a:solidFill>
                          <a:effectLst/>
                          <a:latin typeface="Poppins" pitchFamily="2" charset="0"/>
                          <a:ea typeface="思源黑体 CN Normal" pitchFamily="34" charset="-122"/>
                          <a:cs typeface="Poppins" pitchFamily="2" charset="0"/>
                        </a:rPr>
                        <a:t> </a:t>
                      </a:r>
                      <a:r>
                        <a:rPr lang="en-US" sz="800" b="0" i="0" u="none" strike="noStrike" dirty="0" err="1">
                          <a:solidFill>
                            <a:srgbClr val="000000"/>
                          </a:solidFill>
                          <a:effectLst/>
                          <a:latin typeface="Poppins" pitchFamily="2" charset="0"/>
                          <a:ea typeface="思源黑体 CN Normal" pitchFamily="34" charset="-122"/>
                          <a:cs typeface="Poppins" pitchFamily="2" charset="0"/>
                        </a:rPr>
                        <a:t>disposition,and</a:t>
                      </a:r>
                      <a:r>
                        <a:rPr lang="en-US" sz="800" b="0" i="0" u="none" strike="noStrike" dirty="0">
                          <a:solidFill>
                            <a:srgbClr val="000000"/>
                          </a:solidFill>
                          <a:effectLst/>
                          <a:latin typeface="Poppins" pitchFamily="2" charset="0"/>
                          <a:ea typeface="思源黑体 CN Normal" pitchFamily="34" charset="-122"/>
                          <a:cs typeface="Poppins" pitchFamily="2" charset="0"/>
                        </a:rPr>
                        <a:t> donor deferral and reentry</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行业指南：人免疫缺陷病毒</a:t>
                      </a:r>
                      <a:r>
                        <a:rPr lang="en-US" altLang="zh-CN" sz="800" b="0" i="0" u="none" strike="noStrike" dirty="0">
                          <a:solidFill>
                            <a:srgbClr val="000000"/>
                          </a:solidFill>
                          <a:effectLst/>
                          <a:latin typeface="思源黑体 CN Normal" pitchFamily="34" charset="-122"/>
                          <a:ea typeface="思源黑体 CN Normal" pitchFamily="34" charset="-122"/>
                        </a:rPr>
                        <a:t>1</a:t>
                      </a:r>
                      <a:r>
                        <a:rPr lang="zh-CN" altLang="en-US" sz="800" b="0" i="0" u="none" strike="noStrike" dirty="0">
                          <a:solidFill>
                            <a:srgbClr val="000000"/>
                          </a:solidFill>
                          <a:effectLst/>
                          <a:latin typeface="思源黑体 CN Normal" pitchFamily="34" charset="-122"/>
                          <a:ea typeface="思源黑体 CN Normal" pitchFamily="34" charset="-122"/>
                        </a:rPr>
                        <a:t>型（</a:t>
                      </a:r>
                      <a:r>
                        <a:rPr lang="en-US" sz="800" b="0" i="0" u="none" strike="noStrike" dirty="0">
                          <a:solidFill>
                            <a:srgbClr val="000000"/>
                          </a:solidFill>
                          <a:effectLst/>
                          <a:latin typeface="思源黑体 CN Normal" pitchFamily="34" charset="-122"/>
                          <a:ea typeface="思源黑体 CN Normal" pitchFamily="34" charset="-122"/>
                        </a:rPr>
                        <a:t>HIV-1)</a:t>
                      </a:r>
                      <a:r>
                        <a:rPr lang="zh-CN" altLang="en-US" sz="800" b="0" i="0" u="none" strike="noStrike" dirty="0">
                          <a:solidFill>
                            <a:srgbClr val="000000"/>
                          </a:solidFill>
                          <a:effectLst/>
                          <a:latin typeface="思源黑体 CN Normal" pitchFamily="34" charset="-122"/>
                          <a:ea typeface="思源黑体 CN Normal" pitchFamily="34" charset="-122"/>
                        </a:rPr>
                        <a:t>和丙型肝炎病毒（</a:t>
                      </a:r>
                      <a:r>
                        <a:rPr lang="en-US" sz="800" b="0" i="0" u="none" strike="noStrike" dirty="0">
                          <a:solidFill>
                            <a:srgbClr val="000000"/>
                          </a:solidFill>
                          <a:effectLst/>
                          <a:latin typeface="思源黑体 CN Normal" pitchFamily="34" charset="-122"/>
                          <a:ea typeface="思源黑体 CN Normal" pitchFamily="34" charset="-122"/>
                        </a:rPr>
                        <a:t>HCV)</a:t>
                      </a:r>
                      <a:r>
                        <a:rPr lang="zh-CN" altLang="en-US" sz="800" b="0" i="0" u="none" strike="noStrike" dirty="0">
                          <a:solidFill>
                            <a:srgbClr val="000000"/>
                          </a:solidFill>
                          <a:effectLst/>
                          <a:latin typeface="思源黑体 CN Normal" pitchFamily="34" charset="-122"/>
                          <a:ea typeface="思源黑体 CN Normal" pitchFamily="34" charset="-122"/>
                        </a:rPr>
                        <a:t>的核酸检测：检测，产品配置，供体屏蔽与归队</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细胞治疗产品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634742">
                <a:tc>
                  <a:txBody>
                    <a:bodyPr/>
                    <a:lstStyle/>
                    <a:p>
                      <a:pPr algn="ctr" fontAlgn="ctr"/>
                      <a:r>
                        <a:rPr lang="en-US" altLang="zh-CN" sz="800" b="0" i="0" u="none" strike="noStrike">
                          <a:solidFill>
                            <a:srgbClr val="000000"/>
                          </a:solidFill>
                          <a:effectLst/>
                          <a:latin typeface="思源黑体 CN Normal" pitchFamily="34" charset="-122"/>
                          <a:ea typeface="思源黑体 CN Normal" pitchFamily="34" charset="-122"/>
                        </a:rPr>
                        <a:t>2007</a:t>
                      </a:r>
                      <a:endParaRPr lang="en-US" altLang="zh-CN"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US</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FAD.Guidance</a:t>
                      </a:r>
                      <a:r>
                        <a:rPr lang="en-US" sz="800" b="0" i="0" u="none" strike="noStrike" dirty="0">
                          <a:solidFill>
                            <a:srgbClr val="000000"/>
                          </a:solidFill>
                          <a:effectLst/>
                          <a:latin typeface="Poppins" pitchFamily="2" charset="0"/>
                          <a:ea typeface="思源黑体 CN Normal" pitchFamily="34" charset="-122"/>
                          <a:cs typeface="Poppins" pitchFamily="2" charset="0"/>
                        </a:rPr>
                        <a:t> for </a:t>
                      </a:r>
                      <a:r>
                        <a:rPr lang="en-US" sz="800" b="0" i="0" u="none" strike="noStrike" dirty="0" err="1">
                          <a:solidFill>
                            <a:srgbClr val="000000"/>
                          </a:solidFill>
                          <a:effectLst/>
                          <a:latin typeface="Poppins" pitchFamily="2" charset="0"/>
                          <a:ea typeface="思源黑体 CN Normal" pitchFamily="34" charset="-122"/>
                          <a:cs typeface="Poppins" pitchFamily="2" charset="0"/>
                        </a:rPr>
                        <a:t>Industry:adequate</a:t>
                      </a:r>
                      <a:r>
                        <a:rPr lang="en-US" sz="800" b="0" i="0" u="none" strike="noStrike" dirty="0">
                          <a:solidFill>
                            <a:srgbClr val="000000"/>
                          </a:solidFill>
                          <a:effectLst/>
                          <a:latin typeface="Poppins" pitchFamily="2" charset="0"/>
                          <a:ea typeface="思源黑体 CN Normal" pitchFamily="34" charset="-122"/>
                          <a:cs typeface="Poppins" pitchFamily="2" charset="0"/>
                        </a:rPr>
                        <a:t> and appropriate donor screening tests for  hepatitis </a:t>
                      </a:r>
                      <a:r>
                        <a:rPr lang="en-US" sz="800" b="0" i="0" u="none" strike="noStrike" dirty="0" err="1">
                          <a:solidFill>
                            <a:srgbClr val="000000"/>
                          </a:solidFill>
                          <a:effectLst/>
                          <a:latin typeface="Poppins" pitchFamily="2" charset="0"/>
                          <a:ea typeface="思源黑体 CN Normal" pitchFamily="34" charset="-122"/>
                          <a:cs typeface="Poppins" pitchFamily="2" charset="0"/>
                        </a:rPr>
                        <a:t>B;hepatitis</a:t>
                      </a:r>
                      <a:r>
                        <a:rPr lang="en-US" sz="800" b="0" i="0" u="none" strike="noStrike" dirty="0">
                          <a:solidFill>
                            <a:srgbClr val="000000"/>
                          </a:solidFill>
                          <a:effectLst/>
                          <a:latin typeface="Poppins" pitchFamily="2" charset="0"/>
                          <a:ea typeface="思源黑体 CN Normal" pitchFamily="34" charset="-122"/>
                          <a:cs typeface="Poppins" pitchFamily="2" charset="0"/>
                        </a:rPr>
                        <a:t> </a:t>
                      </a:r>
                      <a:r>
                        <a:rPr lang="en-US" sz="800" b="0" i="0" u="none" strike="noStrike" dirty="0" err="1">
                          <a:solidFill>
                            <a:srgbClr val="000000"/>
                          </a:solidFill>
                          <a:effectLst/>
                          <a:latin typeface="Poppins" pitchFamily="2" charset="0"/>
                          <a:ea typeface="思源黑体 CN Normal" pitchFamily="34" charset="-122"/>
                          <a:cs typeface="Poppins" pitchFamily="2" charset="0"/>
                        </a:rPr>
                        <a:t>Bsurface</a:t>
                      </a:r>
                      <a:r>
                        <a:rPr lang="en-US" sz="800" b="0" i="0" u="none" strike="noStrike" dirty="0">
                          <a:solidFill>
                            <a:srgbClr val="000000"/>
                          </a:solidFill>
                          <a:effectLst/>
                          <a:latin typeface="Poppins" pitchFamily="2" charset="0"/>
                          <a:ea typeface="思源黑体 CN Normal" pitchFamily="34" charset="-122"/>
                          <a:cs typeface="Poppins" pitchFamily="2" charset="0"/>
                        </a:rPr>
                        <a:t> antigen(</a:t>
                      </a:r>
                      <a:r>
                        <a:rPr lang="en-US" sz="800" b="0" i="0" u="none" strike="noStrike" dirty="0" err="1">
                          <a:solidFill>
                            <a:srgbClr val="000000"/>
                          </a:solidFill>
                          <a:effectLst/>
                          <a:latin typeface="Poppins" pitchFamily="2" charset="0"/>
                          <a:ea typeface="思源黑体 CN Normal" pitchFamily="34" charset="-122"/>
                          <a:cs typeface="Poppins" pitchFamily="2" charset="0"/>
                        </a:rPr>
                        <a:t>HBsAg</a:t>
                      </a:r>
                      <a:r>
                        <a:rPr lang="en-US" sz="800" b="0" i="0" u="none" strike="noStrike" dirty="0">
                          <a:solidFill>
                            <a:srgbClr val="000000"/>
                          </a:solidFill>
                          <a:effectLst/>
                          <a:latin typeface="Poppins" pitchFamily="2" charset="0"/>
                          <a:ea typeface="思源黑体 CN Normal" pitchFamily="34" charset="-122"/>
                          <a:cs typeface="Poppins" pitchFamily="2" charset="0"/>
                        </a:rPr>
                        <a:t>)assays used to test donors of whole blood and blood </a:t>
                      </a:r>
                      <a:r>
                        <a:rPr lang="en-US" sz="800" b="0" i="0" u="none" strike="noStrike" dirty="0" err="1">
                          <a:solidFill>
                            <a:srgbClr val="000000"/>
                          </a:solidFill>
                          <a:effectLst/>
                          <a:latin typeface="Poppins" pitchFamily="2" charset="0"/>
                          <a:ea typeface="思源黑体 CN Normal" pitchFamily="34" charset="-122"/>
                          <a:cs typeface="Poppins" pitchFamily="2" charset="0"/>
                        </a:rPr>
                        <a:t>componenents,including</a:t>
                      </a:r>
                      <a:r>
                        <a:rPr lang="en-US" sz="800" b="0" i="0" u="none" strike="noStrike" dirty="0">
                          <a:solidFill>
                            <a:srgbClr val="000000"/>
                          </a:solidFill>
                          <a:effectLst/>
                          <a:latin typeface="Poppins" pitchFamily="2" charset="0"/>
                          <a:ea typeface="思源黑体 CN Normal" pitchFamily="34" charset="-122"/>
                          <a:cs typeface="Poppins" pitchFamily="2" charset="0"/>
                        </a:rPr>
                        <a:t> source plasma and source </a:t>
                      </a:r>
                      <a:r>
                        <a:rPr lang="en-US" sz="800" b="0" i="0" u="none" strike="noStrike" dirty="0" err="1">
                          <a:solidFill>
                            <a:srgbClr val="000000"/>
                          </a:solidFill>
                          <a:effectLst/>
                          <a:latin typeface="Poppins" pitchFamily="2" charset="0"/>
                          <a:ea typeface="思源黑体 CN Normal" pitchFamily="34" charset="-122"/>
                          <a:cs typeface="Poppins" pitchFamily="2" charset="0"/>
                        </a:rPr>
                        <a:t>leuko-cytes</a:t>
                      </a:r>
                      <a:br>
                        <a:rPr lang="en-US" sz="800" b="0" i="0" u="none" strike="noStrike" dirty="0">
                          <a:solidFill>
                            <a:srgbClr val="000000"/>
                          </a:solidFill>
                          <a:effectLst/>
                          <a:latin typeface="思源黑体 CN Normal" pitchFamily="34" charset="-122"/>
                          <a:ea typeface="思源黑体 CN Normal" pitchFamily="34" charset="-122"/>
                        </a:rPr>
                      </a:br>
                      <a:r>
                        <a:rPr lang="en-US" sz="800" b="0" i="0" u="none" strike="noStrike" dirty="0">
                          <a:solidFill>
                            <a:srgbClr val="000000"/>
                          </a:solidFill>
                          <a:effectLst/>
                          <a:latin typeface="思源黑体 CN Normal" pitchFamily="34" charset="-122"/>
                          <a:ea typeface="思源黑体 CN Normal" pitchFamily="34" charset="-122"/>
                        </a:rPr>
                        <a:t> </a:t>
                      </a:r>
                      <a:r>
                        <a:rPr lang="zh-CN" altLang="en-US" sz="800" b="0" i="0" u="none" strike="noStrike" dirty="0">
                          <a:solidFill>
                            <a:srgbClr val="000000"/>
                          </a:solidFill>
                          <a:effectLst/>
                          <a:latin typeface="思源黑体 CN Normal" pitchFamily="34" charset="-122"/>
                          <a:ea typeface="思源黑体 CN Normal" pitchFamily="34" charset="-122"/>
                        </a:rPr>
                        <a:t>行业指南：对乙肝病毒进行充分及合适的献血者筛查；用于献血者全血及成分血，包括原料血浆和白细胞的乙肝表面抗原试验</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污染源控制</a:t>
                      </a:r>
                      <a:r>
                        <a:rPr lang="en-US" altLang="zh-CN" sz="800" b="0" i="0" u="none" strike="noStrike">
                          <a:solidFill>
                            <a:srgbClr val="000000"/>
                          </a:solidFill>
                          <a:effectLst/>
                          <a:latin typeface="思源黑体 CN Normal" pitchFamily="34" charset="-122"/>
                          <a:ea typeface="思源黑体 CN Normal" pitchFamily="34" charset="-122"/>
                        </a:rPr>
                        <a:t>/</a:t>
                      </a:r>
                      <a:r>
                        <a:rPr lang="zh-CN" altLang="en-US" sz="800" b="0" i="0" u="none" strike="noStrike">
                          <a:solidFill>
                            <a:srgbClr val="000000"/>
                          </a:solidFill>
                          <a:effectLst/>
                          <a:latin typeface="思源黑体 CN Normal" pitchFamily="34" charset="-122"/>
                          <a:ea typeface="思源黑体 CN Normal" pitchFamily="34" charset="-122"/>
                        </a:rPr>
                        <a:t>病毒检测</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血液制品</a:t>
                      </a:r>
                      <a:r>
                        <a:rPr lang="en-US" altLang="zh-CN" sz="800" b="0" i="0" u="none" strike="noStrike">
                          <a:solidFill>
                            <a:srgbClr val="000000"/>
                          </a:solidFill>
                          <a:effectLst/>
                          <a:latin typeface="思源黑体 CN Normal" pitchFamily="34" charset="-122"/>
                          <a:ea typeface="思源黑体 CN Normal" pitchFamily="34" charset="-122"/>
                        </a:rPr>
                        <a:t>/</a:t>
                      </a:r>
                      <a:r>
                        <a:rPr lang="zh-CN" altLang="en-US" sz="800" b="0" i="0" u="none" strike="noStrike">
                          <a:solidFill>
                            <a:srgbClr val="000000"/>
                          </a:solidFill>
                          <a:effectLst/>
                          <a:latin typeface="思源黑体 CN Normal" pitchFamily="34" charset="-122"/>
                          <a:ea typeface="思源黑体 CN Normal" pitchFamily="34" charset="-122"/>
                        </a:rPr>
                        <a:t>细胞治疗产品</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634742">
                <a:tc>
                  <a:txBody>
                    <a:bodyPr/>
                    <a:lstStyle/>
                    <a:p>
                      <a:pPr algn="ctr" fontAlgn="ctr"/>
                      <a:r>
                        <a:rPr lang="en-US" altLang="zh-CN" sz="800" b="0" i="0" u="none" strike="noStrike" dirty="0">
                          <a:solidFill>
                            <a:srgbClr val="000000"/>
                          </a:solidFill>
                          <a:effectLst/>
                          <a:latin typeface="思源黑体 CN Normal" pitchFamily="34" charset="-122"/>
                          <a:ea typeface="思源黑体 CN Normal" pitchFamily="34" charset="-122"/>
                        </a:rPr>
                        <a:t>2004</a:t>
                      </a:r>
                      <a:endParaRPr lang="en-US" altLang="zh-CN"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US</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FAD.Guidance</a:t>
                      </a:r>
                      <a:r>
                        <a:rPr lang="en-US" sz="800" b="0" i="0" u="none" strike="noStrike" dirty="0">
                          <a:solidFill>
                            <a:srgbClr val="000000"/>
                          </a:solidFill>
                          <a:effectLst/>
                          <a:latin typeface="Poppins" pitchFamily="2" charset="0"/>
                          <a:ea typeface="思源黑体 CN Normal" pitchFamily="34" charset="-122"/>
                          <a:cs typeface="Poppins" pitchFamily="2" charset="0"/>
                        </a:rPr>
                        <a:t> for </a:t>
                      </a:r>
                      <a:r>
                        <a:rPr lang="en-US" sz="800" b="0" i="0" u="none" strike="noStrike" dirty="0" err="1">
                          <a:solidFill>
                            <a:srgbClr val="000000"/>
                          </a:solidFill>
                          <a:effectLst/>
                          <a:latin typeface="Poppins" pitchFamily="2" charset="0"/>
                          <a:ea typeface="思源黑体 CN Normal" pitchFamily="34" charset="-122"/>
                          <a:cs typeface="Poppins" pitchFamily="2" charset="0"/>
                        </a:rPr>
                        <a:t>Industry:use</a:t>
                      </a:r>
                      <a:r>
                        <a:rPr lang="en-US" sz="800" b="0" i="0" u="none" strike="noStrike" dirty="0">
                          <a:solidFill>
                            <a:srgbClr val="000000"/>
                          </a:solidFill>
                          <a:effectLst/>
                          <a:latin typeface="Poppins" pitchFamily="2" charset="0"/>
                          <a:ea typeface="思源黑体 CN Normal" pitchFamily="34" charset="-122"/>
                          <a:cs typeface="Poppins" pitchFamily="2" charset="0"/>
                        </a:rPr>
                        <a:t> of nucleic acid tests on pooled and individual samples from donors of whole blood and blood components(including source plasma and source leukocytes)to adequately and appropriately reduce the risk of transmission of HIV-1 and HCV</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行业指南：应用核酸检测技术对献血者全血和成分血（包括原料血浆和白细胞）进行充分且适当的检测以降低</a:t>
                      </a:r>
                      <a:r>
                        <a:rPr lang="en-US" sz="800" b="0" i="0" u="none" strike="noStrike" dirty="0">
                          <a:solidFill>
                            <a:srgbClr val="000000"/>
                          </a:solidFill>
                          <a:effectLst/>
                          <a:latin typeface="思源黑体 CN Normal" pitchFamily="34" charset="-122"/>
                          <a:ea typeface="思源黑体 CN Normal" pitchFamily="34" charset="-122"/>
                        </a:rPr>
                        <a:t>HIV-1</a:t>
                      </a:r>
                      <a:r>
                        <a:rPr lang="zh-CN" altLang="en-US" sz="800" b="0" i="0" u="none" strike="noStrike" dirty="0">
                          <a:solidFill>
                            <a:srgbClr val="000000"/>
                          </a:solidFill>
                          <a:effectLst/>
                          <a:latin typeface="思源黑体 CN Normal" pitchFamily="34" charset="-122"/>
                          <a:ea typeface="思源黑体 CN Normal" pitchFamily="34" charset="-122"/>
                        </a:rPr>
                        <a:t>和</a:t>
                      </a:r>
                      <a:r>
                        <a:rPr lang="en-US" sz="800" b="0" i="0" u="none" strike="noStrike" dirty="0">
                          <a:solidFill>
                            <a:srgbClr val="000000"/>
                          </a:solidFill>
                          <a:effectLst/>
                          <a:latin typeface="思源黑体 CN Normal" pitchFamily="34" charset="-122"/>
                          <a:ea typeface="思源黑体 CN Normal" pitchFamily="34" charset="-122"/>
                        </a:rPr>
                        <a:t>HCV</a:t>
                      </a:r>
                      <a:r>
                        <a:rPr lang="zh-CN" altLang="en-US" sz="800" b="0" i="0" u="none" strike="noStrike" dirty="0">
                          <a:solidFill>
                            <a:srgbClr val="000000"/>
                          </a:solidFill>
                          <a:effectLst/>
                          <a:latin typeface="思源黑体 CN Normal" pitchFamily="34" charset="-122"/>
                          <a:ea typeface="思源黑体 CN Normal" pitchFamily="34" charset="-122"/>
                        </a:rPr>
                        <a:t>的传播风险</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细胞治疗产品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83669">
                <a:tc>
                  <a:txBody>
                    <a:bodyPr/>
                    <a:lstStyle/>
                    <a:p>
                      <a:pPr algn="ctr" fontAlgn="ctr"/>
                      <a:r>
                        <a:rPr lang="en-US" altLang="zh-CN" sz="800" b="0" i="0" u="none" strike="noStrike">
                          <a:solidFill>
                            <a:srgbClr val="000000"/>
                          </a:solidFill>
                          <a:effectLst/>
                          <a:latin typeface="思源黑体 CN Normal" pitchFamily="34" charset="-122"/>
                          <a:ea typeface="思源黑体 CN Normal" pitchFamily="34" charset="-122"/>
                        </a:rPr>
                        <a:t>1999</a:t>
                      </a:r>
                      <a:endParaRPr lang="en-US" altLang="zh-CN" sz="800" b="0" i="0" u="none" strike="noStrike">
                        <a:solidFill>
                          <a:srgbClr val="000000"/>
                        </a:solidFill>
                        <a:effectLst/>
                        <a:latin typeface="思源黑体 CN Normal" pitchFamily="34" charset="-122"/>
                        <a:ea typeface="思源黑体 CN Normal" pitchFamily="34" charset="-122"/>
                      </a:endParaRPr>
                    </a:p>
                  </a:txBody>
                  <a:tcPr marL="3249" marR="3249" marT="3249"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思源黑体 CN Normal" pitchFamily="34" charset="-122"/>
                          <a:ea typeface="思源黑体 CN Normal" pitchFamily="34" charset="-122"/>
                        </a:rPr>
                        <a:t>US</a:t>
                      </a:r>
                      <a:endParaRPr 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FAD.Guidance</a:t>
                      </a:r>
                      <a:r>
                        <a:rPr lang="en-US" sz="800" b="0" i="0" u="none" strike="noStrike" dirty="0">
                          <a:solidFill>
                            <a:srgbClr val="000000"/>
                          </a:solidFill>
                          <a:effectLst/>
                          <a:latin typeface="Poppins" pitchFamily="2" charset="0"/>
                          <a:ea typeface="思源黑体 CN Normal" pitchFamily="34" charset="-122"/>
                          <a:cs typeface="Poppins" pitchFamily="2" charset="0"/>
                        </a:rPr>
                        <a:t> for Industry in the manufacture and clinical evaluation of in vitro tests to detect antibodies to the human immunodeficiency virus type 1 and type 2</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在生产和临床评价中应用体外试验检测抗体中人免疫缺陷病毒</a:t>
                      </a:r>
                      <a:r>
                        <a:rPr lang="en-US" altLang="zh-CN" sz="800" b="0" i="0" u="none" strike="noStrike" dirty="0">
                          <a:solidFill>
                            <a:srgbClr val="000000"/>
                          </a:solidFill>
                          <a:effectLst/>
                          <a:latin typeface="思源黑体 CN Normal" pitchFamily="34" charset="-122"/>
                          <a:ea typeface="思源黑体 CN Normal" pitchFamily="34" charset="-122"/>
                        </a:rPr>
                        <a:t>1</a:t>
                      </a:r>
                      <a:r>
                        <a:rPr lang="zh-CN" altLang="en-US" sz="800" b="0" i="0" u="none" strike="noStrike" dirty="0">
                          <a:solidFill>
                            <a:srgbClr val="000000"/>
                          </a:solidFill>
                          <a:effectLst/>
                          <a:latin typeface="思源黑体 CN Normal" pitchFamily="34" charset="-122"/>
                          <a:ea typeface="思源黑体 CN Normal" pitchFamily="34" charset="-122"/>
                        </a:rPr>
                        <a:t>型和</a:t>
                      </a:r>
                      <a:r>
                        <a:rPr lang="en-US" altLang="zh-CN" sz="800" b="0" i="0" u="none" strike="noStrike" dirty="0">
                          <a:solidFill>
                            <a:srgbClr val="000000"/>
                          </a:solidFill>
                          <a:effectLst/>
                          <a:latin typeface="思源黑体 CN Normal" pitchFamily="34" charset="-122"/>
                          <a:ea typeface="思源黑体 CN Normal" pitchFamily="34" charset="-122"/>
                        </a:rPr>
                        <a:t>2</a:t>
                      </a:r>
                      <a:r>
                        <a:rPr lang="zh-CN" altLang="en-US" sz="800" b="0" i="0" u="none" strike="noStrike" dirty="0">
                          <a:solidFill>
                            <a:srgbClr val="000000"/>
                          </a:solidFill>
                          <a:effectLst/>
                          <a:latin typeface="思源黑体 CN Normal" pitchFamily="34" charset="-122"/>
                          <a:ea typeface="思源黑体 CN Normal" pitchFamily="34" charset="-122"/>
                        </a:rPr>
                        <a:t>型的行业指南</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细胞治疗产品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249" marR="3249" marT="3249"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95652" y="669965"/>
            <a:ext cx="2236510"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国外病毒安全法规</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9" name="表格 8"/>
          <p:cNvGraphicFramePr>
            <a:graphicFrameLocks noGrp="1"/>
          </p:cNvGraphicFramePr>
          <p:nvPr/>
        </p:nvGraphicFramePr>
        <p:xfrm>
          <a:off x="395652" y="1011605"/>
          <a:ext cx="8496708" cy="4103319"/>
        </p:xfrm>
        <a:graphic>
          <a:graphicData uri="http://schemas.openxmlformats.org/drawingml/2006/table">
            <a:tbl>
              <a:tblPr/>
              <a:tblGrid>
                <a:gridCol w="576048"/>
                <a:gridCol w="617565"/>
                <a:gridCol w="5228147"/>
                <a:gridCol w="994858"/>
                <a:gridCol w="1080090"/>
              </a:tblGrid>
              <a:tr h="129798">
                <a:tc gridSpan="5">
                  <a:txBody>
                    <a:bodyPr/>
                    <a:lstStyle/>
                    <a:p>
                      <a:pPr algn="ctr" fontAlgn="b"/>
                      <a:r>
                        <a:rPr lang="zh-CN" altLang="en-US" sz="800" b="0" i="0" u="none" strike="noStrike" dirty="0">
                          <a:solidFill>
                            <a:schemeClr val="bg1"/>
                          </a:solidFill>
                          <a:effectLst/>
                          <a:latin typeface="思源黑体 CN Normal" pitchFamily="34" charset="-122"/>
                          <a:ea typeface="思源黑体 CN Normal" pitchFamily="34" charset="-122"/>
                        </a:rPr>
                        <a:t>污染源控制及病毒检测方法</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972" marR="3972" marT="3972"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hMerge="1">
                  <a:tcPr/>
                </a:tc>
                <a:tc hMerge="1">
                  <a:tcPr/>
                </a:tc>
                <a:tc hMerge="1">
                  <a:tcPr/>
                </a:tc>
                <a:tc hMerge="1">
                  <a:tcPr/>
                </a:tc>
              </a:tr>
              <a:tr h="129798">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发布时间</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国家</a:t>
                      </a:r>
                      <a:r>
                        <a:rPr lang="en-US" altLang="zh-CN" sz="800" b="0" i="0" u="none" strike="noStrike" dirty="0">
                          <a:solidFill>
                            <a:schemeClr val="bg1"/>
                          </a:solidFill>
                          <a:effectLst/>
                          <a:latin typeface="思源黑体 CN Normal" pitchFamily="34" charset="-122"/>
                          <a:ea typeface="思源黑体 CN Normal" pitchFamily="34" charset="-122"/>
                        </a:rPr>
                        <a:t>/</a:t>
                      </a:r>
                      <a:r>
                        <a:rPr lang="zh-CN" altLang="en-US" sz="800" b="0" i="0" u="none" strike="noStrike" dirty="0">
                          <a:solidFill>
                            <a:schemeClr val="bg1"/>
                          </a:solidFill>
                          <a:effectLst/>
                          <a:latin typeface="思源黑体 CN Normal" pitchFamily="34" charset="-122"/>
                          <a:ea typeface="思源黑体 CN Normal" pitchFamily="34" charset="-122"/>
                        </a:rPr>
                        <a:t>区域</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文件名称</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阐述重点</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800" b="0" i="0" u="none" strike="noStrike" dirty="0">
                          <a:solidFill>
                            <a:schemeClr val="bg1"/>
                          </a:solidFill>
                          <a:effectLst/>
                          <a:latin typeface="思源黑体 CN Normal" pitchFamily="34" charset="-122"/>
                          <a:ea typeface="思源黑体 CN Normal" pitchFamily="34" charset="-122"/>
                        </a:rPr>
                        <a:t>适用范围</a:t>
                      </a:r>
                      <a:endParaRPr lang="zh-CN" altLang="en-US" sz="800" b="0" i="0" u="none" strike="noStrike" dirty="0">
                        <a:solidFill>
                          <a:schemeClr val="bg1"/>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512796">
                <a:tc>
                  <a:txBody>
                    <a:bodyPr/>
                    <a:lstStyle/>
                    <a:p>
                      <a:pPr algn="ctr" fontAlgn="ctr"/>
                      <a:r>
                        <a:rPr lang="en-US" altLang="zh-CN" sz="800" b="0" i="0" u="none" strike="noStrike" dirty="0">
                          <a:solidFill>
                            <a:srgbClr val="000000"/>
                          </a:solidFill>
                          <a:effectLst/>
                          <a:latin typeface="Poppins" pitchFamily="2" charset="0"/>
                          <a:ea typeface="思源黑体 CN Normal" pitchFamily="34" charset="-122"/>
                          <a:cs typeface="Poppins" pitchFamily="2" charset="0"/>
                        </a:rPr>
                        <a:t>1993</a:t>
                      </a:r>
                      <a:endParaRPr lang="en-US" altLang="zh-CN"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FAD.Revised</a:t>
                      </a:r>
                      <a:r>
                        <a:rPr lang="en-US" sz="800" b="0" i="0" u="none" strike="noStrike" dirty="0">
                          <a:solidFill>
                            <a:srgbClr val="000000"/>
                          </a:solidFill>
                          <a:effectLst/>
                          <a:latin typeface="Poppins" pitchFamily="2" charset="0"/>
                          <a:ea typeface="思源黑体 CN Normal" pitchFamily="34" charset="-122"/>
                          <a:cs typeface="Poppins" pitchFamily="2" charset="0"/>
                        </a:rPr>
                        <a:t> recommendations for testing whole </a:t>
                      </a:r>
                      <a:r>
                        <a:rPr lang="en-US" sz="800" b="0" i="0" u="none" strike="noStrike" dirty="0" err="1">
                          <a:solidFill>
                            <a:srgbClr val="000000"/>
                          </a:solidFill>
                          <a:effectLst/>
                          <a:latin typeface="Poppins" pitchFamily="2" charset="0"/>
                          <a:ea typeface="思源黑体 CN Normal" pitchFamily="34" charset="-122"/>
                          <a:cs typeface="Poppins" pitchFamily="2" charset="0"/>
                        </a:rPr>
                        <a:t>blood,blood</a:t>
                      </a:r>
                      <a:r>
                        <a:rPr lang="en-US" sz="800" b="0" i="0" u="none" strike="noStrike" dirty="0">
                          <a:solidFill>
                            <a:srgbClr val="000000"/>
                          </a:solidFill>
                          <a:effectLst/>
                          <a:latin typeface="Poppins" pitchFamily="2" charset="0"/>
                          <a:ea typeface="思源黑体 CN Normal" pitchFamily="34" charset="-122"/>
                          <a:cs typeface="Poppins" pitchFamily="2" charset="0"/>
                        </a:rPr>
                        <a:t> </a:t>
                      </a:r>
                      <a:r>
                        <a:rPr lang="en-US" sz="800" b="0" i="0" u="none" strike="noStrike" dirty="0" err="1">
                          <a:solidFill>
                            <a:srgbClr val="000000"/>
                          </a:solidFill>
                          <a:effectLst/>
                          <a:latin typeface="Poppins" pitchFamily="2" charset="0"/>
                          <a:ea typeface="思源黑体 CN Normal" pitchFamily="34" charset="-122"/>
                          <a:cs typeface="Poppins" pitchFamily="2" charset="0"/>
                        </a:rPr>
                        <a:t>components,source</a:t>
                      </a:r>
                      <a:r>
                        <a:rPr lang="en-US" sz="800" b="0" i="0" u="none" strike="noStrike" dirty="0">
                          <a:solidFill>
                            <a:srgbClr val="000000"/>
                          </a:solidFill>
                          <a:effectLst/>
                          <a:latin typeface="Poppins" pitchFamily="2" charset="0"/>
                          <a:ea typeface="思源黑体 CN Normal" pitchFamily="34" charset="-122"/>
                          <a:cs typeface="Poppins" pitchFamily="2" charset="0"/>
                        </a:rPr>
                        <a:t> </a:t>
                      </a:r>
                      <a:r>
                        <a:rPr lang="en-US" sz="800" b="0" i="0" u="none" strike="noStrike" dirty="0" err="1">
                          <a:solidFill>
                            <a:srgbClr val="000000"/>
                          </a:solidFill>
                          <a:effectLst/>
                          <a:latin typeface="Poppins" pitchFamily="2" charset="0"/>
                          <a:ea typeface="思源黑体 CN Normal" pitchFamily="34" charset="-122"/>
                          <a:cs typeface="Poppins" pitchFamily="2" charset="0"/>
                        </a:rPr>
                        <a:t>plasma,and</a:t>
                      </a:r>
                      <a:r>
                        <a:rPr lang="en-US" sz="800" b="0" i="0" u="none" strike="noStrike" dirty="0">
                          <a:solidFill>
                            <a:srgbClr val="000000"/>
                          </a:solidFill>
                          <a:effectLst/>
                          <a:latin typeface="Poppins" pitchFamily="2" charset="0"/>
                          <a:ea typeface="思源黑体 CN Normal" pitchFamily="34" charset="-122"/>
                          <a:cs typeface="Poppins" pitchFamily="2" charset="0"/>
                        </a:rPr>
                        <a:t> source leukocytes for antibody to hepatitis C virus encoded antigen(anti-HCV)</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对全血，成分血，原料血浆和白细胞进行丙型肝炎病毒编码抗原抗体检测的修订建议</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细胞治疗产品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58606">
                <a:tc>
                  <a:txBody>
                    <a:bodyPr/>
                    <a:lstStyle/>
                    <a:p>
                      <a:pPr algn="ctr" fontAlgn="ctr"/>
                      <a:r>
                        <a:rPr lang="en-US" altLang="zh-CN" sz="800" b="0" i="0" u="none" strike="noStrike" dirty="0">
                          <a:solidFill>
                            <a:srgbClr val="000000"/>
                          </a:solidFill>
                          <a:effectLst/>
                          <a:latin typeface="Poppins" pitchFamily="2" charset="0"/>
                          <a:ea typeface="思源黑体 CN Normal" pitchFamily="34" charset="-122"/>
                          <a:cs typeface="Poppins" pitchFamily="2" charset="0"/>
                        </a:rPr>
                        <a:t>1991</a:t>
                      </a:r>
                      <a:endParaRPr lang="en-US" altLang="zh-CN"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FAD.Recommendations</a:t>
                      </a:r>
                      <a:r>
                        <a:rPr lang="en-US" sz="800" b="0" i="0" u="none" strike="noStrike" dirty="0">
                          <a:solidFill>
                            <a:srgbClr val="000000"/>
                          </a:solidFill>
                          <a:effectLst/>
                          <a:latin typeface="Poppins" pitchFamily="2" charset="0"/>
                          <a:ea typeface="思源黑体 CN Normal" pitchFamily="34" charset="-122"/>
                          <a:cs typeface="Poppins" pitchFamily="2" charset="0"/>
                        </a:rPr>
                        <a:t> concerning testing for antibody to hepatitis B core antigen (Anti-</a:t>
                      </a:r>
                      <a:r>
                        <a:rPr lang="en-US" sz="800" b="0" i="0" u="none" strike="noStrike" dirty="0" err="1">
                          <a:solidFill>
                            <a:srgbClr val="000000"/>
                          </a:solidFill>
                          <a:effectLst/>
                          <a:latin typeface="Poppins" pitchFamily="2" charset="0"/>
                          <a:ea typeface="思源黑体 CN Normal" pitchFamily="34" charset="-122"/>
                          <a:cs typeface="Poppins" pitchFamily="2" charset="0"/>
                        </a:rPr>
                        <a:t>HBc</a:t>
                      </a:r>
                      <a:r>
                        <a:rPr lang="en-US" sz="800" b="0" i="0" u="none" strike="noStrike" dirty="0">
                          <a:solidFill>
                            <a:srgbClr val="000000"/>
                          </a:solidFill>
                          <a:effectLst/>
                          <a:latin typeface="Poppins" pitchFamily="2" charset="0"/>
                          <a:ea typeface="思源黑体 CN Normal" pitchFamily="34" charset="-122"/>
                          <a:cs typeface="Poppins" pitchFamily="2" charset="0"/>
                        </a:rPr>
                        <a:t>)</a:t>
                      </a:r>
                      <a:br>
                        <a:rPr lang="en-US" sz="800" b="0" i="0" u="none" strike="noStrike" dirty="0">
                          <a:solidFill>
                            <a:srgbClr val="000000"/>
                          </a:solidFill>
                          <a:effectLst/>
                          <a:latin typeface="思源黑体 CN Normal" pitchFamily="34" charset="-122"/>
                          <a:ea typeface="思源黑体 CN Normal" pitchFamily="34" charset="-122"/>
                        </a:rPr>
                      </a:br>
                      <a:r>
                        <a:rPr lang="zh-CN" altLang="en-US" sz="800" b="0" i="0" u="none" strike="noStrike" dirty="0">
                          <a:solidFill>
                            <a:srgbClr val="000000"/>
                          </a:solidFill>
                          <a:effectLst/>
                          <a:latin typeface="思源黑体 CN Normal" pitchFamily="34" charset="-122"/>
                          <a:ea typeface="思源黑体 CN Normal" pitchFamily="34" charset="-122"/>
                        </a:rPr>
                        <a:t>关于乙型肝炎核心抗原抗体检测的建议</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细胞治疗产品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43337">
                <a:tc>
                  <a:txBody>
                    <a:bodyPr/>
                    <a:lstStyle/>
                    <a:p>
                      <a:pPr algn="ctr" fontAlgn="ctr"/>
                      <a:r>
                        <a:rPr lang="en-US" sz="800" b="0" i="0" u="none" strike="noStrike">
                          <a:solidFill>
                            <a:srgbClr val="000000"/>
                          </a:solidFill>
                          <a:effectLst/>
                          <a:latin typeface="Poppins" pitchFamily="2" charset="0"/>
                          <a:ea typeface="思源黑体 CN Normal" pitchFamily="34" charset="-122"/>
                          <a:cs typeface="Poppins" pitchFamily="2" charset="0"/>
                        </a:rPr>
                        <a:t>N/A</a:t>
                      </a:r>
                      <a:endParaRPr lang="en-US" sz="800" b="0" i="0" u="none" strike="noStrike">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FAD.Complete</a:t>
                      </a:r>
                      <a:r>
                        <a:rPr lang="en-US" sz="800" b="0" i="0" u="none" strike="noStrike" dirty="0">
                          <a:solidFill>
                            <a:srgbClr val="000000"/>
                          </a:solidFill>
                          <a:effectLst/>
                          <a:latin typeface="Poppins" pitchFamily="2" charset="0"/>
                          <a:ea typeface="思源黑体 CN Normal" pitchFamily="34" charset="-122"/>
                          <a:cs typeface="Poppins" pitchFamily="2" charset="0"/>
                        </a:rPr>
                        <a:t> list of donor screening assays for infectious agents and HIV diagnostic assays. </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致病原及</a:t>
                      </a:r>
                      <a:r>
                        <a:rPr lang="en-US" sz="800" b="0" i="0" u="none" strike="noStrike" dirty="0">
                          <a:solidFill>
                            <a:srgbClr val="000000"/>
                          </a:solidFill>
                          <a:effectLst/>
                          <a:latin typeface="思源黑体 CN Normal" pitchFamily="34" charset="-122"/>
                          <a:ea typeface="思源黑体 CN Normal" pitchFamily="34" charset="-122"/>
                        </a:rPr>
                        <a:t>HIV</a:t>
                      </a:r>
                      <a:r>
                        <a:rPr lang="zh-CN" altLang="en-US" sz="800" b="0" i="0" u="none" strike="noStrike" dirty="0">
                          <a:solidFill>
                            <a:srgbClr val="000000"/>
                          </a:solidFill>
                          <a:effectLst/>
                          <a:latin typeface="思源黑体 CN Normal" pitchFamily="34" charset="-122"/>
                          <a:ea typeface="思源黑体 CN Normal" pitchFamily="34" charset="-122"/>
                        </a:rPr>
                        <a:t>诊断方法的献血者筛查方法完整清单</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特定病毒污染控制</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细胞治疗产品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587343">
                <a:tc>
                  <a:txBody>
                    <a:bodyPr/>
                    <a:lstStyle/>
                    <a:p>
                      <a:pPr algn="ctr" fontAlgn="ctr"/>
                      <a:r>
                        <a:rPr lang="en-US" altLang="zh-CN" sz="800" b="0" i="0" u="none" strike="noStrike" dirty="0">
                          <a:solidFill>
                            <a:srgbClr val="000000"/>
                          </a:solidFill>
                          <a:effectLst/>
                          <a:latin typeface="Poppins" pitchFamily="2" charset="0"/>
                          <a:ea typeface="思源黑体 CN Normal" pitchFamily="34" charset="-122"/>
                          <a:cs typeface="Poppins" pitchFamily="2" charset="0"/>
                        </a:rPr>
                        <a:t>2012</a:t>
                      </a:r>
                      <a:endParaRPr lang="en-US" altLang="zh-CN"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EU</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CHMP/BWP/360642/2010：Waring on transmissible agents in summary of product characteristics and package leaflets for plasma-derived medicinal products Revision 1 </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血浆来源制品产品特性和包装说明书中关于传染因子的警示，第一版</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特定病毒污染控制</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28066">
                <a:tc>
                  <a:txBody>
                    <a:bodyPr/>
                    <a:lstStyle/>
                    <a:p>
                      <a:pPr algn="ctr" fontAlgn="ctr"/>
                      <a:r>
                        <a:rPr lang="en-US" altLang="zh-CN" sz="800" b="0" i="0" u="none" strike="noStrike">
                          <a:solidFill>
                            <a:srgbClr val="000000"/>
                          </a:solidFill>
                          <a:effectLst/>
                          <a:latin typeface="Poppins" pitchFamily="2" charset="0"/>
                          <a:ea typeface="思源黑体 CN Normal" pitchFamily="34" charset="-122"/>
                          <a:cs typeface="Poppins" pitchFamily="2" charset="0"/>
                        </a:rPr>
                        <a:t>2002</a:t>
                      </a:r>
                      <a:endParaRPr lang="en-US" altLang="zh-CN" sz="800" b="0" i="0" u="none" strike="noStrike">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EU</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CHMP/BWP/1818/02：Non-remunerated and remunerated  </a:t>
                      </a:r>
                      <a:r>
                        <a:rPr lang="en-US" sz="800" b="0" i="0" u="none" strike="noStrike" dirty="0" err="1">
                          <a:solidFill>
                            <a:srgbClr val="000000"/>
                          </a:solidFill>
                          <a:effectLst/>
                          <a:latin typeface="Poppins" pitchFamily="2" charset="0"/>
                          <a:ea typeface="思源黑体 CN Normal" pitchFamily="34" charset="-122"/>
                          <a:cs typeface="Poppins" pitchFamily="2" charset="0"/>
                        </a:rPr>
                        <a:t>donors:safety</a:t>
                      </a:r>
                      <a:r>
                        <a:rPr lang="en-US" sz="800" b="0" i="0" u="none" strike="noStrike" dirty="0">
                          <a:solidFill>
                            <a:srgbClr val="000000"/>
                          </a:solidFill>
                          <a:effectLst/>
                          <a:latin typeface="Poppins" pitchFamily="2" charset="0"/>
                          <a:ea typeface="思源黑体 CN Normal" pitchFamily="34" charset="-122"/>
                          <a:cs typeface="Poppins" pitchFamily="2" charset="0"/>
                        </a:rPr>
                        <a:t> and supply of plasma-derived medicinal products </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无偿及有偿献血者：血浆来源制品的安全和供应</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污染源控制（供体）</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血液制品</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58606">
                <a:tc>
                  <a:txBody>
                    <a:bodyPr/>
                    <a:lstStyle/>
                    <a:p>
                      <a:pPr algn="ctr" fontAlgn="ctr"/>
                      <a:r>
                        <a:rPr lang="en-US" altLang="zh-CN" sz="800" b="0" i="0" u="none" strike="noStrike" dirty="0">
                          <a:solidFill>
                            <a:srgbClr val="000000"/>
                          </a:solidFill>
                          <a:effectLst/>
                          <a:latin typeface="Poppins" pitchFamily="2" charset="0"/>
                          <a:ea typeface="思源黑体 CN Normal" pitchFamily="34" charset="-122"/>
                          <a:cs typeface="Poppins" pitchFamily="2" charset="0"/>
                        </a:rPr>
                        <a:t>2016</a:t>
                      </a:r>
                      <a:endParaRPr lang="en-US" altLang="zh-CN"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USP 1240(40-35NF):Virus testing of human plasma for further manufacturing</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用于后续生产的人血浆病毒检测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512796">
                <a:tc>
                  <a:txBody>
                    <a:bodyPr/>
                    <a:lstStyle/>
                    <a:p>
                      <a:pPr algn="ctr" fontAlgn="ctr"/>
                      <a:r>
                        <a:rPr lang="en-US" altLang="zh-CN" sz="800" b="0" i="0" u="none" strike="noStrike">
                          <a:solidFill>
                            <a:srgbClr val="000000"/>
                          </a:solidFill>
                          <a:effectLst/>
                          <a:latin typeface="Poppins" pitchFamily="2" charset="0"/>
                          <a:ea typeface="思源黑体 CN Normal" pitchFamily="34" charset="-122"/>
                          <a:cs typeface="Poppins" pitchFamily="2" charset="0"/>
                        </a:rPr>
                        <a:t>2009</a:t>
                      </a:r>
                      <a:endParaRPr lang="en-US" altLang="zh-CN" sz="800" b="0" i="0" u="none" strike="noStrike">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err="1">
                          <a:solidFill>
                            <a:srgbClr val="000000"/>
                          </a:solidFill>
                          <a:effectLst/>
                          <a:latin typeface="Poppins" pitchFamily="2" charset="0"/>
                          <a:ea typeface="思源黑体 CN Normal" pitchFamily="34" charset="-122"/>
                          <a:cs typeface="Poppins" pitchFamily="2" charset="0"/>
                        </a:rPr>
                        <a:t>FDA.Guidance</a:t>
                      </a:r>
                      <a:r>
                        <a:rPr lang="en-US" sz="800" b="0" i="0" u="none" strike="noStrike" dirty="0">
                          <a:solidFill>
                            <a:srgbClr val="000000"/>
                          </a:solidFill>
                          <a:effectLst/>
                          <a:latin typeface="Poppins" pitchFamily="2" charset="0"/>
                          <a:ea typeface="思源黑体 CN Normal" pitchFamily="34" charset="-122"/>
                          <a:cs typeface="Poppins" pitchFamily="2" charset="0"/>
                        </a:rPr>
                        <a:t> for </a:t>
                      </a:r>
                      <a:r>
                        <a:rPr lang="en-US" sz="800" b="0" i="0" u="none" strike="noStrike" dirty="0" err="1">
                          <a:solidFill>
                            <a:srgbClr val="000000"/>
                          </a:solidFill>
                          <a:effectLst/>
                          <a:latin typeface="Poppins" pitchFamily="2" charset="0"/>
                          <a:ea typeface="思源黑体 CN Normal" pitchFamily="34" charset="-122"/>
                          <a:cs typeface="Poppins" pitchFamily="2" charset="0"/>
                        </a:rPr>
                        <a:t>industry:use</a:t>
                      </a:r>
                      <a:r>
                        <a:rPr lang="en-US" sz="800" b="0" i="0" u="none" strike="noStrike" dirty="0">
                          <a:solidFill>
                            <a:srgbClr val="000000"/>
                          </a:solidFill>
                          <a:effectLst/>
                          <a:latin typeface="Poppins" pitchFamily="2" charset="0"/>
                          <a:ea typeface="思源黑体 CN Normal" pitchFamily="34" charset="-122"/>
                          <a:cs typeface="Poppins" pitchFamily="2" charset="0"/>
                        </a:rPr>
                        <a:t> of nucleic acid tests to reduce the risk of transmission of West Nile Virus from donors of whole blood and blood components intended for transfusion </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行业指南：对用于输血的全血和成分血进行核酸检测以降低西尼罗病毒的传播风险</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58606">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N/A</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21 CFR Part 610:General Biological Products Standards(610.40-610.48) </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生物制品通用标准</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血液制品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55501">
                <a:tc>
                  <a:txBody>
                    <a:bodyPr/>
                    <a:lstStyle/>
                    <a:p>
                      <a:pPr algn="ctr" fontAlgn="ctr"/>
                      <a:r>
                        <a:rPr lang="en-US" sz="800" b="0" i="0" u="none" strike="noStrike">
                          <a:solidFill>
                            <a:srgbClr val="000000"/>
                          </a:solidFill>
                          <a:effectLst/>
                          <a:latin typeface="Poppins" pitchFamily="2" charset="0"/>
                          <a:ea typeface="思源黑体 CN Normal" pitchFamily="34" charset="-122"/>
                          <a:cs typeface="Poppins" pitchFamily="2" charset="0"/>
                        </a:rPr>
                        <a:t>N/A</a:t>
                      </a:r>
                      <a:endParaRPr lang="en-US" sz="800" b="0" i="0" u="none" strike="noStrike">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USP 1047 Gene Therapy Products </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基因治疗产品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a:solidFill>
                            <a:srgbClr val="000000"/>
                          </a:solidFill>
                          <a:effectLst/>
                          <a:latin typeface="思源黑体 CN Normal" pitchFamily="34" charset="-122"/>
                          <a:ea typeface="思源黑体 CN Normal" pitchFamily="34" charset="-122"/>
                        </a:rPr>
                        <a:t>污染源控制</a:t>
                      </a:r>
                      <a:r>
                        <a:rPr lang="en-US" altLang="zh-CN" sz="800" b="0" i="0" u="none" strike="noStrike">
                          <a:solidFill>
                            <a:srgbClr val="000000"/>
                          </a:solidFill>
                          <a:effectLst/>
                          <a:latin typeface="思源黑体 CN Normal" pitchFamily="34" charset="-122"/>
                          <a:ea typeface="思源黑体 CN Normal" pitchFamily="34" charset="-122"/>
                        </a:rPr>
                        <a:t>/</a:t>
                      </a:r>
                      <a:r>
                        <a:rPr lang="zh-CN" altLang="en-US" sz="800" b="0" i="0" u="none" strike="noStrike">
                          <a:solidFill>
                            <a:srgbClr val="000000"/>
                          </a:solidFill>
                          <a:effectLst/>
                          <a:latin typeface="思源黑体 CN Normal" pitchFamily="34" charset="-122"/>
                          <a:ea typeface="思源黑体 CN Normal" pitchFamily="34" charset="-122"/>
                        </a:rPr>
                        <a:t>病毒检测</a:t>
                      </a:r>
                      <a:endParaRPr lang="zh-CN" altLang="en-US" sz="800" b="0" i="0" u="none" strike="noStrike">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基因治疗产品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428066">
                <a:tc>
                  <a:txBody>
                    <a:bodyPr/>
                    <a:lstStyle/>
                    <a:p>
                      <a:pPr algn="ctr" fontAlgn="ctr"/>
                      <a:r>
                        <a:rPr lang="en-US" altLang="zh-CN" sz="800" b="0" i="0" u="none" strike="noStrike" dirty="0">
                          <a:solidFill>
                            <a:srgbClr val="000000"/>
                          </a:solidFill>
                          <a:effectLst/>
                          <a:latin typeface="Poppins" pitchFamily="2" charset="0"/>
                          <a:ea typeface="思源黑体 CN Normal" pitchFamily="34" charset="-122"/>
                          <a:cs typeface="Poppins" pitchFamily="2" charset="0"/>
                        </a:rPr>
                        <a:t>2020</a:t>
                      </a:r>
                      <a:endParaRPr lang="en-US" altLang="zh-CN"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effectLst/>
                          <a:latin typeface="Poppins" pitchFamily="2" charset="0"/>
                          <a:ea typeface="思源黑体 CN Normal" pitchFamily="34" charset="-122"/>
                          <a:cs typeface="Poppins" pitchFamily="2" charset="0"/>
                        </a:rPr>
                        <a:t>US</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800" b="0" i="0" u="none" strike="noStrike" dirty="0">
                          <a:solidFill>
                            <a:srgbClr val="000000"/>
                          </a:solidFill>
                          <a:effectLst/>
                          <a:latin typeface="Poppins" pitchFamily="2" charset="0"/>
                          <a:ea typeface="思源黑体 CN Normal" pitchFamily="34" charset="-122"/>
                          <a:cs typeface="Poppins" pitchFamily="2" charset="0"/>
                        </a:rPr>
                        <a:t>FDA </a:t>
                      </a:r>
                      <a:r>
                        <a:rPr lang="en-US" sz="800" b="0" i="0" u="none" strike="noStrike" dirty="0" err="1">
                          <a:solidFill>
                            <a:srgbClr val="000000"/>
                          </a:solidFill>
                          <a:effectLst/>
                          <a:latin typeface="Poppins" pitchFamily="2" charset="0"/>
                          <a:ea typeface="思源黑体 CN Normal" pitchFamily="34" charset="-122"/>
                          <a:cs typeface="Poppins" pitchFamily="2" charset="0"/>
                        </a:rPr>
                        <a:t>Chemistry,Manufacturing,and</a:t>
                      </a:r>
                      <a:r>
                        <a:rPr lang="en-US" sz="800" b="0" i="0" u="none" strike="noStrike" dirty="0">
                          <a:solidFill>
                            <a:srgbClr val="000000"/>
                          </a:solidFill>
                          <a:effectLst/>
                          <a:latin typeface="Poppins" pitchFamily="2" charset="0"/>
                          <a:ea typeface="思源黑体 CN Normal" pitchFamily="34" charset="-122"/>
                          <a:cs typeface="Poppins" pitchFamily="2" charset="0"/>
                        </a:rPr>
                        <a:t> Control (CMC)Information for Human Gene Therapy Investigational New Drug Applications(INDs) </a:t>
                      </a:r>
                      <a:endParaRPr lang="en-US" sz="8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800" b="0" i="0" u="none" strike="noStrike" dirty="0">
                          <a:solidFill>
                            <a:srgbClr val="000000"/>
                          </a:solidFill>
                          <a:effectLst/>
                          <a:latin typeface="思源黑体 CN Normal" pitchFamily="34" charset="-122"/>
                          <a:ea typeface="思源黑体 CN Normal" pitchFamily="34" charset="-122"/>
                        </a:rPr>
                        <a:t>人用基因治疗新药临床研究申请（</a:t>
                      </a:r>
                      <a:r>
                        <a:rPr lang="en-US" sz="800" b="0" i="0" u="none" strike="noStrike" dirty="0">
                          <a:solidFill>
                            <a:srgbClr val="000000"/>
                          </a:solidFill>
                          <a:effectLst/>
                          <a:latin typeface="思源黑体 CN Normal" pitchFamily="34" charset="-122"/>
                          <a:ea typeface="思源黑体 CN Normal" pitchFamily="34" charset="-122"/>
                        </a:rPr>
                        <a:t>INDs)</a:t>
                      </a:r>
                      <a:r>
                        <a:rPr lang="zh-CN" altLang="en-US" sz="800" b="0" i="0" u="none" strike="noStrike" dirty="0">
                          <a:solidFill>
                            <a:srgbClr val="000000"/>
                          </a:solidFill>
                          <a:effectLst/>
                          <a:latin typeface="思源黑体 CN Normal" pitchFamily="34" charset="-122"/>
                          <a:ea typeface="思源黑体 CN Normal" pitchFamily="34" charset="-122"/>
                        </a:rPr>
                        <a:t>的化学，生产和控制（</a:t>
                      </a:r>
                      <a:r>
                        <a:rPr lang="en-US" sz="800" b="0" i="0" u="none" strike="noStrike" dirty="0">
                          <a:solidFill>
                            <a:srgbClr val="000000"/>
                          </a:solidFill>
                          <a:effectLst/>
                          <a:latin typeface="思源黑体 CN Normal" pitchFamily="34" charset="-122"/>
                          <a:ea typeface="思源黑体 CN Normal" pitchFamily="34" charset="-122"/>
                        </a:rPr>
                        <a:t>CMC）</a:t>
                      </a:r>
                      <a:r>
                        <a:rPr lang="zh-CN" altLang="en-US" sz="800" b="0" i="0" u="none" strike="noStrike" dirty="0">
                          <a:solidFill>
                            <a:srgbClr val="000000"/>
                          </a:solidFill>
                          <a:effectLst/>
                          <a:latin typeface="思源黑体 CN Normal" pitchFamily="34" charset="-122"/>
                          <a:ea typeface="思源黑体 CN Normal" pitchFamily="34" charset="-122"/>
                        </a:rPr>
                        <a:t>信息</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污染源控制</a:t>
                      </a:r>
                      <a:r>
                        <a:rPr lang="en-US" altLang="zh-CN" sz="800" b="0" i="0" u="none" strike="noStrike" dirty="0">
                          <a:solidFill>
                            <a:srgbClr val="000000"/>
                          </a:solidFill>
                          <a:effectLst/>
                          <a:latin typeface="思源黑体 CN Normal" pitchFamily="34" charset="-122"/>
                          <a:ea typeface="思源黑体 CN Normal" pitchFamily="34" charset="-122"/>
                        </a:rPr>
                        <a:t>/</a:t>
                      </a:r>
                      <a:r>
                        <a:rPr lang="zh-CN" altLang="en-US" sz="800" b="0" i="0" u="none" strike="noStrike" dirty="0">
                          <a:solidFill>
                            <a:srgbClr val="000000"/>
                          </a:solidFill>
                          <a:effectLst/>
                          <a:latin typeface="思源黑体 CN Normal" pitchFamily="34" charset="-122"/>
                          <a:ea typeface="思源黑体 CN Normal" pitchFamily="34" charset="-122"/>
                        </a:rPr>
                        <a:t>病毒检测</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effectLst/>
                          <a:latin typeface="思源黑体 CN Normal" pitchFamily="34" charset="-122"/>
                          <a:ea typeface="思源黑体 CN Normal" pitchFamily="34" charset="-122"/>
                        </a:rPr>
                        <a:t>基因治疗产品</a:t>
                      </a:r>
                      <a:endParaRPr lang="zh-CN" altLang="en-US" sz="800" b="0" i="0" u="none" strike="noStrike" dirty="0">
                        <a:solidFill>
                          <a:srgbClr val="000000"/>
                        </a:solidFill>
                        <a:effectLst/>
                        <a:latin typeface="思源黑体 CN Normal" pitchFamily="34" charset="-122"/>
                        <a:ea typeface="思源黑体 CN Normal" pitchFamily="34" charset="-122"/>
                      </a:endParaRPr>
                    </a:p>
                  </a:txBody>
                  <a:tcPr marL="3972" marR="3972" marT="3972"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95652" y="669965"/>
            <a:ext cx="2236510"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国外病毒安全法规</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5" name="表格 4"/>
          <p:cNvGraphicFramePr>
            <a:graphicFrameLocks noGrp="1"/>
          </p:cNvGraphicFramePr>
          <p:nvPr/>
        </p:nvGraphicFramePr>
        <p:xfrm>
          <a:off x="539664" y="1131630"/>
          <a:ext cx="7920659" cy="3452925"/>
        </p:xfrm>
        <a:graphic>
          <a:graphicData uri="http://schemas.openxmlformats.org/drawingml/2006/table">
            <a:tbl>
              <a:tblPr/>
              <a:tblGrid>
                <a:gridCol w="741917"/>
                <a:gridCol w="698203"/>
                <a:gridCol w="3888324"/>
                <a:gridCol w="1152096"/>
                <a:gridCol w="1440119"/>
              </a:tblGrid>
              <a:tr h="291510">
                <a:tc gridSpan="5">
                  <a:txBody>
                    <a:bodyPr/>
                    <a:lstStyle/>
                    <a:p>
                      <a:pPr algn="ctr" fontAlgn="ctr"/>
                      <a:r>
                        <a:rPr lang="zh-CN" altLang="en-US" sz="900" b="0" i="0" u="none" strike="noStrike" dirty="0">
                          <a:solidFill>
                            <a:schemeClr val="bg1"/>
                          </a:solidFill>
                          <a:effectLst/>
                          <a:latin typeface="思源黑体 CN Normal" pitchFamily="34" charset="-122"/>
                          <a:ea typeface="思源黑体 CN Normal" pitchFamily="34" charset="-122"/>
                        </a:rPr>
                        <a:t>生物制品生产用原辅料及其他</a:t>
                      </a:r>
                      <a:endParaRPr lang="zh-CN" altLang="en-US" sz="900" b="0" i="0" u="none" strike="noStrike" dirty="0">
                        <a:solidFill>
                          <a:schemeClr val="bg1"/>
                        </a:solidFill>
                        <a:effectLst/>
                        <a:latin typeface="思源黑体 CN Normal" pitchFamily="34" charset="-122"/>
                        <a:ea typeface="思源黑体 CN Normal" pitchFamily="34" charset="-122"/>
                      </a:endParaRPr>
                    </a:p>
                  </a:txBody>
                  <a:tcPr marL="8124" marR="8124" marT="812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hMerge="1">
                  <a:tcPr/>
                </a:tc>
                <a:tc hMerge="1">
                  <a:tcPr/>
                </a:tc>
                <a:tc hMerge="1">
                  <a:tcPr/>
                </a:tc>
                <a:tc hMerge="1">
                  <a:tcPr/>
                </a:tc>
              </a:tr>
              <a:tr h="284538">
                <a:tc>
                  <a:txBody>
                    <a:bodyPr/>
                    <a:lstStyle/>
                    <a:p>
                      <a:pPr algn="ctr" fontAlgn="ctr"/>
                      <a:r>
                        <a:rPr lang="zh-CN" altLang="en-US" sz="900" b="0" i="0" u="none" strike="noStrike" dirty="0">
                          <a:solidFill>
                            <a:schemeClr val="bg1"/>
                          </a:solidFill>
                          <a:effectLst/>
                          <a:latin typeface="思源黑体 CN Normal" pitchFamily="34" charset="-122"/>
                          <a:ea typeface="思源黑体 CN Normal" pitchFamily="34" charset="-122"/>
                        </a:rPr>
                        <a:t>发布时间</a:t>
                      </a:r>
                      <a:endParaRPr lang="zh-CN" altLang="en-US" sz="900" b="0" i="0" u="none" strike="noStrike" dirty="0">
                        <a:solidFill>
                          <a:schemeClr val="bg1"/>
                        </a:solidFill>
                        <a:effectLst/>
                        <a:latin typeface="思源黑体 CN Normal" pitchFamily="34" charset="-122"/>
                        <a:ea typeface="思源黑体 CN Normal" pitchFamily="34" charset="-122"/>
                      </a:endParaRPr>
                    </a:p>
                  </a:txBody>
                  <a:tcPr marL="8124" marR="8124" marT="8124"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900" b="0" i="0" u="none" strike="noStrike" dirty="0">
                          <a:solidFill>
                            <a:schemeClr val="bg1"/>
                          </a:solidFill>
                          <a:effectLst/>
                          <a:latin typeface="思源黑体 CN Normal" pitchFamily="34" charset="-122"/>
                          <a:ea typeface="思源黑体 CN Normal" pitchFamily="34" charset="-122"/>
                        </a:rPr>
                        <a:t>国家</a:t>
                      </a:r>
                      <a:r>
                        <a:rPr lang="en-US" altLang="zh-CN" sz="900" b="0" i="0" u="none" strike="noStrike" dirty="0">
                          <a:solidFill>
                            <a:schemeClr val="bg1"/>
                          </a:solidFill>
                          <a:effectLst/>
                          <a:latin typeface="思源黑体 CN Normal" pitchFamily="34" charset="-122"/>
                          <a:ea typeface="思源黑体 CN Normal" pitchFamily="34" charset="-122"/>
                        </a:rPr>
                        <a:t>/</a:t>
                      </a:r>
                      <a:r>
                        <a:rPr lang="zh-CN" altLang="en-US" sz="900" b="0" i="0" u="none" strike="noStrike" dirty="0">
                          <a:solidFill>
                            <a:schemeClr val="bg1"/>
                          </a:solidFill>
                          <a:effectLst/>
                          <a:latin typeface="思源黑体 CN Normal" pitchFamily="34" charset="-122"/>
                          <a:ea typeface="思源黑体 CN Normal" pitchFamily="34" charset="-122"/>
                        </a:rPr>
                        <a:t>区域</a:t>
                      </a:r>
                      <a:endParaRPr lang="zh-CN" altLang="en-US" sz="900" b="0" i="0" u="none" strike="noStrike" dirty="0">
                        <a:solidFill>
                          <a:schemeClr val="bg1"/>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900" b="0" i="0" u="none" strike="noStrike" dirty="0">
                          <a:solidFill>
                            <a:schemeClr val="bg1"/>
                          </a:solidFill>
                          <a:effectLst/>
                          <a:latin typeface="思源黑体 CN Normal" pitchFamily="34" charset="-122"/>
                          <a:ea typeface="思源黑体 CN Normal" pitchFamily="34" charset="-122"/>
                        </a:rPr>
                        <a:t>文件名称</a:t>
                      </a:r>
                      <a:endParaRPr lang="zh-CN" altLang="en-US" sz="900" b="0" i="0" u="none" strike="noStrike" dirty="0">
                        <a:solidFill>
                          <a:schemeClr val="bg1"/>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900" b="0" i="0" u="none" strike="noStrike" dirty="0">
                          <a:solidFill>
                            <a:schemeClr val="bg1"/>
                          </a:solidFill>
                          <a:effectLst/>
                          <a:latin typeface="思源黑体 CN Normal" pitchFamily="34" charset="-122"/>
                          <a:ea typeface="思源黑体 CN Normal" pitchFamily="34" charset="-122"/>
                        </a:rPr>
                        <a:t>阐述重点</a:t>
                      </a:r>
                      <a:endParaRPr lang="zh-CN" altLang="en-US" sz="900" b="0" i="0" u="none" strike="noStrike" dirty="0">
                        <a:solidFill>
                          <a:schemeClr val="bg1"/>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900" b="0" i="0" u="none" strike="noStrike" dirty="0">
                          <a:solidFill>
                            <a:schemeClr val="bg1"/>
                          </a:solidFill>
                          <a:effectLst/>
                          <a:latin typeface="思源黑体 CN Normal" pitchFamily="34" charset="-122"/>
                          <a:ea typeface="思源黑体 CN Normal" pitchFamily="34" charset="-122"/>
                        </a:rPr>
                        <a:t>适用范围</a:t>
                      </a:r>
                      <a:endParaRPr lang="zh-CN" altLang="en-US" sz="900" b="0" i="0" u="none" strike="noStrike" dirty="0">
                        <a:solidFill>
                          <a:schemeClr val="bg1"/>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846886">
                <a:tc>
                  <a:txBody>
                    <a:bodyPr/>
                    <a:lstStyle/>
                    <a:p>
                      <a:pPr algn="ctr" fontAlgn="ctr"/>
                      <a:r>
                        <a:rPr lang="en-US" altLang="zh-CN" sz="900" b="0" i="0" u="none" strike="noStrike" dirty="0">
                          <a:solidFill>
                            <a:srgbClr val="000000"/>
                          </a:solidFill>
                          <a:effectLst/>
                          <a:latin typeface="Poppins" pitchFamily="2" charset="0"/>
                          <a:ea typeface="思源黑体 CN Normal" pitchFamily="34" charset="-122"/>
                          <a:cs typeface="Poppins" pitchFamily="2" charset="0"/>
                        </a:rPr>
                        <a:t>2010</a:t>
                      </a:r>
                      <a:endParaRPr lang="en-US" altLang="zh-CN" sz="900" b="0" i="0" u="none" strike="noStrike" dirty="0">
                        <a:solidFill>
                          <a:srgbClr val="000000"/>
                        </a:solidFill>
                        <a:effectLst/>
                        <a:latin typeface="Poppins" pitchFamily="2" charset="0"/>
                        <a:ea typeface="思源黑体 CN Normal" pitchFamily="34" charset="-122"/>
                        <a:cs typeface="Poppins" pitchFamily="2" charset="0"/>
                      </a:endParaRPr>
                    </a:p>
                  </a:txBody>
                  <a:tcPr marL="8124" marR="8124" marT="8124"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900" b="0" i="0" u="none" strike="noStrike" dirty="0">
                          <a:solidFill>
                            <a:srgbClr val="000000"/>
                          </a:solidFill>
                          <a:effectLst/>
                          <a:latin typeface="Poppins" pitchFamily="2" charset="0"/>
                          <a:ea typeface="思源黑体 CN Normal" pitchFamily="34" charset="-122"/>
                          <a:cs typeface="Poppins" pitchFamily="2" charset="0"/>
                        </a:rPr>
                        <a:t>US</a:t>
                      </a:r>
                      <a:endParaRPr lang="en-US" sz="900" b="0" i="0" u="none" strike="noStrike" dirty="0">
                        <a:solidFill>
                          <a:srgbClr val="000000"/>
                        </a:solidFill>
                        <a:effectLst/>
                        <a:latin typeface="Poppins" pitchFamily="2" charset="0"/>
                        <a:ea typeface="思源黑体 CN Normal" pitchFamily="34" charset="-122"/>
                        <a:cs typeface="Poppins" pitchFamily="2" charset="0"/>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900" b="0" i="0" u="none" strike="noStrike" dirty="0">
                          <a:solidFill>
                            <a:srgbClr val="000000"/>
                          </a:solidFill>
                          <a:effectLst/>
                          <a:latin typeface="Poppins" pitchFamily="2" charset="0"/>
                          <a:ea typeface="思源黑体 CN Normal" pitchFamily="34" charset="-122"/>
                          <a:cs typeface="Poppins" pitchFamily="2" charset="0"/>
                        </a:rPr>
                        <a:t>Characterization and Qualification of Cell Substrates and Other Biological Materials Used in the Production of Viral Vaccines for Infectious Disease Indications</a:t>
                      </a:r>
                      <a:br>
                        <a:rPr lang="en-US" sz="900" b="0" i="0" u="none" strike="noStrike" dirty="0">
                          <a:solidFill>
                            <a:srgbClr val="000000"/>
                          </a:solidFill>
                          <a:effectLst/>
                          <a:latin typeface="思源黑体 CN Normal" pitchFamily="34" charset="-122"/>
                          <a:ea typeface="思源黑体 CN Normal" pitchFamily="34" charset="-122"/>
                        </a:rPr>
                      </a:br>
                      <a:r>
                        <a:rPr lang="zh-CN" altLang="en-US" sz="900" b="0" i="0" u="none" strike="noStrike" dirty="0">
                          <a:solidFill>
                            <a:srgbClr val="000000"/>
                          </a:solidFill>
                          <a:effectLst/>
                          <a:latin typeface="思源黑体 CN Normal" pitchFamily="34" charset="-122"/>
                          <a:ea typeface="思源黑体 CN Normal" pitchFamily="34" charset="-122"/>
                        </a:rPr>
                        <a:t>用于有传染性疾病的病毒疫苗生产用细胞基质和其他生物材料的鉴定和确认</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zh-CN" altLang="en-US" sz="900" b="0" i="0" u="none" strike="noStrike" dirty="0">
                          <a:solidFill>
                            <a:srgbClr val="000000"/>
                          </a:solidFill>
                          <a:effectLst/>
                          <a:latin typeface="思源黑体 CN Normal" pitchFamily="34" charset="-122"/>
                          <a:ea typeface="思源黑体 CN Normal" pitchFamily="34" charset="-122"/>
                        </a:rPr>
                        <a:t>生物制品的综合要求</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zh-CN" altLang="en-US" sz="900" b="0" i="0" u="none" strike="noStrike" dirty="0">
                          <a:solidFill>
                            <a:srgbClr val="000000"/>
                          </a:solidFill>
                          <a:effectLst/>
                          <a:latin typeface="思源黑体 CN Normal" pitchFamily="34" charset="-122"/>
                          <a:ea typeface="思源黑体 CN Normal" pitchFamily="34" charset="-122"/>
                        </a:rPr>
                        <a:t>生物制品生产用原辅料</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40856">
                <a:tc>
                  <a:txBody>
                    <a:bodyPr/>
                    <a:lstStyle/>
                    <a:p>
                      <a:pPr algn="ctr" fontAlgn="ctr"/>
                      <a:r>
                        <a:rPr lang="en-US" altLang="zh-CN" sz="900" b="0" i="0" u="none" strike="noStrike" dirty="0">
                          <a:solidFill>
                            <a:srgbClr val="000000"/>
                          </a:solidFill>
                          <a:effectLst/>
                          <a:latin typeface="Poppins" pitchFamily="2" charset="0"/>
                          <a:ea typeface="思源黑体 CN Normal" pitchFamily="34" charset="-122"/>
                          <a:cs typeface="Poppins" pitchFamily="2" charset="0"/>
                        </a:rPr>
                        <a:t>2016</a:t>
                      </a:r>
                      <a:endParaRPr lang="en-US" altLang="zh-CN" sz="900" b="0" i="0" u="none" strike="noStrike" dirty="0">
                        <a:solidFill>
                          <a:srgbClr val="000000"/>
                        </a:solidFill>
                        <a:effectLst/>
                        <a:latin typeface="Poppins" pitchFamily="2" charset="0"/>
                        <a:ea typeface="思源黑体 CN Normal" pitchFamily="34" charset="-122"/>
                        <a:cs typeface="Poppins" pitchFamily="2" charset="0"/>
                      </a:endParaRPr>
                    </a:p>
                  </a:txBody>
                  <a:tcPr marL="8124" marR="8124" marT="8124"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900" b="0" i="0" u="none" strike="noStrike" dirty="0">
                          <a:solidFill>
                            <a:srgbClr val="000000"/>
                          </a:solidFill>
                          <a:effectLst/>
                          <a:latin typeface="Poppins" pitchFamily="2" charset="0"/>
                          <a:ea typeface="思源黑体 CN Normal" pitchFamily="34" charset="-122"/>
                          <a:cs typeface="Poppins" pitchFamily="2" charset="0"/>
                        </a:rPr>
                        <a:t>ES</a:t>
                      </a:r>
                      <a:endParaRPr lang="en-US" sz="900" b="0" i="0" u="none" strike="noStrike" dirty="0">
                        <a:solidFill>
                          <a:srgbClr val="000000"/>
                        </a:solidFill>
                        <a:effectLst/>
                        <a:latin typeface="Poppins" pitchFamily="2" charset="0"/>
                        <a:ea typeface="思源黑体 CN Normal" pitchFamily="34" charset="-122"/>
                        <a:cs typeface="Poppins" pitchFamily="2" charset="0"/>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900" b="0" i="0" u="none" strike="noStrike" dirty="0">
                          <a:solidFill>
                            <a:srgbClr val="000000"/>
                          </a:solidFill>
                          <a:effectLst/>
                          <a:latin typeface="Poppins" pitchFamily="2" charset="0"/>
                          <a:ea typeface="思源黑体 CN Normal" pitchFamily="34" charset="-122"/>
                          <a:cs typeface="Poppins" pitchFamily="2" charset="0"/>
                        </a:rPr>
                        <a:t>EP 5.12 Raw materials of biological </a:t>
                      </a:r>
                      <a:r>
                        <a:rPr lang="en-US" sz="900" b="0" i="0" u="none" strike="noStrike" dirty="0" err="1">
                          <a:solidFill>
                            <a:srgbClr val="000000"/>
                          </a:solidFill>
                          <a:effectLst/>
                          <a:latin typeface="Poppins" pitchFamily="2" charset="0"/>
                          <a:ea typeface="思源黑体 CN Normal" pitchFamily="34" charset="-122"/>
                          <a:cs typeface="Poppins" pitchFamily="2" charset="0"/>
                        </a:rPr>
                        <a:t>orgin</a:t>
                      </a:r>
                      <a:r>
                        <a:rPr lang="en-US" sz="900" b="0" i="0" u="none" strike="noStrike" dirty="0">
                          <a:solidFill>
                            <a:srgbClr val="000000"/>
                          </a:solidFill>
                          <a:effectLst/>
                          <a:latin typeface="Poppins" pitchFamily="2" charset="0"/>
                          <a:ea typeface="思源黑体 CN Normal" pitchFamily="34" charset="-122"/>
                          <a:cs typeface="Poppins" pitchFamily="2" charset="0"/>
                        </a:rPr>
                        <a:t> for the production of cell based and gene therapy medical products</a:t>
                      </a:r>
                      <a:endParaRPr lang="en-US" sz="9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900" b="0" i="0" u="none" strike="noStrike" dirty="0">
                          <a:solidFill>
                            <a:srgbClr val="000000"/>
                          </a:solidFill>
                          <a:effectLst/>
                          <a:latin typeface="思源黑体 CN Normal" pitchFamily="34" charset="-122"/>
                          <a:ea typeface="思源黑体 CN Normal" pitchFamily="34" charset="-122"/>
                        </a:rPr>
                        <a:t>用于细胞和基因治疗产品生产的生物来源的原材料</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900" b="0" i="0" u="none" strike="noStrike" dirty="0">
                          <a:solidFill>
                            <a:srgbClr val="000000"/>
                          </a:solidFill>
                          <a:effectLst/>
                          <a:latin typeface="思源黑体 CN Normal" pitchFamily="34" charset="-122"/>
                          <a:ea typeface="思源黑体 CN Normal" pitchFamily="34" charset="-122"/>
                        </a:rPr>
                        <a:t>生物制品的综合要求</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900" b="0" i="0" u="none" strike="noStrike" dirty="0">
                          <a:solidFill>
                            <a:srgbClr val="000000"/>
                          </a:solidFill>
                          <a:effectLst/>
                          <a:latin typeface="思源黑体 CN Normal" pitchFamily="34" charset="-122"/>
                          <a:ea typeface="思源黑体 CN Normal" pitchFamily="34" charset="-122"/>
                        </a:rPr>
                        <a:t>生物制品生产用原辅料</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63045">
                <a:tc>
                  <a:txBody>
                    <a:bodyPr/>
                    <a:lstStyle/>
                    <a:p>
                      <a:pPr algn="ctr" fontAlgn="ctr"/>
                      <a:r>
                        <a:rPr lang="en-US" altLang="zh-CN" sz="900" b="0" i="0" u="none" strike="noStrike">
                          <a:solidFill>
                            <a:srgbClr val="000000"/>
                          </a:solidFill>
                          <a:effectLst/>
                          <a:latin typeface="Poppins" pitchFamily="2" charset="0"/>
                          <a:ea typeface="思源黑体 CN Normal" pitchFamily="34" charset="-122"/>
                          <a:cs typeface="Poppins" pitchFamily="2" charset="0"/>
                        </a:rPr>
                        <a:t>2016</a:t>
                      </a:r>
                      <a:endParaRPr lang="en-US" altLang="zh-CN" sz="900" b="0" i="0" u="none" strike="noStrike">
                        <a:solidFill>
                          <a:srgbClr val="000000"/>
                        </a:solidFill>
                        <a:effectLst/>
                        <a:latin typeface="Poppins" pitchFamily="2" charset="0"/>
                        <a:ea typeface="思源黑体 CN Normal" pitchFamily="34" charset="-122"/>
                        <a:cs typeface="Poppins" pitchFamily="2" charset="0"/>
                      </a:endParaRPr>
                    </a:p>
                  </a:txBody>
                  <a:tcPr marL="8124" marR="8124" marT="8124"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i="0" u="none" strike="noStrike" dirty="0">
                          <a:solidFill>
                            <a:srgbClr val="000000"/>
                          </a:solidFill>
                          <a:effectLst/>
                          <a:latin typeface="Poppins" pitchFamily="2" charset="0"/>
                          <a:ea typeface="思源黑体 CN Normal" pitchFamily="34" charset="-122"/>
                          <a:cs typeface="Poppins" pitchFamily="2" charset="0"/>
                        </a:rPr>
                        <a:t>US</a:t>
                      </a:r>
                      <a:endParaRPr lang="en-US" sz="900" b="0" i="0" u="none" strike="noStrike" dirty="0">
                        <a:solidFill>
                          <a:srgbClr val="000000"/>
                        </a:solidFill>
                        <a:effectLst/>
                        <a:latin typeface="Poppins" pitchFamily="2" charset="0"/>
                        <a:ea typeface="思源黑体 CN Normal" pitchFamily="34" charset="-122"/>
                        <a:cs typeface="Poppins" pitchFamily="2" charset="0"/>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900" b="0" i="0" u="none" strike="noStrike" dirty="0">
                          <a:solidFill>
                            <a:srgbClr val="000000"/>
                          </a:solidFill>
                          <a:effectLst/>
                          <a:latin typeface="Poppins" pitchFamily="2" charset="0"/>
                          <a:ea typeface="思源黑体 CN Normal" pitchFamily="34" charset="-122"/>
                          <a:cs typeface="Poppins" pitchFamily="2" charset="0"/>
                        </a:rPr>
                        <a:t>USP&lt;1043&gt;Ancillary materials for </a:t>
                      </a:r>
                      <a:r>
                        <a:rPr lang="en-US" sz="900" b="0" i="0" u="none" strike="noStrike" dirty="0" err="1">
                          <a:solidFill>
                            <a:srgbClr val="000000"/>
                          </a:solidFill>
                          <a:effectLst/>
                          <a:latin typeface="Poppins" pitchFamily="2" charset="0"/>
                          <a:ea typeface="思源黑体 CN Normal" pitchFamily="34" charset="-122"/>
                          <a:cs typeface="Poppins" pitchFamily="2" charset="0"/>
                        </a:rPr>
                        <a:t>Cell,Gene</a:t>
                      </a:r>
                      <a:r>
                        <a:rPr lang="en-US" sz="900" b="0" i="0" u="none" strike="noStrike" dirty="0">
                          <a:solidFill>
                            <a:srgbClr val="000000"/>
                          </a:solidFill>
                          <a:effectLst/>
                          <a:latin typeface="Poppins" pitchFamily="2" charset="0"/>
                          <a:ea typeface="思源黑体 CN Normal" pitchFamily="34" charset="-122"/>
                          <a:cs typeface="Poppins" pitchFamily="2" charset="0"/>
                        </a:rPr>
                        <a:t> and Tissue-engineered products</a:t>
                      </a:r>
                      <a:endParaRPr lang="en-US" sz="9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900" b="0" i="0" u="none" strike="noStrike" dirty="0">
                          <a:solidFill>
                            <a:srgbClr val="000000"/>
                          </a:solidFill>
                          <a:effectLst/>
                          <a:latin typeface="思源黑体 CN Normal" pitchFamily="34" charset="-122"/>
                          <a:ea typeface="思源黑体 CN Normal" pitchFamily="34" charset="-122"/>
                        </a:rPr>
                        <a:t>用于细胞，基因和组织工程产品的辅料</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900" b="0" i="0" u="none" strike="noStrike">
                          <a:solidFill>
                            <a:srgbClr val="000000"/>
                          </a:solidFill>
                          <a:effectLst/>
                          <a:latin typeface="思源黑体 CN Normal" pitchFamily="34" charset="-122"/>
                          <a:ea typeface="思源黑体 CN Normal" pitchFamily="34" charset="-122"/>
                        </a:rPr>
                        <a:t>生物制品的综合要求</a:t>
                      </a:r>
                      <a:endParaRPr lang="zh-CN" altLang="en-US" sz="900" b="0" i="0" u="none" strike="noStrike">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900" b="0" i="0" u="none" strike="noStrike" dirty="0">
                          <a:solidFill>
                            <a:srgbClr val="000000"/>
                          </a:solidFill>
                          <a:effectLst/>
                          <a:latin typeface="思源黑体 CN Normal" pitchFamily="34" charset="-122"/>
                          <a:ea typeface="思源黑体 CN Normal" pitchFamily="34" charset="-122"/>
                        </a:rPr>
                        <a:t>生物制品生产用原辅料</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926090">
                <a:tc>
                  <a:txBody>
                    <a:bodyPr/>
                    <a:lstStyle/>
                    <a:p>
                      <a:pPr algn="ctr" fontAlgn="ctr"/>
                      <a:r>
                        <a:rPr lang="en-US" altLang="zh-CN" sz="900" b="0" i="0" u="none" strike="noStrike" dirty="0">
                          <a:solidFill>
                            <a:srgbClr val="000000"/>
                          </a:solidFill>
                          <a:effectLst/>
                          <a:latin typeface="Poppins" pitchFamily="2" charset="0"/>
                          <a:ea typeface="思源黑体 CN Normal" pitchFamily="34" charset="-122"/>
                          <a:cs typeface="Poppins" pitchFamily="2" charset="0"/>
                        </a:rPr>
                        <a:t>2003</a:t>
                      </a:r>
                      <a:endParaRPr lang="en-US" altLang="zh-CN" sz="900" b="0" i="0" u="none" strike="noStrike" dirty="0">
                        <a:solidFill>
                          <a:srgbClr val="000000"/>
                        </a:solidFill>
                        <a:effectLst/>
                        <a:latin typeface="Poppins" pitchFamily="2" charset="0"/>
                        <a:ea typeface="思源黑体 CN Normal" pitchFamily="34" charset="-122"/>
                        <a:cs typeface="Poppins" pitchFamily="2" charset="0"/>
                      </a:endParaRPr>
                    </a:p>
                  </a:txBody>
                  <a:tcPr marL="8124" marR="8124" marT="8124" marB="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900" b="0" i="0" u="none" strike="noStrike" dirty="0">
                          <a:solidFill>
                            <a:srgbClr val="000000"/>
                          </a:solidFill>
                          <a:effectLst/>
                          <a:latin typeface="Poppins" pitchFamily="2" charset="0"/>
                          <a:ea typeface="思源黑体 CN Normal" pitchFamily="34" charset="-122"/>
                          <a:cs typeface="Poppins" pitchFamily="2" charset="0"/>
                        </a:rPr>
                        <a:t>EU</a:t>
                      </a:r>
                      <a:endParaRPr lang="en-US" sz="900" b="0" i="0" u="none" strike="noStrike" dirty="0">
                        <a:solidFill>
                          <a:srgbClr val="000000"/>
                        </a:solidFill>
                        <a:effectLst/>
                        <a:latin typeface="Poppins" pitchFamily="2" charset="0"/>
                        <a:ea typeface="思源黑体 CN Normal" pitchFamily="34" charset="-122"/>
                        <a:cs typeface="Poppins" pitchFamily="2" charset="0"/>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sz="900" b="0" i="0" u="none" strike="noStrike" dirty="0">
                          <a:solidFill>
                            <a:srgbClr val="000000"/>
                          </a:solidFill>
                          <a:effectLst/>
                          <a:latin typeface="Poppins" pitchFamily="2" charset="0"/>
                          <a:ea typeface="思源黑体 CN Normal" pitchFamily="34" charset="-122"/>
                          <a:cs typeface="Poppins" pitchFamily="2" charset="0"/>
                        </a:rPr>
                        <a:t>DIRECTIVE 2003/94/</a:t>
                      </a:r>
                      <a:r>
                        <a:rPr lang="en-US" sz="900" b="0" i="0" u="none" strike="noStrike" dirty="0" err="1">
                          <a:solidFill>
                            <a:srgbClr val="000000"/>
                          </a:solidFill>
                          <a:effectLst/>
                          <a:latin typeface="Poppins" pitchFamily="2" charset="0"/>
                          <a:ea typeface="思源黑体 CN Normal" pitchFamily="34" charset="-122"/>
                          <a:cs typeface="Poppins" pitchFamily="2" charset="0"/>
                        </a:rPr>
                        <a:t>EC:Laying</a:t>
                      </a:r>
                      <a:r>
                        <a:rPr lang="en-US" sz="900" b="0" i="0" u="none" strike="noStrike" dirty="0">
                          <a:solidFill>
                            <a:srgbClr val="000000"/>
                          </a:solidFill>
                          <a:effectLst/>
                          <a:latin typeface="Poppins" pitchFamily="2" charset="0"/>
                          <a:ea typeface="思源黑体 CN Normal" pitchFamily="34" charset="-122"/>
                          <a:cs typeface="Poppins" pitchFamily="2" charset="0"/>
                        </a:rPr>
                        <a:t> down the principles and guidelines of good manufacturing practice in respect of medicinal products for human use and investigational medicinal products for human  use</a:t>
                      </a:r>
                      <a:endParaRPr lang="en-US" sz="900" b="0" i="0" u="none" strike="noStrike" dirty="0">
                        <a:solidFill>
                          <a:srgbClr val="000000"/>
                        </a:solidFill>
                        <a:effectLst/>
                        <a:latin typeface="Poppins" pitchFamily="2" charset="0"/>
                        <a:ea typeface="思源黑体 CN Normal" pitchFamily="34" charset="-122"/>
                        <a:cs typeface="Poppins" pitchFamily="2" charset="0"/>
                      </a:endParaRPr>
                    </a:p>
                    <a:p>
                      <a:pPr algn="l" fontAlgn="ctr"/>
                      <a:r>
                        <a:rPr lang="zh-CN" altLang="en-US" sz="900" b="0" i="0" u="none" strike="noStrike" dirty="0">
                          <a:solidFill>
                            <a:srgbClr val="000000"/>
                          </a:solidFill>
                          <a:effectLst/>
                          <a:latin typeface="思源黑体 CN Normal" pitchFamily="34" charset="-122"/>
                          <a:ea typeface="思源黑体 CN Normal" pitchFamily="34" charset="-122"/>
                        </a:rPr>
                        <a:t>制定关于人用药品及其临床研究用药品的良好生产规范的原则和指南</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900" b="0" i="0" u="none" strike="noStrike" dirty="0">
                          <a:solidFill>
                            <a:srgbClr val="000000"/>
                          </a:solidFill>
                          <a:effectLst/>
                          <a:latin typeface="思源黑体 CN Normal" pitchFamily="34" charset="-122"/>
                          <a:ea typeface="思源黑体 CN Normal" pitchFamily="34" charset="-122"/>
                        </a:rPr>
                        <a:t>人用药品的综合要求</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900" b="0" i="0" u="none" strike="noStrike" dirty="0">
                          <a:solidFill>
                            <a:srgbClr val="000000"/>
                          </a:solidFill>
                          <a:effectLst/>
                          <a:latin typeface="思源黑体 CN Normal" pitchFamily="34" charset="-122"/>
                          <a:ea typeface="思源黑体 CN Normal" pitchFamily="34" charset="-122"/>
                        </a:rPr>
                        <a:t>人用药品</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8124" marR="8124" marT="8124" marB="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95652" y="669965"/>
            <a:ext cx="3262432"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病毒安全相关法规总体要求</a:t>
            </a:r>
            <a:endParaRPr lang="zh-CN" altLang="en-US" sz="2000" b="1" dirty="0">
              <a:solidFill>
                <a:srgbClr val="377D6C"/>
              </a:solidFill>
              <a:latin typeface="思源黑体 CN Normal" pitchFamily="34" charset="-122"/>
              <a:ea typeface="思源黑体 CN Normal" pitchFamily="34" charset="-122"/>
            </a:endParaRPr>
          </a:p>
        </p:txBody>
      </p:sp>
      <p:grpSp>
        <p:nvGrpSpPr>
          <p:cNvPr id="17" name="ïslîḋé"/>
          <p:cNvGrpSpPr/>
          <p:nvPr/>
        </p:nvGrpSpPr>
        <p:grpSpPr>
          <a:xfrm>
            <a:off x="3347898" y="1995702"/>
            <a:ext cx="2288214" cy="2058677"/>
            <a:chOff x="4201465" y="1543740"/>
            <a:chExt cx="3789071" cy="3770520"/>
          </a:xfrm>
        </p:grpSpPr>
        <p:sp>
          <p:nvSpPr>
            <p:cNvPr id="18" name="îṥḷíḋe"/>
            <p:cNvSpPr/>
            <p:nvPr/>
          </p:nvSpPr>
          <p:spPr>
            <a:xfrm>
              <a:off x="4536995" y="1745052"/>
              <a:ext cx="3251960" cy="3251960"/>
            </a:xfrm>
            <a:custGeom>
              <a:avLst/>
              <a:gdLst>
                <a:gd name="connsiteX0" fmla="*/ 1625980 w 3251960"/>
                <a:gd name="connsiteY0" fmla="*/ 0 h 3251960"/>
                <a:gd name="connsiteX1" fmla="*/ 3034120 w 3251960"/>
                <a:gd name="connsiteY1" fmla="*/ 812990 h 3251960"/>
                <a:gd name="connsiteX2" fmla="*/ 3034120 w 3251960"/>
                <a:gd name="connsiteY2" fmla="*/ 2438970 h 3251960"/>
                <a:gd name="connsiteX3" fmla="*/ 1625980 w 3251960"/>
                <a:gd name="connsiteY3" fmla="*/ 1625980 h 3251960"/>
                <a:gd name="connsiteX4" fmla="*/ 1625980 w 3251960"/>
                <a:gd name="connsiteY4" fmla="*/ 0 h 3251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1960" h="3251960">
                  <a:moveTo>
                    <a:pt x="1625980" y="0"/>
                  </a:moveTo>
                  <a:cubicBezTo>
                    <a:pt x="2206887" y="0"/>
                    <a:pt x="2743667" y="309910"/>
                    <a:pt x="3034120" y="812990"/>
                  </a:cubicBezTo>
                  <a:cubicBezTo>
                    <a:pt x="3324573" y="1316070"/>
                    <a:pt x="3324573" y="1935890"/>
                    <a:pt x="3034120" y="2438970"/>
                  </a:cubicBezTo>
                  <a:lnTo>
                    <a:pt x="1625980" y="1625980"/>
                  </a:lnTo>
                  <a:lnTo>
                    <a:pt x="1625980" y="0"/>
                  </a:lnTo>
                  <a:close/>
                </a:path>
              </a:pathLst>
            </a:custGeom>
            <a:solidFill>
              <a:srgbClr val="46B9A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734181" tIns="709426" rIns="397005" bIns="1615329" numCol="1" spcCol="1270" anchor="b" anchorCtr="0">
              <a:noAutofit/>
            </a:bodyPr>
            <a:lstStyle/>
            <a:p>
              <a:pPr marL="0" lvl="0" indent="0" algn="ctr" defTabSz="711200">
                <a:lnSpc>
                  <a:spcPct val="90000"/>
                </a:lnSpc>
                <a:spcBef>
                  <a:spcPct val="0"/>
                </a:spcBef>
                <a:spcAft>
                  <a:spcPct val="35000"/>
                </a:spcAft>
                <a:buNone/>
              </a:pPr>
              <a:endParaRPr lang="en-US" b="1" kern="1200" dirty="0">
                <a:latin typeface="+mj-ea"/>
                <a:ea typeface="+mj-ea"/>
              </a:endParaRPr>
            </a:p>
          </p:txBody>
        </p:sp>
        <p:sp>
          <p:nvSpPr>
            <p:cNvPr id="19" name="îšļîďé"/>
            <p:cNvSpPr/>
            <p:nvPr/>
          </p:nvSpPr>
          <p:spPr>
            <a:xfrm>
              <a:off x="4470021" y="1861194"/>
              <a:ext cx="3251960" cy="3251960"/>
            </a:xfrm>
            <a:custGeom>
              <a:avLst/>
              <a:gdLst>
                <a:gd name="connsiteX0" fmla="*/ 3034120 w 3251960"/>
                <a:gd name="connsiteY0" fmla="*/ 2438970 h 3251960"/>
                <a:gd name="connsiteX1" fmla="*/ 1625980 w 3251960"/>
                <a:gd name="connsiteY1" fmla="*/ 3251960 h 3251960"/>
                <a:gd name="connsiteX2" fmla="*/ 217840 w 3251960"/>
                <a:gd name="connsiteY2" fmla="*/ 2438970 h 3251960"/>
                <a:gd name="connsiteX3" fmla="*/ 1625980 w 3251960"/>
                <a:gd name="connsiteY3" fmla="*/ 1625980 h 3251960"/>
                <a:gd name="connsiteX4" fmla="*/ 3034120 w 3251960"/>
                <a:gd name="connsiteY4" fmla="*/ 2438970 h 3251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1960" h="3251960">
                  <a:moveTo>
                    <a:pt x="3034120" y="2438970"/>
                  </a:moveTo>
                  <a:cubicBezTo>
                    <a:pt x="2743667" y="2942050"/>
                    <a:pt x="2206887" y="3251960"/>
                    <a:pt x="1625980" y="3251960"/>
                  </a:cubicBezTo>
                  <a:cubicBezTo>
                    <a:pt x="1045073" y="3251960"/>
                    <a:pt x="508293" y="2942050"/>
                    <a:pt x="217840" y="2438970"/>
                  </a:cubicBezTo>
                  <a:lnTo>
                    <a:pt x="1625980" y="1625980"/>
                  </a:lnTo>
                  <a:lnTo>
                    <a:pt x="3034120" y="2438970"/>
                  </a:lnTo>
                  <a:close/>
                </a:path>
              </a:pathLst>
            </a:custGeom>
            <a:solidFill>
              <a:srgbClr val="1EA08C"/>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596" tIns="2130223" rIns="755883" bIns="310673" numCol="1" spcCol="1270" anchor="b" anchorCtr="0">
              <a:noAutofit/>
            </a:bodyPr>
            <a:lstStyle/>
            <a:p>
              <a:pPr marL="0" lvl="0" indent="0" algn="ctr" defTabSz="711200">
                <a:lnSpc>
                  <a:spcPct val="90000"/>
                </a:lnSpc>
                <a:spcBef>
                  <a:spcPct val="0"/>
                </a:spcBef>
                <a:spcAft>
                  <a:spcPct val="35000"/>
                </a:spcAft>
                <a:buNone/>
              </a:pPr>
              <a:endParaRPr lang="en-US" b="1" kern="1200" dirty="0">
                <a:latin typeface="+mj-ea"/>
                <a:ea typeface="+mj-ea"/>
              </a:endParaRPr>
            </a:p>
          </p:txBody>
        </p:sp>
        <p:sp>
          <p:nvSpPr>
            <p:cNvPr id="20" name="ïsľiḓè"/>
            <p:cNvSpPr/>
            <p:nvPr/>
          </p:nvSpPr>
          <p:spPr>
            <a:xfrm>
              <a:off x="4403045" y="1745052"/>
              <a:ext cx="3251960" cy="3251960"/>
            </a:xfrm>
            <a:custGeom>
              <a:avLst/>
              <a:gdLst>
                <a:gd name="connsiteX0" fmla="*/ 217840 w 3251960"/>
                <a:gd name="connsiteY0" fmla="*/ 2438970 h 3251960"/>
                <a:gd name="connsiteX1" fmla="*/ 217840 w 3251960"/>
                <a:gd name="connsiteY1" fmla="*/ 812990 h 3251960"/>
                <a:gd name="connsiteX2" fmla="*/ 1625980 w 3251960"/>
                <a:gd name="connsiteY2" fmla="*/ 0 h 3251960"/>
                <a:gd name="connsiteX3" fmla="*/ 1625980 w 3251960"/>
                <a:gd name="connsiteY3" fmla="*/ 1625980 h 3251960"/>
                <a:gd name="connsiteX4" fmla="*/ 217840 w 3251960"/>
                <a:gd name="connsiteY4" fmla="*/ 2438970 h 3251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1960" h="3251960">
                  <a:moveTo>
                    <a:pt x="217840" y="2438970"/>
                  </a:moveTo>
                  <a:cubicBezTo>
                    <a:pt x="-72613" y="1935890"/>
                    <a:pt x="-72613" y="1316070"/>
                    <a:pt x="217840" y="812990"/>
                  </a:cubicBezTo>
                  <a:cubicBezTo>
                    <a:pt x="508293" y="309910"/>
                    <a:pt x="1045073" y="0"/>
                    <a:pt x="1625980" y="0"/>
                  </a:cubicBezTo>
                  <a:lnTo>
                    <a:pt x="1625980" y="1625980"/>
                  </a:lnTo>
                  <a:lnTo>
                    <a:pt x="217840" y="2438970"/>
                  </a:lnTo>
                  <a:close/>
                </a:path>
              </a:pathLst>
            </a:custGeom>
            <a:solidFill>
              <a:srgbClr val="86CCC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97005" tIns="709426" rIns="1734181" bIns="1615329" numCol="1" spcCol="1270" anchor="b" anchorCtr="0">
              <a:noAutofit/>
            </a:bodyPr>
            <a:lstStyle/>
            <a:p>
              <a:pPr marL="0" lvl="0" indent="0" algn="ctr" defTabSz="711200">
                <a:lnSpc>
                  <a:spcPct val="90000"/>
                </a:lnSpc>
                <a:spcBef>
                  <a:spcPct val="0"/>
                </a:spcBef>
                <a:spcAft>
                  <a:spcPct val="35000"/>
                </a:spcAft>
                <a:buNone/>
              </a:pPr>
              <a:endParaRPr lang="en-US" b="1" kern="1200" dirty="0">
                <a:latin typeface="+mj-ea"/>
                <a:ea typeface="+mj-ea"/>
              </a:endParaRPr>
            </a:p>
          </p:txBody>
        </p:sp>
        <p:sp>
          <p:nvSpPr>
            <p:cNvPr id="21" name="îṥḻídé"/>
            <p:cNvSpPr/>
            <p:nvPr/>
          </p:nvSpPr>
          <p:spPr>
            <a:xfrm>
              <a:off x="4335952" y="1543740"/>
              <a:ext cx="3654584" cy="3654584"/>
            </a:xfrm>
            <a:prstGeom prst="circularArrow">
              <a:avLst>
                <a:gd name="adj1" fmla="val 5085"/>
                <a:gd name="adj2" fmla="val 327528"/>
                <a:gd name="adj3" fmla="val 1472472"/>
                <a:gd name="adj4" fmla="val 16199432"/>
                <a:gd name="adj5" fmla="val 5932"/>
              </a:avLst>
            </a:prstGeom>
            <a:solidFill>
              <a:srgbClr val="1EA08C"/>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a:latin typeface="+mj-ea"/>
                <a:ea typeface="+mj-ea"/>
              </a:endParaRPr>
            </a:p>
          </p:txBody>
        </p:sp>
        <p:sp>
          <p:nvSpPr>
            <p:cNvPr id="22" name="í$ḷiḋe"/>
            <p:cNvSpPr/>
            <p:nvPr/>
          </p:nvSpPr>
          <p:spPr>
            <a:xfrm>
              <a:off x="4268709" y="1659676"/>
              <a:ext cx="3654584" cy="3654584"/>
            </a:xfrm>
            <a:prstGeom prst="circularArrow">
              <a:avLst>
                <a:gd name="adj1" fmla="val 5085"/>
                <a:gd name="adj2" fmla="val 327528"/>
                <a:gd name="adj3" fmla="val 8671970"/>
                <a:gd name="adj4" fmla="val 1800502"/>
                <a:gd name="adj5" fmla="val 5932"/>
              </a:avLst>
            </a:prstGeom>
            <a:solidFill>
              <a:srgbClr val="377D6C"/>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a:latin typeface="+mj-ea"/>
                <a:ea typeface="+mj-ea"/>
              </a:endParaRPr>
            </a:p>
          </p:txBody>
        </p:sp>
        <p:sp>
          <p:nvSpPr>
            <p:cNvPr id="23" name="iṧḻídè"/>
            <p:cNvSpPr/>
            <p:nvPr/>
          </p:nvSpPr>
          <p:spPr>
            <a:xfrm>
              <a:off x="4201465" y="1543740"/>
              <a:ext cx="3654584" cy="3654584"/>
            </a:xfrm>
            <a:prstGeom prst="circularArrow">
              <a:avLst>
                <a:gd name="adj1" fmla="val 5085"/>
                <a:gd name="adj2" fmla="val 327528"/>
                <a:gd name="adj3" fmla="val 15873039"/>
                <a:gd name="adj4" fmla="val 9000000"/>
                <a:gd name="adj5" fmla="val 5932"/>
              </a:avLst>
            </a:prstGeom>
            <a:solidFill>
              <a:srgbClr val="46B9AA"/>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a:latin typeface="+mj-ea"/>
                <a:ea typeface="+mj-ea"/>
              </a:endParaRPr>
            </a:p>
          </p:txBody>
        </p:sp>
      </p:grpSp>
      <p:cxnSp>
        <p:nvCxnSpPr>
          <p:cNvPr id="28" name="直接连接符 27"/>
          <p:cNvCxnSpPr/>
          <p:nvPr/>
        </p:nvCxnSpPr>
        <p:spPr>
          <a:xfrm flipH="1" flipV="1">
            <a:off x="582284" y="3636721"/>
            <a:ext cx="2829188" cy="14891"/>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737307" y="2306065"/>
            <a:ext cx="701868" cy="369332"/>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800" b="1" i="0" u="none" strike="noStrike" kern="1200" cap="none" spc="0" normalizeH="0" baseline="0" noProof="0" dirty="0">
                <a:ln>
                  <a:noFill/>
                </a:ln>
                <a:solidFill>
                  <a:prstClr val="black"/>
                </a:solidFill>
                <a:effectLst/>
                <a:uLnTx/>
                <a:uFillTx/>
                <a:latin typeface="Poppins" pitchFamily="2" charset="0"/>
                <a:ea typeface="微软雅黑" panose="020B0503020204020204" pitchFamily="34" charset="-122"/>
                <a:cs typeface="Poppins" pitchFamily="2" charset="0"/>
              </a:rPr>
              <a:t>01.</a:t>
            </a:r>
            <a:endParaRPr kumimoji="0" lang="en-US" altLang="zh-CN" sz="1800" b="1" i="0" u="none" strike="noStrike" kern="1200" cap="none" spc="0" normalizeH="0" baseline="0" noProof="0" dirty="0">
              <a:ln>
                <a:noFill/>
              </a:ln>
              <a:solidFill>
                <a:prstClr val="black"/>
              </a:solidFill>
              <a:effectLst/>
              <a:uLnTx/>
              <a:uFillTx/>
              <a:latin typeface="Poppins" pitchFamily="2" charset="0"/>
              <a:ea typeface="微软雅黑" panose="020B0503020204020204" pitchFamily="34" charset="-122"/>
              <a:cs typeface="Poppins" pitchFamily="2" charset="0"/>
            </a:endParaRPr>
          </a:p>
        </p:txBody>
      </p:sp>
      <p:sp>
        <p:nvSpPr>
          <p:cNvPr id="31" name="文本框 30"/>
          <p:cNvSpPr txBox="1"/>
          <p:nvPr/>
        </p:nvSpPr>
        <p:spPr>
          <a:xfrm>
            <a:off x="395742" y="2665552"/>
            <a:ext cx="2992764" cy="923330"/>
          </a:xfrm>
          <a:prstGeom prst="rect">
            <a:avLst/>
          </a:prstGeom>
          <a:noFill/>
        </p:spPr>
        <p:txBody>
          <a:bodyPr wrap="square">
            <a:spAutoFit/>
          </a:bodyPr>
          <a:lstStyle/>
          <a:p>
            <a:pPr marL="285750" marR="0" lvl="0" indent="-285750" algn="l" defTabSz="914400" rtl="0" eaLnBrk="1" fontAlgn="auto" latinLnBrk="0" hangingPunct="1">
              <a:lnSpc>
                <a:spcPct val="150000"/>
              </a:lnSpc>
              <a:spcBef>
                <a:spcPct val="0"/>
              </a:spcBef>
              <a:spcAft>
                <a:spcPts val="0"/>
              </a:spcAft>
              <a:buClr>
                <a:srgbClr val="377D6C"/>
              </a:buClr>
              <a:buSzTx/>
              <a:buFont typeface="Wingdings" panose="05000000000000000000" pitchFamily="2" charset="2"/>
              <a:buChar char="Ø"/>
              <a:defRPr/>
            </a:pPr>
            <a:r>
              <a:rPr kumimoji="0" lang="zh-CN" altLang="en-US" sz="120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rPr>
              <a:t>对细胞系和其他原料（包括各种培养基）进行选择和检测，确保其不含可能对人有感染或致病作用的病毒</a:t>
            </a:r>
            <a:endParaRPr kumimoji="0" lang="en-US" altLang="zh-CN" sz="120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cxnSp>
        <p:nvCxnSpPr>
          <p:cNvPr id="33" name="直接连接符 32"/>
          <p:cNvCxnSpPr/>
          <p:nvPr/>
        </p:nvCxnSpPr>
        <p:spPr>
          <a:xfrm flipH="1" flipV="1">
            <a:off x="5717004" y="3358754"/>
            <a:ext cx="2829188" cy="14891"/>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5433486" y="2175797"/>
            <a:ext cx="701868" cy="369332"/>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800" b="1" i="0" u="none" strike="noStrike" kern="1200" cap="none" spc="0" normalizeH="0" baseline="0" noProof="0" dirty="0">
                <a:ln>
                  <a:noFill/>
                </a:ln>
                <a:solidFill>
                  <a:prstClr val="black"/>
                </a:solidFill>
                <a:effectLst/>
                <a:uLnTx/>
                <a:uFillTx/>
                <a:latin typeface="Poppins" pitchFamily="2" charset="0"/>
                <a:ea typeface="微软雅黑" panose="020B0503020204020204" pitchFamily="34" charset="-122"/>
                <a:cs typeface="Poppins" pitchFamily="2" charset="0"/>
              </a:rPr>
              <a:t>02.</a:t>
            </a:r>
            <a:endParaRPr kumimoji="0" lang="en-US" altLang="zh-CN" sz="1800" b="1" i="0" u="none" strike="noStrike" kern="1200" cap="none" spc="0" normalizeH="0" baseline="0" noProof="0" dirty="0">
              <a:ln>
                <a:noFill/>
              </a:ln>
              <a:solidFill>
                <a:prstClr val="black"/>
              </a:solidFill>
              <a:effectLst/>
              <a:uLnTx/>
              <a:uFillTx/>
              <a:latin typeface="Poppins" pitchFamily="2" charset="0"/>
              <a:ea typeface="微软雅黑" panose="020B0503020204020204" pitchFamily="34" charset="-122"/>
              <a:cs typeface="Poppins" pitchFamily="2" charset="0"/>
            </a:endParaRPr>
          </a:p>
        </p:txBody>
      </p:sp>
      <p:sp>
        <p:nvSpPr>
          <p:cNvPr id="40" name="文本框 39"/>
          <p:cNvSpPr txBox="1"/>
          <p:nvPr/>
        </p:nvSpPr>
        <p:spPr>
          <a:xfrm>
            <a:off x="5594788" y="2625404"/>
            <a:ext cx="2992764" cy="646331"/>
          </a:xfrm>
          <a:prstGeom prst="rect">
            <a:avLst/>
          </a:prstGeom>
          <a:noFill/>
        </p:spPr>
        <p:txBody>
          <a:bodyPr wrap="square">
            <a:spAutoFit/>
          </a:bodyPr>
          <a:lstStyle/>
          <a:p>
            <a:pPr marL="285750" marR="0" lvl="0" indent="-285750" algn="l" defTabSz="914400" rtl="0" eaLnBrk="1" fontAlgn="auto" latinLnBrk="0" hangingPunct="1">
              <a:lnSpc>
                <a:spcPct val="150000"/>
              </a:lnSpc>
              <a:spcBef>
                <a:spcPct val="0"/>
              </a:spcBef>
              <a:spcAft>
                <a:spcPts val="0"/>
              </a:spcAft>
              <a:buClr>
                <a:srgbClr val="377D6C"/>
              </a:buClr>
              <a:buSzTx/>
              <a:buFont typeface="Wingdings" panose="05000000000000000000" pitchFamily="2" charset="2"/>
              <a:buChar char="Ø"/>
              <a:defRPr/>
            </a:pPr>
            <a:r>
              <a:rPr kumimoji="0" lang="zh-CN" altLang="en-US" sz="120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rPr>
              <a:t>生产工艺中清除感染性病毒的能力进行评估</a:t>
            </a:r>
            <a:endParaRPr kumimoji="0" lang="en-US" altLang="zh-CN" sz="120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cxnSp>
        <p:nvCxnSpPr>
          <p:cNvPr id="44" name="直接连接符 43"/>
          <p:cNvCxnSpPr/>
          <p:nvPr/>
        </p:nvCxnSpPr>
        <p:spPr>
          <a:xfrm flipH="1" flipV="1">
            <a:off x="4592118" y="4648007"/>
            <a:ext cx="2829188" cy="14891"/>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3966058" y="3939864"/>
            <a:ext cx="701868" cy="369332"/>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800" b="1" i="0" u="none" strike="noStrike" kern="1200" cap="none" spc="0" normalizeH="0" baseline="0" noProof="0" dirty="0">
                <a:ln>
                  <a:noFill/>
                </a:ln>
                <a:solidFill>
                  <a:prstClr val="black"/>
                </a:solidFill>
                <a:effectLst/>
                <a:uLnTx/>
                <a:uFillTx/>
                <a:latin typeface="Poppins" pitchFamily="2" charset="0"/>
                <a:ea typeface="微软雅黑" panose="020B0503020204020204" pitchFamily="34" charset="-122"/>
                <a:cs typeface="Poppins" pitchFamily="2" charset="0"/>
              </a:rPr>
              <a:t>03.</a:t>
            </a:r>
            <a:endParaRPr kumimoji="0" lang="en-US" altLang="zh-CN" sz="1800" b="1" i="0" u="none" strike="noStrike" kern="1200" cap="none" spc="0" normalizeH="0" baseline="0" noProof="0" dirty="0">
              <a:ln>
                <a:noFill/>
              </a:ln>
              <a:solidFill>
                <a:prstClr val="black"/>
              </a:solidFill>
              <a:effectLst/>
              <a:uLnTx/>
              <a:uFillTx/>
              <a:latin typeface="Poppins" pitchFamily="2" charset="0"/>
              <a:ea typeface="微软雅黑" panose="020B0503020204020204" pitchFamily="34" charset="-122"/>
              <a:cs typeface="Poppins" pitchFamily="2" charset="0"/>
            </a:endParaRPr>
          </a:p>
        </p:txBody>
      </p:sp>
      <p:sp>
        <p:nvSpPr>
          <p:cNvPr id="46" name="文本框 45"/>
          <p:cNvSpPr txBox="1"/>
          <p:nvPr/>
        </p:nvSpPr>
        <p:spPr>
          <a:xfrm>
            <a:off x="4459476" y="4002345"/>
            <a:ext cx="2992764" cy="646331"/>
          </a:xfrm>
          <a:prstGeom prst="rect">
            <a:avLst/>
          </a:prstGeom>
          <a:noFill/>
        </p:spPr>
        <p:txBody>
          <a:bodyPr wrap="square">
            <a:spAutoFit/>
          </a:bodyPr>
          <a:lstStyle/>
          <a:p>
            <a:pPr marL="285750" marR="0" lvl="0" indent="-285750" algn="l" defTabSz="914400" rtl="0" eaLnBrk="1" fontAlgn="auto" latinLnBrk="0" hangingPunct="1">
              <a:lnSpc>
                <a:spcPct val="150000"/>
              </a:lnSpc>
              <a:spcBef>
                <a:spcPct val="0"/>
              </a:spcBef>
              <a:spcAft>
                <a:spcPts val="0"/>
              </a:spcAft>
              <a:buClr>
                <a:srgbClr val="377D6C"/>
              </a:buClr>
              <a:buSzTx/>
              <a:buFont typeface="Wingdings" panose="05000000000000000000" pitchFamily="2" charset="2"/>
              <a:buChar char="Ø"/>
              <a:defRPr/>
            </a:pPr>
            <a:r>
              <a:rPr kumimoji="0" lang="zh-CN" altLang="en-US" sz="120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rPr>
              <a:t>在生产的适当步骤对产品进行病毒检测，确保产品未受感染性病毒的污染</a:t>
            </a:r>
            <a:endParaRPr kumimoji="0" lang="en-US" altLang="zh-CN" sz="120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sp>
        <p:nvSpPr>
          <p:cNvPr id="47" name="文本框 46"/>
          <p:cNvSpPr txBox="1"/>
          <p:nvPr/>
        </p:nvSpPr>
        <p:spPr>
          <a:xfrm>
            <a:off x="1132887" y="1194909"/>
            <a:ext cx="6637020" cy="584775"/>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rPr>
              <a:t>国内外在保证药品病毒安全性的基本原则是一致的，可归纳为以下三条相互联系的原则：</a:t>
            </a:r>
            <a:endParaRPr kumimoji="0" lang="en-US" altLang="zh-CN" sz="1600" b="1"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nvGrpSpPr>
          <p:cNvPr id="48" name="组合 47"/>
          <p:cNvGrpSpPr/>
          <p:nvPr/>
        </p:nvGrpSpPr>
        <p:grpSpPr>
          <a:xfrm>
            <a:off x="755576" y="1290763"/>
            <a:ext cx="246106" cy="215370"/>
            <a:chOff x="552238" y="1705336"/>
            <a:chExt cx="246106" cy="215370"/>
          </a:xfrm>
        </p:grpSpPr>
        <p:sp>
          <p:nvSpPr>
            <p:cNvPr id="49" name="矩形 48"/>
            <p:cNvSpPr/>
            <p:nvPr/>
          </p:nvSpPr>
          <p:spPr>
            <a:xfrm>
              <a:off x="725349" y="1705336"/>
              <a:ext cx="72995" cy="215369"/>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flipH="1">
              <a:off x="552238" y="1705336"/>
              <a:ext cx="115407" cy="21537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25" name="TextBox 24"/>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sp>
        <p:nvSpPr>
          <p:cNvPr id="4" name="副标题 2"/>
          <p:cNvSpPr txBox="1"/>
          <p:nvPr/>
        </p:nvSpPr>
        <p:spPr>
          <a:xfrm>
            <a:off x="611560" y="2571750"/>
            <a:ext cx="7920880" cy="1152128"/>
          </a:xfrm>
          <a:prstGeom prst="rect">
            <a:avLst/>
          </a:prstGeom>
        </p:spPr>
        <p:txBody>
          <a:bodyPr>
            <a:normAutofit/>
          </a:bodyPr>
          <a:lstStyle/>
          <a:p>
            <a:pPr algn="ctr">
              <a:lnSpc>
                <a:spcPct val="90000"/>
              </a:lnSpc>
              <a:buFont typeface="Arial" panose="020B0604020202020204" pitchFamily="34" charset="0"/>
              <a:buNone/>
            </a:pPr>
            <a:r>
              <a:rPr lang="zh-CN" altLang="en-US" sz="3600" b="1" dirty="0">
                <a:solidFill>
                  <a:srgbClr val="007E66"/>
                </a:solidFill>
                <a:latin typeface="Poppins" pitchFamily="2" charset="0"/>
                <a:ea typeface="思源黑体 CN Regular" pitchFamily="34" charset="-122"/>
                <a:cs typeface="Poppins" pitchFamily="2" charset="0"/>
              </a:rPr>
              <a:t>病毒污染筛查和检测方法</a:t>
            </a:r>
            <a:endParaRPr lang="zh-CN" altLang="en-US" sz="3600" b="1" dirty="0">
              <a:solidFill>
                <a:srgbClr val="007E66"/>
              </a:solidFill>
              <a:latin typeface="Poppins" pitchFamily="2" charset="0"/>
              <a:ea typeface="思源黑体 CN Regular"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itchFamily="2" charset="0"/>
                <a:ea typeface="思源黑体 CN Regular" pitchFamily="34" charset="-122"/>
                <a:cs typeface="Poppins" pitchFamily="2" charset="0"/>
              </a:rPr>
              <a:t>03</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6"/>
          <p:cNvSpPr txBox="1">
            <a:spLocks noChangeArrowheads="1"/>
          </p:cNvSpPr>
          <p:nvPr/>
        </p:nvSpPr>
        <p:spPr bwMode="auto">
          <a:xfrm>
            <a:off x="3069699" y="3383789"/>
            <a:ext cx="4382379" cy="369332"/>
          </a:xfrm>
          <a:prstGeom prst="rect">
            <a:avLst/>
          </a:prstGeom>
          <a:noFill/>
          <a:ln w="9525">
            <a:noFill/>
            <a:miter lim="800000"/>
          </a:ln>
        </p:spPr>
        <p:txBody>
          <a:bodyPr wrap="square">
            <a:spAutoFit/>
          </a:bodyPr>
          <a:lstStyle/>
          <a:p>
            <a:pPr marL="285750" indent="-285750">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生物制品病毒检测要求概述</a:t>
            </a:r>
            <a:endParaRPr lang="zh-CN" altLang="en-US" b="1" dirty="0">
              <a:solidFill>
                <a:srgbClr val="377D6C"/>
              </a:solidFill>
              <a:latin typeface="思源黑体 CN Normal" pitchFamily="34" charset="-122"/>
              <a:ea typeface="思源黑体 CN Normal" pitchFamily="34" charset="-122"/>
            </a:endParaRPr>
          </a:p>
        </p:txBody>
      </p:sp>
      <p:sp>
        <p:nvSpPr>
          <p:cNvPr id="13" name="文本框 10"/>
          <p:cNvSpPr txBox="1">
            <a:spLocks noChangeArrowheads="1"/>
          </p:cNvSpPr>
          <p:nvPr/>
        </p:nvSpPr>
        <p:spPr bwMode="auto">
          <a:xfrm>
            <a:off x="3069700" y="3858556"/>
            <a:ext cx="4454546" cy="369332"/>
          </a:xfrm>
          <a:prstGeom prst="rect">
            <a:avLst/>
          </a:prstGeom>
          <a:noFill/>
          <a:ln w="9525">
            <a:noFill/>
            <a:miter lim="800000"/>
          </a:ln>
        </p:spPr>
        <p:txBody>
          <a:bodyPr wrap="square">
            <a:spAutoFit/>
          </a:bodyPr>
          <a:lstStyle/>
          <a:p>
            <a:pPr marL="285750" indent="-285750">
              <a:buFont typeface="Arial" panose="020B0604020202020204" pitchFamily="34" charset="0"/>
              <a:buChar char="•"/>
            </a:pPr>
            <a:r>
              <a:rPr lang="zh-CN" altLang="en-US" b="1" dirty="0">
                <a:solidFill>
                  <a:srgbClr val="377D6C"/>
                </a:solidFill>
                <a:latin typeface="思源黑体 CN Normal" pitchFamily="34" charset="-122"/>
                <a:ea typeface="思源黑体 CN Normal" pitchFamily="34" charset="-122"/>
              </a:rPr>
              <a:t>病毒检测方法归类及介绍</a:t>
            </a:r>
            <a:endParaRPr lang="zh-CN" altLang="en-US" b="1" dirty="0">
              <a:solidFill>
                <a:srgbClr val="377D6C"/>
              </a:solidFill>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5" name="矩形 4"/>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219"/>
          <p:cNvGrpSpPr/>
          <p:nvPr/>
        </p:nvGrpSpPr>
        <p:grpSpPr>
          <a:xfrm>
            <a:off x="0" y="123478"/>
            <a:ext cx="971600" cy="360040"/>
            <a:chOff x="0" y="123478"/>
            <a:chExt cx="971600" cy="360040"/>
          </a:xfrm>
        </p:grpSpPr>
        <p:sp>
          <p:nvSpPr>
            <p:cNvPr id="8" name="矩形 7"/>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6" name="矩形 15"/>
          <p:cNvSpPr/>
          <p:nvPr/>
        </p:nvSpPr>
        <p:spPr>
          <a:xfrm>
            <a:off x="395652" y="684000"/>
            <a:ext cx="4432624" cy="400110"/>
          </a:xfrm>
          <a:prstGeom prst="rect">
            <a:avLst/>
          </a:prstGeom>
        </p:spPr>
        <p:txBody>
          <a:bodyPr wrap="none">
            <a:spAutoFit/>
          </a:bodyPr>
          <a:lstStyle/>
          <a:p>
            <a:pPr marL="285750" indent="-285750">
              <a:buFont typeface="Arial" panose="020B0604020202020204" pitchFamily="34" charset="0"/>
              <a:buChar char="•"/>
            </a:pPr>
            <a:r>
              <a:rPr lang="zh-CN" altLang="en-US" sz="2000" b="1" dirty="0">
                <a:solidFill>
                  <a:srgbClr val="377D6C"/>
                </a:solidFill>
                <a:latin typeface="思源黑体 CN Normal" pitchFamily="34" charset="-122"/>
                <a:ea typeface="思源黑体 CN Normal" pitchFamily="34" charset="-122"/>
              </a:rPr>
              <a:t>生物制品病毒检测要求概述</a:t>
            </a:r>
            <a:r>
              <a:rPr lang="en-US" altLang="zh-CN" sz="2000" b="1" dirty="0">
                <a:solidFill>
                  <a:srgbClr val="377D6C"/>
                </a:solidFill>
                <a:latin typeface="思源黑体 CN Normal" pitchFamily="34" charset="-122"/>
                <a:ea typeface="思源黑体 CN Normal" pitchFamily="34" charset="-122"/>
              </a:rPr>
              <a:t>-</a:t>
            </a:r>
            <a:r>
              <a:rPr lang="zh-CN" altLang="en-US" sz="2000" b="1" dirty="0">
                <a:solidFill>
                  <a:srgbClr val="377D6C"/>
                </a:solidFill>
                <a:latin typeface="思源黑体 CN Normal" pitchFamily="34" charset="-122"/>
                <a:ea typeface="思源黑体 CN Normal" pitchFamily="34" charset="-122"/>
              </a:rPr>
              <a:t>库细胞</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12" name="表格 11"/>
          <p:cNvGraphicFramePr>
            <a:graphicFrameLocks noGrp="1"/>
          </p:cNvGraphicFramePr>
          <p:nvPr/>
        </p:nvGraphicFramePr>
        <p:xfrm>
          <a:off x="1259724" y="1491661"/>
          <a:ext cx="6473774" cy="2579356"/>
        </p:xfrm>
        <a:graphic>
          <a:graphicData uri="http://schemas.openxmlformats.org/drawingml/2006/table">
            <a:tbl>
              <a:tblPr/>
              <a:tblGrid>
                <a:gridCol w="1305252"/>
                <a:gridCol w="2578875"/>
                <a:gridCol w="891653"/>
                <a:gridCol w="883398"/>
                <a:gridCol w="814596"/>
              </a:tblGrid>
              <a:tr h="312080">
                <a:tc gridSpan="2">
                  <a:txBody>
                    <a:bodyPr/>
                    <a:lstStyle/>
                    <a:p>
                      <a:pPr algn="ctr" fontAlgn="ctr"/>
                      <a:r>
                        <a:rPr lang="zh-CN" altLang="en-US" sz="1100" b="1" i="0" u="none" strike="noStrike" dirty="0">
                          <a:solidFill>
                            <a:schemeClr val="bg1"/>
                          </a:solidFill>
                          <a:effectLst/>
                          <a:latin typeface="思源黑体 CN Normal" pitchFamily="34" charset="-122"/>
                          <a:ea typeface="思源黑体 CN Normal" pitchFamily="34" charset="-122"/>
                        </a:rPr>
                        <a:t>检测项目</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8101" marR="8101" marT="8100"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hMerge="1">
                  <a:tcPr/>
                </a:tc>
                <a:tc>
                  <a:txBody>
                    <a:bodyPr/>
                    <a:lstStyle/>
                    <a:p>
                      <a:pPr algn="ctr" fontAlgn="ctr"/>
                      <a:r>
                        <a:rPr lang="en-US" sz="1100" b="1" i="0" u="none" strike="noStrike" dirty="0">
                          <a:solidFill>
                            <a:schemeClr val="bg1"/>
                          </a:solidFill>
                          <a:effectLst/>
                          <a:latin typeface="Poppins" pitchFamily="2" charset="0"/>
                          <a:ea typeface="思源黑体 CN Normal" pitchFamily="34" charset="-122"/>
                          <a:cs typeface="Poppins" pitchFamily="2" charset="0"/>
                        </a:rPr>
                        <a:t>MCB</a:t>
                      </a:r>
                      <a:endParaRPr lang="en-US" sz="1100" b="1" i="0" u="none" strike="noStrike" dirty="0">
                        <a:solidFill>
                          <a:schemeClr val="bg1"/>
                        </a:solidFill>
                        <a:effectLst/>
                        <a:latin typeface="Poppins" pitchFamily="2" charset="0"/>
                        <a:ea typeface="思源黑体 CN Normal" pitchFamily="34" charset="-122"/>
                        <a:cs typeface="Poppins" pitchFamily="2" charset="0"/>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i="0" u="none" strike="noStrike" dirty="0">
                          <a:solidFill>
                            <a:schemeClr val="bg1"/>
                          </a:solidFill>
                          <a:effectLst/>
                          <a:latin typeface="Poppins" pitchFamily="2" charset="0"/>
                          <a:ea typeface="思源黑体 CN Normal" pitchFamily="34" charset="-122"/>
                          <a:cs typeface="Poppins" pitchFamily="2" charset="0"/>
                        </a:rPr>
                        <a:t>WCB</a:t>
                      </a:r>
                      <a:endParaRPr lang="en-US" sz="1100" b="1" i="0" u="none" strike="noStrike" dirty="0">
                        <a:solidFill>
                          <a:schemeClr val="bg1"/>
                        </a:solidFill>
                        <a:effectLst/>
                        <a:latin typeface="Poppins" pitchFamily="2" charset="0"/>
                        <a:ea typeface="思源黑体 CN Normal" pitchFamily="34" charset="-122"/>
                        <a:cs typeface="Poppins" pitchFamily="2" charset="0"/>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i="0" u="none" strike="noStrike" dirty="0">
                          <a:solidFill>
                            <a:schemeClr val="bg1"/>
                          </a:solidFill>
                          <a:effectLst/>
                          <a:latin typeface="Poppins" pitchFamily="2" charset="0"/>
                          <a:ea typeface="思源黑体 CN Normal" pitchFamily="34" charset="-122"/>
                          <a:cs typeface="Poppins" pitchFamily="2" charset="0"/>
                        </a:rPr>
                        <a:t>EOPC</a:t>
                      </a:r>
                      <a:endParaRPr lang="en-US" sz="1100" b="1" i="0" u="none" strike="noStrike" dirty="0">
                        <a:solidFill>
                          <a:schemeClr val="bg1"/>
                        </a:solidFill>
                        <a:effectLst/>
                        <a:latin typeface="Poppins" pitchFamily="2" charset="0"/>
                        <a:ea typeface="思源黑体 CN Normal" pitchFamily="34" charset="-122"/>
                        <a:cs typeface="Poppins" pitchFamily="2" charset="0"/>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275245">
                <a:tc rowSpan="8">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内外源病毒污染检查</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细胞形态观察及血吸附试验</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75245">
                <a:tc vMerge="1">
                  <a:tcPr/>
                </a:tc>
                <a:tc>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体外不同细胞接种培养法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22149">
                <a:tc vMerge="1">
                  <a:tcPr/>
                </a:tc>
                <a:tc>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动物和鸡胚体内接种法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FF0000"/>
                          </a:solidFill>
                          <a:effectLst/>
                          <a:latin typeface="思源黑体 CN Normal" pitchFamily="34" charset="-122"/>
                          <a:ea typeface="思源黑体 CN Normal" pitchFamily="34" charset="-122"/>
                        </a:rPr>
                        <a:t>－</a:t>
                      </a:r>
                      <a:endParaRPr lang="zh-CN" altLang="en-US" sz="1100" b="1" i="0" u="none" strike="noStrike" dirty="0">
                        <a:solidFill>
                          <a:srgbClr val="FF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322149">
                <a:tc vMerge="1">
                  <a:tcPr/>
                </a:tc>
                <a:tc>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逆转录病毒检查</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FF0000"/>
                          </a:solidFill>
                          <a:effectLst/>
                          <a:latin typeface="思源黑体 CN Normal" pitchFamily="34" charset="-122"/>
                          <a:ea typeface="思源黑体 CN Normal" pitchFamily="34" charset="-122"/>
                        </a:rPr>
                        <a:t>－</a:t>
                      </a:r>
                      <a:endParaRPr lang="zh-CN" altLang="en-US" sz="1100" b="1" i="0" u="none" strike="noStrike" dirty="0">
                        <a:solidFill>
                          <a:srgbClr val="FF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03576">
                <a:tc vMerge="1">
                  <a:tcPr/>
                </a:tc>
                <a:tc>
                  <a:txBody>
                    <a:bodyPr/>
                    <a:lstStyle/>
                    <a:p>
                      <a:pPr marL="0" marR="0" lvl="0" indent="0" algn="ctr" defTabSz="685800" eaLnBrk="1" fontAlgn="ctr" latinLnBrk="0" hangingPunct="1">
                        <a:lnSpc>
                          <a:spcPct val="100000"/>
                        </a:lnSpc>
                        <a:spcBef>
                          <a:spcPct val="0"/>
                        </a:spcBef>
                        <a:spcAft>
                          <a:spcPct val="0"/>
                        </a:spcAft>
                        <a:buClrTx/>
                        <a:buSzTx/>
                        <a:buFontTx/>
                        <a:buNone/>
                        <a:defRPr/>
                      </a:pPr>
                      <a:r>
                        <a:rPr lang="zh-CN" altLang="en-US" sz="1100" b="0" i="0" u="none" strike="noStrike" dirty="0">
                          <a:solidFill>
                            <a:srgbClr val="000000"/>
                          </a:solidFill>
                          <a:effectLst/>
                          <a:latin typeface="思源黑体 CN Normal" pitchFamily="34" charset="-122"/>
                          <a:ea typeface="思源黑体 CN Normal" pitchFamily="34" charset="-122"/>
                        </a:rPr>
                        <a:t>种属特异性病毒检查</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FF0000"/>
                          </a:solidFill>
                          <a:effectLst/>
                          <a:latin typeface="思源黑体 CN Normal" pitchFamily="34" charset="-122"/>
                          <a:ea typeface="思源黑体 CN Normal" pitchFamily="34" charset="-122"/>
                        </a:rPr>
                        <a:t>－</a:t>
                      </a:r>
                      <a:endParaRPr lang="zh-CN" altLang="en-US" sz="1100" b="1" i="0" u="none" strike="noStrike" dirty="0">
                        <a:solidFill>
                          <a:srgbClr val="FF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FF0000"/>
                          </a:solidFill>
                          <a:effectLst/>
                          <a:latin typeface="思源黑体 CN Normal" pitchFamily="34" charset="-122"/>
                          <a:ea typeface="思源黑体 CN Normal" pitchFamily="34" charset="-122"/>
                        </a:rPr>
                        <a:t>－</a:t>
                      </a:r>
                      <a:endParaRPr lang="zh-CN" altLang="en-US" sz="1100" b="1" i="0" u="none" strike="noStrike" dirty="0">
                        <a:solidFill>
                          <a:srgbClr val="FF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75245">
                <a:tc vMerge="1">
                  <a:tcPr/>
                </a:tc>
                <a:tc>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牛源性病毒检查</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18422">
                <a:tc vMerge="1">
                  <a:tcPr/>
                </a:tc>
                <a:tc>
                  <a:txBody>
                    <a:bodyPr/>
                    <a:lstStyle/>
                    <a:p>
                      <a:pPr algn="ctr" fontAlgn="ctr"/>
                      <a:r>
                        <a:rPr lang="zh-CN" altLang="en-US" sz="1100" b="0" i="0" u="none" strike="noStrike" dirty="0">
                          <a:solidFill>
                            <a:srgbClr val="000000"/>
                          </a:solidFill>
                          <a:effectLst/>
                          <a:latin typeface="思源黑体 CN Normal" pitchFamily="34" charset="-122"/>
                          <a:ea typeface="思源黑体 CN Normal" pitchFamily="34" charset="-122"/>
                        </a:rPr>
                        <a:t>猪源性病毒检查</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r>
              <a:tr h="275245">
                <a:tc vMerge="1">
                  <a:tcPr/>
                </a:tc>
                <a:tc>
                  <a:txBody>
                    <a:bodyPr/>
                    <a:lstStyle/>
                    <a:p>
                      <a:pPr marL="0" marR="0" lvl="0" indent="0" algn="ctr" defTabSz="685800" eaLnBrk="1" fontAlgn="ctr" latinLnBrk="0" hangingPunct="1">
                        <a:lnSpc>
                          <a:spcPct val="100000"/>
                        </a:lnSpc>
                        <a:spcBef>
                          <a:spcPct val="0"/>
                        </a:spcBef>
                        <a:spcAft>
                          <a:spcPct val="0"/>
                        </a:spcAft>
                        <a:buClrTx/>
                        <a:buSzTx/>
                        <a:buFontTx/>
                        <a:buNone/>
                        <a:defRPr/>
                      </a:pPr>
                      <a:r>
                        <a:rPr lang="zh-CN" altLang="en-US" sz="1100" b="0" i="0" u="none" strike="noStrike" dirty="0">
                          <a:solidFill>
                            <a:srgbClr val="000000"/>
                          </a:solidFill>
                          <a:effectLst/>
                          <a:latin typeface="思源黑体 CN Normal" pitchFamily="34" charset="-122"/>
                          <a:ea typeface="思源黑体 CN Normal" pitchFamily="34" charset="-122"/>
                        </a:rPr>
                        <a:t>其他特定病毒检查</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100" b="1" i="0" u="none" strike="noStrike" dirty="0">
                          <a:solidFill>
                            <a:srgbClr val="47B897"/>
                          </a:solidFill>
                          <a:effectLst/>
                          <a:latin typeface="思源黑体 CN Normal" pitchFamily="34" charset="-122"/>
                          <a:ea typeface="思源黑体 CN Normal" pitchFamily="34" charset="-122"/>
                        </a:rPr>
                        <a:t>（＋）</a:t>
                      </a:r>
                      <a:endParaRPr lang="zh-CN" altLang="en-US" sz="1100" b="1" i="0" u="none" strike="noStrike" dirty="0">
                        <a:solidFill>
                          <a:srgbClr val="47B897"/>
                        </a:solidFill>
                        <a:effectLst/>
                        <a:latin typeface="思源黑体 CN Normal" pitchFamily="34" charset="-122"/>
                        <a:ea typeface="思源黑体 CN Normal" pitchFamily="34" charset="-122"/>
                      </a:endParaRPr>
                    </a:p>
                  </a:txBody>
                  <a:tcPr marL="8101" marR="8101" marT="810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
        <p:nvSpPr>
          <p:cNvPr id="13" name="矩形 12"/>
          <p:cNvSpPr/>
          <p:nvPr/>
        </p:nvSpPr>
        <p:spPr>
          <a:xfrm>
            <a:off x="1187718" y="4227888"/>
            <a:ext cx="6696558" cy="756000"/>
          </a:xfrm>
          <a:prstGeom prst="rect">
            <a:avLst/>
          </a:prstGeom>
          <a:noFill/>
          <a:ln>
            <a:solidFill>
              <a:srgbClr val="1EA08C"/>
            </a:solidFill>
            <a:prstDash val="dashDot"/>
          </a:ln>
        </p:spPr>
        <p:txBody>
          <a:bodyPr wrap="square" anchor="ctr">
            <a:spAutoFit/>
          </a:bodyPr>
          <a:lstStyle/>
          <a:p>
            <a:pPr>
              <a:defRPr/>
            </a:pPr>
            <a:r>
              <a:rPr lang="zh-CN" altLang="en-US" sz="1050" dirty="0">
                <a:latin typeface="思源黑体 CN Normal" pitchFamily="34" charset="-122"/>
                <a:ea typeface="思源黑体 CN Normal" pitchFamily="34" charset="-122"/>
              </a:rPr>
              <a:t>注：</a:t>
            </a:r>
            <a:r>
              <a:rPr lang="en-US" altLang="zh-CN" sz="1050" dirty="0">
                <a:latin typeface="思源黑体 CN Normal" pitchFamily="34" charset="-122"/>
                <a:ea typeface="思源黑体 CN Normal" pitchFamily="34" charset="-122"/>
              </a:rPr>
              <a:t>EOPC</a:t>
            </a:r>
            <a:r>
              <a:rPr lang="zh-CN" altLang="en-US" sz="1050" dirty="0">
                <a:latin typeface="思源黑体 CN Normal" pitchFamily="34" charset="-122"/>
                <a:ea typeface="思源黑体 CN Normal" pitchFamily="34" charset="-122"/>
              </a:rPr>
              <a:t>是指在或超过生产末期时收获的细胞，尽可能取按生产规模制备的生产末期细胞。</a:t>
            </a:r>
            <a:endParaRPr lang="en-US" altLang="zh-CN" sz="1050" dirty="0">
              <a:latin typeface="思源黑体 CN Normal" pitchFamily="34" charset="-122"/>
              <a:ea typeface="思源黑体 CN Normal" pitchFamily="34" charset="-122"/>
            </a:endParaRPr>
          </a:p>
          <a:p>
            <a:pPr>
              <a:defRPr/>
            </a:pPr>
            <a:r>
              <a:rPr lang="zh-CN" altLang="en-US" sz="1050" dirty="0">
                <a:latin typeface="思源黑体 CN Normal" pitchFamily="34" charset="-122"/>
                <a:ea typeface="思源黑体 CN Normal" pitchFamily="34" charset="-122"/>
              </a:rPr>
              <a:t>“</a:t>
            </a:r>
            <a:r>
              <a:rPr lang="en-US" altLang="zh-CN" sz="1050" dirty="0">
                <a:latin typeface="思源黑体 CN Normal" pitchFamily="34" charset="-122"/>
                <a:ea typeface="思源黑体 CN Normal" pitchFamily="34" charset="-122"/>
              </a:rPr>
              <a:t>+ ”</a:t>
            </a:r>
            <a:r>
              <a:rPr lang="zh-CN" altLang="en-US" sz="1050" dirty="0">
                <a:latin typeface="思源黑体 CN Normal" pitchFamily="34" charset="-122"/>
                <a:ea typeface="思源黑体 CN Normal" pitchFamily="34" charset="-122"/>
              </a:rPr>
              <a:t>为必检项目；“</a:t>
            </a:r>
            <a:r>
              <a:rPr lang="en-US" altLang="zh-CN" sz="1050" dirty="0">
                <a:latin typeface="思源黑体 CN Normal" pitchFamily="34" charset="-122"/>
                <a:ea typeface="思源黑体 CN Normal" pitchFamily="34" charset="-122"/>
              </a:rPr>
              <a:t>-</a:t>
            </a:r>
            <a:r>
              <a:rPr lang="zh-CN" altLang="en-US" sz="1050" dirty="0">
                <a:latin typeface="思源黑体 CN Normal" pitchFamily="34" charset="-122"/>
                <a:ea typeface="思源黑体 CN Normal" pitchFamily="34" charset="-122"/>
              </a:rPr>
              <a:t>”为</a:t>
            </a:r>
            <a:r>
              <a:rPr lang="en-US" altLang="zh-CN" sz="1050" dirty="0">
                <a:latin typeface="思源黑体 CN Normal" pitchFamily="34" charset="-122"/>
                <a:ea typeface="思源黑体 CN Normal" pitchFamily="34" charset="-122"/>
              </a:rPr>
              <a:t> </a:t>
            </a:r>
            <a:r>
              <a:rPr lang="zh-CN" altLang="en-US" sz="1050" dirty="0">
                <a:latin typeface="思源黑体 CN Normal" pitchFamily="34" charset="-122"/>
                <a:ea typeface="思源黑体 CN Normal" pitchFamily="34" charset="-122"/>
              </a:rPr>
              <a:t>非强制检定项目；</a:t>
            </a:r>
            <a:endParaRPr lang="zh-CN" altLang="en-US" sz="1050" dirty="0">
              <a:latin typeface="思源黑体 CN Normal" pitchFamily="34" charset="-122"/>
              <a:ea typeface="思源黑体 CN Normal" pitchFamily="34" charset="-122"/>
            </a:endParaRPr>
          </a:p>
          <a:p>
            <a:pPr>
              <a:defRPr/>
            </a:pPr>
            <a:r>
              <a:rPr lang="en-US" altLang="zh-CN" sz="1050" dirty="0">
                <a:latin typeface="思源黑体 CN Normal" pitchFamily="34" charset="-122"/>
                <a:ea typeface="思源黑体 CN Normal" pitchFamily="34" charset="-122"/>
              </a:rPr>
              <a:t>( + ) </a:t>
            </a:r>
            <a:r>
              <a:rPr lang="zh-CN" altLang="en-US" sz="1050" dirty="0">
                <a:latin typeface="思源黑体 CN Normal" pitchFamily="34" charset="-122"/>
                <a:ea typeface="思源黑体 CN Normal" pitchFamily="34" charset="-122"/>
              </a:rPr>
              <a:t>表示要根据细胞特性、传代历史、培养过程等情况要求的检定项目。</a:t>
            </a:r>
            <a:endParaRPr lang="zh-CN" altLang="en-US" sz="1050" dirty="0">
              <a:latin typeface="思源黑体 CN Normal" pitchFamily="34" charset="-122"/>
              <a:ea typeface="思源黑体 CN Normal" pitchFamily="34" charset="-122"/>
            </a:endParaRPr>
          </a:p>
        </p:txBody>
      </p:sp>
      <p:sp>
        <p:nvSpPr>
          <p:cNvPr id="2" name="文本框 1"/>
          <p:cNvSpPr txBox="1"/>
          <p:nvPr/>
        </p:nvSpPr>
        <p:spPr>
          <a:xfrm>
            <a:off x="2249352" y="1130702"/>
            <a:ext cx="4842858" cy="307777"/>
          </a:xfrm>
          <a:prstGeom prst="rect">
            <a:avLst/>
          </a:prstGeom>
          <a:noFill/>
        </p:spPr>
        <p:txBody>
          <a:bodyPr vert="horz" wrap="square" rtlCol="0">
            <a:spAutoFit/>
          </a:bodyPr>
          <a:lstStyle/>
          <a:p>
            <a:r>
              <a:rPr lang="en-US" altLang="zh-CN" sz="1400" b="1" dirty="0">
                <a:latin typeface="思源黑体 CN Normal" pitchFamily="34" charset="-122"/>
                <a:ea typeface="思源黑体 CN Normal" pitchFamily="34" charset="-122"/>
              </a:rPr>
              <a:t>《</a:t>
            </a:r>
            <a:r>
              <a:rPr lang="zh-CN" altLang="en-US" sz="1400" b="1" dirty="0">
                <a:latin typeface="思源黑体 CN Normal" pitchFamily="34" charset="-122"/>
                <a:ea typeface="思源黑体 CN Normal" pitchFamily="34" charset="-122"/>
              </a:rPr>
              <a:t>中国药典</a:t>
            </a:r>
            <a:r>
              <a:rPr lang="en-US" altLang="zh-CN" sz="1400" b="1" dirty="0">
                <a:latin typeface="思源黑体 CN Normal" pitchFamily="34" charset="-122"/>
                <a:ea typeface="思源黑体 CN Normal" pitchFamily="34" charset="-122"/>
              </a:rPr>
              <a:t>》2020</a:t>
            </a:r>
            <a:r>
              <a:rPr lang="zh-CN" altLang="en-US" sz="1400" b="1" dirty="0">
                <a:latin typeface="思源黑体 CN Normal" pitchFamily="34" charset="-122"/>
                <a:ea typeface="思源黑体 CN Normal" pitchFamily="34" charset="-122"/>
              </a:rPr>
              <a:t>年版对不同级别细胞的病毒测试方法</a:t>
            </a:r>
            <a:endParaRPr lang="zh-CN" altLang="en-US" sz="1400" b="1"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5" name="矩形 4"/>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219"/>
          <p:cNvGrpSpPr/>
          <p:nvPr/>
        </p:nvGrpSpPr>
        <p:grpSpPr>
          <a:xfrm>
            <a:off x="0" y="123478"/>
            <a:ext cx="971600" cy="360040"/>
            <a:chOff x="0" y="123478"/>
            <a:chExt cx="971600" cy="360040"/>
          </a:xfrm>
        </p:grpSpPr>
        <p:sp>
          <p:nvSpPr>
            <p:cNvPr id="8" name="矩形 7"/>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6" name="矩形 15"/>
          <p:cNvSpPr/>
          <p:nvPr/>
        </p:nvSpPr>
        <p:spPr>
          <a:xfrm>
            <a:off x="395652" y="684000"/>
            <a:ext cx="4432624"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生物制品病毒检测要求概述</a:t>
            </a:r>
            <a:r>
              <a:rPr kumimoji="0" lang="en-US" altLang="zh-CN"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a:t>
            </a: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库细胞</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graphicFrame>
        <p:nvGraphicFramePr>
          <p:cNvPr id="2" name="表格 1"/>
          <p:cNvGraphicFramePr>
            <a:graphicFrameLocks noGrp="1"/>
          </p:cNvGraphicFramePr>
          <p:nvPr/>
        </p:nvGraphicFramePr>
        <p:xfrm>
          <a:off x="1403736" y="1486329"/>
          <a:ext cx="6336528" cy="2304192"/>
        </p:xfrm>
        <a:graphic>
          <a:graphicData uri="http://schemas.openxmlformats.org/drawingml/2006/table">
            <a:tbl>
              <a:tblPr/>
              <a:tblGrid>
                <a:gridCol w="1951554"/>
                <a:gridCol w="1464870"/>
                <a:gridCol w="1546787"/>
                <a:gridCol w="1373317"/>
              </a:tblGrid>
              <a:tr h="303042">
                <a:tc>
                  <a:txBody>
                    <a:bodyPr/>
                    <a:lstStyle/>
                    <a:p>
                      <a:pPr algn="ctr" fontAlgn="b"/>
                      <a:r>
                        <a:rPr lang="zh-CN" altLang="en-US" sz="1100" b="1" i="0" u="none" strike="noStrike" dirty="0">
                          <a:solidFill>
                            <a:schemeClr val="bg1"/>
                          </a:solidFill>
                          <a:effectLst/>
                          <a:latin typeface="等线" panose="02010600030101010101" pitchFamily="2" charset="-122"/>
                          <a:ea typeface="思源黑体 CN Normal"/>
                        </a:rPr>
                        <a:t>检测</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lnL>
                      <a:noFill/>
                    </a:lnL>
                    <a:lnR w="12700" cap="flat" cmpd="sng" algn="ctr">
                      <a:solidFill>
                        <a:schemeClr val="bg1">
                          <a:lumMod val="95000"/>
                        </a:schemeClr>
                      </a:solidFill>
                      <a:prstDash val="solid"/>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solidFill>
                      <a:srgbClr val="377D6C"/>
                    </a:solidFill>
                  </a:tcPr>
                </a:tc>
                <a:tc>
                  <a:txBody>
                    <a:bodyPr/>
                    <a:lstStyle/>
                    <a:p>
                      <a:pPr algn="ctr" fontAlgn="b"/>
                      <a:r>
                        <a:rPr lang="en-US" sz="1100" b="1" i="0" u="none" strike="noStrike" dirty="0">
                          <a:solidFill>
                            <a:schemeClr val="bg1"/>
                          </a:solidFill>
                          <a:effectLst/>
                          <a:latin typeface="Poppins" pitchFamily="2" charset="0"/>
                          <a:ea typeface="思源黑体 CN Normal"/>
                          <a:cs typeface="Poppins" pitchFamily="2" charset="0"/>
                        </a:rPr>
                        <a:t>MCB</a:t>
                      </a:r>
                      <a:endParaRPr lang="en-US" sz="1100" b="1" i="0" u="none" strike="noStrike" dirty="0">
                        <a:solidFill>
                          <a:schemeClr val="bg1"/>
                        </a:solidFill>
                        <a:effectLst/>
                        <a:latin typeface="Poppins" pitchFamily="2" charset="0"/>
                        <a:ea typeface="思源黑体 CN Normal"/>
                        <a:cs typeface="Poppins"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solidFill>
                      <a:srgbClr val="377D6C"/>
                    </a:solidFill>
                  </a:tcPr>
                </a:tc>
                <a:tc>
                  <a:txBody>
                    <a:bodyPr/>
                    <a:lstStyle/>
                    <a:p>
                      <a:pPr algn="ctr" fontAlgn="b"/>
                      <a:r>
                        <a:rPr lang="en-US" sz="1100" b="1" i="0" u="none" strike="noStrike" dirty="0">
                          <a:solidFill>
                            <a:schemeClr val="bg1"/>
                          </a:solidFill>
                          <a:effectLst/>
                          <a:latin typeface="Poppins" pitchFamily="2" charset="0"/>
                          <a:ea typeface="思源黑体 CN Normal"/>
                          <a:cs typeface="Poppins" pitchFamily="2" charset="0"/>
                        </a:rPr>
                        <a:t>WCB</a:t>
                      </a:r>
                      <a:endParaRPr lang="en-US" sz="1100" b="1" i="0" u="none" strike="noStrike" dirty="0">
                        <a:solidFill>
                          <a:schemeClr val="bg1"/>
                        </a:solidFill>
                        <a:effectLst/>
                        <a:latin typeface="Poppins" pitchFamily="2" charset="0"/>
                        <a:ea typeface="思源黑体 CN Normal"/>
                        <a:cs typeface="Poppins"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solidFill>
                      <a:srgbClr val="377D6C"/>
                    </a:solidFill>
                  </a:tcPr>
                </a:tc>
                <a:tc>
                  <a:txBody>
                    <a:bodyPr/>
                    <a:lstStyle/>
                    <a:p>
                      <a:pPr algn="ctr" fontAlgn="b"/>
                      <a:r>
                        <a:rPr lang="en-US" sz="1100" b="1" i="0" u="none" strike="noStrike" dirty="0">
                          <a:solidFill>
                            <a:schemeClr val="bg1"/>
                          </a:solidFill>
                          <a:effectLst/>
                          <a:latin typeface="Poppins" pitchFamily="2" charset="0"/>
                          <a:ea typeface="思源黑体 CN Normal"/>
                          <a:cs typeface="Poppins" pitchFamily="2" charset="0"/>
                        </a:rPr>
                        <a:t>EOPC</a:t>
                      </a:r>
                      <a:endParaRPr lang="en-US" sz="1100" b="1" i="0" u="none" strike="noStrike" dirty="0">
                        <a:solidFill>
                          <a:schemeClr val="bg1"/>
                        </a:solidFill>
                        <a:effectLst/>
                        <a:latin typeface="Poppins" pitchFamily="2" charset="0"/>
                        <a:ea typeface="思源黑体 CN Normal"/>
                        <a:cs typeface="Poppins"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a:noFill/>
                    </a:lnR>
                    <a:lnT>
                      <a:noFill/>
                    </a:lnT>
                    <a:lnB w="12700" cap="flat" cmpd="sng" algn="ctr">
                      <a:solidFill>
                        <a:schemeClr val="bg1">
                          <a:lumMod val="95000"/>
                        </a:schemeClr>
                      </a:solidFill>
                      <a:prstDash val="solid"/>
                      <a:round/>
                      <a:headEnd type="none" w="med" len="med"/>
                      <a:tailEnd type="none" w="med" len="med"/>
                    </a:lnB>
                    <a:solidFill>
                      <a:srgbClr val="377D6C"/>
                    </a:solidFill>
                  </a:tcPr>
                </a:tc>
              </a:tr>
              <a:tr h="200115">
                <a:tc gridSpan="4">
                  <a:txBody>
                    <a:bodyPr/>
                    <a:lstStyle/>
                    <a:p>
                      <a:pPr algn="ctr" fontAlgn="ctr"/>
                      <a:r>
                        <a:rPr lang="zh-CN" altLang="en-US" sz="1100" b="0" i="0" u="none" strike="noStrike" dirty="0">
                          <a:solidFill>
                            <a:srgbClr val="377D6C"/>
                          </a:solidFill>
                          <a:effectLst/>
                          <a:latin typeface="思源黑体 CN Normal" pitchFamily="34" charset="-122"/>
                          <a:ea typeface="思源黑体 CN Normal" pitchFamily="34" charset="-122"/>
                        </a:rPr>
                        <a:t>逆转录病毒及其他内源性病毒</a:t>
                      </a:r>
                      <a:endParaRPr lang="zh-CN" altLang="en-US" sz="1100" b="0" i="0" u="none" strike="noStrike" dirty="0">
                        <a:solidFill>
                          <a:srgbClr val="377D6C"/>
                        </a:solidFill>
                        <a:effectLst/>
                        <a:latin typeface="思源黑体 CN Normal" pitchFamily="34" charset="-122"/>
                        <a:ea typeface="思源黑体 CN Normal" pitchFamily="34" charset="-122"/>
                      </a:endParaRPr>
                    </a:p>
                  </a:txBody>
                  <a:tcPr marL="9525" marR="9525" marT="9525" marB="0" anchor="ctr">
                    <a:lnL>
                      <a:noFill/>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hMerge="1">
                  <a:tcPr/>
                </a:tc>
                <a:tc hMerge="1">
                  <a:tcPr/>
                </a:tc>
                <a:tc hMerge="1">
                  <a:tcPr/>
                </a:tc>
              </a:tr>
              <a:tr h="200115">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感染性实验</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r>
              <a:tr h="200115">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电镜</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en-US" altLang="zh-CN" sz="1100" b="0" i="0" u="none" strike="noStrike">
                          <a:solidFill>
                            <a:srgbClr val="000000"/>
                          </a:solidFill>
                          <a:effectLst/>
                          <a:latin typeface="思源黑体 CN Normal" pitchFamily="34" charset="-122"/>
                          <a:ea typeface="思源黑体 CN Normal" pitchFamily="34" charset="-122"/>
                        </a:rPr>
                        <a:t>+</a:t>
                      </a:r>
                      <a:endParaRPr lang="en-US" altLang="zh-CN" sz="1100" b="0" i="0" u="none" strike="noStrike">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r>
              <a:tr h="200115">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逆转录酶活性检测</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r>
                        <a:rPr lang="en-US" altLang="zh-CN" sz="1100" b="0" i="0" u="none" strike="noStrike" baseline="30000" dirty="0">
                          <a:solidFill>
                            <a:srgbClr val="000000"/>
                          </a:solidFill>
                          <a:effectLst/>
                          <a:latin typeface="思源黑体 CN Normal" pitchFamily="34" charset="-122"/>
                          <a:ea typeface="思源黑体 CN Normal" pitchFamily="34" charset="-122"/>
                        </a:rPr>
                        <a:t>1</a:t>
                      </a:r>
                      <a:endParaRPr lang="en-US" altLang="zh-CN" sz="1100" b="0" i="0" u="none" strike="noStrike" baseline="30000"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r>
                        <a:rPr lang="en-US" altLang="zh-CN" sz="1100" b="0" i="0" u="none" strike="noStrike" baseline="30000" dirty="0">
                          <a:solidFill>
                            <a:srgbClr val="000000"/>
                          </a:solidFill>
                          <a:effectLst/>
                          <a:latin typeface="思源黑体 CN Normal" pitchFamily="34" charset="-122"/>
                          <a:ea typeface="思源黑体 CN Normal" pitchFamily="34" charset="-122"/>
                        </a:rPr>
                        <a:t>1</a:t>
                      </a:r>
                      <a:endParaRPr lang="en-US" altLang="zh-CN" sz="1100" b="0" i="0" u="none" strike="noStrike" baseline="30000"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r>
              <a:tr h="200115">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其他特异性病毒</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如若适用</a:t>
                      </a:r>
                      <a:r>
                        <a:rPr lang="en-US" altLang="zh-CN" sz="1100" b="0" i="0" u="none" strike="noStrike" baseline="30000" dirty="0">
                          <a:solidFill>
                            <a:srgbClr val="000000"/>
                          </a:solidFill>
                          <a:effectLst/>
                          <a:latin typeface="思源黑体 CN Normal" pitchFamily="34" charset="-122"/>
                          <a:ea typeface="思源黑体 CN Normal" pitchFamily="34" charset="-122"/>
                        </a:rPr>
                        <a:t>2</a:t>
                      </a:r>
                      <a:endParaRPr lang="en-US" altLang="zh-CN" sz="1100" b="0" i="0" u="none" strike="noStrike" baseline="30000"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如若适用</a:t>
                      </a:r>
                      <a:r>
                        <a:rPr lang="en-US" altLang="zh-CN" sz="1100" b="0" i="0" u="none" strike="noStrike" baseline="30000" dirty="0">
                          <a:solidFill>
                            <a:srgbClr val="000000"/>
                          </a:solidFill>
                          <a:effectLst/>
                          <a:latin typeface="思源黑体 CN Normal" pitchFamily="34" charset="-122"/>
                          <a:ea typeface="思源黑体 CN Normal" pitchFamily="34" charset="-122"/>
                        </a:rPr>
                        <a:t>2</a:t>
                      </a:r>
                      <a:endParaRPr lang="en-US" altLang="zh-CN" sz="1100" b="0" i="0" u="none" strike="noStrike" baseline="30000"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r>
              <a:tr h="200115">
                <a:tc gridSpan="4">
                  <a:txBody>
                    <a:bodyPr/>
                    <a:lstStyle/>
                    <a:p>
                      <a:pPr algn="ctr" fontAlgn="b"/>
                      <a:r>
                        <a:rPr lang="zh-CN" altLang="en-US" sz="1100" b="0" i="0" u="none" strike="noStrike" dirty="0">
                          <a:solidFill>
                            <a:srgbClr val="377D6C"/>
                          </a:solidFill>
                          <a:effectLst/>
                          <a:latin typeface="思源黑体 CN Normal" pitchFamily="34" charset="-122"/>
                          <a:ea typeface="思源黑体 CN Normal" pitchFamily="34" charset="-122"/>
                        </a:rPr>
                        <a:t>非内源性或外源性病毒</a:t>
                      </a:r>
                      <a:endParaRPr lang="zh-CN" altLang="en-US" sz="1100" b="0" i="0" u="none" strike="noStrike" dirty="0">
                        <a:solidFill>
                          <a:srgbClr val="377D6C"/>
                        </a:solidFill>
                        <a:effectLst/>
                        <a:latin typeface="思源黑体 CN Normal" pitchFamily="34" charset="-122"/>
                        <a:ea typeface="思源黑体 CN Normal" pitchFamily="34" charset="-122"/>
                      </a:endParaRPr>
                    </a:p>
                  </a:txBody>
                  <a:tcPr marL="9525" marR="9525" marT="9525" marB="0" anchor="b">
                    <a:lnL>
                      <a:noFill/>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hMerge="1">
                  <a:tcPr/>
                </a:tc>
                <a:tc hMerge="1">
                  <a:tcPr/>
                </a:tc>
                <a:tc hMerge="1">
                  <a:tcPr/>
                </a:tc>
              </a:tr>
              <a:tr h="200115">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体外法检测外源病毒</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r>
                        <a:rPr lang="en-US" altLang="zh-CN" sz="1100" b="0" i="0" u="none" strike="noStrike" baseline="30000" dirty="0">
                          <a:solidFill>
                            <a:srgbClr val="000000"/>
                          </a:solidFill>
                          <a:effectLst/>
                          <a:latin typeface="思源黑体 CN Normal" pitchFamily="34" charset="-122"/>
                          <a:ea typeface="思源黑体 CN Normal" pitchFamily="34" charset="-122"/>
                        </a:rPr>
                        <a:t>3</a:t>
                      </a:r>
                      <a:endParaRPr lang="en-US" altLang="zh-CN" sz="1100" b="0" i="0" u="none" strike="noStrike" baseline="30000"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r>
              <a:tr h="200115">
                <a:tc>
                  <a:txBody>
                    <a:bodyPr/>
                    <a:lstStyle/>
                    <a:p>
                      <a:pPr algn="ctr" fontAlgn="b"/>
                      <a:r>
                        <a:rPr lang="zh-CN" altLang="en-US" sz="1100" b="0" i="0" u="none" strike="noStrike">
                          <a:solidFill>
                            <a:srgbClr val="000000"/>
                          </a:solidFill>
                          <a:effectLst/>
                          <a:latin typeface="思源黑体 CN Normal" pitchFamily="34" charset="-122"/>
                          <a:ea typeface="思源黑体 CN Normal" pitchFamily="34" charset="-122"/>
                        </a:rPr>
                        <a:t>体内法检测外源病毒</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9525" marR="9525" marT="9525" marB="0" anchor="b">
                    <a:lnL>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r>
                        <a:rPr lang="en-US" altLang="zh-CN" sz="1100" b="0" i="0" u="none" strike="noStrike" baseline="30000" dirty="0">
                          <a:solidFill>
                            <a:srgbClr val="000000"/>
                          </a:solidFill>
                          <a:effectLst/>
                          <a:latin typeface="思源黑体 CN Normal" pitchFamily="34" charset="-122"/>
                          <a:ea typeface="思源黑体 CN Normal" pitchFamily="34" charset="-122"/>
                        </a:rPr>
                        <a:t>3</a:t>
                      </a:r>
                      <a:endParaRPr lang="en-US" altLang="zh-CN" sz="1100" b="0" i="0" u="none" strike="noStrike" baseline="30000"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r>
              <a:tr h="200115">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抗体产生实验</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r>
                        <a:rPr lang="en-US" altLang="zh-CN" sz="1100" b="0" i="0" u="none" strike="noStrike" baseline="30000" dirty="0">
                          <a:solidFill>
                            <a:srgbClr val="000000"/>
                          </a:solidFill>
                          <a:effectLst/>
                          <a:latin typeface="思源黑体 CN Normal" pitchFamily="34" charset="-122"/>
                          <a:ea typeface="思源黑体 CN Normal" pitchFamily="34" charset="-122"/>
                        </a:rPr>
                        <a:t>4</a:t>
                      </a:r>
                      <a:endParaRPr lang="en-US" altLang="zh-CN" sz="1100" b="0" i="0" u="none" strike="noStrike" baseline="30000"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lumMod val="95000"/>
                      </a:schemeClr>
                    </a:solidFill>
                  </a:tcPr>
                </a:tc>
              </a:tr>
              <a:tr h="200115">
                <a:tc>
                  <a:txBody>
                    <a:bodyPr/>
                    <a:lstStyle/>
                    <a:p>
                      <a:pPr algn="ctr" fontAlgn="b"/>
                      <a:r>
                        <a:rPr lang="zh-CN" altLang="en-US" sz="1100" b="0" i="0" u="none" strike="noStrike">
                          <a:solidFill>
                            <a:srgbClr val="000000"/>
                          </a:solidFill>
                          <a:effectLst/>
                          <a:latin typeface="思源黑体 CN Normal" pitchFamily="34" charset="-122"/>
                          <a:ea typeface="思源黑体 CN Normal" pitchFamily="34" charset="-122"/>
                        </a:rPr>
                        <a:t>其他特异性病毒</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9525" marR="9525" marT="9525" marB="0" anchor="b">
                    <a:lnL>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b"/>
                      <a:r>
                        <a:rPr lang="zh-CN" altLang="en-US" sz="1100" b="0" i="0" u="none" strike="noStrike" dirty="0">
                          <a:solidFill>
                            <a:srgbClr val="000000"/>
                          </a:solidFill>
                          <a:effectLst/>
                          <a:latin typeface="思源黑体 CN Normal" pitchFamily="34" charset="-122"/>
                          <a:ea typeface="思源黑体 CN Normal" pitchFamily="34" charset="-122"/>
                        </a:rPr>
                        <a:t>如若适用</a:t>
                      </a:r>
                      <a:r>
                        <a:rPr lang="en-US" altLang="zh-CN" sz="1100" b="0" i="0" u="none" strike="noStrike" baseline="30000" dirty="0">
                          <a:solidFill>
                            <a:srgbClr val="000000"/>
                          </a:solidFill>
                          <a:effectLst/>
                          <a:latin typeface="思源黑体 CN Normal" pitchFamily="34" charset="-122"/>
                          <a:ea typeface="思源黑体 CN Normal" pitchFamily="34" charset="-122"/>
                        </a:rPr>
                        <a:t>5</a:t>
                      </a:r>
                      <a:endParaRPr lang="en-US" altLang="zh-CN" sz="1100" b="0" i="0" u="none" strike="noStrike" baseline="30000"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b"/>
                      <a:r>
                        <a:rPr lang="en-US" altLang="zh-CN" sz="1100" b="0" i="0" u="none" strike="noStrike">
                          <a:solidFill>
                            <a:srgbClr val="000000"/>
                          </a:solidFill>
                          <a:effectLst/>
                          <a:latin typeface="思源黑体 CN Normal" pitchFamily="34" charset="-122"/>
                          <a:ea typeface="思源黑体 CN Normal" pitchFamily="34" charset="-122"/>
                        </a:rPr>
                        <a:t>-</a:t>
                      </a:r>
                      <a:endParaRPr lang="en-US" altLang="zh-CN" sz="1100" b="0" i="0" u="none" strike="noStrike">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b"/>
                      <a:r>
                        <a:rPr lang="en-US" altLang="zh-CN" sz="1100" b="0" i="0" u="none" strike="noStrike" dirty="0">
                          <a:solidFill>
                            <a:srgbClr val="000000"/>
                          </a:solidFill>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b">
                    <a:lnL w="12700" cap="flat" cmpd="sng" algn="ctr">
                      <a:solidFill>
                        <a:schemeClr val="bg1">
                          <a:lumMod val="95000"/>
                        </a:schemeClr>
                      </a:solidFill>
                      <a:prstDash val="solid"/>
                      <a:round/>
                      <a:headEnd type="none" w="med" len="med"/>
                      <a:tailEnd type="none" w="med" len="med"/>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r>
            </a:tbl>
          </a:graphicData>
        </a:graphic>
      </p:graphicFrame>
      <p:sp>
        <p:nvSpPr>
          <p:cNvPr id="14" name="矩形 13"/>
          <p:cNvSpPr/>
          <p:nvPr/>
        </p:nvSpPr>
        <p:spPr>
          <a:xfrm>
            <a:off x="1403736" y="3939864"/>
            <a:ext cx="6336528" cy="1008000"/>
          </a:xfrm>
          <a:prstGeom prst="rect">
            <a:avLst/>
          </a:prstGeom>
          <a:noFill/>
          <a:ln>
            <a:solidFill>
              <a:srgbClr val="1EA08C"/>
            </a:solidFill>
            <a:prstDash val="dashDot"/>
          </a:ln>
        </p:spPr>
        <p:txBody>
          <a:bodyPr wrap="square" anchor="ctr">
            <a:spAutoFit/>
          </a:bodyPr>
          <a:lstStyle/>
          <a:p>
            <a:pPr>
              <a:defRPr/>
            </a:pPr>
            <a:r>
              <a:rPr lang="zh-CN" altLang="en-US" sz="1050" dirty="0">
                <a:latin typeface="思源黑体 CN Normal" pitchFamily="34" charset="-122"/>
                <a:ea typeface="思源黑体 CN Normal" pitchFamily="34" charset="-122"/>
              </a:rPr>
              <a:t>注：</a:t>
            </a:r>
            <a:r>
              <a:rPr lang="en-US" altLang="zh-CN" sz="1050" dirty="0">
                <a:latin typeface="思源黑体 CN Normal" pitchFamily="34" charset="-122"/>
                <a:ea typeface="思源黑体 CN Normal" pitchFamily="34" charset="-122"/>
              </a:rPr>
              <a:t>1.</a:t>
            </a:r>
            <a:r>
              <a:rPr lang="zh-CN" altLang="en-US" sz="1050" dirty="0">
                <a:latin typeface="思源黑体 CN Normal" pitchFamily="34" charset="-122"/>
                <a:ea typeface="思源黑体 CN Normal" pitchFamily="34" charset="-122"/>
              </a:rPr>
              <a:t>若感染性实验结果阳性，则此研究可不做</a:t>
            </a:r>
            <a:endParaRPr lang="en-US" altLang="zh-CN" sz="1050" dirty="0">
              <a:latin typeface="思源黑体 CN Normal" pitchFamily="34" charset="-122"/>
              <a:ea typeface="思源黑体 CN Normal" pitchFamily="34" charset="-122"/>
            </a:endParaRPr>
          </a:p>
          <a:p>
            <a:pPr>
              <a:defRPr/>
            </a:pPr>
            <a:r>
              <a:rPr lang="en-US" altLang="zh-CN" sz="1050" dirty="0">
                <a:latin typeface="思源黑体 CN Normal" pitchFamily="34" charset="-122"/>
                <a:ea typeface="思源黑体 CN Normal" pitchFamily="34" charset="-122"/>
              </a:rPr>
              <a:t>2.</a:t>
            </a:r>
            <a:r>
              <a:rPr lang="zh-CN" altLang="en-US" sz="1050" dirty="0">
                <a:latin typeface="思源黑体 CN Normal" pitchFamily="34" charset="-122"/>
                <a:ea typeface="思源黑体 CN Normal" pitchFamily="34" charset="-122"/>
              </a:rPr>
              <a:t>若已知所用细胞系有特定病毒污染，需进行特异性病毒检测</a:t>
            </a:r>
            <a:endParaRPr lang="en-US" altLang="zh-CN" sz="1050" dirty="0">
              <a:latin typeface="思源黑体 CN Normal" pitchFamily="34" charset="-122"/>
              <a:ea typeface="思源黑体 CN Normal" pitchFamily="34" charset="-122"/>
            </a:endParaRPr>
          </a:p>
          <a:p>
            <a:pPr>
              <a:defRPr/>
            </a:pPr>
            <a:r>
              <a:rPr lang="en-US" altLang="zh-CN" sz="1050" dirty="0">
                <a:latin typeface="思源黑体 CN Normal" pitchFamily="34" charset="-122"/>
                <a:ea typeface="思源黑体 CN Normal" pitchFamily="34" charset="-122"/>
              </a:rPr>
              <a:t>3.</a:t>
            </a:r>
            <a:r>
              <a:rPr lang="zh-CN" altLang="en-US" sz="1050" dirty="0">
                <a:latin typeface="思源黑体 CN Normal" pitchFamily="34" charset="-122"/>
                <a:ea typeface="思源黑体 CN Normal" pitchFamily="34" charset="-122"/>
              </a:rPr>
              <a:t>第一个</a:t>
            </a:r>
            <a:r>
              <a:rPr lang="en-US" altLang="zh-CN" sz="1050" dirty="0">
                <a:latin typeface="思源黑体 CN Normal" pitchFamily="34" charset="-122"/>
                <a:ea typeface="思源黑体 CN Normal" pitchFamily="34" charset="-122"/>
              </a:rPr>
              <a:t>WCB</a:t>
            </a:r>
            <a:r>
              <a:rPr lang="zh-CN" altLang="en-US" sz="1050" dirty="0">
                <a:latin typeface="思源黑体 CN Normal" pitchFamily="34" charset="-122"/>
                <a:ea typeface="思源黑体 CN Normal" pitchFamily="34" charset="-122"/>
              </a:rPr>
              <a:t>时，可直接在</a:t>
            </a:r>
            <a:r>
              <a:rPr lang="en-US" altLang="zh-CN" sz="1050" dirty="0">
                <a:latin typeface="思源黑体 CN Normal" pitchFamily="34" charset="-122"/>
                <a:ea typeface="思源黑体 CN Normal" pitchFamily="34" charset="-122"/>
              </a:rPr>
              <a:t>WCB</a:t>
            </a:r>
            <a:r>
              <a:rPr lang="zh-CN" altLang="en-US" sz="1050" dirty="0">
                <a:latin typeface="思源黑体 CN Normal" pitchFamily="34" charset="-122"/>
                <a:ea typeface="思源黑体 CN Normal" pitchFamily="34" charset="-122"/>
              </a:rPr>
              <a:t>上进行单项体外和体内测试，或在达到体外限传代次的细胞上测试</a:t>
            </a:r>
            <a:endParaRPr lang="en-US" altLang="zh-CN" sz="1050" dirty="0">
              <a:latin typeface="思源黑体 CN Normal" pitchFamily="34" charset="-122"/>
              <a:ea typeface="思源黑体 CN Normal" pitchFamily="34" charset="-122"/>
            </a:endParaRPr>
          </a:p>
          <a:p>
            <a:pPr>
              <a:defRPr/>
            </a:pPr>
            <a:r>
              <a:rPr lang="en-US" altLang="zh-CN" sz="1050" dirty="0">
                <a:latin typeface="思源黑体 CN Normal" pitchFamily="34" charset="-122"/>
                <a:ea typeface="思源黑体 CN Normal" pitchFamily="34" charset="-122"/>
              </a:rPr>
              <a:t>4.</a:t>
            </a:r>
            <a:r>
              <a:rPr lang="zh-CN" altLang="en-US" sz="1050" dirty="0">
                <a:latin typeface="思源黑体 CN Normal" pitchFamily="34" charset="-122"/>
                <a:ea typeface="思源黑体 CN Normal" pitchFamily="34" charset="-122"/>
              </a:rPr>
              <a:t>一般适用于啮齿动物细胞系，如仓鼠、小鼠、大鼠抗体产生实验</a:t>
            </a:r>
            <a:endParaRPr lang="en-US" altLang="zh-CN" sz="1050" dirty="0">
              <a:latin typeface="思源黑体 CN Normal" pitchFamily="34" charset="-122"/>
              <a:ea typeface="思源黑体 CN Normal" pitchFamily="34" charset="-122"/>
            </a:endParaRPr>
          </a:p>
          <a:p>
            <a:pPr>
              <a:defRPr/>
            </a:pPr>
            <a:r>
              <a:rPr lang="en-US" altLang="zh-CN" sz="1050" dirty="0">
                <a:latin typeface="思源黑体 CN Normal" pitchFamily="34" charset="-122"/>
                <a:ea typeface="思源黑体 CN Normal" pitchFamily="34" charset="-122"/>
              </a:rPr>
              <a:t>5.</a:t>
            </a:r>
            <a:r>
              <a:rPr lang="zh-CN" altLang="en-US" sz="1050" dirty="0">
                <a:latin typeface="思源黑体 CN Normal" pitchFamily="34" charset="-122"/>
                <a:ea typeface="思源黑体 CN Normal" pitchFamily="34" charset="-122"/>
              </a:rPr>
              <a:t>对来源于人类、非人灵长类动物或其他动物的细胞系进行特异性检测</a:t>
            </a:r>
            <a:endParaRPr lang="en-US" altLang="zh-CN" sz="1050" dirty="0">
              <a:latin typeface="思源黑体 CN Normal" pitchFamily="34" charset="-122"/>
              <a:ea typeface="思源黑体 CN Normal" pitchFamily="34" charset="-122"/>
            </a:endParaRPr>
          </a:p>
        </p:txBody>
      </p:sp>
      <p:sp>
        <p:nvSpPr>
          <p:cNvPr id="15" name="文本框 14"/>
          <p:cNvSpPr txBox="1"/>
          <p:nvPr/>
        </p:nvSpPr>
        <p:spPr>
          <a:xfrm>
            <a:off x="3419170" y="1093635"/>
            <a:ext cx="3024986" cy="307777"/>
          </a:xfrm>
          <a:prstGeom prst="rect">
            <a:avLst/>
          </a:prstGeom>
          <a:noFill/>
        </p:spPr>
        <p:txBody>
          <a:bodyPr vert="horz" wrap="square" rtlCol="0">
            <a:spAutoFit/>
          </a:bodyPr>
          <a:lstStyle/>
          <a:p>
            <a:r>
              <a:rPr lang="en-US" altLang="zh-CN" sz="1400" b="1" dirty="0">
                <a:latin typeface="思源黑体 CN Normal" pitchFamily="34" charset="-122"/>
                <a:ea typeface="思源黑体 CN Normal" pitchFamily="34" charset="-122"/>
              </a:rPr>
              <a:t>ICH Q5A</a:t>
            </a:r>
            <a:r>
              <a:rPr lang="zh-CN" altLang="en-US" sz="1400" b="1" dirty="0">
                <a:latin typeface="思源黑体 CN Normal" pitchFamily="34" charset="-122"/>
                <a:ea typeface="思源黑体 CN Normal" pitchFamily="34" charset="-122"/>
              </a:rPr>
              <a:t>中对细胞库检定要求</a:t>
            </a:r>
            <a:endParaRPr lang="zh-CN" altLang="en-US" sz="1400" b="1"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4432624"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生物制品病毒检测要求概述</a:t>
            </a:r>
            <a:r>
              <a:rPr kumimoji="0" lang="en-US" altLang="zh-CN"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a:t>
            </a: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库细胞</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graphicFrame>
        <p:nvGraphicFramePr>
          <p:cNvPr id="2" name="表格 1"/>
          <p:cNvGraphicFramePr>
            <a:graphicFrameLocks noGrp="1"/>
          </p:cNvGraphicFramePr>
          <p:nvPr/>
        </p:nvGraphicFramePr>
        <p:xfrm>
          <a:off x="395652" y="1416236"/>
          <a:ext cx="8424702" cy="3397005"/>
        </p:xfrm>
        <a:graphic>
          <a:graphicData uri="http://schemas.openxmlformats.org/drawingml/2006/table">
            <a:tbl>
              <a:tblPr>
                <a:tableStyleId>{5C22544A-7EE6-4342-B048-85BDC9FD1C3A}</a:tableStyleId>
              </a:tblPr>
              <a:tblGrid>
                <a:gridCol w="1366168"/>
                <a:gridCol w="3242216"/>
                <a:gridCol w="3816318"/>
              </a:tblGrid>
              <a:tr h="246119">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rPr>
                        <a:t>差异点</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8510" marR="8510" marT="8510" marB="0" anchor="ctr">
                    <a:solidFill>
                      <a:srgbClr val="377D6C"/>
                    </a:solidFill>
                  </a:tcPr>
                </a:tc>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rPr>
                        <a:t>中国</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8510" marR="8510" marT="8510" marB="0" anchor="ctr">
                    <a:solidFill>
                      <a:srgbClr val="377D6C"/>
                    </a:solidFill>
                  </a:tcPr>
                </a:tc>
                <a:tc>
                  <a:txBody>
                    <a:bodyPr/>
                    <a:lstStyle/>
                    <a:p>
                      <a:pPr algn="ctr" fontAlgn="ctr"/>
                      <a:r>
                        <a:rPr lang="en-US" sz="1100" b="1" u="none" strike="noStrike" dirty="0">
                          <a:solidFill>
                            <a:schemeClr val="bg1"/>
                          </a:solidFill>
                          <a:effectLst/>
                          <a:latin typeface="Poppins" pitchFamily="2" charset="0"/>
                          <a:ea typeface="思源黑体 CN Normal" pitchFamily="34" charset="-122"/>
                          <a:cs typeface="Poppins" pitchFamily="2" charset="0"/>
                        </a:rPr>
                        <a:t>ICH</a:t>
                      </a:r>
                      <a:endParaRPr lang="en-US" sz="1100" b="1" i="0" u="none" strike="noStrike" dirty="0">
                        <a:solidFill>
                          <a:schemeClr val="bg1"/>
                        </a:solidFill>
                        <a:effectLst/>
                        <a:latin typeface="Poppins" pitchFamily="2" charset="0"/>
                        <a:ea typeface="思源黑体 CN Normal" pitchFamily="34" charset="-122"/>
                        <a:cs typeface="Poppins" pitchFamily="2" charset="0"/>
                      </a:endParaRPr>
                    </a:p>
                  </a:txBody>
                  <a:tcPr marL="8510" marR="8510" marT="8510" marB="0" anchor="ctr">
                    <a:solidFill>
                      <a:srgbClr val="377D6C"/>
                    </a:solidFill>
                  </a:tcPr>
                </a:tc>
              </a:tr>
              <a:tr h="760013">
                <a:tc>
                  <a:txBody>
                    <a:bodyPr/>
                    <a:lstStyle/>
                    <a:p>
                      <a:pPr algn="just" fontAlgn="ctr"/>
                      <a:r>
                        <a:rPr lang="zh-CN" altLang="en-US" sz="1000" u="none" strike="noStrike" dirty="0">
                          <a:effectLst/>
                          <a:latin typeface="思源黑体 CN Normal" pitchFamily="34" charset="-122"/>
                          <a:ea typeface="思源黑体 CN Normal" pitchFamily="34" charset="-122"/>
                        </a:rPr>
                        <a:t>细胞系或未加工品的病毒风险等级分类</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无要求</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solidFill>
                  </a:tcPr>
                </a:tc>
                <a:tc>
                  <a:txBody>
                    <a:bodyPr/>
                    <a:lstStyle/>
                    <a:p>
                      <a:pPr algn="just" fontAlgn="ctr"/>
                      <a:r>
                        <a:rPr lang="zh-CN" altLang="en-US" sz="1000" u="none" strike="noStrike" dirty="0">
                          <a:effectLst/>
                          <a:latin typeface="思源黑体 CN Normal" pitchFamily="34" charset="-122"/>
                          <a:ea typeface="思源黑体 CN Normal" pitchFamily="34" charset="-122"/>
                        </a:rPr>
                        <a:t>根据细胞或未加工品检测结果的不同，将细胞系或未加工品的病毒风险分为了</a:t>
                      </a:r>
                      <a:r>
                        <a:rPr lang="en-US" altLang="zh-CN" sz="1000" u="none" strike="noStrike" dirty="0">
                          <a:effectLst/>
                          <a:latin typeface="思源黑体 CN Normal" pitchFamily="34" charset="-122"/>
                          <a:ea typeface="思源黑体 CN Normal" pitchFamily="34" charset="-122"/>
                        </a:rPr>
                        <a:t>A</a:t>
                      </a:r>
                      <a:r>
                        <a:rPr lang="zh-CN" altLang="en-US" sz="1000" u="none" strike="noStrike" dirty="0">
                          <a:effectLst/>
                          <a:latin typeface="思源黑体 CN Normal" pitchFamily="34" charset="-122"/>
                          <a:ea typeface="思源黑体 CN Normal" pitchFamily="34" charset="-122"/>
                        </a:rPr>
                        <a:t>、</a:t>
                      </a:r>
                      <a:r>
                        <a:rPr lang="en-US" altLang="zh-CN" sz="1000" u="none" strike="noStrike" dirty="0">
                          <a:effectLst/>
                          <a:latin typeface="思源黑体 CN Normal" pitchFamily="34" charset="-122"/>
                          <a:ea typeface="思源黑体 CN Normal" pitchFamily="34" charset="-122"/>
                        </a:rPr>
                        <a:t>B</a:t>
                      </a:r>
                      <a:r>
                        <a:rPr lang="zh-CN" altLang="en-US" sz="1000" u="none" strike="noStrike" dirty="0">
                          <a:effectLst/>
                          <a:latin typeface="思源黑体 CN Normal" pitchFamily="34" charset="-122"/>
                          <a:ea typeface="思源黑体 CN Normal" pitchFamily="34" charset="-122"/>
                        </a:rPr>
                        <a:t>、</a:t>
                      </a:r>
                      <a:r>
                        <a:rPr lang="en-US" altLang="zh-CN" sz="1000" u="none" strike="noStrike" dirty="0">
                          <a:effectLst/>
                          <a:latin typeface="思源黑体 CN Normal" pitchFamily="34" charset="-122"/>
                          <a:ea typeface="思源黑体 CN Normal" pitchFamily="34" charset="-122"/>
                        </a:rPr>
                        <a:t>C</a:t>
                      </a:r>
                      <a:r>
                        <a:rPr lang="zh-CN" altLang="en-US" sz="1000" u="none" strike="noStrike" dirty="0">
                          <a:effectLst/>
                          <a:latin typeface="思源黑体 CN Normal" pitchFamily="34" charset="-122"/>
                          <a:ea typeface="思源黑体 CN Normal" pitchFamily="34" charset="-122"/>
                        </a:rPr>
                        <a:t>、</a:t>
                      </a:r>
                      <a:r>
                        <a:rPr lang="en-US" altLang="zh-CN" sz="1000" u="none" strike="noStrike" dirty="0">
                          <a:effectLst/>
                          <a:latin typeface="思源黑体 CN Normal" pitchFamily="34" charset="-122"/>
                          <a:ea typeface="思源黑体 CN Normal" pitchFamily="34" charset="-122"/>
                        </a:rPr>
                        <a:t>D</a:t>
                      </a:r>
                      <a:r>
                        <a:rPr lang="zh-CN" altLang="en-US" sz="1000" u="none" strike="noStrike" dirty="0">
                          <a:effectLst/>
                          <a:latin typeface="思源黑体 CN Normal" pitchFamily="34" charset="-122"/>
                          <a:ea typeface="思源黑体 CN Normal" pitchFamily="34" charset="-122"/>
                        </a:rPr>
                        <a:t>、</a:t>
                      </a:r>
                      <a:r>
                        <a:rPr lang="en-US" altLang="zh-CN" sz="1000" u="none" strike="noStrike" dirty="0">
                          <a:effectLst/>
                          <a:latin typeface="思源黑体 CN Normal" pitchFamily="34" charset="-122"/>
                          <a:ea typeface="思源黑体 CN Normal" pitchFamily="34" charset="-122"/>
                        </a:rPr>
                        <a:t>E</a:t>
                      </a:r>
                      <a:r>
                        <a:rPr lang="zh-CN" altLang="en-US" sz="1000" u="none" strike="noStrike" dirty="0">
                          <a:effectLst/>
                          <a:latin typeface="思源黑体 CN Normal" pitchFamily="34" charset="-122"/>
                          <a:ea typeface="思源黑体 CN Normal" pitchFamily="34" charset="-122"/>
                        </a:rPr>
                        <a:t>五个风险等级，因此在细胞系的检测方面，指出在使用某些已知被特异性病毒感染的细胞系时，应对此内源性病毒进行检测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solidFill>
                  </a:tcPr>
                </a:tc>
              </a:tr>
              <a:tr h="304005">
                <a:tc>
                  <a:txBody>
                    <a:bodyPr/>
                    <a:lstStyle/>
                    <a:p>
                      <a:pPr algn="just" fontAlgn="ctr"/>
                      <a:r>
                        <a:rPr lang="zh-CN" altLang="en-US" sz="1000" u="none" strike="noStrike" dirty="0">
                          <a:effectLst/>
                          <a:latin typeface="思源黑体 CN Normal" pitchFamily="34" charset="-122"/>
                          <a:ea typeface="思源黑体 CN Normal" pitchFamily="34" charset="-122"/>
                        </a:rPr>
                        <a:t>细胞形态观察和血吸附试验</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要求</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无要求</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lumMod val="95000"/>
                      </a:schemeClr>
                    </a:solidFill>
                  </a:tcPr>
                </a:tc>
              </a:tr>
              <a:tr h="608011">
                <a:tc>
                  <a:txBody>
                    <a:bodyPr/>
                    <a:lstStyle/>
                    <a:p>
                      <a:pPr algn="just" fontAlgn="ctr"/>
                      <a:r>
                        <a:rPr lang="en-US" sz="1000" u="none" strike="noStrike" dirty="0">
                          <a:effectLst/>
                          <a:latin typeface="思源黑体 CN Normal" pitchFamily="34" charset="-122"/>
                          <a:ea typeface="思源黑体 CN Normal" pitchFamily="34" charset="-122"/>
                        </a:rPr>
                        <a:t>WCB</a:t>
                      </a:r>
                      <a:r>
                        <a:rPr lang="zh-CN" altLang="en-US" sz="1000" u="none" strike="noStrike" dirty="0">
                          <a:effectLst/>
                          <a:latin typeface="思源黑体 CN Normal" pitchFamily="34" charset="-122"/>
                          <a:ea typeface="思源黑体 CN Normal" pitchFamily="34" charset="-122"/>
                        </a:rPr>
                        <a:t>及</a:t>
                      </a:r>
                      <a:r>
                        <a:rPr lang="en-US" sz="1000" u="none" strike="noStrike" dirty="0">
                          <a:effectLst/>
                          <a:latin typeface="思源黑体 CN Normal" pitchFamily="34" charset="-122"/>
                          <a:ea typeface="思源黑体 CN Normal" pitchFamily="34" charset="-122"/>
                        </a:rPr>
                        <a:t>EOPC</a:t>
                      </a:r>
                      <a:r>
                        <a:rPr lang="zh-CN" altLang="en-US" sz="1000" u="none" strike="noStrike" dirty="0">
                          <a:effectLst/>
                          <a:latin typeface="思源黑体 CN Normal" pitchFamily="34" charset="-122"/>
                          <a:ea typeface="思源黑体 CN Normal" pitchFamily="34" charset="-122"/>
                        </a:rPr>
                        <a:t>的检测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通常要求每个批次的</a:t>
                      </a:r>
                      <a:r>
                        <a:rPr lang="en-US" altLang="zh-CN" sz="1000" u="none" strike="noStrike" dirty="0">
                          <a:effectLst/>
                          <a:latin typeface="思源黑体 CN Normal" pitchFamily="34" charset="-122"/>
                          <a:ea typeface="思源黑体 CN Normal" pitchFamily="34" charset="-122"/>
                        </a:rPr>
                        <a:t>WCB</a:t>
                      </a:r>
                      <a:r>
                        <a:rPr lang="zh-CN" altLang="en-US" sz="1000" u="none" strike="noStrike" dirty="0">
                          <a:effectLst/>
                          <a:latin typeface="思源黑体 CN Normal" pitchFamily="34" charset="-122"/>
                          <a:ea typeface="思源黑体 CN Normal" pitchFamily="34" charset="-122"/>
                        </a:rPr>
                        <a:t>均需要检测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solidFill>
                  </a:tcPr>
                </a:tc>
                <a:tc>
                  <a:txBody>
                    <a:bodyPr/>
                    <a:lstStyle/>
                    <a:p>
                      <a:pPr algn="just" fontAlgn="ctr"/>
                      <a:r>
                        <a:rPr lang="zh-CN" altLang="en-US" sz="1000" u="none" strike="noStrike" dirty="0">
                          <a:effectLst/>
                          <a:latin typeface="思源黑体 CN Normal" pitchFamily="34" charset="-122"/>
                          <a:ea typeface="思源黑体 CN Normal" pitchFamily="34" charset="-122"/>
                        </a:rPr>
                        <a:t>在建立第一个工作代细胞库后，由对</a:t>
                      </a:r>
                      <a:r>
                        <a:rPr lang="en-US" altLang="zh-CN" sz="1000" u="none" strike="noStrike" dirty="0">
                          <a:effectLst/>
                          <a:latin typeface="思源黑体 CN Normal" pitchFamily="34" charset="-122"/>
                          <a:ea typeface="思源黑体 CN Normal" pitchFamily="34" charset="-122"/>
                        </a:rPr>
                        <a:t>WCB</a:t>
                      </a:r>
                      <a:r>
                        <a:rPr lang="zh-CN" altLang="en-US" sz="1000" u="none" strike="noStrike" dirty="0">
                          <a:effectLst/>
                          <a:latin typeface="思源黑体 CN Normal" pitchFamily="34" charset="-122"/>
                          <a:ea typeface="思源黑体 CN Normal" pitchFamily="34" charset="-122"/>
                        </a:rPr>
                        <a:t>产生的达到体外限传代次的细胞进行体外检测，以后的</a:t>
                      </a:r>
                      <a:r>
                        <a:rPr lang="en-US" altLang="zh-CN" sz="1000" u="none" strike="noStrike" dirty="0">
                          <a:effectLst/>
                          <a:latin typeface="思源黑体 CN Normal" pitchFamily="34" charset="-122"/>
                          <a:ea typeface="思源黑体 CN Normal" pitchFamily="34" charset="-122"/>
                        </a:rPr>
                        <a:t>WCB</a:t>
                      </a:r>
                      <a:r>
                        <a:rPr lang="zh-CN" altLang="en-US" sz="1000" u="none" strike="noStrike" dirty="0">
                          <a:effectLst/>
                          <a:latin typeface="思源黑体 CN Normal" pitchFamily="34" charset="-122"/>
                          <a:ea typeface="思源黑体 CN Normal" pitchFamily="34" charset="-122"/>
                        </a:rPr>
                        <a:t>，可直接对</a:t>
                      </a:r>
                      <a:r>
                        <a:rPr lang="en-US" altLang="zh-CN" sz="1000" u="none" strike="noStrike" dirty="0">
                          <a:effectLst/>
                          <a:latin typeface="思源黑体 CN Normal" pitchFamily="34" charset="-122"/>
                          <a:ea typeface="思源黑体 CN Normal" pitchFamily="34" charset="-122"/>
                        </a:rPr>
                        <a:t>WCB</a:t>
                      </a:r>
                      <a:r>
                        <a:rPr lang="zh-CN" altLang="en-US" sz="1000" u="none" strike="noStrike" dirty="0">
                          <a:effectLst/>
                          <a:latin typeface="思源黑体 CN Normal" pitchFamily="34" charset="-122"/>
                          <a:ea typeface="思源黑体 CN Normal" pitchFamily="34" charset="-122"/>
                        </a:rPr>
                        <a:t>进行单项体外和体内检测，或对达到体外限传代次的细胞进行检测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solidFill>
                  </a:tcPr>
                </a:tc>
              </a:tr>
              <a:tr h="1469552">
                <a:tc>
                  <a:txBody>
                    <a:bodyPr/>
                    <a:lstStyle/>
                    <a:p>
                      <a:pPr algn="just" fontAlgn="ctr"/>
                      <a:r>
                        <a:rPr lang="zh-CN" altLang="en-US" sz="1000" u="none" strike="noStrike" dirty="0">
                          <a:effectLst/>
                          <a:latin typeface="思源黑体 CN Normal" pitchFamily="34" charset="-122"/>
                          <a:ea typeface="思源黑体 CN Normal" pitchFamily="34" charset="-122"/>
                        </a:rPr>
                        <a:t>牛源性和猪源性胰蛋白酶的检测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lumMod val="95000"/>
                      </a:schemeClr>
                    </a:solidFill>
                  </a:tcPr>
                </a:tc>
                <a:tc>
                  <a:txBody>
                    <a:bodyPr/>
                    <a:lstStyle/>
                    <a:p>
                      <a:pPr algn="just" fontAlgn="ctr"/>
                      <a:r>
                        <a:rPr lang="zh-CN" altLang="en-US" sz="1000" u="none" strike="noStrike" dirty="0">
                          <a:effectLst/>
                          <a:latin typeface="思源黑体 CN Normal" pitchFamily="34" charset="-122"/>
                          <a:ea typeface="思源黑体 CN Normal" pitchFamily="34" charset="-122"/>
                        </a:rPr>
                        <a:t>若生产者在建库之前，细胞基质在建立或传代历史中使用了牛血清</a:t>
                      </a:r>
                      <a:r>
                        <a:rPr lang="en-US" altLang="zh-CN" sz="1000" u="none" strike="noStrike" dirty="0">
                          <a:effectLst/>
                          <a:latin typeface="思源黑体 CN Normal" pitchFamily="34" charset="-122"/>
                          <a:ea typeface="思源黑体 CN Normal" pitchFamily="34" charset="-122"/>
                        </a:rPr>
                        <a:t>/</a:t>
                      </a:r>
                      <a:r>
                        <a:rPr lang="zh-CN" altLang="en-US" sz="1000" u="none" strike="noStrike" dirty="0">
                          <a:effectLst/>
                          <a:latin typeface="思源黑体 CN Normal" pitchFamily="34" charset="-122"/>
                          <a:ea typeface="思源黑体 CN Normal" pitchFamily="34" charset="-122"/>
                        </a:rPr>
                        <a:t>猪源性胰蛋白酶，则所建立的</a:t>
                      </a:r>
                      <a:r>
                        <a:rPr lang="en-US" altLang="zh-CN" sz="1000" u="none" strike="noStrike" dirty="0">
                          <a:effectLst/>
                          <a:latin typeface="思源黑体 CN Normal" pitchFamily="34" charset="-122"/>
                          <a:ea typeface="思源黑体 CN Normal" pitchFamily="34" charset="-122"/>
                        </a:rPr>
                        <a:t>MCB</a:t>
                      </a:r>
                      <a:r>
                        <a:rPr lang="zh-CN" altLang="en-US" sz="1000" u="none" strike="noStrike" dirty="0">
                          <a:effectLst/>
                          <a:latin typeface="思源黑体 CN Normal" pitchFamily="34" charset="-122"/>
                          <a:ea typeface="思源黑体 CN Normal" pitchFamily="34" charset="-122"/>
                        </a:rPr>
                        <a:t>或</a:t>
                      </a:r>
                      <a:r>
                        <a:rPr lang="en-US" altLang="zh-CN" sz="1000" u="none" strike="noStrike" dirty="0">
                          <a:effectLst/>
                          <a:latin typeface="思源黑体 CN Normal" pitchFamily="34" charset="-122"/>
                          <a:ea typeface="思源黑体 CN Normal" pitchFamily="34" charset="-122"/>
                        </a:rPr>
                        <a:t>WCB</a:t>
                      </a:r>
                      <a:r>
                        <a:rPr lang="zh-CN" altLang="en-US" sz="1000" u="none" strike="noStrike" dirty="0">
                          <a:effectLst/>
                          <a:latin typeface="思源黑体 CN Normal" pitchFamily="34" charset="-122"/>
                          <a:ea typeface="思源黑体 CN Normal" pitchFamily="34" charset="-122"/>
                        </a:rPr>
                        <a:t>和（或）</a:t>
                      </a:r>
                      <a:r>
                        <a:rPr lang="en-US" altLang="zh-CN" sz="1000" u="none" strike="noStrike" dirty="0">
                          <a:effectLst/>
                          <a:latin typeface="思源黑体 CN Normal" pitchFamily="34" charset="-122"/>
                          <a:ea typeface="思源黑体 CN Normal" pitchFamily="34" charset="-122"/>
                        </a:rPr>
                        <a:t>EOPC</a:t>
                      </a:r>
                      <a:r>
                        <a:rPr lang="zh-CN" altLang="en-US" sz="1000" u="none" strike="noStrike" dirty="0">
                          <a:effectLst/>
                          <a:latin typeface="思源黑体 CN Normal" pitchFamily="34" charset="-122"/>
                          <a:ea typeface="思源黑体 CN Normal" pitchFamily="34" charset="-122"/>
                        </a:rPr>
                        <a:t>至少应按要求检测一次牛源性病毒或与来源动物相关的外源病毒，包括猪细小病毒或牛细小病毒。如在后续生产中不再使用，且</a:t>
                      </a:r>
                      <a:r>
                        <a:rPr lang="en-US" altLang="zh-CN" sz="1000" u="none" strike="noStrike" dirty="0">
                          <a:effectLst/>
                          <a:latin typeface="思源黑体 CN Normal" pitchFamily="34" charset="-122"/>
                          <a:ea typeface="思源黑体 CN Normal" pitchFamily="34" charset="-122"/>
                        </a:rPr>
                        <a:t>MCB</a:t>
                      </a:r>
                      <a:r>
                        <a:rPr lang="zh-CN" altLang="en-US" sz="1000" u="none" strike="noStrike" dirty="0">
                          <a:effectLst/>
                          <a:latin typeface="思源黑体 CN Normal" pitchFamily="34" charset="-122"/>
                          <a:ea typeface="思源黑体 CN Normal" pitchFamily="34" charset="-122"/>
                        </a:rPr>
                        <a:t>或</a:t>
                      </a:r>
                      <a:r>
                        <a:rPr lang="en-US" altLang="zh-CN" sz="1000" u="none" strike="noStrike" dirty="0">
                          <a:effectLst/>
                          <a:latin typeface="思源黑体 CN Normal" pitchFamily="34" charset="-122"/>
                          <a:ea typeface="思源黑体 CN Normal" pitchFamily="34" charset="-122"/>
                        </a:rPr>
                        <a:t>EOPC</a:t>
                      </a:r>
                      <a:r>
                        <a:rPr lang="zh-CN" altLang="en-US" sz="1000" u="none" strike="noStrike" dirty="0">
                          <a:effectLst/>
                          <a:latin typeface="思源黑体 CN Normal" pitchFamily="34" charset="-122"/>
                          <a:ea typeface="思源黑体 CN Normal" pitchFamily="34" charset="-122"/>
                        </a:rPr>
                        <a:t>检测显示无牛源性</a:t>
                      </a:r>
                      <a:r>
                        <a:rPr lang="en-US" altLang="zh-CN" sz="1000" u="none" strike="noStrike" dirty="0">
                          <a:effectLst/>
                          <a:latin typeface="思源黑体 CN Normal" pitchFamily="34" charset="-122"/>
                          <a:ea typeface="思源黑体 CN Normal" pitchFamily="34" charset="-122"/>
                        </a:rPr>
                        <a:t>/</a:t>
                      </a:r>
                      <a:r>
                        <a:rPr lang="zh-CN" altLang="en-US" sz="1000" u="none" strike="noStrike" dirty="0">
                          <a:effectLst/>
                          <a:latin typeface="思源黑体 CN Normal" pitchFamily="34" charset="-122"/>
                          <a:ea typeface="思源黑体 CN Normal" pitchFamily="34" charset="-122"/>
                        </a:rPr>
                        <a:t>猪源性病毒污染，则后续工艺中可不再重复进行检测。如使用重组胰蛋白酶，应根据胰蛋白酶生产工艺可能引入的外源性病毒评估需要检测的病毒种类及方法</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lumMod val="95000"/>
                      </a:schemeClr>
                    </a:solidFill>
                  </a:tcPr>
                </a:tc>
                <a:tc>
                  <a:txBody>
                    <a:bodyPr/>
                    <a:lstStyle/>
                    <a:p>
                      <a:pPr algn="just" fontAlgn="ctr"/>
                      <a:r>
                        <a:rPr lang="zh-CN" altLang="en-US" sz="1000" u="none" strike="noStrike" dirty="0">
                          <a:effectLst/>
                          <a:latin typeface="思源黑体 CN Normal" pitchFamily="34" charset="-122"/>
                          <a:ea typeface="思源黑体 CN Normal" pitchFamily="34" charset="-122"/>
                        </a:rPr>
                        <a:t>并没有明确指出上述要求，但若实际建立或传代过程汇总使用了生物源性的材料，则需通过风险评估的方式判断对潜在病毒的检测</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8510" marR="8510" marT="8510" marB="0" anchor="ctr">
                    <a:solidFill>
                      <a:schemeClr val="bg1">
                        <a:lumMod val="95000"/>
                      </a:schemeClr>
                    </a:solidFill>
                  </a:tcPr>
                </a:tc>
              </a:tr>
            </a:tbl>
          </a:graphicData>
        </a:graphic>
      </p:graphicFrame>
      <p:sp>
        <p:nvSpPr>
          <p:cNvPr id="14" name="文本框 13"/>
          <p:cNvSpPr txBox="1"/>
          <p:nvPr/>
        </p:nvSpPr>
        <p:spPr>
          <a:xfrm>
            <a:off x="2843856" y="1110073"/>
            <a:ext cx="2952246" cy="307777"/>
          </a:xfrm>
          <a:prstGeom prst="rect">
            <a:avLst/>
          </a:prstGeom>
          <a:noFill/>
        </p:spPr>
        <p:txBody>
          <a:bodyPr vert="horz" wrap="square" rtlCol="0">
            <a:spAutoFit/>
          </a:bodyPr>
          <a:lstStyle/>
          <a:p>
            <a:r>
              <a:rPr lang="zh-CN" altLang="en-US" sz="1400" b="1" dirty="0">
                <a:latin typeface="思源黑体 CN Normal" pitchFamily="34" charset="-122"/>
                <a:ea typeface="思源黑体 CN Normal" pitchFamily="34" charset="-122"/>
              </a:rPr>
              <a:t>国内外法规对细胞基质的要求区别</a:t>
            </a:r>
            <a:endParaRPr lang="zh-CN" altLang="en-US" sz="1400" b="1"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4432624"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生物制品病毒检测要求概述</a:t>
            </a:r>
            <a:r>
              <a:rPr kumimoji="0" lang="en-US" altLang="zh-CN"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a:t>
            </a: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收获液</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graphicFrame>
        <p:nvGraphicFramePr>
          <p:cNvPr id="3" name="表格 2"/>
          <p:cNvGraphicFramePr>
            <a:graphicFrameLocks noGrp="1"/>
          </p:cNvGraphicFramePr>
          <p:nvPr/>
        </p:nvGraphicFramePr>
        <p:xfrm>
          <a:off x="1475742" y="1707678"/>
          <a:ext cx="6048504" cy="1152096"/>
        </p:xfrm>
        <a:graphic>
          <a:graphicData uri="http://schemas.openxmlformats.org/drawingml/2006/table">
            <a:tbl>
              <a:tblPr>
                <a:tableStyleId>{5C22544A-7EE6-4342-B048-85BDC9FD1C3A}</a:tableStyleId>
              </a:tblPr>
              <a:tblGrid>
                <a:gridCol w="1413728"/>
                <a:gridCol w="1482004"/>
                <a:gridCol w="1718963"/>
                <a:gridCol w="1433809"/>
              </a:tblGrid>
              <a:tr h="288024">
                <a:tc>
                  <a:txBody>
                    <a:bodyPr/>
                    <a:lstStyle/>
                    <a:p>
                      <a:pPr algn="ctr" fontAlgn="ctr"/>
                      <a:r>
                        <a:rPr lang="zh-CN" altLang="en-US" sz="1100" b="1" u="none" strike="noStrike" dirty="0">
                          <a:solidFill>
                            <a:schemeClr val="bg1"/>
                          </a:solidFill>
                          <a:effectLst/>
                          <a:ea typeface="思源黑体 CN Normal"/>
                        </a:rPr>
                        <a:t>检测</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细胞收获液</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纯化后产物（原液）</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最终制品（制剂）</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r>
              <a:tr h="216018">
                <a:tc>
                  <a:txBody>
                    <a:bodyPr/>
                    <a:lstStyle/>
                    <a:p>
                      <a:pPr algn="ctr" fontAlgn="ctr"/>
                      <a:r>
                        <a:rPr lang="zh-CN" altLang="en-US" sz="1100" u="none" strike="noStrike" dirty="0">
                          <a:effectLst/>
                          <a:ea typeface="思源黑体 CN Normal"/>
                        </a:rPr>
                        <a:t>外源病毒</a:t>
                      </a:r>
                      <a:endParaRPr lang="zh-CN" altLang="en-US" sz="1100" b="0" i="0" u="none" strike="noStrike" dirty="0">
                        <a:solidFill>
                          <a:srgbClr val="000000"/>
                        </a:solidFill>
                        <a:effectLst/>
                        <a:latin typeface="等线" panose="02010600030101010101" pitchFamily="2" charset="-122"/>
                        <a:ea typeface="思源黑体 CN Normal"/>
                      </a:endParaRPr>
                    </a:p>
                  </a:txBody>
                  <a:tcPr marL="9525" marR="9525" marT="9525" marB="0" anchor="ctr">
                    <a:solidFill>
                      <a:schemeClr val="bg1"/>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r>
                        <a:rPr lang="en-US" altLang="zh-CN" sz="1100" u="none" strike="noStrike" baseline="30000" dirty="0">
                          <a:effectLst/>
                          <a:latin typeface="Poppins" pitchFamily="2" charset="0"/>
                          <a:ea typeface="思源黑体 CN Normal"/>
                          <a:cs typeface="Poppins" pitchFamily="2" charset="0"/>
                        </a:rPr>
                        <a:t>1</a:t>
                      </a:r>
                      <a:endParaRPr lang="en-US" altLang="zh-CN" sz="1100" b="0" i="0" u="none" strike="noStrike" baseline="30000"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solidFill>
                  </a:tcPr>
                </a:tc>
              </a:tr>
              <a:tr h="216018">
                <a:tc>
                  <a:txBody>
                    <a:bodyPr/>
                    <a:lstStyle/>
                    <a:p>
                      <a:pPr algn="ctr" fontAlgn="ctr"/>
                      <a:r>
                        <a:rPr lang="zh-CN" altLang="en-US" sz="1100" u="none" strike="noStrike" dirty="0">
                          <a:effectLst/>
                          <a:ea typeface="思源黑体 CN Normal"/>
                        </a:rPr>
                        <a:t>种属特异性病毒</a:t>
                      </a:r>
                      <a:endParaRPr lang="zh-CN" altLang="en-US" sz="1100" b="0" i="0" u="none" strike="noStrike" dirty="0">
                        <a:solidFill>
                          <a:srgbClr val="000000"/>
                        </a:solidFill>
                        <a:effectLst/>
                        <a:latin typeface="等线" panose="02010600030101010101" pitchFamily="2" charset="-122"/>
                        <a:ea typeface="思源黑体 CN Normal"/>
                      </a:endParaRPr>
                    </a:p>
                  </a:txBody>
                  <a:tcPr marL="9525" marR="9525" marT="9525" marB="0" anchor="ctr">
                    <a:solidFill>
                      <a:schemeClr val="bg1">
                        <a:lumMod val="95000"/>
                      </a:schemeClr>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r>
                        <a:rPr lang="en-US" altLang="zh-CN" sz="1100" u="none" strike="noStrike" baseline="30000" dirty="0">
                          <a:effectLst/>
                          <a:latin typeface="Poppins" pitchFamily="2" charset="0"/>
                          <a:ea typeface="思源黑体 CN Normal"/>
                          <a:cs typeface="Poppins" pitchFamily="2" charset="0"/>
                        </a:rPr>
                        <a:t>2</a:t>
                      </a:r>
                      <a:endParaRPr lang="en-US" altLang="zh-CN" sz="1100" b="0" i="0" u="none" strike="noStrike" baseline="30000"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lumMod val="95000"/>
                      </a:schemeClr>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lumMod val="95000"/>
                      </a:schemeClr>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lumMod val="95000"/>
                      </a:schemeClr>
                    </a:solidFill>
                  </a:tcPr>
                </a:tc>
              </a:tr>
              <a:tr h="216018">
                <a:tc>
                  <a:txBody>
                    <a:bodyPr/>
                    <a:lstStyle/>
                    <a:p>
                      <a:pPr algn="ctr" fontAlgn="ctr"/>
                      <a:r>
                        <a:rPr lang="zh-CN" altLang="en-US" sz="1100" u="none" strike="noStrike" dirty="0">
                          <a:effectLst/>
                          <a:ea typeface="思源黑体 CN Normal"/>
                        </a:rPr>
                        <a:t>逆转录病毒</a:t>
                      </a:r>
                      <a:endParaRPr lang="zh-CN" altLang="en-US" sz="1100" b="0" i="0" u="none" strike="noStrike" dirty="0">
                        <a:solidFill>
                          <a:srgbClr val="000000"/>
                        </a:solidFill>
                        <a:effectLst/>
                        <a:latin typeface="等线" panose="02010600030101010101" pitchFamily="2" charset="-122"/>
                        <a:ea typeface="思源黑体 CN Normal"/>
                      </a:endParaRPr>
                    </a:p>
                  </a:txBody>
                  <a:tcPr marL="9525" marR="9525" marT="9525" marB="0" anchor="ctr">
                    <a:solidFill>
                      <a:schemeClr val="bg1"/>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r>
                        <a:rPr lang="en-US" altLang="zh-CN" sz="1100" u="none" strike="noStrike" baseline="30000" dirty="0">
                          <a:effectLst/>
                          <a:latin typeface="Poppins" pitchFamily="2" charset="0"/>
                          <a:ea typeface="思源黑体 CN Normal"/>
                          <a:cs typeface="Poppins" pitchFamily="2" charset="0"/>
                        </a:rPr>
                        <a:t>3</a:t>
                      </a:r>
                      <a:endParaRPr lang="en-US" altLang="zh-CN" sz="1100" b="0" i="0" u="none" strike="noStrike" baseline="30000"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solidFill>
                  </a:tcPr>
                </a:tc>
                <a:tc>
                  <a:txBody>
                    <a:bodyPr/>
                    <a:lstStyle/>
                    <a:p>
                      <a:pPr algn="ctr" fontAlgn="ctr"/>
                      <a:r>
                        <a:rPr lang="en-US" altLang="zh-CN" sz="1100" b="0" i="0" u="none" strike="noStrike" dirty="0">
                          <a:solidFill>
                            <a:srgbClr val="000000"/>
                          </a:solidFill>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solidFill>
                  </a:tcPr>
                </a:tc>
              </a:tr>
              <a:tr h="216018">
                <a:tc>
                  <a:txBody>
                    <a:bodyPr/>
                    <a:lstStyle/>
                    <a:p>
                      <a:pPr algn="ctr" fontAlgn="ctr"/>
                      <a:r>
                        <a:rPr lang="zh-CN" altLang="en-US" sz="1100" u="none" strike="noStrike" dirty="0">
                          <a:effectLst/>
                          <a:ea typeface="思源黑体 CN Normal"/>
                        </a:rPr>
                        <a:t>种属</a:t>
                      </a:r>
                      <a:endParaRPr lang="zh-CN" altLang="en-US" sz="1100" b="0" i="0" u="none" strike="noStrike" dirty="0">
                        <a:solidFill>
                          <a:srgbClr val="000000"/>
                        </a:solidFill>
                        <a:effectLst/>
                        <a:latin typeface="等线" panose="02010600030101010101" pitchFamily="2" charset="-122"/>
                        <a:ea typeface="思源黑体 CN Normal"/>
                      </a:endParaRPr>
                    </a:p>
                  </a:txBody>
                  <a:tcPr marL="9525" marR="9525" marT="9525" marB="0" anchor="ctr">
                    <a:solidFill>
                      <a:schemeClr val="bg1">
                        <a:lumMod val="95000"/>
                      </a:schemeClr>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lumMod val="95000"/>
                      </a:schemeClr>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lumMod val="95000"/>
                      </a:schemeClr>
                    </a:solidFill>
                  </a:tcPr>
                </a:tc>
                <a:tc>
                  <a:txBody>
                    <a:bodyPr/>
                    <a:lstStyle/>
                    <a:p>
                      <a:pPr algn="ctr" fontAlgn="ctr"/>
                      <a:r>
                        <a:rPr lang="en-US" altLang="zh-CN" sz="1100" u="none" strike="noStrike" dirty="0">
                          <a:effectLst/>
                          <a:latin typeface="Poppins" pitchFamily="2" charset="0"/>
                          <a:ea typeface="思源黑体 CN Normal"/>
                          <a:cs typeface="Poppins" pitchFamily="2" charset="0"/>
                        </a:rPr>
                        <a:t>-</a:t>
                      </a:r>
                      <a:endParaRPr lang="en-US" altLang="zh-CN" sz="1100" b="0" i="0" u="none" strike="noStrike" dirty="0">
                        <a:solidFill>
                          <a:srgbClr val="000000"/>
                        </a:solidFill>
                        <a:effectLst/>
                        <a:latin typeface="Poppins" pitchFamily="2" charset="0"/>
                        <a:ea typeface="思源黑体 CN Normal"/>
                        <a:cs typeface="Poppins" pitchFamily="2" charset="0"/>
                      </a:endParaRPr>
                    </a:p>
                  </a:txBody>
                  <a:tcPr marL="9525" marR="9525" marT="9525" marB="0" anchor="ctr">
                    <a:solidFill>
                      <a:schemeClr val="bg1">
                        <a:lumMod val="95000"/>
                      </a:schemeClr>
                    </a:solidFill>
                  </a:tcPr>
                </a:tc>
              </a:tr>
            </a:tbl>
          </a:graphicData>
        </a:graphic>
      </p:graphicFrame>
      <p:sp>
        <p:nvSpPr>
          <p:cNvPr id="13" name="文本框 12"/>
          <p:cNvSpPr txBox="1"/>
          <p:nvPr/>
        </p:nvSpPr>
        <p:spPr>
          <a:xfrm>
            <a:off x="2702357" y="1223125"/>
            <a:ext cx="4032336" cy="307777"/>
          </a:xfrm>
          <a:prstGeom prst="rect">
            <a:avLst/>
          </a:prstGeom>
          <a:noFill/>
        </p:spPr>
        <p:txBody>
          <a:bodyPr vert="horz" wrap="square" rtlCol="0">
            <a:spAutoFit/>
          </a:bodyPr>
          <a:lstStyle/>
          <a:p>
            <a:r>
              <a:rPr lang="zh-CN" altLang="en-US" sz="1400" b="1" dirty="0">
                <a:latin typeface="思源黑体 CN Normal" pitchFamily="34" charset="-122"/>
                <a:ea typeface="思源黑体 CN Normal" pitchFamily="34" charset="-122"/>
              </a:rPr>
              <a:t>美国</a:t>
            </a:r>
            <a:r>
              <a:rPr lang="en-US" altLang="zh-CN" sz="1400" b="1" dirty="0">
                <a:latin typeface="思源黑体 CN Normal" pitchFamily="34" charset="-122"/>
                <a:ea typeface="思源黑体 CN Normal" pitchFamily="34" charset="-122"/>
              </a:rPr>
              <a:t>FDA</a:t>
            </a:r>
            <a:r>
              <a:rPr lang="zh-CN" altLang="en-US" sz="1400" b="1" dirty="0">
                <a:latin typeface="思源黑体 CN Normal" pitchFamily="34" charset="-122"/>
                <a:ea typeface="思源黑体 CN Normal" pitchFamily="34" charset="-122"/>
              </a:rPr>
              <a:t>生物制品批次安全性检定病毒相关要求</a:t>
            </a:r>
            <a:endParaRPr lang="zh-CN" altLang="en-US" sz="1400" b="1" dirty="0">
              <a:latin typeface="思源黑体 CN Normal" pitchFamily="34" charset="-122"/>
              <a:ea typeface="思源黑体 CN Normal" pitchFamily="34" charset="-122"/>
            </a:endParaRPr>
          </a:p>
        </p:txBody>
      </p:sp>
      <p:sp>
        <p:nvSpPr>
          <p:cNvPr id="15" name="矩形 14"/>
          <p:cNvSpPr/>
          <p:nvPr/>
        </p:nvSpPr>
        <p:spPr>
          <a:xfrm>
            <a:off x="1115712" y="3291810"/>
            <a:ext cx="7056588" cy="1477328"/>
          </a:xfrm>
          <a:prstGeom prst="rect">
            <a:avLst/>
          </a:prstGeom>
          <a:noFill/>
          <a:ln>
            <a:solidFill>
              <a:srgbClr val="1EA08C"/>
            </a:solidFill>
            <a:prstDash val="dashDot"/>
          </a:ln>
        </p:spPr>
        <p:txBody>
          <a:bodyPr wrap="square">
            <a:spAutoFit/>
          </a:bodyPr>
          <a:lstStyle/>
          <a:p>
            <a:pPr>
              <a:lnSpc>
                <a:spcPct val="150000"/>
              </a:lnSpc>
              <a:defRPr/>
            </a:pPr>
            <a:r>
              <a:rPr lang="zh-CN" altLang="en-US" sz="1000" dirty="0">
                <a:latin typeface="思源黑体 CN Normal" pitchFamily="34" charset="-122"/>
                <a:ea typeface="思源黑体 CN Normal" pitchFamily="34" charset="-122"/>
              </a:rPr>
              <a:t>注：</a:t>
            </a:r>
            <a:r>
              <a:rPr lang="en-US" altLang="zh-CN" sz="1000" dirty="0">
                <a:latin typeface="思源黑体 CN Normal" pitchFamily="34" charset="-122"/>
                <a:ea typeface="思源黑体 CN Normal" pitchFamily="34" charset="-122"/>
              </a:rPr>
              <a:t>1.</a:t>
            </a:r>
            <a:r>
              <a:rPr lang="zh-CN" altLang="en-US" sz="1000" dirty="0">
                <a:latin typeface="思源黑体 CN Normal" pitchFamily="34" charset="-122"/>
                <a:ea typeface="思源黑体 CN Normal" pitchFamily="34" charset="-122"/>
              </a:rPr>
              <a:t> 对于非腹水来源的生物制品，基于三种指示细胞系的体外检测实验需常规检测。动物体内检测法一般只进行一次，但当生产工艺发生改变时需重测。</a:t>
            </a:r>
            <a:endParaRPr lang="en-US" altLang="zh-CN" sz="1000" dirty="0">
              <a:latin typeface="思源黑体 CN Normal" pitchFamily="34" charset="-122"/>
              <a:ea typeface="思源黑体 CN Normal" pitchFamily="34" charset="-122"/>
            </a:endParaRPr>
          </a:p>
          <a:p>
            <a:pPr>
              <a:lnSpc>
                <a:spcPct val="150000"/>
              </a:lnSpc>
              <a:defRPr/>
            </a:pPr>
            <a:r>
              <a:rPr lang="en-US" altLang="zh-CN" sz="1000" dirty="0">
                <a:latin typeface="思源黑体 CN Normal" pitchFamily="34" charset="-122"/>
                <a:ea typeface="思源黑体 CN Normal" pitchFamily="34" charset="-122"/>
              </a:rPr>
              <a:t>2.</a:t>
            </a:r>
            <a:r>
              <a:rPr lang="zh-CN" altLang="en-US" sz="1000" dirty="0">
                <a:latin typeface="思源黑体 CN Normal" pitchFamily="34" charset="-122"/>
                <a:ea typeface="思源黑体 CN Normal" pitchFamily="34" charset="-122"/>
              </a:rPr>
              <a:t>仅对腹水来源生物制品要求进行大鼠</a:t>
            </a:r>
            <a:r>
              <a:rPr lang="en-US" altLang="zh-CN" sz="1000" dirty="0">
                <a:latin typeface="思源黑体 CN Normal" pitchFamily="34" charset="-122"/>
                <a:ea typeface="思源黑体 CN Normal" pitchFamily="34" charset="-122"/>
              </a:rPr>
              <a:t>/</a:t>
            </a:r>
            <a:r>
              <a:rPr lang="zh-CN" altLang="en-US" sz="1000" dirty="0">
                <a:latin typeface="思源黑体 CN Normal" pitchFamily="34" charset="-122"/>
                <a:ea typeface="思源黑体 CN Normal" pitchFamily="34" charset="-122"/>
              </a:rPr>
              <a:t>仓鼠</a:t>
            </a:r>
            <a:r>
              <a:rPr lang="en-US" altLang="zh-CN" sz="1000" dirty="0">
                <a:latin typeface="思源黑体 CN Normal" pitchFamily="34" charset="-122"/>
                <a:ea typeface="思源黑体 CN Normal" pitchFamily="34" charset="-122"/>
              </a:rPr>
              <a:t>/</a:t>
            </a:r>
            <a:r>
              <a:rPr lang="zh-CN" altLang="en-US" sz="1000" dirty="0">
                <a:latin typeface="思源黑体 CN Normal" pitchFamily="34" charset="-122"/>
                <a:ea typeface="思源黑体 CN Normal" pitchFamily="34" charset="-122"/>
              </a:rPr>
              <a:t>小鼠抗体产生实验。</a:t>
            </a:r>
            <a:endParaRPr lang="en-US" altLang="zh-CN" sz="1000" dirty="0">
              <a:latin typeface="思源黑体 CN Normal" pitchFamily="34" charset="-122"/>
              <a:ea typeface="思源黑体 CN Normal" pitchFamily="34" charset="-122"/>
            </a:endParaRPr>
          </a:p>
          <a:p>
            <a:pPr>
              <a:lnSpc>
                <a:spcPct val="150000"/>
              </a:lnSpc>
              <a:defRPr/>
            </a:pPr>
            <a:r>
              <a:rPr lang="en-US" altLang="zh-CN" sz="1000" dirty="0">
                <a:latin typeface="思源黑体 CN Normal" pitchFamily="34" charset="-122"/>
                <a:ea typeface="思源黑体 CN Normal" pitchFamily="34" charset="-122"/>
              </a:rPr>
              <a:t>3.</a:t>
            </a:r>
            <a:r>
              <a:rPr lang="zh-CN" altLang="en-US" sz="1000" dirty="0">
                <a:latin typeface="思源黑体 CN Normal" pitchFamily="34" charset="-122"/>
                <a:ea typeface="思源黑体 CN Normal" pitchFamily="34" charset="-122"/>
              </a:rPr>
              <a:t>在鼠系杂交瘤来源制品的发酵液中用电镜方法定量内源性逆转录病毒样颗粒。对于非鼠系杂交瘤，若</a:t>
            </a:r>
            <a:r>
              <a:rPr lang="en-US" altLang="zh-CN" sz="1000" dirty="0">
                <a:latin typeface="思源黑体 CN Normal" pitchFamily="34" charset="-122"/>
                <a:ea typeface="思源黑体 CN Normal" pitchFamily="34" charset="-122"/>
              </a:rPr>
              <a:t>MCB</a:t>
            </a:r>
            <a:r>
              <a:rPr lang="zh-CN" altLang="en-US" sz="1000" dirty="0">
                <a:latin typeface="思源黑体 CN Normal" pitchFamily="34" charset="-122"/>
                <a:ea typeface="思源黑体 CN Normal" pitchFamily="34" charset="-122"/>
              </a:rPr>
              <a:t>或者</a:t>
            </a:r>
            <a:r>
              <a:rPr lang="en-US" altLang="zh-CN" sz="1000" dirty="0">
                <a:latin typeface="思源黑体 CN Normal" pitchFamily="34" charset="-122"/>
                <a:ea typeface="思源黑体 CN Normal" pitchFamily="34" charset="-122"/>
              </a:rPr>
              <a:t>EOPC</a:t>
            </a:r>
            <a:r>
              <a:rPr lang="zh-CN" altLang="en-US" sz="1000" dirty="0">
                <a:latin typeface="思源黑体 CN Normal" pitchFamily="34" charset="-122"/>
                <a:ea typeface="思源黑体 CN Normal" pitchFamily="34" charset="-122"/>
              </a:rPr>
              <a:t>检测逆转录病毒呈阳性，则需结合电镜和其他共培养的方法来确证发酵收获液中逆转录病毒风险。</a:t>
            </a:r>
            <a:endParaRPr lang="en-US" altLang="zh-CN" sz="1000" dirty="0">
              <a:latin typeface="思源黑体 CN Normal" pitchFamily="34" charset="-122"/>
              <a:ea typeface="思源黑体 CN Normal" pitchFamily="34" charset="-122"/>
            </a:endParaRPr>
          </a:p>
          <a:p>
            <a:pPr>
              <a:lnSpc>
                <a:spcPct val="150000"/>
              </a:lnSpc>
              <a:defRPr/>
            </a:pPr>
            <a:r>
              <a:rPr lang="zh-CN" altLang="en-US" sz="1000" dirty="0">
                <a:latin typeface="思源黑体 CN Normal" pitchFamily="34" charset="-122"/>
                <a:ea typeface="思源黑体 CN Normal" pitchFamily="34" charset="-122"/>
              </a:rPr>
              <a:t>依据美国</a:t>
            </a:r>
            <a:r>
              <a:rPr lang="en-US" altLang="zh-CN" sz="1000" dirty="0">
                <a:latin typeface="思源黑体 CN Normal" pitchFamily="34" charset="-122"/>
                <a:ea typeface="思源黑体 CN Normal" pitchFamily="34" charset="-122"/>
              </a:rPr>
              <a:t>FDA 1997《</a:t>
            </a:r>
            <a:r>
              <a:rPr lang="zh-CN" altLang="en-US" sz="1000" dirty="0">
                <a:latin typeface="思源黑体 CN Normal" pitchFamily="34" charset="-122"/>
                <a:ea typeface="思源黑体 CN Normal" pitchFamily="34" charset="-122"/>
              </a:rPr>
              <a:t>单克隆抗体考虑要点</a:t>
            </a:r>
            <a:r>
              <a:rPr lang="en-US" altLang="zh-CN" sz="1000" dirty="0">
                <a:latin typeface="思源黑体 CN Normal" pitchFamily="34" charset="-122"/>
                <a:ea typeface="思源黑体 CN Normal" pitchFamily="34" charset="-122"/>
              </a:rPr>
              <a:t>》</a:t>
            </a:r>
            <a:r>
              <a:rPr lang="zh-CN" altLang="en-US" sz="1000" dirty="0">
                <a:latin typeface="思源黑体 CN Normal" pitchFamily="34" charset="-122"/>
                <a:ea typeface="思源黑体 CN Normal" pitchFamily="34" charset="-122"/>
              </a:rPr>
              <a:t>。</a:t>
            </a:r>
            <a:endParaRPr lang="en-US" altLang="zh-CN" sz="1000"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4432624"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生物制品病毒检测要求概述</a:t>
            </a:r>
            <a:r>
              <a:rPr kumimoji="0" lang="en-US" altLang="zh-CN"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a:t>
            </a: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收获液</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graphicFrame>
        <p:nvGraphicFramePr>
          <p:cNvPr id="2" name="表格 1"/>
          <p:cNvGraphicFramePr>
            <a:graphicFrameLocks noGrp="1"/>
          </p:cNvGraphicFramePr>
          <p:nvPr/>
        </p:nvGraphicFramePr>
        <p:xfrm>
          <a:off x="971700" y="1635672"/>
          <a:ext cx="7344612" cy="1816173"/>
        </p:xfrm>
        <a:graphic>
          <a:graphicData uri="http://schemas.openxmlformats.org/drawingml/2006/table">
            <a:tbl>
              <a:tblPr>
                <a:tableStyleId>{5C22544A-7EE6-4342-B048-85BDC9FD1C3A}</a:tableStyleId>
              </a:tblPr>
              <a:tblGrid>
                <a:gridCol w="1728144"/>
                <a:gridCol w="1080090"/>
                <a:gridCol w="2088174"/>
                <a:gridCol w="2448204"/>
              </a:tblGrid>
              <a:tr h="288024">
                <a:tc rowSpan="2">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cs typeface="Poppins" pitchFamily="2" charset="0"/>
                        </a:rPr>
                        <a:t>检测项目</a:t>
                      </a:r>
                      <a:endParaRPr lang="zh-CN" altLang="en-US" sz="1100" b="1" i="0" u="none" strike="noStrike" dirty="0">
                        <a:solidFill>
                          <a:schemeClr val="bg1"/>
                        </a:solidFill>
                        <a:effectLst/>
                        <a:latin typeface="思源黑体 CN Normal" pitchFamily="34" charset="-122"/>
                        <a:ea typeface="思源黑体 CN Normal" pitchFamily="34" charset="-122"/>
                        <a:cs typeface="Poppins" pitchFamily="2" charset="0"/>
                      </a:endParaRPr>
                    </a:p>
                  </a:txBody>
                  <a:tcPr marL="9525" marR="9525" marT="9525" marB="0" anchor="ctr">
                    <a:solidFill>
                      <a:srgbClr val="377D6C"/>
                    </a:solidFill>
                  </a:tcPr>
                </a:tc>
                <a:tc gridSpan="3">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cs typeface="Poppins" pitchFamily="2" charset="0"/>
                        </a:rPr>
                        <a:t>细胞类型</a:t>
                      </a:r>
                      <a:endParaRPr lang="zh-CN" altLang="en-US" sz="1100" b="1" i="0" u="none" strike="noStrike" dirty="0">
                        <a:solidFill>
                          <a:schemeClr val="bg1"/>
                        </a:solidFill>
                        <a:effectLst/>
                        <a:latin typeface="思源黑体 CN Normal" pitchFamily="34" charset="-122"/>
                        <a:ea typeface="思源黑体 CN Normal" pitchFamily="34" charset="-122"/>
                        <a:cs typeface="Poppins" pitchFamily="2" charset="0"/>
                      </a:endParaRPr>
                    </a:p>
                  </a:txBody>
                  <a:tcPr marL="9525" marR="9525" marT="9525" marB="0" anchor="ctr">
                    <a:solidFill>
                      <a:srgbClr val="377D6C"/>
                    </a:solidFill>
                  </a:tcPr>
                </a:tc>
                <a:tc hMerge="1">
                  <a:tcPr/>
                </a:tc>
                <a:tc hMerge="1">
                  <a:tcPr/>
                </a:tc>
              </a:tr>
              <a:tr h="288024">
                <a:tc vMerge="1">
                  <a:tcPr/>
                </a:tc>
                <a:tc>
                  <a:txBody>
                    <a:bodyPr/>
                    <a:lstStyle/>
                    <a:p>
                      <a:pPr algn="ctr" fontAlgn="ctr"/>
                      <a:r>
                        <a:rPr lang="en-US" sz="1100" b="1" u="none" strike="noStrike" dirty="0">
                          <a:solidFill>
                            <a:schemeClr val="bg1"/>
                          </a:solidFill>
                          <a:effectLst/>
                          <a:latin typeface="Poppins" pitchFamily="2" charset="0"/>
                          <a:ea typeface="思源黑体 CN Normal" pitchFamily="34" charset="-122"/>
                          <a:cs typeface="Poppins" pitchFamily="2" charset="0"/>
                        </a:rPr>
                        <a:t>CHO</a:t>
                      </a:r>
                      <a:endParaRPr lang="en-US" sz="1100" b="1" i="0" u="none" strike="noStrike" dirty="0">
                        <a:solidFill>
                          <a:schemeClr val="bg1"/>
                        </a:solidFill>
                        <a:effectLst/>
                        <a:latin typeface="Poppins" pitchFamily="2" charset="0"/>
                        <a:ea typeface="思源黑体 CN Normal" pitchFamily="34" charset="-122"/>
                        <a:cs typeface="Poppins" pitchFamily="2" charset="0"/>
                      </a:endParaRPr>
                    </a:p>
                  </a:txBody>
                  <a:tcPr marL="9525" marR="9525" marT="9525" marB="0" anchor="ctr">
                    <a:solidFill>
                      <a:srgbClr val="377D6C"/>
                    </a:solidFill>
                  </a:tcPr>
                </a:tc>
                <a:tc>
                  <a:txBody>
                    <a:bodyPr/>
                    <a:lstStyle/>
                    <a:p>
                      <a:pPr algn="ctr" fontAlgn="ctr"/>
                      <a:r>
                        <a:rPr lang="en-US" sz="1100" b="1" u="none" strike="noStrike" dirty="0">
                          <a:solidFill>
                            <a:schemeClr val="bg1"/>
                          </a:solidFill>
                          <a:effectLst/>
                          <a:latin typeface="Poppins" pitchFamily="2" charset="0"/>
                          <a:ea typeface="思源黑体 CN Normal" pitchFamily="34" charset="-122"/>
                          <a:cs typeface="Poppins" pitchFamily="2" charset="0"/>
                        </a:rPr>
                        <a:t>NS0</a:t>
                      </a:r>
                      <a:r>
                        <a:rPr lang="zh-CN" altLang="en-US" sz="1100" b="1" u="none" strike="noStrike" dirty="0">
                          <a:solidFill>
                            <a:schemeClr val="bg1"/>
                          </a:solidFill>
                          <a:effectLst/>
                          <a:latin typeface="Poppins" pitchFamily="2" charset="0"/>
                          <a:ea typeface="思源黑体 CN Normal" pitchFamily="34" charset="-122"/>
                          <a:cs typeface="Poppins" pitchFamily="2" charset="0"/>
                        </a:rPr>
                        <a:t>和</a:t>
                      </a:r>
                      <a:r>
                        <a:rPr lang="en-US" altLang="zh-CN" sz="1100" b="1" u="none" strike="noStrike" dirty="0">
                          <a:solidFill>
                            <a:schemeClr val="bg1"/>
                          </a:solidFill>
                          <a:effectLst/>
                          <a:latin typeface="Poppins" pitchFamily="2" charset="0"/>
                          <a:ea typeface="思源黑体 CN Normal" pitchFamily="34" charset="-122"/>
                          <a:cs typeface="Poppins" pitchFamily="2" charset="0"/>
                        </a:rPr>
                        <a:t>Sp2/0</a:t>
                      </a:r>
                      <a:endParaRPr lang="en-US" sz="1100" b="1" i="0" u="none" strike="noStrike" dirty="0">
                        <a:solidFill>
                          <a:schemeClr val="bg1"/>
                        </a:solidFill>
                        <a:effectLst/>
                        <a:latin typeface="Poppins" pitchFamily="2" charset="0"/>
                        <a:ea typeface="思源黑体 CN Normal" pitchFamily="34" charset="-122"/>
                        <a:cs typeface="Poppins" pitchFamily="2" charset="0"/>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cs typeface="Poppins" pitchFamily="2" charset="0"/>
                        </a:rPr>
                        <a:t>其他种类细胞</a:t>
                      </a:r>
                      <a:endParaRPr lang="zh-CN" altLang="en-US" sz="1100" b="1" i="0" u="none" strike="noStrike" dirty="0">
                        <a:solidFill>
                          <a:schemeClr val="bg1"/>
                        </a:solidFill>
                        <a:effectLst/>
                        <a:latin typeface="思源黑体 CN Normal" pitchFamily="34" charset="-122"/>
                        <a:ea typeface="思源黑体 CN Normal" pitchFamily="34" charset="-122"/>
                        <a:cs typeface="Poppins" pitchFamily="2" charset="0"/>
                      </a:endParaRPr>
                    </a:p>
                  </a:txBody>
                  <a:tcPr marL="9525" marR="9525" marT="9525" marB="0" anchor="ctr">
                    <a:solidFill>
                      <a:srgbClr val="377D6C"/>
                    </a:solidFill>
                  </a:tcPr>
                </a:tc>
              </a:tr>
              <a:tr h="335250">
                <a:tc>
                  <a:txBody>
                    <a:bodyPr/>
                    <a:lstStyle/>
                    <a:p>
                      <a:pPr algn="ctr" fontAlgn="ctr"/>
                      <a:r>
                        <a:rPr lang="zh-CN" altLang="en-US" sz="1100" u="none" strike="noStrike" dirty="0">
                          <a:effectLst/>
                          <a:latin typeface="思源黑体 CN Normal" pitchFamily="34" charset="-122"/>
                          <a:ea typeface="思源黑体 CN Normal" pitchFamily="34" charset="-122"/>
                        </a:rPr>
                        <a:t>体外（</a:t>
                      </a:r>
                      <a:r>
                        <a:rPr lang="en-US" sz="1100" u="none" strike="noStrike" dirty="0">
                          <a:effectLst/>
                          <a:latin typeface="Poppins" pitchFamily="2" charset="0"/>
                          <a:ea typeface="思源黑体 CN Normal" pitchFamily="34" charset="-122"/>
                          <a:cs typeface="Poppins" pitchFamily="2" charset="0"/>
                        </a:rPr>
                        <a:t>In vitro</a:t>
                      </a:r>
                      <a:r>
                        <a:rPr lang="en-US" sz="1100" u="none" strike="noStrike" dirty="0">
                          <a:effectLst/>
                          <a:latin typeface="思源黑体 CN Normal" pitchFamily="34" charset="-122"/>
                          <a:ea typeface="思源黑体 CN Normal" pitchFamily="34" charset="-122"/>
                        </a:rPr>
                        <a:t>）</a:t>
                      </a:r>
                      <a:endParaRPr 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需要，每批*</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需要，每批*</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需要，每批*</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542925">
                <a:tc>
                  <a:txBody>
                    <a:bodyPr/>
                    <a:lstStyle/>
                    <a:p>
                      <a:pPr algn="ctr" fontAlgn="ctr"/>
                      <a:r>
                        <a:rPr lang="zh-CN" altLang="en-US" sz="1100" u="none" strike="noStrike" dirty="0">
                          <a:effectLst/>
                          <a:latin typeface="思源黑体 CN Normal" pitchFamily="34" charset="-122"/>
                          <a:ea typeface="思源黑体 CN Normal" pitchFamily="34" charset="-122"/>
                        </a:rPr>
                        <a:t>检测感染性逆转录病毒</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不需要</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需要，特定生产规模可仅一次</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需要，特定生产规模可仅一次</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r>
              <a:tr h="361950">
                <a:tc>
                  <a:txBody>
                    <a:bodyPr/>
                    <a:lstStyle/>
                    <a:p>
                      <a:pPr algn="ctr" fontAlgn="ctr"/>
                      <a:r>
                        <a:rPr lang="zh-CN" altLang="en-US" sz="1100" u="none" strike="noStrike" dirty="0">
                          <a:effectLst/>
                          <a:latin typeface="思源黑体 CN Normal" pitchFamily="34" charset="-122"/>
                          <a:ea typeface="思源黑体 CN Normal" pitchFamily="34" charset="-122"/>
                        </a:rPr>
                        <a:t>体内（</a:t>
                      </a:r>
                      <a:r>
                        <a:rPr lang="en-US" sz="1100" u="none" strike="noStrike" dirty="0">
                          <a:effectLst/>
                          <a:latin typeface="Poppins" pitchFamily="2" charset="0"/>
                          <a:ea typeface="思源黑体 CN Normal" pitchFamily="34" charset="-122"/>
                          <a:cs typeface="Poppins" pitchFamily="2" charset="0"/>
                        </a:rPr>
                        <a:t>In vivo</a:t>
                      </a:r>
                      <a:r>
                        <a:rPr lang="en-US" sz="1100" u="none" strike="noStrike" dirty="0">
                          <a:effectLst/>
                          <a:latin typeface="思源黑体 CN Normal" pitchFamily="34" charset="-122"/>
                          <a:ea typeface="思源黑体 CN Normal" pitchFamily="34" charset="-122"/>
                        </a:rPr>
                        <a:t>）</a:t>
                      </a:r>
                      <a:endParaRPr 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不需要</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不需要</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需要，特定生产规模可仅一次</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lnB w="12700" cap="flat" cmpd="sng" algn="ctr">
                      <a:solidFill>
                        <a:schemeClr val="bg1">
                          <a:lumMod val="95000"/>
                        </a:schemeClr>
                      </a:solidFill>
                      <a:prstDash val="solid"/>
                      <a:round/>
                      <a:headEnd type="none" w="med" len="med"/>
                      <a:tailEnd type="none" w="med" len="med"/>
                    </a:lnB>
                    <a:solidFill>
                      <a:schemeClr val="bg1"/>
                    </a:solidFill>
                  </a:tcPr>
                </a:tc>
              </a:tr>
            </a:tbl>
          </a:graphicData>
        </a:graphic>
      </p:graphicFrame>
      <p:sp>
        <p:nvSpPr>
          <p:cNvPr id="13" name="文本框 12"/>
          <p:cNvSpPr txBox="1"/>
          <p:nvPr/>
        </p:nvSpPr>
        <p:spPr>
          <a:xfrm>
            <a:off x="2843856" y="1244679"/>
            <a:ext cx="4032336" cy="307777"/>
          </a:xfrm>
          <a:prstGeom prst="rect">
            <a:avLst/>
          </a:prstGeom>
          <a:noFill/>
        </p:spPr>
        <p:txBody>
          <a:bodyPr vert="horz" wrap="square" rtlCol="0">
            <a:spAutoFit/>
          </a:bodyPr>
          <a:lstStyle/>
          <a:p>
            <a:r>
              <a:rPr lang="en-US" altLang="zh-CN" sz="1400" b="1" dirty="0">
                <a:latin typeface="思源黑体 CN Normal" pitchFamily="34" charset="-122"/>
                <a:ea typeface="思源黑体 CN Normal" pitchFamily="34" charset="-122"/>
              </a:rPr>
              <a:t>EMA </a:t>
            </a:r>
            <a:r>
              <a:rPr lang="zh-CN" altLang="en-US" sz="1400" b="1" dirty="0">
                <a:latin typeface="思源黑体 CN Normal" pitchFamily="34" charset="-122"/>
                <a:ea typeface="思源黑体 CN Normal" pitchFamily="34" charset="-122"/>
              </a:rPr>
              <a:t>细胞发酵收获液病毒安全性检定要求</a:t>
            </a:r>
            <a:endParaRPr lang="zh-CN" altLang="en-US" sz="1400" b="1" dirty="0">
              <a:latin typeface="思源黑体 CN Normal" pitchFamily="34" charset="-122"/>
              <a:ea typeface="思源黑体 CN Normal" pitchFamily="34" charset="-122"/>
            </a:endParaRPr>
          </a:p>
        </p:txBody>
      </p:sp>
      <p:sp>
        <p:nvSpPr>
          <p:cNvPr id="14" name="矩形 13"/>
          <p:cNvSpPr/>
          <p:nvPr/>
        </p:nvSpPr>
        <p:spPr>
          <a:xfrm>
            <a:off x="899694" y="3795305"/>
            <a:ext cx="7452000" cy="577081"/>
          </a:xfrm>
          <a:prstGeom prst="rect">
            <a:avLst/>
          </a:prstGeom>
          <a:noFill/>
          <a:ln>
            <a:solidFill>
              <a:srgbClr val="1EA08C"/>
            </a:solidFill>
            <a:prstDash val="dashDot"/>
          </a:ln>
        </p:spPr>
        <p:txBody>
          <a:bodyPr wrap="square" anchor="ctr">
            <a:spAutoFit/>
          </a:bodyPr>
          <a:lstStyle/>
          <a:p>
            <a:pPr>
              <a:lnSpc>
                <a:spcPct val="150000"/>
              </a:lnSpc>
              <a:defRPr/>
            </a:pPr>
            <a:r>
              <a:rPr lang="zh-CN" altLang="en-US" sz="1050" dirty="0">
                <a:latin typeface="思源黑体 CN Normal" pitchFamily="34" charset="-122"/>
                <a:ea typeface="思源黑体 CN Normal" pitchFamily="34" charset="-122"/>
              </a:rPr>
              <a:t>注：*对于特定开发阶段的批次，可只对前</a:t>
            </a:r>
            <a:r>
              <a:rPr lang="en-US" altLang="zh-CN" sz="1050" dirty="0">
                <a:latin typeface="思源黑体 CN Normal" pitchFamily="34" charset="-122"/>
                <a:ea typeface="思源黑体 CN Normal" pitchFamily="34" charset="-122"/>
              </a:rPr>
              <a:t>3</a:t>
            </a:r>
            <a:r>
              <a:rPr lang="zh-CN" altLang="en-US" sz="1050" dirty="0">
                <a:latin typeface="思源黑体 CN Normal" pitchFamily="34" charset="-122"/>
                <a:ea typeface="思源黑体 CN Normal" pitchFamily="34" charset="-122"/>
              </a:rPr>
              <a:t>批（若所制备批次少于</a:t>
            </a:r>
            <a:r>
              <a:rPr lang="en-US" altLang="zh-CN" sz="1050" dirty="0">
                <a:latin typeface="思源黑体 CN Normal" pitchFamily="34" charset="-122"/>
                <a:ea typeface="思源黑体 CN Normal" pitchFamily="34" charset="-122"/>
              </a:rPr>
              <a:t>3</a:t>
            </a:r>
            <a:r>
              <a:rPr lang="zh-CN" altLang="en-US" sz="1050" dirty="0">
                <a:latin typeface="思源黑体 CN Normal" pitchFamily="34" charset="-122"/>
                <a:ea typeface="思源黑体 CN Normal" pitchFamily="34" charset="-122"/>
              </a:rPr>
              <a:t>批，检测批次或更少）细胞发酵收获液进行电镜检测逆转录病毒（样）颗粒。</a:t>
            </a:r>
            <a:endParaRPr lang="en-US" altLang="zh-CN" sz="1050"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4432624"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生物制品病毒检测要求概述</a:t>
            </a:r>
            <a:r>
              <a:rPr kumimoji="0" lang="en-US" altLang="zh-CN"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a:t>
            </a: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收获液</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graphicFrame>
        <p:nvGraphicFramePr>
          <p:cNvPr id="2" name="表格 1"/>
          <p:cNvGraphicFramePr>
            <a:graphicFrameLocks noGrp="1"/>
          </p:cNvGraphicFramePr>
          <p:nvPr/>
        </p:nvGraphicFramePr>
        <p:xfrm>
          <a:off x="251640" y="1491660"/>
          <a:ext cx="8712729" cy="3384282"/>
        </p:xfrm>
        <a:graphic>
          <a:graphicData uri="http://schemas.openxmlformats.org/drawingml/2006/table">
            <a:tbl>
              <a:tblPr>
                <a:tableStyleId>{5C22544A-7EE6-4342-B048-85BDC9FD1C3A}</a:tableStyleId>
              </a:tblPr>
              <a:tblGrid>
                <a:gridCol w="867100"/>
                <a:gridCol w="2609190"/>
                <a:gridCol w="2628570"/>
                <a:gridCol w="2607869"/>
              </a:tblGrid>
              <a:tr h="256954">
                <a:tc>
                  <a:txBody>
                    <a:bodyPr/>
                    <a:lstStyle/>
                    <a:p>
                      <a:pPr algn="ctr" fontAlgn="ctr"/>
                      <a:endParaRPr lang="zh-CN" altLang="en-US" sz="1100" b="0" i="0" u="none" strike="noStrike" dirty="0">
                        <a:solidFill>
                          <a:schemeClr val="bg1"/>
                        </a:solidFill>
                        <a:effectLst/>
                        <a:latin typeface="思源黑体 CN Normal" pitchFamily="34" charset="-122"/>
                        <a:ea typeface="思源黑体 CN Normal" pitchFamily="34" charset="-122"/>
                      </a:endParaRPr>
                    </a:p>
                  </a:txBody>
                  <a:tcPr marL="7149" marR="7149" marT="7149" marB="0" anchor="ctr">
                    <a:solidFill>
                      <a:srgbClr val="377D6C"/>
                    </a:solidFill>
                  </a:tcPr>
                </a:tc>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rPr>
                        <a:t>中国</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7149" marR="7149" marT="7149" marB="0" anchor="ctr">
                    <a:solidFill>
                      <a:srgbClr val="377D6C"/>
                    </a:solidFill>
                  </a:tcPr>
                </a:tc>
                <a:tc>
                  <a:txBody>
                    <a:bodyPr/>
                    <a:lstStyle/>
                    <a:p>
                      <a:pPr algn="ctr" fontAlgn="ctr"/>
                      <a:r>
                        <a:rPr lang="en-US" sz="1100" b="1" u="none" strike="noStrike" dirty="0">
                          <a:solidFill>
                            <a:schemeClr val="bg1"/>
                          </a:solidFill>
                          <a:effectLst/>
                          <a:latin typeface="Poppins" pitchFamily="2" charset="0"/>
                          <a:ea typeface="思源黑体 CN Normal" pitchFamily="34" charset="-122"/>
                          <a:cs typeface="Poppins" pitchFamily="2" charset="0"/>
                        </a:rPr>
                        <a:t>ICH</a:t>
                      </a:r>
                      <a:endParaRPr lang="en-US" sz="1100" b="1" i="0" u="none" strike="noStrike" dirty="0">
                        <a:solidFill>
                          <a:schemeClr val="bg1"/>
                        </a:solidFill>
                        <a:effectLst/>
                        <a:latin typeface="Poppins" pitchFamily="2" charset="0"/>
                        <a:ea typeface="思源黑体 CN Normal" pitchFamily="34" charset="-122"/>
                        <a:cs typeface="Poppins" pitchFamily="2" charset="0"/>
                      </a:endParaRPr>
                    </a:p>
                  </a:txBody>
                  <a:tcPr marL="7149" marR="7149" marT="7149" marB="0" anchor="ctr">
                    <a:solidFill>
                      <a:srgbClr val="377D6C"/>
                    </a:solidFill>
                  </a:tcPr>
                </a:tc>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rPr>
                        <a:t>欧盟（</a:t>
                      </a:r>
                      <a:r>
                        <a:rPr lang="en-US" altLang="zh-CN" sz="1100" b="1" u="none" strike="noStrike" dirty="0">
                          <a:solidFill>
                            <a:schemeClr val="bg1"/>
                          </a:solidFill>
                          <a:effectLst/>
                          <a:latin typeface="思源黑体 CN Normal" pitchFamily="34" charset="-122"/>
                          <a:ea typeface="思源黑体 CN Normal" pitchFamily="34" charset="-122"/>
                        </a:rPr>
                        <a:t>I</a:t>
                      </a:r>
                      <a:r>
                        <a:rPr lang="zh-CN" altLang="en-US" sz="1100" b="1" u="none" strike="noStrike" dirty="0">
                          <a:solidFill>
                            <a:schemeClr val="bg1"/>
                          </a:solidFill>
                          <a:effectLst/>
                          <a:latin typeface="思源黑体 CN Normal" pitchFamily="34" charset="-122"/>
                          <a:ea typeface="思源黑体 CN Normal" pitchFamily="34" charset="-122"/>
                        </a:rPr>
                        <a:t>期临床前）</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7149" marR="7149" marT="7149" marB="0" anchor="ctr">
                    <a:solidFill>
                      <a:srgbClr val="377D6C"/>
                    </a:solidFill>
                  </a:tcPr>
                </a:tc>
              </a:tr>
              <a:tr h="731584">
                <a:tc>
                  <a:txBody>
                    <a:bodyPr/>
                    <a:lstStyle/>
                    <a:p>
                      <a:pPr algn="ctr" fontAlgn="ctr"/>
                      <a:r>
                        <a:rPr lang="zh-CN" altLang="en-US" sz="900" u="none" strike="noStrike" dirty="0">
                          <a:effectLst/>
                          <a:latin typeface="思源黑体 CN Normal" pitchFamily="34" charset="-122"/>
                          <a:ea typeface="思源黑体 CN Normal" pitchFamily="34" charset="-122"/>
                        </a:rPr>
                        <a:t>样本阶段</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solidFill>
                      <a:schemeClr val="bg1"/>
                    </a:solidFill>
                  </a:tcPr>
                </a:tc>
                <a:tc>
                  <a:txBody>
                    <a:bodyPr/>
                    <a:lstStyle/>
                    <a:p>
                      <a:pPr algn="l" fontAlgn="ctr">
                        <a:buFont typeface="Arial" panose="020B0604020202020204" pitchFamily="34" charset="0"/>
                        <a:buChar char="•"/>
                      </a:pPr>
                      <a:r>
                        <a:rPr lang="zh-CN" altLang="en-US" sz="900" u="none" strike="noStrike" baseline="0" dirty="0">
                          <a:effectLst/>
                          <a:latin typeface="思源黑体 CN Normal" pitchFamily="34" charset="-122"/>
                          <a:ea typeface="思源黑体 CN Normal" pitchFamily="34" charset="-122"/>
                          <a:sym typeface="Wingdings 2" panose="05020102010507070707" pitchFamily="18" charset="2"/>
                        </a:rPr>
                        <a:t> </a:t>
                      </a:r>
                      <a:r>
                        <a:rPr lang="zh-CN" altLang="en-US" sz="900" u="none" strike="noStrike" dirty="0">
                          <a:effectLst/>
                          <a:latin typeface="思源黑体 CN Normal" pitchFamily="34" charset="-122"/>
                          <a:ea typeface="思源黑体 CN Normal" pitchFamily="34" charset="-122"/>
                        </a:rPr>
                        <a:t>确定了细胞培养的基本生产条件和工艺后，应将多批收获物（特指细胞培养结束时的混悬液），在未经任何处理前，对代表性样本进行适宜的病毒污染检测</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solidFill>
                      <a:schemeClr val="bg1"/>
                    </a:solidFill>
                  </a:tcPr>
                </a:tc>
                <a:tc>
                  <a:txBody>
                    <a:bodyPr/>
                    <a:lstStyle/>
                    <a:p>
                      <a:pPr algn="l" fontAlgn="ctr">
                        <a:buFont typeface="Arial" panose="020B0604020202020204" pitchFamily="34" charset="0"/>
                        <a:buChar char="•"/>
                      </a:pPr>
                      <a:r>
                        <a:rPr lang="zh-CN" altLang="en-US" sz="900" u="none" strike="noStrike" baseline="0" dirty="0">
                          <a:effectLst/>
                          <a:latin typeface="思源黑体 CN Normal" pitchFamily="34" charset="-122"/>
                          <a:ea typeface="思源黑体 CN Normal" pitchFamily="34" charset="-122"/>
                          <a:sym typeface="Wingdings 2" panose="05020102010507070707" pitchFamily="18" charset="2"/>
                        </a:rPr>
                        <a:t> </a:t>
                      </a:r>
                      <a:r>
                        <a:rPr lang="zh-CN" altLang="en-US" sz="900" u="none" strike="noStrike" dirty="0">
                          <a:effectLst/>
                          <a:latin typeface="思源黑体 CN Normal" pitchFamily="34" charset="-122"/>
                          <a:ea typeface="思源黑体 CN Normal" pitchFamily="34" charset="-122"/>
                        </a:rPr>
                        <a:t>集中回收的一批或多批细胞和培养基。当细胞不易获取（如使用中空纤维或类似装置回收）时，未纯化原液是发酵罐中收获的液体</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solidFill>
                      <a:schemeClr val="bg1"/>
                    </a:solidFill>
                  </a:tcPr>
                </a:tc>
                <a:tc>
                  <a:txBody>
                    <a:bodyPr/>
                    <a:lstStyle/>
                    <a:p>
                      <a:pPr algn="l" fontAlgn="ctr">
                        <a:buFont typeface="Arial" panose="020B0604020202020204" pitchFamily="34" charset="0"/>
                        <a:buChar char="•"/>
                      </a:pPr>
                      <a:r>
                        <a:rPr lang="zh-CN" altLang="en-US" sz="900" u="none" strike="noStrike" baseline="0" dirty="0">
                          <a:effectLst/>
                          <a:latin typeface="思源黑体 CN Normal" pitchFamily="34" charset="-122"/>
                          <a:ea typeface="思源黑体 CN Normal" pitchFamily="34" charset="-122"/>
                          <a:sym typeface="Wingdings 2" panose="05020102010507070707" pitchFamily="18" charset="2"/>
                        </a:rPr>
                        <a:t> </a:t>
                      </a:r>
                      <a:r>
                        <a:rPr lang="zh-CN" altLang="en-US" sz="900" u="none" strike="noStrike" dirty="0">
                          <a:effectLst/>
                          <a:latin typeface="思源黑体 CN Normal" pitchFamily="34" charset="-122"/>
                          <a:ea typeface="思源黑体 CN Normal" pitchFamily="34" charset="-122"/>
                        </a:rPr>
                        <a:t>同</a:t>
                      </a:r>
                      <a:r>
                        <a:rPr lang="en-US" sz="900" u="none" strike="noStrike" dirty="0">
                          <a:effectLst/>
                          <a:latin typeface="思源黑体 CN Normal" pitchFamily="34" charset="-122"/>
                          <a:ea typeface="思源黑体 CN Normal" pitchFamily="34" charset="-122"/>
                        </a:rPr>
                        <a:t>ICH</a:t>
                      </a:r>
                      <a:endParaRPr 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solidFill>
                      <a:schemeClr val="bg1"/>
                    </a:solidFill>
                  </a:tcPr>
                </a:tc>
              </a:tr>
              <a:tr h="1054157">
                <a:tc>
                  <a:txBody>
                    <a:bodyPr/>
                    <a:lstStyle/>
                    <a:p>
                      <a:pPr algn="ctr" fontAlgn="ctr"/>
                      <a:r>
                        <a:rPr lang="zh-CN" altLang="en-US" sz="900" u="none" strike="noStrike" dirty="0">
                          <a:effectLst/>
                          <a:latin typeface="思源黑体 CN Normal" pitchFamily="34" charset="-122"/>
                          <a:ea typeface="思源黑体 CN Normal" pitchFamily="34" charset="-122"/>
                        </a:rPr>
                        <a:t>样本要求</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solidFill>
                      <a:schemeClr val="bg1">
                        <a:lumMod val="95000"/>
                      </a:schemeClr>
                    </a:solidFill>
                  </a:tcPr>
                </a:tc>
                <a:tc>
                  <a:txBody>
                    <a:bodyPr/>
                    <a:lstStyle/>
                    <a:p>
                      <a:pPr marL="0" indent="0" algn="l" fontAlgn="ctr">
                        <a:buFont typeface="Arial" panose="020B0604020202020204" pitchFamily="34" charset="0"/>
                        <a:buChar char="•"/>
                      </a:pPr>
                      <a:r>
                        <a:rPr lang="zh-CN" altLang="en-US" sz="900" u="none" strike="noStrike" baseline="0" dirty="0">
                          <a:effectLst/>
                          <a:latin typeface="思源黑体 CN Normal" pitchFamily="34" charset="-122"/>
                          <a:ea typeface="思源黑体 CN Normal" pitchFamily="34" charset="-122"/>
                          <a:sym typeface="Wingdings 2" panose="05020102010507070707" pitchFamily="18" charset="2"/>
                        </a:rPr>
                        <a:t> </a:t>
                      </a:r>
                      <a:r>
                        <a:rPr lang="zh-CN" altLang="en-US" sz="900" u="none" strike="noStrike" dirty="0">
                          <a:effectLst/>
                          <a:latin typeface="思源黑体 CN Normal" pitchFamily="34" charset="-122"/>
                          <a:ea typeface="思源黑体 CN Normal" pitchFamily="34" charset="-122"/>
                        </a:rPr>
                        <a:t>在模拟生产条件下，从至少三批培养细胞及其上清液制备的混悬液中抽取的样本；</a:t>
                      </a:r>
                      <a:endParaRPr lang="en-US" altLang="zh-CN" sz="900" u="none" strike="noStrike" dirty="0">
                        <a:effectLst/>
                        <a:latin typeface="思源黑体 CN Normal" pitchFamily="34" charset="-122"/>
                        <a:ea typeface="思源黑体 CN Normal" pitchFamily="34" charset="-122"/>
                      </a:endParaRPr>
                    </a:p>
                    <a:p>
                      <a:pPr marL="0" indent="0" algn="l" fontAlgn="ctr">
                        <a:buFont typeface="Arial" panose="020B0604020202020204" pitchFamily="34" charset="0"/>
                        <a:buChar char="•"/>
                      </a:pPr>
                      <a:r>
                        <a:rPr lang="en-US" altLang="zh-CN" sz="900" u="none" strike="noStrike" baseline="0" dirty="0">
                          <a:effectLst/>
                          <a:latin typeface="思源黑体 CN Normal" pitchFamily="34" charset="-122"/>
                          <a:ea typeface="思源黑体 CN Normal" pitchFamily="34" charset="-122"/>
                        </a:rPr>
                        <a:t> </a:t>
                      </a:r>
                      <a:r>
                        <a:rPr lang="zh-CN" altLang="en-US" sz="900" u="none" strike="noStrike" dirty="0">
                          <a:effectLst/>
                          <a:latin typeface="思源黑体 CN Normal" pitchFamily="34" charset="-122"/>
                          <a:ea typeface="思源黑体 CN Normal" pitchFamily="34" charset="-122"/>
                        </a:rPr>
                        <a:t>生产过程中不同阶段或者不同时间点采取的样本；</a:t>
                      </a:r>
                      <a:endParaRPr lang="en-US" altLang="zh-CN" sz="900" u="none" strike="noStrike" dirty="0">
                        <a:effectLst/>
                        <a:latin typeface="思源黑体 CN Normal" pitchFamily="34" charset="-122"/>
                        <a:ea typeface="思源黑体 CN Normal" pitchFamily="34" charset="-122"/>
                      </a:endParaRPr>
                    </a:p>
                    <a:p>
                      <a:pPr marL="0" indent="0" algn="l" fontAlgn="ctr">
                        <a:buFont typeface="Arial" panose="020B0604020202020204" pitchFamily="34" charset="0"/>
                        <a:buChar char="•"/>
                      </a:pPr>
                      <a:r>
                        <a:rPr lang="en-US" altLang="zh-CN" sz="900" u="none" strike="noStrike" baseline="0" dirty="0">
                          <a:effectLst/>
                          <a:latin typeface="思源黑体 CN Normal" pitchFamily="34" charset="-122"/>
                          <a:ea typeface="思源黑体 CN Normal" pitchFamily="34" charset="-122"/>
                        </a:rPr>
                        <a:t> </a:t>
                      </a:r>
                      <a:r>
                        <a:rPr lang="zh-CN" altLang="en-US" sz="900" u="none" strike="noStrike" dirty="0">
                          <a:effectLst/>
                          <a:latin typeface="思源黑体 CN Normal" pitchFamily="34" charset="-122"/>
                          <a:ea typeface="思源黑体 CN Normal" pitchFamily="34" charset="-122"/>
                        </a:rPr>
                        <a:t>抽取的样本量应能够反映培养物整体的情况</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solidFill>
                      <a:schemeClr val="bg1">
                        <a:lumMod val="95000"/>
                      </a:schemeClr>
                    </a:solidFill>
                  </a:tcPr>
                </a:tc>
                <a:tc>
                  <a:txBody>
                    <a:bodyPr/>
                    <a:lstStyle/>
                    <a:p>
                      <a:pPr algn="l" fontAlgn="ctr">
                        <a:buFont typeface="Arial" panose="020B0604020202020204" pitchFamily="34" charset="0"/>
                        <a:buChar char="•"/>
                      </a:pPr>
                      <a:r>
                        <a:rPr lang="zh-CN" altLang="en-US" sz="900" u="none" strike="noStrike" baseline="0" dirty="0">
                          <a:effectLst/>
                          <a:latin typeface="思源黑体 CN Normal" pitchFamily="34" charset="-122"/>
                          <a:ea typeface="思源黑体 CN Normal" pitchFamily="34" charset="-122"/>
                          <a:sym typeface="Wingdings 2" panose="05020102010507070707" pitchFamily="18" charset="2"/>
                        </a:rPr>
                        <a:t> </a:t>
                      </a:r>
                      <a:r>
                        <a:rPr lang="zh-CN" altLang="en-US" sz="900" u="none" strike="noStrike" dirty="0">
                          <a:effectLst/>
                          <a:latin typeface="思源黑体 CN Normal" pitchFamily="34" charset="-122"/>
                          <a:ea typeface="思源黑体 CN Normal" pitchFamily="34" charset="-122"/>
                        </a:rPr>
                        <a:t>在进行上市注册申请时，至少应上报三批试生产或规模化生产的未加工品的研究资料</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solidFill>
                      <a:schemeClr val="bg1">
                        <a:lumMod val="95000"/>
                      </a:schemeClr>
                    </a:solidFill>
                  </a:tcPr>
                </a:tc>
                <a:tc>
                  <a:txBody>
                    <a:bodyPr/>
                    <a:lstStyle/>
                    <a:p>
                      <a:pPr algn="l" fontAlgn="ctr">
                        <a:buFont typeface="Arial" panose="020B0604020202020204" pitchFamily="34" charset="0"/>
                        <a:buChar char="•"/>
                      </a:pPr>
                      <a:r>
                        <a:rPr lang="zh-CN" altLang="en-US" sz="900" u="none" strike="noStrike" dirty="0">
                          <a:effectLst/>
                          <a:latin typeface="思源黑体 CN Normal" pitchFamily="34" charset="-122"/>
                          <a:ea typeface="思源黑体 CN Normal" pitchFamily="34" charset="-122"/>
                        </a:rPr>
                        <a:t> 每一批临床批次均需按照</a:t>
                      </a:r>
                      <a:r>
                        <a:rPr lang="en-US" altLang="zh-CN" sz="900" u="none" strike="noStrike" dirty="0">
                          <a:effectLst/>
                          <a:latin typeface="思源黑体 CN Normal" pitchFamily="34" charset="-122"/>
                          <a:ea typeface="思源黑体 CN Normal" pitchFamily="34" charset="-122"/>
                        </a:rPr>
                        <a:t>ICH Q5A</a:t>
                      </a:r>
                      <a:r>
                        <a:rPr lang="zh-CN" altLang="en-US" sz="900" u="none" strike="noStrike" dirty="0">
                          <a:effectLst/>
                          <a:latin typeface="思源黑体 CN Normal" pitchFamily="34" charset="-122"/>
                          <a:ea typeface="思源黑体 CN Normal" pitchFamily="34" charset="-122"/>
                        </a:rPr>
                        <a:t>的要求对未纯化的原液进行检测</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solidFill>
                      <a:schemeClr val="bg1">
                        <a:lumMod val="95000"/>
                      </a:schemeClr>
                    </a:solidFill>
                  </a:tcPr>
                </a:tc>
              </a:tr>
              <a:tr h="1341587">
                <a:tc>
                  <a:txBody>
                    <a:bodyPr/>
                    <a:lstStyle/>
                    <a:p>
                      <a:pPr algn="ctr" fontAlgn="ctr"/>
                      <a:r>
                        <a:rPr lang="zh-CN" altLang="en-US" sz="900" u="none" strike="noStrike" dirty="0">
                          <a:effectLst/>
                          <a:latin typeface="思源黑体 CN Normal" pitchFamily="34" charset="-122"/>
                          <a:ea typeface="思源黑体 CN Normal" pitchFamily="34" charset="-122"/>
                        </a:rPr>
                        <a:t>检测项目要求</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l" fontAlgn="ctr">
                        <a:buFont typeface="Arial" panose="020B0604020202020204" pitchFamily="34" charset="0"/>
                        <a:buChar char="•"/>
                      </a:pPr>
                      <a:r>
                        <a:rPr lang="zh-CN" altLang="en-US" sz="900" u="none" strike="noStrike" baseline="0" dirty="0">
                          <a:effectLst/>
                          <a:latin typeface="思源黑体 CN Normal" pitchFamily="34" charset="-122"/>
                          <a:ea typeface="思源黑体 CN Normal" pitchFamily="34" charset="-122"/>
                          <a:sym typeface="Wingdings 2" panose="05020102010507070707" pitchFamily="18" charset="2"/>
                        </a:rPr>
                        <a:t> </a:t>
                      </a:r>
                      <a:r>
                        <a:rPr lang="zh-CN" altLang="en-US" sz="900" u="none" strike="noStrike" dirty="0">
                          <a:effectLst/>
                          <a:latin typeface="思源黑体 CN Normal" pitchFamily="34" charset="-122"/>
                          <a:ea typeface="思源黑体 CN Normal" pitchFamily="34" charset="-122"/>
                        </a:rPr>
                        <a:t>无针对性的指导原则</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l" fontAlgn="ctr">
                        <a:buFont typeface="Arial" panose="020B0604020202020204" pitchFamily="34" charset="0"/>
                        <a:buChar char="•"/>
                      </a:pPr>
                      <a:r>
                        <a:rPr lang="zh-CN" altLang="en-US" sz="900" u="none" strike="noStrike" baseline="0" dirty="0">
                          <a:effectLst/>
                          <a:latin typeface="思源黑体 CN Normal" pitchFamily="34" charset="-122"/>
                          <a:ea typeface="思源黑体 CN Normal" pitchFamily="34" charset="-122"/>
                          <a:sym typeface="Wingdings 2" panose="05020102010507070707" pitchFamily="18" charset="2"/>
                        </a:rPr>
                        <a:t> </a:t>
                      </a:r>
                      <a:r>
                        <a:rPr lang="zh-CN" altLang="en-US" sz="900" u="none" strike="noStrike" dirty="0">
                          <a:effectLst/>
                          <a:latin typeface="思源黑体 CN Normal" pitchFamily="34" charset="-122"/>
                          <a:ea typeface="思源黑体 CN Normal" pitchFamily="34" charset="-122"/>
                        </a:rPr>
                        <a:t>对于未加工品病毒测试的范围、程度和频度应结合以下几点综合考虑后作出决定：用于生产产品的细胞系性质、细胞系检定过程中病毒检测的结果和广泛性、培养方法、原料来源和病毒清除研究结果等；</a:t>
                      </a:r>
                      <a:endParaRPr lang="en-US" altLang="zh-CN" sz="900" u="none" strike="noStrike" dirty="0">
                        <a:effectLst/>
                        <a:latin typeface="思源黑体 CN Normal" pitchFamily="34" charset="-122"/>
                        <a:ea typeface="思源黑体 CN Normal" pitchFamily="34" charset="-122"/>
                      </a:endParaRPr>
                    </a:p>
                    <a:p>
                      <a:pPr algn="l" fontAlgn="ctr">
                        <a:buFont typeface="Arial" panose="020B0604020202020204" pitchFamily="34" charset="0"/>
                        <a:buChar char="•"/>
                      </a:pPr>
                      <a:r>
                        <a:rPr lang="en-US" altLang="zh-CN" sz="900" u="none" strike="noStrike" baseline="0" dirty="0">
                          <a:effectLst/>
                          <a:latin typeface="思源黑体 CN Normal" pitchFamily="34" charset="-122"/>
                          <a:ea typeface="思源黑体 CN Normal" pitchFamily="34" charset="-122"/>
                        </a:rPr>
                        <a:t> </a:t>
                      </a:r>
                      <a:r>
                        <a:rPr lang="zh-CN" altLang="en-US" sz="900" u="none" strike="noStrike" dirty="0">
                          <a:effectLst/>
                          <a:latin typeface="思源黑体 CN Normal" pitchFamily="34" charset="-122"/>
                          <a:ea typeface="思源黑体 CN Normal" pitchFamily="34" charset="-122"/>
                        </a:rPr>
                        <a:t>对未纯化的原液，一般使用一种或几种细胞系进行体外筛查试验。如适用，可使用</a:t>
                      </a:r>
                      <a:r>
                        <a:rPr lang="en-US" altLang="zh-CN" sz="900" u="none" strike="noStrike" dirty="0">
                          <a:effectLst/>
                          <a:latin typeface="思源黑体 CN Normal" pitchFamily="34" charset="-122"/>
                          <a:ea typeface="思源黑体 CN Normal" pitchFamily="34" charset="-122"/>
                        </a:rPr>
                        <a:t>PCR</a:t>
                      </a:r>
                      <a:r>
                        <a:rPr lang="zh-CN" altLang="en-US" sz="900" u="none" strike="noStrike" dirty="0">
                          <a:effectLst/>
                          <a:latin typeface="思源黑体 CN Normal" pitchFamily="34" charset="-122"/>
                          <a:ea typeface="思源黑体 CN Normal" pitchFamily="34" charset="-122"/>
                        </a:rPr>
                        <a:t>试验或其他适当的方法</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l" fontAlgn="ctr">
                        <a:buFont typeface="Arial" panose="020B0604020202020204" pitchFamily="34" charset="0"/>
                        <a:buChar char="•"/>
                      </a:pPr>
                      <a:r>
                        <a:rPr lang="zh-CN" altLang="en-US" sz="900" u="none" strike="noStrike" baseline="0" dirty="0">
                          <a:effectLst/>
                          <a:latin typeface="思源黑体 CN Normal" pitchFamily="34" charset="-122"/>
                          <a:ea typeface="思源黑体 CN Normal" pitchFamily="34" charset="-122"/>
                          <a:sym typeface="Wingdings 2" panose="05020102010507070707" pitchFamily="18" charset="2"/>
                        </a:rPr>
                        <a:t> </a:t>
                      </a:r>
                      <a:r>
                        <a:rPr lang="zh-CN" altLang="en-US" sz="900" u="none" strike="noStrike" dirty="0">
                          <a:effectLst/>
                          <a:latin typeface="思源黑体 CN Normal" pitchFamily="34" charset="-122"/>
                          <a:ea typeface="思源黑体 CN Normal" pitchFamily="34" charset="-122"/>
                        </a:rPr>
                        <a:t>如可能，包含有细胞的收获液应进行体外和</a:t>
                      </a:r>
                      <a:r>
                        <a:rPr lang="en-US" altLang="zh-CN" sz="900" u="none" strike="noStrike" dirty="0">
                          <a:effectLst/>
                          <a:latin typeface="思源黑体 CN Normal" pitchFamily="34" charset="-122"/>
                          <a:ea typeface="思源黑体 CN Normal" pitchFamily="34" charset="-122"/>
                        </a:rPr>
                        <a:t>PCR</a:t>
                      </a:r>
                      <a:r>
                        <a:rPr lang="zh-CN" altLang="en-US" sz="900" u="none" strike="noStrike" dirty="0">
                          <a:effectLst/>
                          <a:latin typeface="思源黑体 CN Normal" pitchFamily="34" charset="-122"/>
                          <a:ea typeface="思源黑体 CN Normal" pitchFamily="34" charset="-122"/>
                        </a:rPr>
                        <a:t>的方法检测，必要时需进行逆转录病毒的评估；</a:t>
                      </a:r>
                      <a:endParaRPr lang="en-US" altLang="zh-CN" sz="900" u="none" strike="noStrike" dirty="0">
                        <a:effectLst/>
                        <a:latin typeface="思源黑体 CN Normal" pitchFamily="34" charset="-122"/>
                        <a:ea typeface="思源黑体 CN Normal" pitchFamily="34" charset="-122"/>
                      </a:endParaRPr>
                    </a:p>
                    <a:p>
                      <a:pPr algn="l" fontAlgn="ctr">
                        <a:buFont typeface="Arial" panose="020B0604020202020204" pitchFamily="34" charset="0"/>
                        <a:buChar char="•"/>
                      </a:pPr>
                      <a:r>
                        <a:rPr lang="en-US" altLang="zh-CN" sz="900" u="none" strike="noStrike" dirty="0">
                          <a:effectLst/>
                          <a:latin typeface="思源黑体 CN Normal" pitchFamily="34" charset="-122"/>
                          <a:ea typeface="思源黑体 CN Normal" pitchFamily="34" charset="-122"/>
                        </a:rPr>
                        <a:t> </a:t>
                      </a:r>
                      <a:r>
                        <a:rPr lang="zh-CN" altLang="en-US" sz="900" u="none" strike="noStrike" dirty="0">
                          <a:effectLst/>
                          <a:latin typeface="思源黑体 CN Normal" pitchFamily="34" charset="-122"/>
                          <a:ea typeface="思源黑体 CN Normal" pitchFamily="34" charset="-122"/>
                        </a:rPr>
                        <a:t>对于</a:t>
                      </a:r>
                      <a:r>
                        <a:rPr lang="en-US" altLang="zh-CN" sz="900" u="none" strike="noStrike" dirty="0">
                          <a:effectLst/>
                          <a:latin typeface="思源黑体 CN Normal" pitchFamily="34" charset="-122"/>
                          <a:ea typeface="思源黑体 CN Normal" pitchFamily="34" charset="-122"/>
                        </a:rPr>
                        <a:t>CHO</a:t>
                      </a:r>
                      <a:r>
                        <a:rPr lang="zh-CN" altLang="en-US" sz="900" u="none" strike="noStrike" dirty="0">
                          <a:effectLst/>
                          <a:latin typeface="思源黑体 CN Normal" pitchFamily="34" charset="-122"/>
                          <a:ea typeface="思源黑体 CN Normal" pitchFamily="34" charset="-122"/>
                        </a:rPr>
                        <a:t>而言，满足上述要求即可，不需要进行额外的测试；</a:t>
                      </a:r>
                      <a:endParaRPr lang="en-US" altLang="zh-CN" sz="900" u="none" strike="noStrike" dirty="0">
                        <a:effectLst/>
                        <a:latin typeface="思源黑体 CN Normal" pitchFamily="34" charset="-122"/>
                        <a:ea typeface="思源黑体 CN Normal" pitchFamily="34" charset="-122"/>
                      </a:endParaRPr>
                    </a:p>
                    <a:p>
                      <a:pPr algn="l" fontAlgn="ctr">
                        <a:buFont typeface="Arial" panose="020B0604020202020204" pitchFamily="34" charset="0"/>
                        <a:buChar char="•"/>
                      </a:pPr>
                      <a:r>
                        <a:rPr lang="en-US" altLang="zh-CN" sz="900" u="none" strike="noStrike" baseline="0" dirty="0">
                          <a:effectLst/>
                          <a:latin typeface="思源黑体 CN Normal" pitchFamily="34" charset="-122"/>
                          <a:ea typeface="思源黑体 CN Normal" pitchFamily="34" charset="-122"/>
                        </a:rPr>
                        <a:t> </a:t>
                      </a:r>
                      <a:r>
                        <a:rPr lang="zh-CN" altLang="en-US" sz="900" u="none" strike="noStrike" dirty="0">
                          <a:effectLst/>
                          <a:latin typeface="思源黑体 CN Normal" pitchFamily="34" charset="-122"/>
                          <a:ea typeface="思源黑体 CN Normal" pitchFamily="34" charset="-122"/>
                        </a:rPr>
                        <a:t>对基于</a:t>
                      </a:r>
                      <a:r>
                        <a:rPr lang="en-US" altLang="zh-CN" sz="900" u="none" strike="noStrike" dirty="0">
                          <a:effectLst/>
                          <a:latin typeface="思源黑体 CN Normal" pitchFamily="34" charset="-122"/>
                          <a:ea typeface="思源黑体 CN Normal" pitchFamily="34" charset="-122"/>
                        </a:rPr>
                        <a:t>NS0</a:t>
                      </a:r>
                      <a:r>
                        <a:rPr lang="zh-CN" altLang="en-US" sz="900" u="none" strike="noStrike" dirty="0">
                          <a:effectLst/>
                          <a:latin typeface="思源黑体 CN Normal" pitchFamily="34" charset="-122"/>
                          <a:ea typeface="思源黑体 CN Normal" pitchFamily="34" charset="-122"/>
                        </a:rPr>
                        <a:t>或</a:t>
                      </a:r>
                      <a:r>
                        <a:rPr lang="en-US" altLang="zh-CN" sz="900" u="none" strike="noStrike" dirty="0">
                          <a:effectLst/>
                          <a:latin typeface="思源黑体 CN Normal" pitchFamily="34" charset="-122"/>
                          <a:ea typeface="思源黑体 CN Normal" pitchFamily="34" charset="-122"/>
                        </a:rPr>
                        <a:t>Sp2/0</a:t>
                      </a:r>
                      <a:r>
                        <a:rPr lang="zh-CN" altLang="en-US" sz="900" u="none" strike="noStrike" dirty="0">
                          <a:effectLst/>
                          <a:latin typeface="思源黑体 CN Normal" pitchFamily="34" charset="-122"/>
                          <a:ea typeface="思源黑体 CN Normal" pitchFamily="34" charset="-122"/>
                        </a:rPr>
                        <a:t>细胞系生产的生物制品，需要在细胞收获后检测感染性逆转录病毒；</a:t>
                      </a:r>
                      <a:endParaRPr lang="en-US" altLang="zh-CN" sz="900" u="none" strike="noStrike" dirty="0">
                        <a:effectLst/>
                        <a:latin typeface="思源黑体 CN Normal" pitchFamily="34" charset="-122"/>
                        <a:ea typeface="思源黑体 CN Normal" pitchFamily="34" charset="-122"/>
                      </a:endParaRPr>
                    </a:p>
                    <a:p>
                      <a:pPr algn="l" fontAlgn="ctr">
                        <a:buFont typeface="Arial" panose="020B0604020202020204" pitchFamily="34" charset="0"/>
                        <a:buChar char="•"/>
                      </a:pPr>
                      <a:r>
                        <a:rPr lang="en-US" altLang="zh-CN" sz="900" u="none" strike="noStrike" baseline="0" dirty="0">
                          <a:effectLst/>
                          <a:latin typeface="思源黑体 CN Normal" pitchFamily="34" charset="-122"/>
                          <a:ea typeface="思源黑体 CN Normal" pitchFamily="34" charset="-122"/>
                        </a:rPr>
                        <a:t> </a:t>
                      </a:r>
                      <a:r>
                        <a:rPr lang="zh-CN" altLang="en-US" sz="900" u="none" strike="noStrike" dirty="0">
                          <a:effectLst/>
                          <a:latin typeface="思源黑体 CN Normal" pitchFamily="34" charset="-122"/>
                          <a:ea typeface="思源黑体 CN Normal" pitchFamily="34" charset="-122"/>
                        </a:rPr>
                        <a:t>对于其他细胞系生产的生物制品，需检测逆转录病毒及体内测试，通常只需要检测一批，但如果发生重大工艺变更时可能需要重新检测</a:t>
                      </a:r>
                      <a:endParaRPr lang="zh-CN" altLang="en-US" sz="900" b="0" i="0" u="none" strike="noStrike" dirty="0">
                        <a:solidFill>
                          <a:srgbClr val="000000"/>
                        </a:solidFill>
                        <a:effectLst/>
                        <a:latin typeface="思源黑体 CN Normal" pitchFamily="34" charset="-122"/>
                        <a:ea typeface="思源黑体 CN Normal" pitchFamily="34" charset="-122"/>
                      </a:endParaRPr>
                    </a:p>
                  </a:txBody>
                  <a:tcPr marL="7149" marR="7149" marT="7149" marB="0" anchor="ctr">
                    <a:lnB w="12700" cap="flat" cmpd="sng" algn="ctr">
                      <a:solidFill>
                        <a:schemeClr val="bg1">
                          <a:lumMod val="95000"/>
                        </a:schemeClr>
                      </a:solidFill>
                      <a:prstDash val="solid"/>
                      <a:round/>
                      <a:headEnd type="none" w="med" len="med"/>
                      <a:tailEnd type="none" w="med" len="med"/>
                    </a:lnB>
                    <a:solidFill>
                      <a:schemeClr val="bg1"/>
                    </a:solidFill>
                  </a:tcPr>
                </a:tc>
              </a:tr>
            </a:tbl>
          </a:graphicData>
        </a:graphic>
      </p:graphicFrame>
      <p:sp>
        <p:nvSpPr>
          <p:cNvPr id="13" name="文本框 12"/>
          <p:cNvSpPr txBox="1"/>
          <p:nvPr/>
        </p:nvSpPr>
        <p:spPr>
          <a:xfrm>
            <a:off x="2812456" y="1130702"/>
            <a:ext cx="4032336" cy="307777"/>
          </a:xfrm>
          <a:prstGeom prst="rect">
            <a:avLst/>
          </a:prstGeom>
          <a:noFill/>
        </p:spPr>
        <p:txBody>
          <a:bodyPr vert="horz" wrap="square" rtlCol="0">
            <a:spAutoFit/>
          </a:bodyPr>
          <a:lstStyle/>
          <a:p>
            <a:r>
              <a:rPr lang="zh-CN" altLang="en-US" sz="1400" b="1" dirty="0">
                <a:latin typeface="思源黑体 CN Normal" pitchFamily="34" charset="-122"/>
                <a:ea typeface="思源黑体 CN Normal" pitchFamily="34" charset="-122"/>
              </a:rPr>
              <a:t>细胞发酵收获液的病毒检测要求对比</a:t>
            </a:r>
            <a:endParaRPr lang="zh-CN" altLang="en-US" sz="1400" b="1"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3294492"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病毒检测方法归类及介绍</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sp>
        <p:nvSpPr>
          <p:cNvPr id="13" name="文本框 12"/>
          <p:cNvSpPr txBox="1"/>
          <p:nvPr/>
        </p:nvSpPr>
        <p:spPr>
          <a:xfrm>
            <a:off x="3635922" y="1017151"/>
            <a:ext cx="1728144" cy="307777"/>
          </a:xfrm>
          <a:prstGeom prst="rect">
            <a:avLst/>
          </a:prstGeom>
          <a:noFill/>
        </p:spPr>
        <p:txBody>
          <a:bodyPr vert="horz" wrap="square" rtlCol="0">
            <a:spAutoFit/>
          </a:bodyPr>
          <a:lstStyle/>
          <a:p>
            <a:r>
              <a:rPr lang="zh-CN" altLang="en-US" sz="1400" b="1" dirty="0">
                <a:latin typeface="思源黑体 CN Normal" pitchFamily="34" charset="-122"/>
                <a:ea typeface="思源黑体 CN Normal" pitchFamily="34" charset="-122"/>
              </a:rPr>
              <a:t>病毒检测方法归类</a:t>
            </a:r>
            <a:endParaRPr lang="zh-CN" altLang="en-US" sz="1400" b="1" dirty="0">
              <a:latin typeface="思源黑体 CN Normal" pitchFamily="34" charset="-122"/>
              <a:ea typeface="思源黑体 CN Normal" pitchFamily="34" charset="-122"/>
            </a:endParaRPr>
          </a:p>
        </p:txBody>
      </p:sp>
      <p:graphicFrame>
        <p:nvGraphicFramePr>
          <p:cNvPr id="2" name="表格 1"/>
          <p:cNvGraphicFramePr>
            <a:graphicFrameLocks noGrp="1"/>
          </p:cNvGraphicFramePr>
          <p:nvPr/>
        </p:nvGraphicFramePr>
        <p:xfrm>
          <a:off x="1043706" y="1396934"/>
          <a:ext cx="7056587" cy="3551014"/>
        </p:xfrm>
        <a:graphic>
          <a:graphicData uri="http://schemas.openxmlformats.org/drawingml/2006/table">
            <a:tbl>
              <a:tblPr>
                <a:tableStyleId>{5C22544A-7EE6-4342-B048-85BDC9FD1C3A}</a:tableStyleId>
              </a:tblPr>
              <a:tblGrid>
                <a:gridCol w="1512125"/>
                <a:gridCol w="1584132"/>
                <a:gridCol w="2304192"/>
                <a:gridCol w="1656138"/>
              </a:tblGrid>
              <a:tr h="249478">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rPr>
                        <a:t>检测方法类别</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5454" marR="5454" marT="5454" marB="0" anchor="ctr">
                    <a:solidFill>
                      <a:srgbClr val="377D6C"/>
                    </a:solidFill>
                  </a:tcPr>
                </a:tc>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rPr>
                        <a:t>检测方法主项</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5454" marR="5454" marT="5454" marB="0" anchor="ctr">
                    <a:solidFill>
                      <a:srgbClr val="377D6C"/>
                    </a:solidFill>
                  </a:tcPr>
                </a:tc>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rPr>
                        <a:t>检测方法子项</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5454" marR="5454" marT="5454" marB="0" anchor="ctr">
                    <a:solidFill>
                      <a:srgbClr val="377D6C"/>
                    </a:solidFill>
                  </a:tcPr>
                </a:tc>
                <a:tc>
                  <a:txBody>
                    <a:bodyPr/>
                    <a:lstStyle/>
                    <a:p>
                      <a:pPr algn="ctr" fontAlgn="ctr"/>
                      <a:r>
                        <a:rPr lang="zh-CN" altLang="en-US" sz="1100" b="1" u="none" strike="noStrike" dirty="0">
                          <a:solidFill>
                            <a:schemeClr val="bg1"/>
                          </a:solidFill>
                          <a:effectLst/>
                          <a:latin typeface="思源黑体 CN Normal" pitchFamily="34" charset="-122"/>
                          <a:ea typeface="思源黑体 CN Normal" pitchFamily="34" charset="-122"/>
                        </a:rPr>
                        <a:t>检测对象</a:t>
                      </a:r>
                      <a:endParaRPr lang="zh-CN" altLang="en-US" sz="1100" b="1" i="0" u="none" strike="noStrike" dirty="0">
                        <a:solidFill>
                          <a:schemeClr val="bg1"/>
                        </a:solidFill>
                        <a:effectLst/>
                        <a:latin typeface="思源黑体 CN Normal" pitchFamily="34" charset="-122"/>
                        <a:ea typeface="思源黑体 CN Normal" pitchFamily="34" charset="-122"/>
                      </a:endParaRPr>
                    </a:p>
                  </a:txBody>
                  <a:tcPr marL="5454" marR="5454" marT="5454" marB="0" anchor="ctr">
                    <a:solidFill>
                      <a:srgbClr val="377D6C"/>
                    </a:solidFill>
                  </a:tcPr>
                </a:tc>
              </a:tr>
              <a:tr h="151628">
                <a:tc rowSpan="2">
                  <a:txBody>
                    <a:bodyPr/>
                    <a:lstStyle/>
                    <a:p>
                      <a:pPr algn="ctr" fontAlgn="ctr"/>
                      <a:r>
                        <a:rPr lang="zh-CN" altLang="en-US" sz="1000" u="none" strike="noStrike" dirty="0">
                          <a:effectLst/>
                          <a:latin typeface="思源黑体 CN Normal" pitchFamily="34" charset="-122"/>
                          <a:ea typeface="思源黑体 CN Normal" pitchFamily="34" charset="-122"/>
                        </a:rPr>
                        <a:t>直接检测法</a:t>
                      </a:r>
                      <a:endParaRPr lang="zh-CN" altLang="en-US" sz="1000" b="1"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rowSpan="2">
                  <a:txBody>
                    <a:bodyPr/>
                    <a:lstStyle/>
                    <a:p>
                      <a:pPr algn="ctr" fontAlgn="ctr"/>
                      <a:r>
                        <a:rPr lang="zh-CN" altLang="en-US" sz="1000" u="none" strike="noStrike" dirty="0">
                          <a:effectLst/>
                          <a:latin typeface="思源黑体 CN Normal" pitchFamily="34" charset="-122"/>
                          <a:ea typeface="思源黑体 CN Normal" pitchFamily="34" charset="-122"/>
                        </a:rPr>
                        <a:t>形态观察法</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电镜法（</a:t>
                      </a:r>
                      <a:r>
                        <a:rPr lang="en-US" sz="1000" u="none" strike="noStrike" dirty="0">
                          <a:effectLst/>
                          <a:latin typeface="思源黑体 CN Normal" pitchFamily="34" charset="-122"/>
                          <a:ea typeface="思源黑体 CN Normal" pitchFamily="34" charset="-122"/>
                        </a:rPr>
                        <a:t>TEM）</a:t>
                      </a:r>
                      <a:endParaRPr 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51628">
                <a:tc vMerge="1">
                  <a:tcPr/>
                </a:tc>
                <a:tc vMerge="1">
                  <a:tcPr/>
                </a:tc>
                <a:tc>
                  <a:txBody>
                    <a:bodyPr/>
                    <a:lstStyle/>
                    <a:p>
                      <a:pPr algn="ctr" fontAlgn="ctr"/>
                      <a:r>
                        <a:rPr lang="zh-CN" altLang="en-US" sz="1000" u="none" strike="noStrike" dirty="0">
                          <a:effectLst/>
                          <a:latin typeface="思源黑体 CN Normal" pitchFamily="34" charset="-122"/>
                          <a:ea typeface="思源黑体 CN Normal" pitchFamily="34" charset="-122"/>
                        </a:rPr>
                        <a:t>病毒计数仪法</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rowSpan="18">
                  <a:txBody>
                    <a:bodyPr/>
                    <a:lstStyle/>
                    <a:p>
                      <a:pPr algn="ctr" fontAlgn="ctr"/>
                      <a:r>
                        <a:rPr lang="zh-CN" altLang="en-US" sz="1000" u="none" strike="noStrike" dirty="0">
                          <a:effectLst/>
                          <a:latin typeface="思源黑体 CN Normal" pitchFamily="34" charset="-122"/>
                          <a:ea typeface="思源黑体 CN Normal" pitchFamily="34" charset="-122"/>
                        </a:rPr>
                        <a:t>生物学方法</a:t>
                      </a:r>
                      <a:endParaRPr lang="zh-CN" altLang="en-US" sz="1000" b="1"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c rowSpan="2">
                  <a:txBody>
                    <a:bodyPr/>
                    <a:lstStyle/>
                    <a:p>
                      <a:pPr algn="ctr" fontAlgn="ctr"/>
                      <a:r>
                        <a:rPr lang="zh-CN" altLang="en-US" sz="1000" u="none" strike="noStrike" dirty="0">
                          <a:effectLst/>
                          <a:latin typeface="思源黑体 CN Normal" pitchFamily="34" charset="-122"/>
                          <a:ea typeface="思源黑体 CN Normal" pitchFamily="34" charset="-122"/>
                        </a:rPr>
                        <a:t>鸡胚接种法</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c>
                  <a:txBody>
                    <a:bodyPr/>
                    <a:lstStyle/>
                    <a:p>
                      <a:pPr algn="ctr" fontAlgn="ctr"/>
                      <a:r>
                        <a:rPr lang="en-US" altLang="zh-CN" sz="1000" u="none" strike="noStrike" dirty="0">
                          <a:effectLst/>
                          <a:latin typeface="思源黑体 CN Normal" pitchFamily="34" charset="-122"/>
                          <a:ea typeface="思源黑体 CN Normal" pitchFamily="34" charset="-122"/>
                        </a:rPr>
                        <a:t>5-6</a:t>
                      </a:r>
                      <a:r>
                        <a:rPr lang="zh-CN" altLang="en-US" sz="1000" u="none" strike="noStrike" dirty="0">
                          <a:effectLst/>
                          <a:latin typeface="思源黑体 CN Normal" pitchFamily="34" charset="-122"/>
                          <a:ea typeface="思源黑体 CN Normal" pitchFamily="34" charset="-122"/>
                        </a:rPr>
                        <a:t>日龄鸡胚存活率</a:t>
                      </a:r>
                      <a:r>
                        <a:rPr lang="en-US" altLang="zh-CN" sz="1000" u="none" strike="noStrike" dirty="0">
                          <a:effectLst/>
                          <a:latin typeface="思源黑体 CN Normal" pitchFamily="34" charset="-122"/>
                          <a:ea typeface="思源黑体 CN Normal" pitchFamily="34" charset="-122"/>
                        </a:rPr>
                        <a:t>%</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r>
              <a:tr h="168966">
                <a:tc vMerge="1">
                  <a:tcPr/>
                </a:tc>
                <a:tc vMerge="1">
                  <a:tcPr/>
                </a:tc>
                <a:tc>
                  <a:txBody>
                    <a:bodyPr/>
                    <a:lstStyle/>
                    <a:p>
                      <a:pPr algn="ctr" fontAlgn="ctr"/>
                      <a:r>
                        <a:rPr lang="en-US" altLang="zh-CN" sz="1000" u="none" strike="noStrike" dirty="0">
                          <a:effectLst/>
                          <a:latin typeface="思源黑体 CN Normal" pitchFamily="34" charset="-122"/>
                          <a:ea typeface="思源黑体 CN Normal" pitchFamily="34" charset="-122"/>
                        </a:rPr>
                        <a:t>9-10</a:t>
                      </a:r>
                      <a:r>
                        <a:rPr lang="zh-CN" altLang="en-US" sz="1000" u="none" strike="noStrike" dirty="0">
                          <a:effectLst/>
                          <a:latin typeface="思源黑体 CN Normal" pitchFamily="34" charset="-122"/>
                          <a:ea typeface="思源黑体 CN Normal" pitchFamily="34" charset="-122"/>
                        </a:rPr>
                        <a:t>日龄鸡胚尿囊液红细胞凝集试验</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病毒抗原</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r>
              <a:tr h="168966">
                <a:tc vMerge="1">
                  <a:tcPr/>
                </a:tc>
                <a:tc rowSpan="4">
                  <a:txBody>
                    <a:bodyPr/>
                    <a:lstStyle/>
                    <a:p>
                      <a:pPr algn="ctr" fontAlgn="ctr"/>
                      <a:r>
                        <a:rPr lang="zh-CN" altLang="en-US" sz="1000" u="none" strike="noStrike" dirty="0">
                          <a:effectLst/>
                          <a:latin typeface="思源黑体 CN Normal" pitchFamily="34" charset="-122"/>
                          <a:ea typeface="思源黑体 CN Normal" pitchFamily="34" charset="-122"/>
                        </a:rPr>
                        <a:t>动物体内接种法</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乳鼠存活率</a:t>
                      </a:r>
                      <a:r>
                        <a:rPr lang="en-US" altLang="zh-CN" sz="1000" u="none" strike="noStrike" dirty="0">
                          <a:effectLst/>
                          <a:latin typeface="思源黑体 CN Normal" pitchFamily="34" charset="-122"/>
                          <a:ea typeface="思源黑体 CN Normal" pitchFamily="34" charset="-122"/>
                        </a:rPr>
                        <a:t>%</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vMerge="1">
                  <a:tcPr/>
                </a:tc>
                <a:tc>
                  <a:txBody>
                    <a:bodyPr/>
                    <a:lstStyle/>
                    <a:p>
                      <a:pPr algn="ctr" fontAlgn="ctr"/>
                      <a:r>
                        <a:rPr lang="zh-CN" altLang="en-US" sz="1000" u="none" strike="noStrike" dirty="0">
                          <a:effectLst/>
                          <a:latin typeface="思源黑体 CN Normal" pitchFamily="34" charset="-122"/>
                          <a:ea typeface="思源黑体 CN Normal" pitchFamily="34" charset="-122"/>
                        </a:rPr>
                        <a:t>成鼠存活率</a:t>
                      </a:r>
                      <a:r>
                        <a:rPr lang="en-US" altLang="zh-CN" sz="1000" u="none" strike="noStrike" dirty="0">
                          <a:effectLst/>
                          <a:latin typeface="思源黑体 CN Normal" pitchFamily="34" charset="-122"/>
                          <a:ea typeface="思源黑体 CN Normal" pitchFamily="34" charset="-122"/>
                        </a:rPr>
                        <a:t>%</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vMerge="1">
                  <a:tcPr/>
                </a:tc>
                <a:tc>
                  <a:txBody>
                    <a:bodyPr/>
                    <a:lstStyle/>
                    <a:p>
                      <a:pPr algn="ctr" fontAlgn="ctr"/>
                      <a:r>
                        <a:rPr lang="zh-CN" altLang="en-US" sz="1000" u="none" strike="noStrike" dirty="0">
                          <a:effectLst/>
                          <a:latin typeface="思源黑体 CN Normal" pitchFamily="34" charset="-122"/>
                          <a:ea typeface="思源黑体 CN Normal" pitchFamily="34" charset="-122"/>
                        </a:rPr>
                        <a:t>豚鼠</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vMerge="1">
                  <a:tcPr/>
                </a:tc>
                <a:tc>
                  <a:txBody>
                    <a:bodyPr/>
                    <a:lstStyle/>
                    <a:p>
                      <a:pPr algn="ctr" fontAlgn="ctr"/>
                      <a:r>
                        <a:rPr lang="zh-CN" altLang="en-US" sz="1000" u="none" strike="noStrike" dirty="0">
                          <a:effectLst/>
                          <a:latin typeface="思源黑体 CN Normal" pitchFamily="34" charset="-122"/>
                          <a:ea typeface="思源黑体 CN Normal" pitchFamily="34" charset="-122"/>
                        </a:rPr>
                        <a:t>家兔</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a:txBody>
                    <a:bodyPr/>
                    <a:lstStyle/>
                    <a:p>
                      <a:pPr algn="ctr" fontAlgn="ctr"/>
                      <a:r>
                        <a:rPr lang="zh-CN" altLang="en-US" sz="1000" u="none" strike="noStrike" dirty="0">
                          <a:effectLst/>
                          <a:latin typeface="思源黑体 CN Normal" pitchFamily="34" charset="-122"/>
                          <a:ea typeface="思源黑体 CN Normal" pitchFamily="34" charset="-122"/>
                        </a:rPr>
                        <a:t>细胞培养直接观察</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细胞培养直接观察</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accent3">
                        <a:lumMod val="95000"/>
                      </a:schemeClr>
                    </a:solidFill>
                  </a:tcPr>
                </a:tc>
              </a:tr>
              <a:tr h="168966">
                <a:tc vMerge="1">
                  <a:tcPr/>
                </a:tc>
                <a:tc rowSpan="6">
                  <a:txBody>
                    <a:bodyPr/>
                    <a:lstStyle/>
                    <a:p>
                      <a:pPr algn="ctr" fontAlgn="ctr"/>
                      <a:r>
                        <a:rPr lang="zh-CN" altLang="en-US" sz="1000" u="none" strike="noStrike" dirty="0">
                          <a:effectLst/>
                          <a:latin typeface="思源黑体 CN Normal" pitchFamily="34" charset="-122"/>
                          <a:ea typeface="思源黑体 CN Normal" pitchFamily="34" charset="-122"/>
                        </a:rPr>
                        <a:t>不同细胞传代培养检查</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a:effectLst/>
                          <a:latin typeface="思源黑体 CN Normal" pitchFamily="34" charset="-122"/>
                          <a:ea typeface="思源黑体 CN Normal" pitchFamily="34" charset="-122"/>
                        </a:rPr>
                        <a:t>猴源</a:t>
                      </a:r>
                      <a:r>
                        <a:rPr lang="en-US" sz="1000" u="none" strike="noStrike">
                          <a:effectLst/>
                          <a:latin typeface="思源黑体 CN Normal" pitchFamily="34" charset="-122"/>
                          <a:ea typeface="思源黑体 CN Normal" pitchFamily="34" charset="-122"/>
                        </a:rPr>
                        <a:t>Vero</a:t>
                      </a:r>
                      <a:r>
                        <a:rPr lang="zh-CN" altLang="en-US" sz="1000" u="none" strike="noStrike">
                          <a:effectLst/>
                          <a:latin typeface="思源黑体 CN Normal" pitchFamily="34" charset="-122"/>
                          <a:ea typeface="思源黑体 CN Normal" pitchFamily="34" charset="-122"/>
                        </a:rPr>
                        <a:t>细胞</a:t>
                      </a:r>
                      <a:endParaRPr lang="zh-CN" altLang="en-US" sz="1000" b="0" i="0" u="none" strike="noStrike">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vMerge="1">
                  <a:tcPr/>
                </a:tc>
                <a:tc>
                  <a:txBody>
                    <a:bodyPr/>
                    <a:lstStyle/>
                    <a:p>
                      <a:pPr algn="ctr" fontAlgn="ctr"/>
                      <a:r>
                        <a:rPr lang="zh-CN" altLang="en-US" sz="1000" u="none" strike="noStrike">
                          <a:effectLst/>
                          <a:latin typeface="思源黑体 CN Normal" pitchFamily="34" charset="-122"/>
                          <a:ea typeface="思源黑体 CN Normal" pitchFamily="34" charset="-122"/>
                        </a:rPr>
                        <a:t>人源</a:t>
                      </a:r>
                      <a:r>
                        <a:rPr lang="en-US" sz="1000" u="none" strike="noStrike">
                          <a:effectLst/>
                          <a:latin typeface="思源黑体 CN Normal" pitchFamily="34" charset="-122"/>
                          <a:ea typeface="思源黑体 CN Normal" pitchFamily="34" charset="-122"/>
                        </a:rPr>
                        <a:t>MRC-5</a:t>
                      </a:r>
                      <a:r>
                        <a:rPr lang="zh-CN" altLang="en-US" sz="1000" u="none" strike="noStrike">
                          <a:effectLst/>
                          <a:latin typeface="思源黑体 CN Normal" pitchFamily="34" charset="-122"/>
                          <a:ea typeface="思源黑体 CN Normal" pitchFamily="34" charset="-122"/>
                        </a:rPr>
                        <a:t>细胞</a:t>
                      </a:r>
                      <a:endParaRPr lang="zh-CN" altLang="en-US" sz="1000" b="0" i="0" u="none" strike="noStrike">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vMerge="1">
                  <a:tcPr/>
                </a:tc>
                <a:tc>
                  <a:txBody>
                    <a:bodyPr/>
                    <a:lstStyle/>
                    <a:p>
                      <a:pPr algn="ctr" fontAlgn="ctr"/>
                      <a:r>
                        <a:rPr lang="zh-CN" altLang="en-US" sz="1000" u="none" strike="noStrike" dirty="0">
                          <a:effectLst/>
                          <a:latin typeface="思源黑体 CN Normal" pitchFamily="34" charset="-122"/>
                          <a:ea typeface="思源黑体 CN Normal" pitchFamily="34" charset="-122"/>
                        </a:rPr>
                        <a:t>同种属同组织类型细胞</a:t>
                      </a:r>
                      <a:r>
                        <a:rPr lang="en-US" altLang="zh-CN" sz="1000" u="none" strike="noStrike" dirty="0">
                          <a:effectLst/>
                          <a:latin typeface="思源黑体 CN Normal" pitchFamily="34" charset="-122"/>
                          <a:ea typeface="思源黑体 CN Normal" pitchFamily="34" charset="-122"/>
                        </a:rPr>
                        <a:t>CHO-K1</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vMerge="1">
                  <a:tcPr/>
                </a:tc>
                <a:tc>
                  <a:txBody>
                    <a:bodyPr/>
                    <a:lstStyle/>
                    <a:p>
                      <a:pPr algn="ctr" fontAlgn="ctr"/>
                      <a:r>
                        <a:rPr lang="en-US" sz="1000" u="none" strike="noStrike" dirty="0">
                          <a:effectLst/>
                          <a:latin typeface="思源黑体 CN Normal" pitchFamily="34" charset="-122"/>
                          <a:ea typeface="思源黑体 CN Normal" pitchFamily="34" charset="-122"/>
                        </a:rPr>
                        <a:t>BT</a:t>
                      </a:r>
                      <a:r>
                        <a:rPr lang="zh-CN" altLang="en-US" sz="1000" u="none" strike="noStrike" dirty="0">
                          <a:effectLst/>
                          <a:latin typeface="思源黑体 CN Normal" pitchFamily="34" charset="-122"/>
                          <a:ea typeface="思源黑体 CN Normal" pitchFamily="34" charset="-122"/>
                        </a:rPr>
                        <a:t>细胞</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vMerge="1">
                  <a:tcPr/>
                </a:tc>
                <a:tc>
                  <a:txBody>
                    <a:bodyPr/>
                    <a:lstStyle/>
                    <a:p>
                      <a:pPr algn="ctr" fontAlgn="ctr"/>
                      <a:r>
                        <a:rPr lang="en-US" sz="1000" u="none" strike="noStrike" dirty="0">
                          <a:effectLst/>
                          <a:latin typeface="思源黑体 CN Normal" pitchFamily="34" charset="-122"/>
                          <a:ea typeface="思源黑体 CN Normal" pitchFamily="34" charset="-122"/>
                        </a:rPr>
                        <a:t>MDBK(NBL-1)</a:t>
                      </a:r>
                      <a:r>
                        <a:rPr lang="zh-CN" altLang="en-US" sz="1000" u="none" strike="noStrike" dirty="0">
                          <a:effectLst/>
                          <a:latin typeface="思源黑体 CN Normal" pitchFamily="34" charset="-122"/>
                          <a:ea typeface="思源黑体 CN Normal" pitchFamily="34" charset="-122"/>
                        </a:rPr>
                        <a:t>细胞</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68966">
                <a:tc vMerge="1">
                  <a:tcPr/>
                </a:tc>
                <a:tc vMerge="1">
                  <a:tcPr/>
                </a:tc>
                <a:tc>
                  <a:txBody>
                    <a:bodyPr/>
                    <a:lstStyle/>
                    <a:p>
                      <a:pPr algn="ctr" fontAlgn="ctr"/>
                      <a:r>
                        <a:rPr lang="en-US" sz="1000" u="none" strike="noStrike" dirty="0">
                          <a:effectLst/>
                          <a:latin typeface="思源黑体 CN Normal" pitchFamily="34" charset="-122"/>
                          <a:ea typeface="思源黑体 CN Normal" pitchFamily="34" charset="-122"/>
                        </a:rPr>
                        <a:t>NB324K</a:t>
                      </a:r>
                      <a:r>
                        <a:rPr lang="zh-CN" altLang="en-US" sz="1000" u="none" strike="noStrike" dirty="0">
                          <a:effectLst/>
                          <a:latin typeface="思源黑体 CN Normal" pitchFamily="34" charset="-122"/>
                          <a:ea typeface="思源黑体 CN Normal" pitchFamily="34" charset="-122"/>
                        </a:rPr>
                        <a:t>细胞</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感染性病毒颗粒</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solidFill>
                  </a:tcPr>
                </a:tc>
              </a:tr>
              <a:tr h="151628">
                <a:tc vMerge="1">
                  <a:tcPr/>
                </a:tc>
                <a:tc rowSpan="5">
                  <a:txBody>
                    <a:bodyPr/>
                    <a:lstStyle/>
                    <a:p>
                      <a:pPr algn="ctr" fontAlgn="ctr"/>
                      <a:r>
                        <a:rPr lang="zh-CN" altLang="en-US" sz="1000" u="none" strike="noStrike" dirty="0">
                          <a:effectLst/>
                          <a:latin typeface="思源黑体 CN Normal" pitchFamily="34" charset="-122"/>
                          <a:ea typeface="思源黑体 CN Normal" pitchFamily="34" charset="-122"/>
                        </a:rPr>
                        <a:t>不同细胞传代培养检查红细胞吸附试验</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猴源</a:t>
                      </a:r>
                      <a:r>
                        <a:rPr lang="en-US" sz="1000" u="none" strike="noStrike" dirty="0">
                          <a:effectLst/>
                          <a:latin typeface="思源黑体 CN Normal" pitchFamily="34" charset="-122"/>
                          <a:ea typeface="思源黑体 CN Normal" pitchFamily="34" charset="-122"/>
                        </a:rPr>
                        <a:t>Vero</a:t>
                      </a:r>
                      <a:r>
                        <a:rPr lang="zh-CN" altLang="en-US" sz="1000" u="none" strike="noStrike" dirty="0">
                          <a:effectLst/>
                          <a:latin typeface="思源黑体 CN Normal" pitchFamily="34" charset="-122"/>
                          <a:ea typeface="思源黑体 CN Normal" pitchFamily="34" charset="-122"/>
                        </a:rPr>
                        <a:t>细胞</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病毒抗原</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r>
              <a:tr h="151628">
                <a:tc vMerge="1">
                  <a:tcPr/>
                </a:tc>
                <a:tc vMerge="1">
                  <a:tcPr/>
                </a:tc>
                <a:tc>
                  <a:txBody>
                    <a:bodyPr/>
                    <a:lstStyle/>
                    <a:p>
                      <a:pPr algn="ctr" fontAlgn="ctr"/>
                      <a:r>
                        <a:rPr lang="zh-CN" altLang="en-US" sz="1000" u="none" strike="noStrike" dirty="0">
                          <a:effectLst/>
                          <a:latin typeface="思源黑体 CN Normal" pitchFamily="34" charset="-122"/>
                          <a:ea typeface="思源黑体 CN Normal" pitchFamily="34" charset="-122"/>
                        </a:rPr>
                        <a:t>人源</a:t>
                      </a:r>
                      <a:r>
                        <a:rPr lang="en-US" sz="1000" u="none" strike="noStrike" dirty="0">
                          <a:effectLst/>
                          <a:latin typeface="思源黑体 CN Normal" pitchFamily="34" charset="-122"/>
                          <a:ea typeface="思源黑体 CN Normal" pitchFamily="34" charset="-122"/>
                        </a:rPr>
                        <a:t>MRC-5</a:t>
                      </a:r>
                      <a:r>
                        <a:rPr lang="zh-CN" altLang="en-US" sz="1000" u="none" strike="noStrike" dirty="0">
                          <a:effectLst/>
                          <a:latin typeface="思源黑体 CN Normal" pitchFamily="34" charset="-122"/>
                          <a:ea typeface="思源黑体 CN Normal" pitchFamily="34" charset="-122"/>
                        </a:rPr>
                        <a:t>细胞</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病毒抗原</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r>
              <a:tr h="151628">
                <a:tc vMerge="1">
                  <a:tcPr/>
                </a:tc>
                <a:tc vMerge="1">
                  <a:tcPr/>
                </a:tc>
                <a:tc>
                  <a:txBody>
                    <a:bodyPr/>
                    <a:lstStyle/>
                    <a:p>
                      <a:pPr algn="ctr" fontAlgn="ctr"/>
                      <a:r>
                        <a:rPr lang="zh-CN" altLang="en-US" sz="1000" u="none" strike="noStrike" dirty="0">
                          <a:effectLst/>
                          <a:latin typeface="思源黑体 CN Normal" pitchFamily="34" charset="-122"/>
                          <a:ea typeface="思源黑体 CN Normal" pitchFamily="34" charset="-122"/>
                        </a:rPr>
                        <a:t>同种属同组织类型细胞</a:t>
                      </a:r>
                      <a:r>
                        <a:rPr lang="en-US" altLang="zh-CN" sz="1000" u="none" strike="noStrike" dirty="0">
                          <a:effectLst/>
                          <a:latin typeface="思源黑体 CN Normal" pitchFamily="34" charset="-122"/>
                          <a:ea typeface="思源黑体 CN Normal" pitchFamily="34" charset="-122"/>
                        </a:rPr>
                        <a:t>CHO-K1</a:t>
                      </a:r>
                      <a:endParaRPr lang="en-US" altLang="zh-CN"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病原抗原</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r>
              <a:tr h="151628">
                <a:tc vMerge="1">
                  <a:tcPr/>
                </a:tc>
                <a:tc vMerge="1">
                  <a:tcPr/>
                </a:tc>
                <a:tc>
                  <a:txBody>
                    <a:bodyPr/>
                    <a:lstStyle/>
                    <a:p>
                      <a:pPr algn="ctr" fontAlgn="ctr"/>
                      <a:r>
                        <a:rPr lang="en-US" sz="1000" u="none" strike="noStrike" dirty="0">
                          <a:effectLst/>
                          <a:latin typeface="思源黑体 CN Normal" pitchFamily="34" charset="-122"/>
                          <a:ea typeface="思源黑体 CN Normal" pitchFamily="34" charset="-122"/>
                        </a:rPr>
                        <a:t>BT</a:t>
                      </a:r>
                      <a:r>
                        <a:rPr lang="zh-CN" altLang="en-US" sz="1000" u="none" strike="noStrike" dirty="0">
                          <a:effectLst/>
                          <a:latin typeface="思源黑体 CN Normal" pitchFamily="34" charset="-122"/>
                          <a:ea typeface="思源黑体 CN Normal" pitchFamily="34" charset="-122"/>
                        </a:rPr>
                        <a:t>细胞</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病毒抗原</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r>
              <a:tr h="151628">
                <a:tc vMerge="1">
                  <a:tcPr/>
                </a:tc>
                <a:tc vMerge="1">
                  <a:tcPr/>
                </a:tc>
                <a:tc>
                  <a:txBody>
                    <a:bodyPr/>
                    <a:lstStyle/>
                    <a:p>
                      <a:pPr algn="ctr" fontAlgn="ctr"/>
                      <a:r>
                        <a:rPr lang="en-US" sz="1000" u="none" strike="noStrike">
                          <a:effectLst/>
                          <a:latin typeface="思源黑体 CN Normal" pitchFamily="34" charset="-122"/>
                          <a:ea typeface="思源黑体 CN Normal" pitchFamily="34" charset="-122"/>
                        </a:rPr>
                        <a:t>MDBK(NBL-1)</a:t>
                      </a:r>
                      <a:r>
                        <a:rPr lang="zh-CN" altLang="en-US" sz="1000" u="none" strike="noStrike">
                          <a:effectLst/>
                          <a:latin typeface="思源黑体 CN Normal" pitchFamily="34" charset="-122"/>
                          <a:ea typeface="思源黑体 CN Normal" pitchFamily="34" charset="-122"/>
                        </a:rPr>
                        <a:t>细胞</a:t>
                      </a:r>
                      <a:endParaRPr lang="zh-CN" altLang="en-US" sz="1000" b="0" i="0" u="none" strike="noStrike">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c>
                  <a:txBody>
                    <a:bodyPr/>
                    <a:lstStyle/>
                    <a:p>
                      <a:pPr algn="ctr" fontAlgn="ctr"/>
                      <a:r>
                        <a:rPr lang="zh-CN" altLang="en-US" sz="1000" u="none" strike="noStrike" dirty="0">
                          <a:effectLst/>
                          <a:latin typeface="思源黑体 CN Normal" pitchFamily="34" charset="-122"/>
                          <a:ea typeface="思源黑体 CN Normal" pitchFamily="34" charset="-122"/>
                        </a:rPr>
                        <a:t>病毒抗原</a:t>
                      </a:r>
                      <a:endParaRPr lang="zh-CN" altLang="en-US" sz="1000" b="0" i="0" u="none" strike="noStrike" dirty="0">
                        <a:solidFill>
                          <a:srgbClr val="000000"/>
                        </a:solidFill>
                        <a:effectLst/>
                        <a:latin typeface="思源黑体 CN Normal" pitchFamily="34" charset="-122"/>
                        <a:ea typeface="思源黑体 CN Normal" pitchFamily="34" charset="-122"/>
                      </a:endParaRPr>
                    </a:p>
                  </a:txBody>
                  <a:tcPr marL="5454" marR="5454" marT="5454" marB="0" anchor="ctr">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3294492"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病毒检测方法归类及介绍</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sp>
        <p:nvSpPr>
          <p:cNvPr id="13" name="文本框 12"/>
          <p:cNvSpPr txBox="1"/>
          <p:nvPr/>
        </p:nvSpPr>
        <p:spPr>
          <a:xfrm>
            <a:off x="3779934" y="1169815"/>
            <a:ext cx="1728144" cy="307777"/>
          </a:xfrm>
          <a:prstGeom prst="rect">
            <a:avLst/>
          </a:prstGeom>
          <a:noFill/>
        </p:spPr>
        <p:txBody>
          <a:bodyPr vert="horz" wrap="square" rtlCol="0">
            <a:spAutoFit/>
          </a:bodyPr>
          <a:lstStyle/>
          <a:p>
            <a:r>
              <a:rPr lang="zh-CN" altLang="en-US" sz="1400" b="1" dirty="0">
                <a:latin typeface="思源黑体 CN Normal" pitchFamily="34" charset="-122"/>
                <a:ea typeface="思源黑体 CN Normal" pitchFamily="34" charset="-122"/>
              </a:rPr>
              <a:t>病毒检测方法归类</a:t>
            </a:r>
            <a:endParaRPr lang="zh-CN" altLang="en-US" sz="1400" b="1" dirty="0">
              <a:latin typeface="思源黑体 CN Normal" pitchFamily="34" charset="-122"/>
              <a:ea typeface="思源黑体 CN Normal" pitchFamily="34" charset="-122"/>
            </a:endParaRPr>
          </a:p>
        </p:txBody>
      </p:sp>
      <p:graphicFrame>
        <p:nvGraphicFramePr>
          <p:cNvPr id="3" name="表格 2"/>
          <p:cNvGraphicFramePr>
            <a:graphicFrameLocks noGrp="1"/>
          </p:cNvGraphicFramePr>
          <p:nvPr/>
        </p:nvGraphicFramePr>
        <p:xfrm>
          <a:off x="1345089" y="1563666"/>
          <a:ext cx="6971222" cy="2592216"/>
        </p:xfrm>
        <a:graphic>
          <a:graphicData uri="http://schemas.openxmlformats.org/drawingml/2006/table">
            <a:tbl>
              <a:tblPr>
                <a:tableStyleId>{5C22544A-7EE6-4342-B048-85BDC9FD1C3A}</a:tableStyleId>
              </a:tblPr>
              <a:tblGrid>
                <a:gridCol w="1282749"/>
                <a:gridCol w="2016168"/>
                <a:gridCol w="2088174"/>
                <a:gridCol w="1584131"/>
              </a:tblGrid>
              <a:tr h="360030">
                <a:tc>
                  <a:txBody>
                    <a:bodyPr/>
                    <a:lstStyle/>
                    <a:p>
                      <a:pPr algn="ctr" fontAlgn="ctr"/>
                      <a:r>
                        <a:rPr lang="zh-CN" altLang="en-US" sz="1100" b="1" u="none" strike="noStrike" dirty="0">
                          <a:solidFill>
                            <a:schemeClr val="bg1"/>
                          </a:solidFill>
                          <a:effectLst/>
                          <a:ea typeface="思源黑体 CN Normal"/>
                        </a:rPr>
                        <a:t>检测方法类别</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检测方法主项</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检测方法子项</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检测对象</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r>
              <a:tr h="180975">
                <a:tc rowSpan="12">
                  <a:txBody>
                    <a:bodyPr/>
                    <a:lstStyle/>
                    <a:p>
                      <a:pPr algn="ctr" fontAlgn="ctr"/>
                      <a:r>
                        <a:rPr lang="zh-CN" altLang="en-US" sz="1100" u="none" strike="noStrike" dirty="0">
                          <a:effectLst/>
                          <a:latin typeface="思源黑体 CN Normal" pitchFamily="34" charset="-122"/>
                          <a:ea typeface="思源黑体 CN Normal" pitchFamily="34" charset="-122"/>
                        </a:rPr>
                        <a:t>免疫学方法</a:t>
                      </a:r>
                      <a:endParaRPr lang="zh-CN" altLang="en-US" sz="1100" b="1"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rowSpan="3">
                  <a:txBody>
                    <a:bodyPr/>
                    <a:lstStyle/>
                    <a:p>
                      <a:pPr algn="ctr" fontAlgn="ctr"/>
                      <a:r>
                        <a:rPr lang="zh-CN" altLang="en-US" sz="1100" u="none" strike="noStrike" dirty="0">
                          <a:effectLst/>
                          <a:latin typeface="思源黑体 CN Normal" pitchFamily="34" charset="-122"/>
                          <a:ea typeface="思源黑体 CN Normal" pitchFamily="34" charset="-122"/>
                        </a:rPr>
                        <a:t>不同细胞传代培养检查红细胞凝集试验</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猴源</a:t>
                      </a:r>
                      <a:r>
                        <a:rPr lang="en-US" sz="1100" u="none" strike="noStrike" dirty="0">
                          <a:effectLst/>
                          <a:latin typeface="思源黑体 CN Normal" pitchFamily="34" charset="-122"/>
                          <a:ea typeface="思源黑体 CN Normal" pitchFamily="34" charset="-122"/>
                        </a:rPr>
                        <a:t>Vero</a:t>
                      </a:r>
                      <a:r>
                        <a:rPr lang="zh-CN" altLang="en-US" sz="1100" u="none" strike="noStrike" dirty="0">
                          <a:effectLst/>
                          <a:latin typeface="思源黑体 CN Normal" pitchFamily="34" charset="-122"/>
                          <a:ea typeface="思源黑体 CN Normal" pitchFamily="34" charset="-122"/>
                        </a:rPr>
                        <a:t>细胞</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人源</a:t>
                      </a:r>
                      <a:r>
                        <a:rPr lang="en-US" sz="1100" u="none" strike="noStrike" dirty="0">
                          <a:effectLst/>
                          <a:latin typeface="思源黑体 CN Normal" pitchFamily="34" charset="-122"/>
                          <a:ea typeface="思源黑体 CN Normal" pitchFamily="34" charset="-122"/>
                        </a:rPr>
                        <a:t>MRC-5</a:t>
                      </a:r>
                      <a:r>
                        <a:rPr lang="zh-CN" altLang="en-US" sz="1100" u="none" strike="noStrike" dirty="0">
                          <a:effectLst/>
                          <a:latin typeface="思源黑体 CN Normal" pitchFamily="34" charset="-122"/>
                          <a:ea typeface="思源黑体 CN Normal" pitchFamily="34" charset="-122"/>
                        </a:rPr>
                        <a:t>细胞</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同种属同组织类型细胞</a:t>
                      </a:r>
                      <a:r>
                        <a:rPr lang="en-US" altLang="zh-CN" sz="1100" u="none" strike="noStrike" dirty="0">
                          <a:effectLst/>
                          <a:latin typeface="思源黑体 CN Normal" pitchFamily="34" charset="-122"/>
                          <a:ea typeface="思源黑体 CN Normal" pitchFamily="34" charset="-122"/>
                        </a:rPr>
                        <a:t>CHO-K1</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rowSpan="4">
                  <a:txBody>
                    <a:bodyPr/>
                    <a:lstStyle/>
                    <a:p>
                      <a:pPr algn="ctr" fontAlgn="ctr"/>
                      <a:r>
                        <a:rPr lang="zh-CN" altLang="en-US" sz="1100" u="none" strike="noStrike" dirty="0">
                          <a:effectLst/>
                          <a:latin typeface="思源黑体 CN Normal" pitchFamily="34" charset="-122"/>
                          <a:ea typeface="思源黑体 CN Normal" pitchFamily="34" charset="-122"/>
                        </a:rPr>
                        <a:t>小鼠特异性抗体产生试验</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乳鼠</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a:effectLst/>
                          <a:latin typeface="思源黑体 CN Normal" pitchFamily="34" charset="-122"/>
                          <a:ea typeface="思源黑体 CN Normal" pitchFamily="34" charset="-122"/>
                        </a:rPr>
                        <a:t>病毒抗原</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vMerge="1">
                  <a:tcPr/>
                </a:tc>
                <a:tc>
                  <a:txBody>
                    <a:bodyPr/>
                    <a:lstStyle/>
                    <a:p>
                      <a:pPr algn="ctr" fontAlgn="ctr"/>
                      <a:r>
                        <a:rPr lang="en-US" altLang="zh-CN" sz="1100" u="none" strike="noStrike" dirty="0">
                          <a:effectLst/>
                          <a:latin typeface="思源黑体 CN Normal" pitchFamily="34" charset="-122"/>
                          <a:ea typeface="思源黑体 CN Normal" pitchFamily="34" charset="-122"/>
                        </a:rPr>
                        <a:t>3-4</a:t>
                      </a:r>
                      <a:r>
                        <a:rPr lang="zh-CN" altLang="en-US" sz="1100" u="none" strike="noStrike" dirty="0">
                          <a:effectLst/>
                          <a:latin typeface="思源黑体 CN Normal" pitchFamily="34" charset="-122"/>
                          <a:ea typeface="思源黑体 CN Normal" pitchFamily="34" charset="-122"/>
                        </a:rPr>
                        <a:t>周龄小鼠</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a:effectLst/>
                          <a:latin typeface="思源黑体 CN Normal" pitchFamily="34" charset="-122"/>
                          <a:ea typeface="思源黑体 CN Normal" pitchFamily="34" charset="-122"/>
                        </a:rPr>
                        <a:t>病毒抗原</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vMerge="1">
                  <a:tcPr/>
                </a:tc>
                <a:tc>
                  <a:txBody>
                    <a:bodyPr/>
                    <a:lstStyle/>
                    <a:p>
                      <a:pPr algn="ctr" fontAlgn="ctr"/>
                      <a:r>
                        <a:rPr lang="en-US" altLang="zh-CN" sz="1100" u="none" strike="noStrike" dirty="0">
                          <a:effectLst/>
                          <a:latin typeface="思源黑体 CN Normal" pitchFamily="34" charset="-122"/>
                          <a:ea typeface="思源黑体 CN Normal" pitchFamily="34" charset="-122"/>
                        </a:rPr>
                        <a:t>6-8</a:t>
                      </a:r>
                      <a:r>
                        <a:rPr lang="zh-CN" altLang="en-US" sz="1100" u="none" strike="noStrike" dirty="0">
                          <a:effectLst/>
                          <a:latin typeface="思源黑体 CN Normal" pitchFamily="34" charset="-122"/>
                          <a:ea typeface="思源黑体 CN Normal" pitchFamily="34" charset="-122"/>
                        </a:rPr>
                        <a:t>周龄小鼠</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vMerge="1">
                  <a:tcPr/>
                </a:tc>
                <a:tc>
                  <a:txBody>
                    <a:bodyPr/>
                    <a:lstStyle/>
                    <a:p>
                      <a:pPr algn="ctr" fontAlgn="ctr"/>
                      <a:r>
                        <a:rPr lang="zh-CN" altLang="en-US" sz="1100" u="none" strike="noStrike">
                          <a:effectLst/>
                          <a:latin typeface="思源黑体 CN Normal" pitchFamily="34" charset="-122"/>
                          <a:ea typeface="思源黑体 CN Normal" pitchFamily="34" charset="-122"/>
                        </a:rPr>
                        <a:t>其他</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rowSpan="2">
                  <a:txBody>
                    <a:bodyPr/>
                    <a:lstStyle/>
                    <a:p>
                      <a:pPr algn="ctr" fontAlgn="ctr"/>
                      <a:r>
                        <a:rPr lang="zh-CN" altLang="en-US" sz="1100" u="none" strike="noStrike" dirty="0">
                          <a:effectLst/>
                          <a:latin typeface="思源黑体 CN Normal" pitchFamily="34" charset="-122"/>
                          <a:ea typeface="思源黑体 CN Normal" pitchFamily="34" charset="-122"/>
                        </a:rPr>
                        <a:t>酶联免疫吸附法（</a:t>
                      </a:r>
                      <a:r>
                        <a:rPr lang="en-US" sz="1100" u="none" strike="noStrike" dirty="0">
                          <a:effectLst/>
                          <a:latin typeface="思源黑体 CN Normal" pitchFamily="34" charset="-122"/>
                          <a:ea typeface="思源黑体 CN Normal" pitchFamily="34" charset="-122"/>
                        </a:rPr>
                        <a:t>ELISA)</a:t>
                      </a:r>
                      <a:endParaRPr 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双抗原（体）夹心法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间接法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免疫荧光法（</a:t>
                      </a:r>
                      <a:r>
                        <a:rPr lang="en-US" altLang="zh-CN" sz="1100" u="none" strike="noStrike" dirty="0">
                          <a:effectLst/>
                          <a:latin typeface="思源黑体 CN Normal" pitchFamily="34" charset="-122"/>
                          <a:ea typeface="思源黑体 CN Normal" pitchFamily="34" charset="-122"/>
                        </a:rPr>
                        <a:t>IFA</a:t>
                      </a:r>
                      <a:r>
                        <a:rPr lang="zh-CN" altLang="en-US" sz="1100" u="none" strike="noStrike" dirty="0">
                          <a:effectLst/>
                          <a:latin typeface="思源黑体 CN Normal" pitchFamily="34" charset="-122"/>
                          <a:ea typeface="思源黑体 CN Normal" pitchFamily="34" charset="-122"/>
                        </a:rPr>
                        <a:t>）</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r>
              <a:tr h="180975">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酶标斑点免疫法（</a:t>
                      </a:r>
                      <a:r>
                        <a:rPr lang="en-US" altLang="zh-CN" sz="1100" u="none" strike="noStrike" dirty="0">
                          <a:effectLst/>
                          <a:latin typeface="思源黑体 CN Normal" pitchFamily="34" charset="-122"/>
                          <a:ea typeface="思源黑体 CN Normal" pitchFamily="34" charset="-122"/>
                        </a:rPr>
                        <a:t>E-DBA)</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感染性病毒颗粒</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241461">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单向免疫扩散法（</a:t>
                      </a:r>
                      <a:r>
                        <a:rPr lang="en-US" altLang="zh-CN" sz="1100" u="none" strike="noStrike" dirty="0">
                          <a:effectLst/>
                          <a:latin typeface="思源黑体 CN Normal" pitchFamily="34" charset="-122"/>
                          <a:ea typeface="思源黑体 CN Normal" pitchFamily="34" charset="-122"/>
                        </a:rPr>
                        <a:t>SRID)</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感染性病毒颗粒</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3294492"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病毒检测方法归类及介绍</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sp>
        <p:nvSpPr>
          <p:cNvPr id="13" name="文本框 12"/>
          <p:cNvSpPr txBox="1"/>
          <p:nvPr/>
        </p:nvSpPr>
        <p:spPr>
          <a:xfrm>
            <a:off x="3779934" y="1169815"/>
            <a:ext cx="1728144" cy="307777"/>
          </a:xfrm>
          <a:prstGeom prst="rect">
            <a:avLst/>
          </a:prstGeom>
          <a:noFill/>
        </p:spPr>
        <p:txBody>
          <a:bodyPr vert="horz" wrap="square" rtlCol="0">
            <a:spAutoFit/>
          </a:bodyPr>
          <a:lstStyle/>
          <a:p>
            <a:r>
              <a:rPr lang="zh-CN" altLang="en-US" sz="1400" b="1" dirty="0">
                <a:latin typeface="思源黑体 CN Normal" pitchFamily="34" charset="-122"/>
                <a:ea typeface="思源黑体 CN Normal" pitchFamily="34" charset="-122"/>
              </a:rPr>
              <a:t>病毒检测方法归类</a:t>
            </a:r>
            <a:endParaRPr lang="zh-CN" altLang="en-US" sz="1400" b="1" dirty="0">
              <a:latin typeface="思源黑体 CN Normal" pitchFamily="34" charset="-122"/>
              <a:ea typeface="思源黑体 CN Normal" pitchFamily="34" charset="-122"/>
            </a:endParaRPr>
          </a:p>
        </p:txBody>
      </p:sp>
      <p:graphicFrame>
        <p:nvGraphicFramePr>
          <p:cNvPr id="2" name="表格 1"/>
          <p:cNvGraphicFramePr>
            <a:graphicFrameLocks noGrp="1"/>
          </p:cNvGraphicFramePr>
          <p:nvPr/>
        </p:nvGraphicFramePr>
        <p:xfrm>
          <a:off x="1187718" y="1549241"/>
          <a:ext cx="6984582" cy="2727130"/>
        </p:xfrm>
        <a:graphic>
          <a:graphicData uri="http://schemas.openxmlformats.org/drawingml/2006/table">
            <a:tbl>
              <a:tblPr>
                <a:tableStyleId>{5C22544A-7EE6-4342-B048-85BDC9FD1C3A}</a:tableStyleId>
              </a:tblPr>
              <a:tblGrid>
                <a:gridCol w="1368114"/>
                <a:gridCol w="1800150"/>
                <a:gridCol w="2242900"/>
                <a:gridCol w="1573418"/>
              </a:tblGrid>
              <a:tr h="374455">
                <a:tc>
                  <a:txBody>
                    <a:bodyPr/>
                    <a:lstStyle/>
                    <a:p>
                      <a:pPr algn="ctr" fontAlgn="ctr"/>
                      <a:r>
                        <a:rPr lang="zh-CN" altLang="en-US" sz="1100" b="1" u="none" strike="noStrike" dirty="0">
                          <a:solidFill>
                            <a:schemeClr val="bg1"/>
                          </a:solidFill>
                          <a:effectLst/>
                          <a:ea typeface="思源黑体 CN Normal"/>
                        </a:rPr>
                        <a:t>检测方法类别</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检测方法主项</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检测方法子项</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100" b="1" u="none" strike="noStrike" dirty="0">
                          <a:solidFill>
                            <a:schemeClr val="bg1"/>
                          </a:solidFill>
                          <a:effectLst/>
                          <a:ea typeface="思源黑体 CN Normal"/>
                        </a:rPr>
                        <a:t>检测对象</a:t>
                      </a:r>
                      <a:endParaRPr lang="zh-CN" altLang="en-US" sz="11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r>
              <a:tr h="180975">
                <a:tc rowSpan="8">
                  <a:txBody>
                    <a:bodyPr/>
                    <a:lstStyle/>
                    <a:p>
                      <a:pPr algn="ctr" fontAlgn="ctr"/>
                      <a:r>
                        <a:rPr lang="zh-CN" altLang="en-US" sz="1100" u="none" strike="noStrike" dirty="0">
                          <a:effectLst/>
                          <a:latin typeface="思源黑体 CN Normal" pitchFamily="34" charset="-122"/>
                          <a:ea typeface="思源黑体 CN Normal" pitchFamily="34" charset="-122"/>
                        </a:rPr>
                        <a:t>分子生物学方法</a:t>
                      </a:r>
                      <a:endParaRPr lang="zh-CN" altLang="en-US" sz="1100" b="1"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noFill/>
                  </a:tcPr>
                </a:tc>
                <a:tc>
                  <a:txBody>
                    <a:bodyPr/>
                    <a:lstStyle/>
                    <a:p>
                      <a:pPr algn="ctr" fontAlgn="ctr"/>
                      <a:r>
                        <a:rPr lang="zh-CN" altLang="en-US" sz="1100" u="none" strike="noStrike" dirty="0">
                          <a:effectLst/>
                          <a:latin typeface="思源黑体 CN Normal" pitchFamily="34" charset="-122"/>
                          <a:ea typeface="思源黑体 CN Normal" pitchFamily="34" charset="-122"/>
                        </a:rPr>
                        <a:t>核酸分子杂交技术</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病毒核酸</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rowSpan="7">
                  <a:txBody>
                    <a:bodyPr/>
                    <a:lstStyle/>
                    <a:p>
                      <a:pPr algn="ctr" fontAlgn="ctr"/>
                      <a:r>
                        <a:rPr lang="zh-CN" altLang="en-US" sz="1100" u="none" strike="noStrike" dirty="0">
                          <a:effectLst/>
                          <a:latin typeface="思源黑体 CN Normal" pitchFamily="34" charset="-122"/>
                          <a:ea typeface="思源黑体 CN Normal" pitchFamily="34" charset="-122"/>
                        </a:rPr>
                        <a:t>聚合酶链式反应（</a:t>
                      </a:r>
                      <a:r>
                        <a:rPr lang="en-US" altLang="zh-CN" sz="1100" u="none" strike="noStrike" dirty="0">
                          <a:effectLst/>
                          <a:latin typeface="思源黑体 CN Normal" pitchFamily="34" charset="-122"/>
                          <a:ea typeface="思源黑体 CN Normal" pitchFamily="34" charset="-122"/>
                        </a:rPr>
                        <a:t>PCR)</a:t>
                      </a:r>
                      <a:r>
                        <a:rPr lang="zh-CN" altLang="en-US" sz="1100" u="none" strike="noStrike" dirty="0">
                          <a:effectLst/>
                          <a:latin typeface="思源黑体 CN Normal" pitchFamily="34" charset="-122"/>
                          <a:ea typeface="思源黑体 CN Normal" pitchFamily="34" charset="-122"/>
                        </a:rPr>
                        <a:t>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转录介导扩增（</a:t>
                      </a:r>
                      <a:r>
                        <a:rPr lang="en-US" altLang="zh-CN" sz="1100" u="none" strike="noStrike" dirty="0">
                          <a:effectLst/>
                          <a:latin typeface="思源黑体 CN Normal" pitchFamily="34" charset="-122"/>
                          <a:ea typeface="思源黑体 CN Normal" pitchFamily="34" charset="-122"/>
                        </a:rPr>
                        <a:t>TMA</a:t>
                      </a:r>
                      <a:r>
                        <a:rPr lang="zh-CN" altLang="en-US" sz="1100" u="none" strike="noStrike" dirty="0">
                          <a:effectLst/>
                          <a:latin typeface="思源黑体 CN Normal" pitchFamily="34" charset="-122"/>
                          <a:ea typeface="思源黑体 CN Normal" pitchFamily="34" charset="-122"/>
                        </a:rPr>
                        <a:t>）法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病毒核酸</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传统</a:t>
                      </a:r>
                      <a:r>
                        <a:rPr lang="en-US" sz="1100" u="none" strike="noStrike" dirty="0">
                          <a:effectLst/>
                          <a:latin typeface="思源黑体 CN Normal" pitchFamily="34" charset="-122"/>
                          <a:ea typeface="思源黑体 CN Normal" pitchFamily="34" charset="-122"/>
                        </a:rPr>
                        <a:t>PCR</a:t>
                      </a:r>
                      <a:r>
                        <a:rPr lang="zh-CN" altLang="en-US" sz="1100" u="none" strike="noStrike" dirty="0">
                          <a:effectLst/>
                          <a:latin typeface="思源黑体 CN Normal" pitchFamily="34" charset="-122"/>
                          <a:ea typeface="思源黑体 CN Normal" pitchFamily="34" charset="-122"/>
                        </a:rPr>
                        <a:t>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病毒核酸</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实时荧光定量</a:t>
                      </a:r>
                      <a:r>
                        <a:rPr lang="en-US" altLang="zh-CN" sz="1100" u="none" strike="noStrike" dirty="0">
                          <a:effectLst/>
                          <a:latin typeface="思源黑体 CN Normal" pitchFamily="34" charset="-122"/>
                          <a:ea typeface="思源黑体 CN Normal" pitchFamily="34" charset="-122"/>
                        </a:rPr>
                        <a:t>PCR</a:t>
                      </a:r>
                      <a:r>
                        <a:rPr lang="zh-CN" altLang="en-US" sz="1100" u="none" strike="noStrike" dirty="0">
                          <a:effectLst/>
                          <a:latin typeface="思源黑体 CN Normal" pitchFamily="34" charset="-122"/>
                          <a:ea typeface="思源黑体 CN Normal" pitchFamily="34" charset="-122"/>
                        </a:rPr>
                        <a:t>（</a:t>
                      </a:r>
                      <a:r>
                        <a:rPr lang="en-US" altLang="zh-CN" sz="1100" u="none" strike="noStrike" dirty="0">
                          <a:effectLst/>
                          <a:latin typeface="思源黑体 CN Normal" pitchFamily="34" charset="-122"/>
                          <a:ea typeface="思源黑体 CN Normal" pitchFamily="34" charset="-122"/>
                        </a:rPr>
                        <a:t>qPCR)</a:t>
                      </a:r>
                      <a:r>
                        <a:rPr lang="zh-CN" altLang="en-US" sz="1100" u="none" strike="noStrike" dirty="0">
                          <a:effectLst/>
                          <a:latin typeface="思源黑体 CN Normal" pitchFamily="34" charset="-122"/>
                          <a:ea typeface="思源黑体 CN Normal" pitchFamily="34" charset="-122"/>
                        </a:rPr>
                        <a:t>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a:effectLst/>
                          <a:latin typeface="思源黑体 CN Normal" pitchFamily="34" charset="-122"/>
                          <a:ea typeface="思源黑体 CN Normal" pitchFamily="34" charset="-122"/>
                        </a:rPr>
                        <a:t>病毒核酸</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逆转录</a:t>
                      </a:r>
                      <a:r>
                        <a:rPr lang="en-US" sz="1100" u="none" strike="noStrike" dirty="0">
                          <a:effectLst/>
                          <a:latin typeface="思源黑体 CN Normal" pitchFamily="34" charset="-122"/>
                          <a:ea typeface="思源黑体 CN Normal" pitchFamily="34" charset="-122"/>
                        </a:rPr>
                        <a:t>PCR(RT-PCR)</a:t>
                      </a:r>
                      <a:r>
                        <a:rPr lang="zh-CN" altLang="en-US" sz="1100" u="none" strike="noStrike" dirty="0">
                          <a:effectLst/>
                          <a:latin typeface="思源黑体 CN Normal" pitchFamily="34" charset="-122"/>
                          <a:ea typeface="思源黑体 CN Normal" pitchFamily="34" charset="-122"/>
                        </a:rPr>
                        <a:t>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病毒核酸</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荧光实时逆转录</a:t>
                      </a:r>
                      <a:r>
                        <a:rPr lang="en-US" altLang="zh-CN" sz="1100" u="none" strike="noStrike" dirty="0">
                          <a:effectLst/>
                          <a:latin typeface="思源黑体 CN Normal" pitchFamily="34" charset="-122"/>
                          <a:ea typeface="思源黑体 CN Normal" pitchFamily="34" charset="-122"/>
                        </a:rPr>
                        <a:t>PCR(</a:t>
                      </a:r>
                      <a:r>
                        <a:rPr lang="en-US" altLang="zh-CN" sz="1100" u="none" strike="noStrike" dirty="0" err="1">
                          <a:effectLst/>
                          <a:latin typeface="思源黑体 CN Normal" pitchFamily="34" charset="-122"/>
                          <a:ea typeface="思源黑体 CN Normal" pitchFamily="34" charset="-122"/>
                        </a:rPr>
                        <a:t>qRT</a:t>
                      </a:r>
                      <a:r>
                        <a:rPr lang="en-US" altLang="zh-CN" sz="1100" u="none" strike="noStrike" dirty="0">
                          <a:effectLst/>
                          <a:latin typeface="思源黑体 CN Normal" pitchFamily="34" charset="-122"/>
                          <a:ea typeface="思源黑体 CN Normal" pitchFamily="34" charset="-122"/>
                        </a:rPr>
                        <a:t>-PCR)</a:t>
                      </a:r>
                      <a:r>
                        <a:rPr lang="zh-CN" altLang="en-US" sz="1100" u="none" strike="noStrike" dirty="0">
                          <a:effectLst/>
                          <a:latin typeface="思源黑体 CN Normal" pitchFamily="34" charset="-122"/>
                          <a:ea typeface="思源黑体 CN Normal" pitchFamily="34" charset="-122"/>
                        </a:rPr>
                        <a:t>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病毒核酸</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产物增强逆转录酶检测（</a:t>
                      </a:r>
                      <a:r>
                        <a:rPr lang="en-US" altLang="zh-CN" sz="1100" u="none" strike="noStrike" dirty="0">
                          <a:effectLst/>
                          <a:latin typeface="思源黑体 CN Normal" pitchFamily="34" charset="-122"/>
                          <a:ea typeface="思源黑体 CN Normal" pitchFamily="34" charset="-122"/>
                        </a:rPr>
                        <a:t>PERT)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病毒逆转录酶</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vMerge="1">
                  <a:tcPr/>
                </a:tc>
                <a:tc>
                  <a:txBody>
                    <a:bodyPr/>
                    <a:lstStyle/>
                    <a:p>
                      <a:pPr algn="ctr" fontAlgn="ctr"/>
                      <a:r>
                        <a:rPr lang="zh-CN" altLang="en-US" sz="1100" u="none" strike="noStrike">
                          <a:effectLst/>
                          <a:latin typeface="思源黑体 CN Normal" pitchFamily="34" charset="-122"/>
                          <a:ea typeface="思源黑体 CN Normal" pitchFamily="34" charset="-122"/>
                        </a:rPr>
                        <a:t>巢式</a:t>
                      </a:r>
                      <a:r>
                        <a:rPr lang="en-US" sz="1100" u="none" strike="noStrike">
                          <a:effectLst/>
                          <a:latin typeface="思源黑体 CN Normal" pitchFamily="34" charset="-122"/>
                          <a:ea typeface="思源黑体 CN Normal" pitchFamily="34" charset="-122"/>
                        </a:rPr>
                        <a:t>PCR（nPCR)</a:t>
                      </a:r>
                      <a:r>
                        <a:rPr lang="zh-CN" altLang="en-US" sz="1100" u="none" strike="noStrike">
                          <a:effectLst/>
                          <a:latin typeface="思源黑体 CN Normal" pitchFamily="34" charset="-122"/>
                          <a:ea typeface="思源黑体 CN Normal" pitchFamily="34" charset="-122"/>
                        </a:rPr>
                        <a:t>法</a:t>
                      </a:r>
                      <a:endParaRPr lang="zh-CN" altLang="en-US" sz="1100" b="0" i="0" u="none" strike="noStrike">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病毒核酸</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rowSpan="5">
                  <a:txBody>
                    <a:bodyPr/>
                    <a:lstStyle/>
                    <a:p>
                      <a:pPr algn="ctr" fontAlgn="ctr"/>
                      <a:r>
                        <a:rPr lang="zh-CN" altLang="en-US" sz="1100" u="none" strike="noStrike" dirty="0">
                          <a:effectLst/>
                          <a:latin typeface="思源黑体 CN Normal" pitchFamily="34" charset="-122"/>
                          <a:ea typeface="思源黑体 CN Normal" pitchFamily="34" charset="-122"/>
                        </a:rPr>
                        <a:t>其他方法</a:t>
                      </a:r>
                      <a:endParaRPr lang="zh-CN" altLang="en-US" sz="1100" b="1"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lnB w="12700" cap="flat" cmpd="sng" algn="ctr">
                      <a:solidFill>
                        <a:schemeClr val="bg1">
                          <a:lumMod val="95000"/>
                        </a:schemeClr>
                      </a:solidFill>
                      <a:prstDash val="solid"/>
                      <a:round/>
                      <a:headEnd type="none" w="med" len="med"/>
                      <a:tailEnd type="none" w="med" len="med"/>
                    </a:lnB>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流式细胞技术（</a:t>
                      </a:r>
                      <a:r>
                        <a:rPr lang="en-US" altLang="zh-CN" sz="1100" u="none" strike="noStrike" dirty="0">
                          <a:effectLst/>
                          <a:latin typeface="思源黑体 CN Normal" pitchFamily="34" charset="-122"/>
                          <a:ea typeface="思源黑体 CN Normal" pitchFamily="34" charset="-122"/>
                        </a:rPr>
                        <a:t>FCM)</a:t>
                      </a:r>
                      <a:r>
                        <a:rPr lang="zh-CN" altLang="en-US" sz="1100" u="none" strike="noStrike" dirty="0">
                          <a:effectLst/>
                          <a:latin typeface="思源黑体 CN Normal" pitchFamily="34" charset="-122"/>
                          <a:ea typeface="思源黑体 CN Normal" pitchFamily="34" charset="-122"/>
                        </a:rPr>
                        <a:t>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感染性病毒颗粒</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基因芯片技术法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病毒核酸</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蛋白质芯片技术法</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病毒蛋白</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180975">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高效液相色谱法（</a:t>
                      </a:r>
                      <a:r>
                        <a:rPr lang="en-US" altLang="zh-CN" sz="1100" u="none" strike="noStrike" dirty="0">
                          <a:effectLst/>
                          <a:latin typeface="思源黑体 CN Normal" pitchFamily="34" charset="-122"/>
                          <a:ea typeface="思源黑体 CN Normal" pitchFamily="34" charset="-122"/>
                        </a:rPr>
                        <a:t>HPLC)</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病毒抗原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180975">
                <a:tc vMerge="1">
                  <a:tcPr/>
                </a:tc>
                <a:tc>
                  <a:txBody>
                    <a:bodyPr/>
                    <a:lstStyle/>
                    <a:p>
                      <a:pPr algn="ctr" fontAlgn="ctr"/>
                      <a:r>
                        <a:rPr lang="zh-CN" altLang="en-US" sz="1100" u="none" strike="noStrike" dirty="0">
                          <a:effectLst/>
                          <a:latin typeface="思源黑体 CN Normal" pitchFamily="34" charset="-122"/>
                          <a:ea typeface="思源黑体 CN Normal" pitchFamily="34" charset="-122"/>
                        </a:rPr>
                        <a:t>其他</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lnB w="12700" cap="flat" cmpd="sng" algn="ctr">
                      <a:solidFill>
                        <a:schemeClr val="bg1">
                          <a:lumMod val="95000"/>
                        </a:schemeClr>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25" name="TextBox 24"/>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sp>
        <p:nvSpPr>
          <p:cNvPr id="4" name="副标题 2"/>
          <p:cNvSpPr txBox="1"/>
          <p:nvPr/>
        </p:nvSpPr>
        <p:spPr>
          <a:xfrm>
            <a:off x="611560" y="2571750"/>
            <a:ext cx="7920880" cy="1152128"/>
          </a:xfrm>
          <a:prstGeom prst="rect">
            <a:avLst/>
          </a:prstGeom>
        </p:spPr>
        <p:txBody>
          <a:bodyPr>
            <a:normAutofit/>
          </a:bodyPr>
          <a:lstStyle/>
          <a:p>
            <a:pPr algn="ctr">
              <a:lnSpc>
                <a:spcPct val="90000"/>
              </a:lnSpc>
              <a:buFont typeface="Arial" panose="020B0604020202020204" pitchFamily="34" charset="0"/>
              <a:buNone/>
            </a:pPr>
            <a:r>
              <a:rPr lang="zh-CN" altLang="en-US" sz="3600" b="1" dirty="0">
                <a:solidFill>
                  <a:srgbClr val="007E66"/>
                </a:solidFill>
                <a:latin typeface="Poppins" pitchFamily="2" charset="0"/>
                <a:ea typeface="思源黑体 CN Regular" pitchFamily="34" charset="-122"/>
                <a:cs typeface="Poppins" pitchFamily="2" charset="0"/>
              </a:rPr>
              <a:t>病毒污染风险控制策略</a:t>
            </a:r>
            <a:endParaRPr lang="zh-CN" altLang="en-US" sz="3600" b="1" dirty="0">
              <a:solidFill>
                <a:srgbClr val="007E66"/>
              </a:solidFill>
              <a:latin typeface="Poppins" pitchFamily="2" charset="0"/>
              <a:ea typeface="思源黑体 CN Regular"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itchFamily="2" charset="0"/>
                <a:ea typeface="思源黑体 CN Regular" pitchFamily="34" charset="-122"/>
                <a:cs typeface="Poppins" pitchFamily="2" charset="0"/>
              </a:rPr>
              <a:t>04</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6"/>
          <p:cNvSpPr txBox="1">
            <a:spLocks noChangeArrowheads="1"/>
          </p:cNvSpPr>
          <p:nvPr/>
        </p:nvSpPr>
        <p:spPr bwMode="auto">
          <a:xfrm>
            <a:off x="3213712" y="3311783"/>
            <a:ext cx="2857672" cy="307777"/>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zh-CN" altLang="en-US" sz="1400" b="1" dirty="0">
                <a:solidFill>
                  <a:srgbClr val="377D6C"/>
                </a:solidFill>
                <a:latin typeface="思源黑体 CN Normal" pitchFamily="34" charset="-122"/>
                <a:ea typeface="思源黑体 CN Normal" pitchFamily="34" charset="-122"/>
              </a:rPr>
              <a:t>病毒污染风险控制总体策略</a:t>
            </a:r>
            <a:endParaRPr lang="zh-CN" altLang="en-US" sz="1400" b="1" dirty="0">
              <a:solidFill>
                <a:srgbClr val="377D6C"/>
              </a:solidFill>
              <a:latin typeface="思源黑体 CN Normal" pitchFamily="34" charset="-122"/>
              <a:ea typeface="思源黑体 CN Normal" pitchFamily="34" charset="-122"/>
            </a:endParaRPr>
          </a:p>
        </p:txBody>
      </p:sp>
      <p:sp>
        <p:nvSpPr>
          <p:cNvPr id="13" name="文本框 10"/>
          <p:cNvSpPr txBox="1">
            <a:spLocks noChangeArrowheads="1"/>
          </p:cNvSpPr>
          <p:nvPr/>
        </p:nvSpPr>
        <p:spPr bwMode="auto">
          <a:xfrm>
            <a:off x="3213712" y="3727455"/>
            <a:ext cx="3158438" cy="307777"/>
          </a:xfrm>
          <a:prstGeom prst="rect">
            <a:avLst/>
          </a:prstGeom>
          <a:noFill/>
          <a:ln w="9525">
            <a:noFill/>
            <a:miter lim="800000"/>
          </a:ln>
        </p:spPr>
        <p:txBody>
          <a:bodyPr wrap="square">
            <a:spAutoFit/>
          </a:bodyPr>
          <a:lstStyle/>
          <a:p>
            <a:pPr marL="171450" indent="-171450" eaLnBrk="1" hangingPunct="1">
              <a:buFont typeface="Arial" panose="020B0604020202020204" pitchFamily="34" charset="0"/>
              <a:buChar char="•"/>
            </a:pPr>
            <a:r>
              <a:rPr lang="zh-CN" altLang="en-US" sz="1400" b="1" dirty="0">
                <a:solidFill>
                  <a:srgbClr val="377D6C"/>
                </a:solidFill>
                <a:latin typeface="思源黑体 CN Normal" pitchFamily="34" charset="-122"/>
                <a:ea typeface="思源黑体 CN Normal" pitchFamily="34" charset="-122"/>
              </a:rPr>
              <a:t>单克隆抗体制品病毒安全保障</a:t>
            </a:r>
            <a:endParaRPr lang="zh-CN" altLang="en-US" sz="1400" b="1" dirty="0">
              <a:solidFill>
                <a:srgbClr val="377D6C"/>
              </a:solidFill>
              <a:latin typeface="思源黑体 CN Normal" pitchFamily="34" charset="-122"/>
              <a:ea typeface="思源黑体 CN Normal" pitchFamily="34" charset="-122"/>
            </a:endParaRPr>
          </a:p>
        </p:txBody>
      </p:sp>
      <p:sp>
        <p:nvSpPr>
          <p:cNvPr id="20" name="文本框 10"/>
          <p:cNvSpPr txBox="1">
            <a:spLocks noChangeArrowheads="1"/>
          </p:cNvSpPr>
          <p:nvPr/>
        </p:nvSpPr>
        <p:spPr bwMode="auto">
          <a:xfrm>
            <a:off x="3213712" y="4136129"/>
            <a:ext cx="3446462" cy="307777"/>
          </a:xfrm>
          <a:prstGeom prst="rect">
            <a:avLst/>
          </a:prstGeom>
          <a:noFill/>
          <a:ln w="9525">
            <a:noFill/>
            <a:miter lim="800000"/>
          </a:ln>
        </p:spPr>
        <p:txBody>
          <a:bodyPr>
            <a:spAutoFit/>
          </a:bodyPr>
          <a:lstStyle/>
          <a:p>
            <a:pPr eaLnBrk="1" hangingPunct="1">
              <a:buFont typeface="Arial" panose="020B0604020202020204" pitchFamily="34" charset="0"/>
              <a:buChar char="•"/>
            </a:pPr>
            <a:r>
              <a:rPr lang="zh-CN" altLang="en-US" sz="1400" b="1" dirty="0">
                <a:solidFill>
                  <a:srgbClr val="377D6C"/>
                </a:solidFill>
                <a:latin typeface="思源黑体 CN Normal" pitchFamily="34" charset="-122"/>
                <a:ea typeface="思源黑体 CN Normal" pitchFamily="34" charset="-122"/>
              </a:rPr>
              <a:t>  血液制品病毒安全保障</a:t>
            </a:r>
            <a:endParaRPr lang="zh-CN" altLang="en-US" sz="1400" b="1" dirty="0">
              <a:solidFill>
                <a:srgbClr val="377D6C"/>
              </a:solidFill>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5"/>
          <p:cNvPicPr>
            <a:picLocks noChangeAspect="1" noChangeArrowheads="1"/>
          </p:cNvPicPr>
          <p:nvPr/>
        </p:nvPicPr>
        <p:blipFill>
          <a:blip r:embed="rId1" cstate="print"/>
          <a:srcRect t="25958"/>
          <a:stretch>
            <a:fillRect/>
          </a:stretch>
        </p:blipFill>
        <p:spPr bwMode="auto">
          <a:xfrm>
            <a:off x="6205549" y="1695444"/>
            <a:ext cx="2318400" cy="1018839"/>
          </a:xfrm>
          <a:prstGeom prst="rect">
            <a:avLst/>
          </a:prstGeom>
          <a:noFill/>
          <a:ln w="9525">
            <a:noFill/>
            <a:miter lim="800000"/>
            <a:headEnd/>
            <a:tailEnd/>
          </a:ln>
          <a:effectLst/>
        </p:spPr>
      </p:pic>
      <p:pic>
        <p:nvPicPr>
          <p:cNvPr id="29" name="Picture 4"/>
          <p:cNvPicPr>
            <a:picLocks noChangeAspect="1" noChangeArrowheads="1"/>
          </p:cNvPicPr>
          <p:nvPr/>
        </p:nvPicPr>
        <p:blipFill>
          <a:blip r:embed="rId2" cstate="print"/>
          <a:srcRect l="3106" t="20097" b="9564"/>
          <a:stretch>
            <a:fillRect/>
          </a:stretch>
        </p:blipFill>
        <p:spPr bwMode="auto">
          <a:xfrm>
            <a:off x="3414573" y="1695443"/>
            <a:ext cx="2318400" cy="1032190"/>
          </a:xfrm>
          <a:prstGeom prst="rect">
            <a:avLst/>
          </a:prstGeom>
          <a:noFill/>
          <a:ln w="9525">
            <a:noFill/>
            <a:miter lim="800000"/>
            <a:headEnd/>
            <a:tailEnd/>
          </a:ln>
          <a:effectLst/>
        </p:spPr>
      </p:pic>
      <p:pic>
        <p:nvPicPr>
          <p:cNvPr id="28" name="Picture 3"/>
          <p:cNvPicPr>
            <a:picLocks noChangeAspect="1" noChangeArrowheads="1"/>
          </p:cNvPicPr>
          <p:nvPr/>
        </p:nvPicPr>
        <p:blipFill>
          <a:blip r:embed="rId3" cstate="print"/>
          <a:srcRect t="30000"/>
          <a:stretch>
            <a:fillRect/>
          </a:stretch>
        </p:blipFill>
        <p:spPr bwMode="auto">
          <a:xfrm>
            <a:off x="611671" y="1695444"/>
            <a:ext cx="2318400" cy="1016535"/>
          </a:xfrm>
          <a:prstGeom prst="rect">
            <a:avLst/>
          </a:prstGeom>
          <a:noFill/>
          <a:ln w="9525">
            <a:noFill/>
            <a:miter lim="800000"/>
            <a:headEnd/>
            <a:tailEnd/>
          </a:ln>
          <a:effectLst/>
        </p:spPr>
      </p:pic>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4"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3550972"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病毒污染风险控制总体策略</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grpSp>
        <p:nvGrpSpPr>
          <p:cNvPr id="20" name="组合 14"/>
          <p:cNvGrpSpPr/>
          <p:nvPr/>
        </p:nvGrpSpPr>
        <p:grpSpPr bwMode="auto">
          <a:xfrm>
            <a:off x="611671" y="1957734"/>
            <a:ext cx="7920649" cy="1982130"/>
            <a:chOff x="253139" y="2287885"/>
            <a:chExt cx="7964383" cy="2642885"/>
          </a:xfrm>
        </p:grpSpPr>
        <p:sp>
          <p:nvSpPr>
            <p:cNvPr id="21" name="iṥḷîḋe"/>
            <p:cNvSpPr/>
            <p:nvPr/>
          </p:nvSpPr>
          <p:spPr>
            <a:xfrm>
              <a:off x="844875" y="2287885"/>
              <a:ext cx="1073868" cy="807007"/>
            </a:xfrm>
            <a:prstGeom prst="ellipse">
              <a:avLst/>
            </a:prstGeom>
            <a:solidFill>
              <a:schemeClr val="bg1"/>
            </a:solidFill>
            <a:ln w="28575">
              <a:solidFill>
                <a:srgbClr val="1EA08C"/>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marL="168910" indent="-168910" algn="ctr">
                <a:defRPr/>
              </a:pPr>
              <a:r>
                <a:rPr lang="zh-CN" altLang="en-US" b="1" kern="0" dirty="0">
                  <a:solidFill>
                    <a:prstClr val="black"/>
                  </a:solidFill>
                  <a:latin typeface="思源黑体 CN Normal" pitchFamily="34" charset="-122"/>
                  <a:ea typeface="思源黑体 CN Normal" pitchFamily="34" charset="-122"/>
                </a:rPr>
                <a:t>检</a:t>
              </a:r>
              <a:endParaRPr lang="en-US" altLang="zh-CN" b="1" kern="0" dirty="0">
                <a:solidFill>
                  <a:prstClr val="black"/>
                </a:solidFill>
                <a:latin typeface="思源黑体 CN Normal" pitchFamily="34" charset="-122"/>
                <a:ea typeface="思源黑体 CN Normal" pitchFamily="34" charset="-122"/>
              </a:endParaRPr>
            </a:p>
          </p:txBody>
        </p:sp>
        <p:sp>
          <p:nvSpPr>
            <p:cNvPr id="22" name="ísḷide"/>
            <p:cNvSpPr/>
            <p:nvPr/>
          </p:nvSpPr>
          <p:spPr>
            <a:xfrm>
              <a:off x="3656087" y="2287885"/>
              <a:ext cx="1073868" cy="807007"/>
            </a:xfrm>
            <a:prstGeom prst="ellipse">
              <a:avLst/>
            </a:prstGeom>
            <a:solidFill>
              <a:schemeClr val="bg1"/>
            </a:solidFill>
            <a:ln w="28575">
              <a:solidFill>
                <a:srgbClr val="1EA08C"/>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marL="168910" indent="-168910" algn="ctr">
                <a:defRPr/>
              </a:pPr>
              <a:r>
                <a:rPr lang="zh-CN" altLang="en-US" b="1" kern="0" dirty="0">
                  <a:solidFill>
                    <a:prstClr val="black"/>
                  </a:solidFill>
                  <a:latin typeface="思源黑体 CN Normal" pitchFamily="34" charset="-122"/>
                  <a:ea typeface="思源黑体 CN Normal" pitchFamily="34" charset="-122"/>
                </a:rPr>
                <a:t>防</a:t>
              </a:r>
              <a:endParaRPr lang="en-US" altLang="zh-CN" sz="900" b="1" kern="0" dirty="0">
                <a:solidFill>
                  <a:prstClr val="black"/>
                </a:solidFill>
                <a:latin typeface="思源黑体 CN Normal" pitchFamily="34" charset="-122"/>
                <a:ea typeface="思源黑体 CN Normal" pitchFamily="34" charset="-122"/>
              </a:endParaRPr>
            </a:p>
          </p:txBody>
        </p:sp>
        <p:sp>
          <p:nvSpPr>
            <p:cNvPr id="23" name="îs1îḑe"/>
            <p:cNvSpPr/>
            <p:nvPr/>
          </p:nvSpPr>
          <p:spPr>
            <a:xfrm>
              <a:off x="6636932" y="2287885"/>
              <a:ext cx="1073868" cy="807007"/>
            </a:xfrm>
            <a:prstGeom prst="ellipse">
              <a:avLst/>
            </a:prstGeom>
            <a:solidFill>
              <a:schemeClr val="bg1"/>
            </a:solidFill>
            <a:ln w="28575">
              <a:solidFill>
                <a:srgbClr val="1EA08C"/>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marL="168910" indent="-168910" algn="ctr">
                <a:defRPr/>
              </a:pPr>
              <a:r>
                <a:rPr lang="zh-CN" altLang="en-US" b="1" kern="0" dirty="0">
                  <a:solidFill>
                    <a:prstClr val="black"/>
                  </a:solidFill>
                  <a:latin typeface="思源黑体 CN Normal" pitchFamily="34" charset="-122"/>
                  <a:ea typeface="思源黑体 CN Normal" pitchFamily="34" charset="-122"/>
                </a:rPr>
                <a:t>除</a:t>
              </a:r>
              <a:endParaRPr lang="en-US" altLang="zh-CN" b="1" kern="0" dirty="0">
                <a:solidFill>
                  <a:prstClr val="black"/>
                </a:solidFill>
                <a:latin typeface="思源黑体 CN Normal" pitchFamily="34" charset="-122"/>
                <a:ea typeface="思源黑体 CN Normal" pitchFamily="34" charset="-122"/>
              </a:endParaRPr>
            </a:p>
          </p:txBody>
        </p:sp>
        <p:sp>
          <p:nvSpPr>
            <p:cNvPr id="24" name="íṡ1îdê"/>
            <p:cNvSpPr txBox="1"/>
            <p:nvPr/>
          </p:nvSpPr>
          <p:spPr bwMode="auto">
            <a:xfrm>
              <a:off x="253139" y="3298606"/>
              <a:ext cx="2331192" cy="1632164"/>
            </a:xfrm>
            <a:prstGeom prst="rect">
              <a:avLst/>
            </a:prstGeom>
            <a:solidFill>
              <a:srgbClr val="1EA08C"/>
            </a:solidFill>
            <a:ln>
              <a:noFill/>
            </a:ln>
          </p:spPr>
          <p:txBody>
            <a:bodyPr wrap="none" lIns="67500" tIns="35100" rIns="67500" bIns="3510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dirty="0">
                  <a:solidFill>
                    <a:schemeClr val="bg1"/>
                  </a:solidFill>
                  <a:latin typeface="思源黑体 CN Normal" pitchFamily="34" charset="-122"/>
                  <a:ea typeface="思源黑体 CN Normal" pitchFamily="34" charset="-122"/>
                </a:rPr>
                <a:t>建立健全的病毒检测能力</a:t>
              </a:r>
              <a:endParaRPr lang="zh-CN" altLang="en-US" sz="1400" dirty="0">
                <a:solidFill>
                  <a:schemeClr val="bg1"/>
                </a:solidFill>
                <a:latin typeface="思源黑体 CN Normal" pitchFamily="34" charset="-122"/>
                <a:ea typeface="思源黑体 CN Normal" pitchFamily="34" charset="-122"/>
              </a:endParaRPr>
            </a:p>
          </p:txBody>
        </p:sp>
        <p:sp>
          <p:nvSpPr>
            <p:cNvPr id="25" name="îŝliḍe"/>
            <p:cNvSpPr txBox="1"/>
            <p:nvPr/>
          </p:nvSpPr>
          <p:spPr bwMode="auto">
            <a:xfrm>
              <a:off x="3076878" y="3298605"/>
              <a:ext cx="2331192" cy="1632162"/>
            </a:xfrm>
            <a:prstGeom prst="rect">
              <a:avLst/>
            </a:prstGeom>
            <a:solidFill>
              <a:srgbClr val="1EA08C"/>
            </a:solidFill>
            <a:ln>
              <a:noFill/>
            </a:ln>
          </p:spPr>
          <p:txBody>
            <a:bodyPr wrap="none" lIns="67500" tIns="35100" rIns="67500" bIns="3510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dirty="0">
                  <a:solidFill>
                    <a:schemeClr val="bg1"/>
                  </a:solidFill>
                  <a:latin typeface="思源黑体 CN Normal" pitchFamily="34" charset="-122"/>
                  <a:ea typeface="思源黑体 CN Normal" pitchFamily="34" charset="-122"/>
                </a:rPr>
                <a:t>    建立严密的预防病毒污染</a:t>
              </a:r>
              <a:endParaRPr lang="en-US" altLang="zh-CN" sz="1400" dirty="0">
                <a:solidFill>
                  <a:schemeClr val="bg1"/>
                </a:solidFill>
                <a:latin typeface="思源黑体 CN Normal" pitchFamily="34" charset="-122"/>
                <a:ea typeface="思源黑体 CN Normal" pitchFamily="34" charset="-122"/>
              </a:endParaRPr>
            </a:p>
            <a:p>
              <a:pPr algn="ctr">
                <a:defRPr/>
              </a:pPr>
              <a:r>
                <a:rPr lang="zh-CN" altLang="en-US" sz="1400" dirty="0">
                  <a:solidFill>
                    <a:schemeClr val="bg1"/>
                  </a:solidFill>
                  <a:latin typeface="思源黑体 CN Normal" pitchFamily="34" charset="-122"/>
                  <a:ea typeface="思源黑体 CN Normal" pitchFamily="34" charset="-122"/>
                </a:rPr>
                <a:t>体系</a:t>
              </a:r>
              <a:endParaRPr lang="zh-CN" altLang="en-US" sz="1400" dirty="0">
                <a:solidFill>
                  <a:schemeClr val="bg1"/>
                </a:solidFill>
                <a:latin typeface="思源黑体 CN Normal" pitchFamily="34" charset="-122"/>
                <a:ea typeface="思源黑体 CN Normal" pitchFamily="34" charset="-122"/>
              </a:endParaRPr>
            </a:p>
          </p:txBody>
        </p:sp>
        <p:sp>
          <p:nvSpPr>
            <p:cNvPr id="26" name="îṣľïdê"/>
            <p:cNvSpPr txBox="1"/>
            <p:nvPr/>
          </p:nvSpPr>
          <p:spPr bwMode="auto">
            <a:xfrm>
              <a:off x="5886331" y="3298606"/>
              <a:ext cx="2331191" cy="1632161"/>
            </a:xfrm>
            <a:prstGeom prst="rect">
              <a:avLst/>
            </a:prstGeom>
            <a:solidFill>
              <a:srgbClr val="1EA08C"/>
            </a:solidFill>
            <a:ln>
              <a:noFill/>
            </a:ln>
          </p:spPr>
          <p:txBody>
            <a:bodyPr wrap="none" lIns="67500" tIns="35100" rIns="67500" bIns="35100"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dirty="0">
                  <a:solidFill>
                    <a:schemeClr val="bg1"/>
                  </a:solidFill>
                  <a:latin typeface="思源黑体 CN Normal" pitchFamily="34" charset="-122"/>
                  <a:ea typeface="思源黑体 CN Normal" pitchFamily="34" charset="-122"/>
                </a:rPr>
                <a:t>    </a:t>
              </a:r>
              <a:r>
                <a:rPr lang="zh-CN" altLang="en-US" sz="1400" dirty="0" smtClean="0">
                  <a:solidFill>
                    <a:schemeClr val="bg1"/>
                  </a:solidFill>
                  <a:latin typeface="思源黑体 CN Normal" pitchFamily="34" charset="-122"/>
                  <a:ea typeface="思源黑体 CN Normal" pitchFamily="34" charset="-122"/>
                </a:rPr>
                <a:t>建立健全的灭活</a:t>
              </a:r>
              <a:r>
                <a:rPr lang="en-US" altLang="zh-CN" sz="1400" dirty="0" smtClean="0">
                  <a:solidFill>
                    <a:schemeClr val="bg1"/>
                  </a:solidFill>
                  <a:latin typeface="思源黑体 CN Normal" pitchFamily="34" charset="-122"/>
                  <a:ea typeface="思源黑体 CN Normal" pitchFamily="34" charset="-122"/>
                </a:rPr>
                <a:t>/</a:t>
              </a:r>
              <a:r>
                <a:rPr lang="zh-CN" altLang="en-US" sz="1400" dirty="0" smtClean="0">
                  <a:solidFill>
                    <a:schemeClr val="bg1"/>
                  </a:solidFill>
                  <a:latin typeface="思源黑体 CN Normal" pitchFamily="34" charset="-122"/>
                  <a:ea typeface="思源黑体 CN Normal" pitchFamily="34" charset="-122"/>
                </a:rPr>
                <a:t>去除病毒</a:t>
              </a:r>
              <a:endParaRPr lang="en-US" altLang="zh-CN" sz="1400" smtClean="0">
                <a:solidFill>
                  <a:schemeClr val="bg1"/>
                </a:solidFill>
                <a:latin typeface="思源黑体 CN Normal" pitchFamily="34" charset="-122"/>
                <a:ea typeface="思源黑体 CN Normal" pitchFamily="34" charset="-122"/>
              </a:endParaRPr>
            </a:p>
            <a:p>
              <a:pPr algn="ctr">
                <a:defRPr/>
              </a:pPr>
              <a:r>
                <a:rPr lang="zh-CN" altLang="en-US" sz="1400" smtClean="0">
                  <a:solidFill>
                    <a:schemeClr val="bg1"/>
                  </a:solidFill>
                  <a:latin typeface="思源黑体 CN Normal" pitchFamily="34" charset="-122"/>
                  <a:ea typeface="思源黑体 CN Normal" pitchFamily="34" charset="-122"/>
                </a:rPr>
                <a:t>能力</a:t>
              </a:r>
              <a:endParaRPr lang="zh-CN" altLang="en-US" sz="1400" dirty="0">
                <a:solidFill>
                  <a:schemeClr val="bg1"/>
                </a:solidFill>
                <a:latin typeface="思源黑体 CN Normal" pitchFamily="34" charset="-122"/>
                <a:ea typeface="思源黑体 CN Normal" pitchFamily="34" charset="-122"/>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3550972"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病毒污染风险控制总体策略</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sp>
        <p:nvSpPr>
          <p:cNvPr id="27" name="文本框 26"/>
          <p:cNvSpPr txBox="1"/>
          <p:nvPr/>
        </p:nvSpPr>
        <p:spPr>
          <a:xfrm>
            <a:off x="2915862" y="1286284"/>
            <a:ext cx="4032336" cy="307777"/>
          </a:xfrm>
          <a:prstGeom prst="rect">
            <a:avLst/>
          </a:prstGeom>
          <a:noFill/>
        </p:spPr>
        <p:txBody>
          <a:bodyPr vert="horz" wrap="square" rtlCol="0">
            <a:spAutoFit/>
          </a:bodyPr>
          <a:lstStyle/>
          <a:p>
            <a:r>
              <a:rPr lang="zh-CN" altLang="en-US" sz="1400" dirty="0">
                <a:latin typeface="思源黑体 CN Normal" pitchFamily="34" charset="-122"/>
                <a:ea typeface="思源黑体 CN Normal" pitchFamily="34" charset="-122"/>
              </a:rPr>
              <a:t>药品生命周期不同阶段病毒安全保障策略</a:t>
            </a:r>
            <a:endParaRPr lang="zh-CN" altLang="en-US" sz="1400" dirty="0">
              <a:latin typeface="思源黑体 CN Normal" pitchFamily="34" charset="-122"/>
              <a:ea typeface="思源黑体 CN Normal" pitchFamily="34" charset="-122"/>
            </a:endParaRPr>
          </a:p>
        </p:txBody>
      </p:sp>
      <p:graphicFrame>
        <p:nvGraphicFramePr>
          <p:cNvPr id="2" name="表格 1"/>
          <p:cNvGraphicFramePr>
            <a:graphicFrameLocks noGrp="1"/>
          </p:cNvGraphicFramePr>
          <p:nvPr/>
        </p:nvGraphicFramePr>
        <p:xfrm>
          <a:off x="755682" y="1707678"/>
          <a:ext cx="7488625" cy="2503477"/>
        </p:xfrm>
        <a:graphic>
          <a:graphicData uri="http://schemas.openxmlformats.org/drawingml/2006/table">
            <a:tbl>
              <a:tblPr>
                <a:tableStyleId>{5C22544A-7EE6-4342-B048-85BDC9FD1C3A}</a:tableStyleId>
              </a:tblPr>
              <a:tblGrid>
                <a:gridCol w="1502019"/>
                <a:gridCol w="3394389"/>
                <a:gridCol w="1296108"/>
                <a:gridCol w="1296109"/>
              </a:tblGrid>
              <a:tr h="341302">
                <a:tc>
                  <a:txBody>
                    <a:bodyPr/>
                    <a:lstStyle/>
                    <a:p>
                      <a:pPr algn="ctr" fontAlgn="ctr"/>
                      <a:r>
                        <a:rPr lang="zh-CN" altLang="en-US" sz="1400" b="1" u="none" strike="noStrike" dirty="0">
                          <a:solidFill>
                            <a:schemeClr val="bg1"/>
                          </a:solidFill>
                          <a:effectLst/>
                          <a:ea typeface="思源黑体 CN Normal"/>
                        </a:rPr>
                        <a:t>周期</a:t>
                      </a:r>
                      <a:r>
                        <a:rPr lang="en-US" altLang="zh-CN" sz="1400" b="1" u="none" strike="noStrike" dirty="0">
                          <a:solidFill>
                            <a:schemeClr val="bg1"/>
                          </a:solidFill>
                          <a:effectLst/>
                          <a:ea typeface="思源黑体 CN Normal"/>
                        </a:rPr>
                        <a:t>/</a:t>
                      </a:r>
                      <a:r>
                        <a:rPr lang="zh-CN" altLang="en-US" sz="1400" b="1" u="none" strike="noStrike" dirty="0">
                          <a:solidFill>
                            <a:schemeClr val="bg1"/>
                          </a:solidFill>
                          <a:effectLst/>
                          <a:ea typeface="思源黑体 CN Normal"/>
                        </a:rPr>
                        <a:t>安全策略</a:t>
                      </a:r>
                      <a:endParaRPr lang="zh-CN" altLang="en-US" sz="14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400" b="1" u="none" strike="noStrike" dirty="0">
                          <a:solidFill>
                            <a:schemeClr val="bg1"/>
                          </a:solidFill>
                          <a:effectLst/>
                          <a:ea typeface="思源黑体 CN Normal"/>
                        </a:rPr>
                        <a:t>策略</a:t>
                      </a:r>
                      <a:endParaRPr lang="zh-CN" altLang="en-US" sz="14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400" b="1" u="none" strike="noStrike" dirty="0">
                          <a:solidFill>
                            <a:schemeClr val="bg1"/>
                          </a:solidFill>
                          <a:effectLst/>
                          <a:ea typeface="思源黑体 CN Normal"/>
                        </a:rPr>
                        <a:t>病毒污染等级</a:t>
                      </a:r>
                      <a:endParaRPr lang="zh-CN" altLang="en-US" sz="14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c>
                  <a:txBody>
                    <a:bodyPr/>
                    <a:lstStyle/>
                    <a:p>
                      <a:pPr algn="ctr" fontAlgn="ctr"/>
                      <a:r>
                        <a:rPr lang="zh-CN" altLang="en-US" sz="1400" b="1" u="none" strike="noStrike" dirty="0">
                          <a:solidFill>
                            <a:schemeClr val="bg1"/>
                          </a:solidFill>
                          <a:effectLst/>
                          <a:ea typeface="思源黑体 CN Normal"/>
                        </a:rPr>
                        <a:t>病毒危害等级</a:t>
                      </a:r>
                      <a:endParaRPr lang="zh-CN" altLang="en-US" sz="1400" b="1" i="0" u="none" strike="noStrike" dirty="0">
                        <a:solidFill>
                          <a:schemeClr val="bg1"/>
                        </a:solidFill>
                        <a:effectLst/>
                        <a:latin typeface="等线" panose="02010600030101010101" pitchFamily="2" charset="-122"/>
                        <a:ea typeface="思源黑体 CN Normal"/>
                      </a:endParaRPr>
                    </a:p>
                  </a:txBody>
                  <a:tcPr marL="9525" marR="9525" marT="9525" marB="0" anchor="ctr">
                    <a:solidFill>
                      <a:srgbClr val="377D6C"/>
                    </a:solidFill>
                  </a:tcPr>
                </a:tc>
              </a:tr>
              <a:tr h="466725">
                <a:tc>
                  <a:txBody>
                    <a:bodyPr/>
                    <a:lstStyle/>
                    <a:p>
                      <a:pPr algn="ctr" fontAlgn="ctr"/>
                      <a:r>
                        <a:rPr lang="zh-CN" altLang="en-US" sz="1100" u="none" strike="noStrike" dirty="0">
                          <a:effectLst/>
                          <a:latin typeface="思源黑体 CN Normal" pitchFamily="34" charset="-122"/>
                          <a:ea typeface="思源黑体 CN Normal" pitchFamily="34" charset="-122"/>
                        </a:rPr>
                        <a:t>药物发现阶段</a:t>
                      </a:r>
                      <a:endParaRPr lang="zh-CN" altLang="en-US" sz="1100" b="1"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just" fontAlgn="ctr"/>
                      <a:r>
                        <a:rPr lang="zh-CN" altLang="en-US" sz="1100" u="none" strike="noStrike" dirty="0">
                          <a:effectLst/>
                          <a:latin typeface="思源黑体 CN Normal" pitchFamily="34" charset="-122"/>
                          <a:ea typeface="思源黑体 CN Normal" pitchFamily="34" charset="-122"/>
                        </a:rPr>
                        <a:t>防＋检</a:t>
                      </a:r>
                      <a:r>
                        <a:rPr lang="en-US" altLang="zh-CN" sz="1100" u="none" strike="noStrike" dirty="0">
                          <a:effectLst/>
                          <a:latin typeface="思源黑体 CN Normal" pitchFamily="34" charset="-122"/>
                          <a:ea typeface="思源黑体 CN Normal" pitchFamily="34" charset="-122"/>
                        </a:rPr>
                        <a:t>(</a:t>
                      </a:r>
                      <a:r>
                        <a:rPr lang="zh-CN" altLang="en-US" sz="1100" u="none" strike="noStrike" dirty="0">
                          <a:effectLst/>
                          <a:latin typeface="思源黑体 CN Normal" pitchFamily="34" charset="-122"/>
                          <a:ea typeface="思源黑体 CN Normal" pitchFamily="34" charset="-122"/>
                        </a:rPr>
                        <a:t>病毒安全风险评估及风险保障措施制定</a:t>
                      </a: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高</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低</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723900">
                <a:tc>
                  <a:txBody>
                    <a:bodyPr/>
                    <a:lstStyle/>
                    <a:p>
                      <a:pPr algn="ctr" fontAlgn="ctr"/>
                      <a:r>
                        <a:rPr lang="zh-CN" altLang="en-US" sz="1100" u="none" strike="noStrike" dirty="0">
                          <a:effectLst/>
                          <a:latin typeface="思源黑体 CN Normal" pitchFamily="34" charset="-122"/>
                          <a:ea typeface="思源黑体 CN Normal" pitchFamily="34" charset="-122"/>
                        </a:rPr>
                        <a:t>临床前阶段</a:t>
                      </a:r>
                      <a:endParaRPr lang="zh-CN" altLang="en-US" sz="1100" b="1"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just" fontAlgn="ctr"/>
                      <a:r>
                        <a:rPr lang="zh-CN" altLang="en-US" sz="1100" u="none" strike="noStrike" dirty="0">
                          <a:effectLst/>
                          <a:latin typeface="思源黑体 CN Normal" pitchFamily="34" charset="-122"/>
                          <a:ea typeface="思源黑体 CN Normal" pitchFamily="34" charset="-122"/>
                        </a:rPr>
                        <a:t>防＋除＋检（病毒检测方法的建立及验证、原材料病毒筛选检测、病毒灭活</a:t>
                      </a:r>
                      <a:r>
                        <a:rPr lang="en-US" altLang="zh-CN" sz="1100" u="none" strike="noStrike" dirty="0">
                          <a:effectLst/>
                          <a:latin typeface="思源黑体 CN Normal" pitchFamily="34" charset="-122"/>
                          <a:ea typeface="思源黑体 CN Normal" pitchFamily="34" charset="-122"/>
                        </a:rPr>
                        <a:t>/</a:t>
                      </a:r>
                      <a:r>
                        <a:rPr lang="zh-CN" altLang="en-US" sz="1100" u="none" strike="noStrike" dirty="0">
                          <a:effectLst/>
                          <a:latin typeface="思源黑体 CN Normal" pitchFamily="34" charset="-122"/>
                          <a:ea typeface="思源黑体 CN Normal" pitchFamily="34" charset="-122"/>
                        </a:rPr>
                        <a:t>去除工艺的建立及初步验证、中间品</a:t>
                      </a:r>
                      <a:r>
                        <a:rPr lang="en-US" altLang="zh-CN" sz="1100" u="none" strike="noStrike" dirty="0">
                          <a:effectLst/>
                          <a:latin typeface="思源黑体 CN Normal" pitchFamily="34" charset="-122"/>
                          <a:ea typeface="思源黑体 CN Normal" pitchFamily="34" charset="-122"/>
                        </a:rPr>
                        <a:t>/</a:t>
                      </a:r>
                      <a:r>
                        <a:rPr lang="zh-CN" altLang="en-US" sz="1100" u="none" strike="noStrike" dirty="0">
                          <a:effectLst/>
                          <a:latin typeface="思源黑体 CN Normal" pitchFamily="34" charset="-122"/>
                          <a:ea typeface="思源黑体 CN Normal" pitchFamily="34" charset="-122"/>
                        </a:rPr>
                        <a:t>产品检测</a:t>
                      </a: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中</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低</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r h="542925">
                <a:tc>
                  <a:txBody>
                    <a:bodyPr/>
                    <a:lstStyle/>
                    <a:p>
                      <a:pPr algn="ctr" fontAlgn="ctr"/>
                      <a:r>
                        <a:rPr lang="zh-CN" altLang="en-US" sz="1100" u="none" strike="noStrike" dirty="0">
                          <a:effectLst/>
                          <a:latin typeface="思源黑体 CN Normal" pitchFamily="34" charset="-122"/>
                          <a:ea typeface="思源黑体 CN Normal" pitchFamily="34" charset="-122"/>
                        </a:rPr>
                        <a:t>临床至上市阶段</a:t>
                      </a:r>
                      <a:endParaRPr lang="zh-CN" altLang="en-US" sz="1100" b="1"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just" fontAlgn="ctr"/>
                      <a:r>
                        <a:rPr lang="zh-CN" altLang="en-US" sz="1100" u="none" strike="noStrike" dirty="0">
                          <a:effectLst/>
                          <a:latin typeface="思源黑体 CN Normal" pitchFamily="34" charset="-122"/>
                          <a:ea typeface="思源黑体 CN Normal" pitchFamily="34" charset="-122"/>
                        </a:rPr>
                        <a:t>防＋除＋检</a:t>
                      </a:r>
                      <a:r>
                        <a:rPr lang="en-US" altLang="zh-CN" sz="1100" u="none" strike="noStrike" dirty="0">
                          <a:effectLst/>
                          <a:latin typeface="思源黑体 CN Normal" pitchFamily="34" charset="-122"/>
                          <a:ea typeface="思源黑体 CN Normal" pitchFamily="34" charset="-122"/>
                        </a:rPr>
                        <a:t>(</a:t>
                      </a:r>
                      <a:r>
                        <a:rPr lang="zh-CN" altLang="en-US" sz="1100" u="none" strike="noStrike" dirty="0">
                          <a:effectLst/>
                          <a:latin typeface="思源黑体 CN Normal" pitchFamily="34" charset="-122"/>
                          <a:ea typeface="思源黑体 CN Normal" pitchFamily="34" charset="-122"/>
                        </a:rPr>
                        <a:t>生产工艺病毒去除</a:t>
                      </a:r>
                      <a:r>
                        <a:rPr lang="en-US" altLang="zh-CN" sz="1100" u="none" strike="noStrike" dirty="0">
                          <a:effectLst/>
                          <a:latin typeface="思源黑体 CN Normal" pitchFamily="34" charset="-122"/>
                          <a:ea typeface="思源黑体 CN Normal" pitchFamily="34" charset="-122"/>
                        </a:rPr>
                        <a:t>/</a:t>
                      </a:r>
                      <a:r>
                        <a:rPr lang="zh-CN" altLang="en-US" sz="1100" u="none" strike="noStrike" dirty="0">
                          <a:effectLst/>
                          <a:latin typeface="思源黑体 CN Normal" pitchFamily="34" charset="-122"/>
                          <a:ea typeface="思源黑体 CN Normal" pitchFamily="34" charset="-122"/>
                        </a:rPr>
                        <a:t>灭活工艺验证深入研究及综合评价</a:t>
                      </a:r>
                      <a:r>
                        <a:rPr lang="en-US" altLang="zh-CN" sz="1100" u="none" strike="noStrike" dirty="0">
                          <a:effectLst/>
                          <a:latin typeface="思源黑体 CN Normal" pitchFamily="34" charset="-122"/>
                          <a:ea typeface="思源黑体 CN Normal" pitchFamily="34" charset="-122"/>
                        </a:rPr>
                        <a:t>)</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低</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高</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428625">
                <a:tc>
                  <a:txBody>
                    <a:bodyPr/>
                    <a:lstStyle/>
                    <a:p>
                      <a:pPr algn="ctr" fontAlgn="ctr"/>
                      <a:r>
                        <a:rPr lang="zh-CN" altLang="en-US" sz="1100" u="none" strike="noStrike" dirty="0">
                          <a:effectLst/>
                          <a:latin typeface="思源黑体 CN Normal" pitchFamily="34" charset="-122"/>
                          <a:ea typeface="思源黑体 CN Normal" pitchFamily="34" charset="-122"/>
                        </a:rPr>
                        <a:t>上市后阶段</a:t>
                      </a:r>
                      <a:endParaRPr lang="zh-CN" altLang="en-US" sz="1100" b="1"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just" fontAlgn="ctr"/>
                      <a:r>
                        <a:rPr lang="zh-CN" altLang="en-US" sz="1100" u="none" strike="noStrike" dirty="0">
                          <a:effectLst/>
                          <a:latin typeface="思源黑体 CN Normal" pitchFamily="34" charset="-122"/>
                          <a:ea typeface="思源黑体 CN Normal" pitchFamily="34" charset="-122"/>
                        </a:rPr>
                        <a:t>防＋除</a:t>
                      </a:r>
                      <a:r>
                        <a:rPr lang="en-US" altLang="zh-CN" sz="1100" u="none" strike="noStrike" dirty="0">
                          <a:effectLst/>
                          <a:latin typeface="思源黑体 CN Normal" pitchFamily="34" charset="-122"/>
                          <a:ea typeface="思源黑体 CN Normal" pitchFamily="34" charset="-122"/>
                        </a:rPr>
                        <a:t>(</a:t>
                      </a:r>
                      <a:r>
                        <a:rPr lang="zh-CN" altLang="en-US" sz="1100" u="none" strike="noStrike" dirty="0">
                          <a:effectLst/>
                          <a:latin typeface="思源黑体 CN Normal" pitchFamily="34" charset="-122"/>
                          <a:ea typeface="思源黑体 CN Normal" pitchFamily="34" charset="-122"/>
                        </a:rPr>
                        <a:t>病毒清除工艺及并病毒筛查检验方法的有效性研究及优化提升</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低</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高</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accent3">
                        <a:lumMod val="95000"/>
                      </a:schemeClr>
                    </a:solid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p:cNvCxnSpPr/>
          <p:nvPr/>
        </p:nvCxnSpPr>
        <p:spPr>
          <a:xfrm>
            <a:off x="918744" y="1635672"/>
            <a:ext cx="0" cy="2735453"/>
          </a:xfrm>
          <a:prstGeom prst="line">
            <a:avLst/>
          </a:prstGeom>
          <a:noFill/>
          <a:ln w="3175" cap="rnd" cmpd="sng" algn="ctr">
            <a:solidFill>
              <a:sysClr val="window" lastClr="FFFFFF">
                <a:lumMod val="75000"/>
              </a:sysClr>
            </a:solidFill>
            <a:prstDash val="solid"/>
            <a:round/>
            <a:headEnd type="none"/>
            <a:tailEnd type="none" w="med" len="med"/>
          </a:ln>
          <a:effectLst/>
        </p:spPr>
      </p:cxnSp>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3807453"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单克隆抗体制品病毒安全保障</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cxnSp>
        <p:nvCxnSpPr>
          <p:cNvPr id="31" name="直接连接符 30"/>
          <p:cNvCxnSpPr/>
          <p:nvPr/>
        </p:nvCxnSpPr>
        <p:spPr>
          <a:xfrm>
            <a:off x="2610885" y="1635672"/>
            <a:ext cx="0" cy="2735453"/>
          </a:xfrm>
          <a:prstGeom prst="line">
            <a:avLst/>
          </a:prstGeom>
          <a:noFill/>
          <a:ln w="3175" cap="rnd" cmpd="sng" algn="ctr">
            <a:solidFill>
              <a:sysClr val="window" lastClr="FFFFFF">
                <a:lumMod val="75000"/>
              </a:sysClr>
            </a:solidFill>
            <a:prstDash val="solid"/>
            <a:round/>
            <a:headEnd type="none"/>
            <a:tailEnd type="none" w="med" len="med"/>
          </a:ln>
          <a:effectLst/>
        </p:spPr>
      </p:cxnSp>
      <p:sp>
        <p:nvSpPr>
          <p:cNvPr id="32" name="ïsļiḓe"/>
          <p:cNvSpPr txBox="1"/>
          <p:nvPr/>
        </p:nvSpPr>
        <p:spPr>
          <a:xfrm>
            <a:off x="974690" y="1670400"/>
            <a:ext cx="1584000" cy="1208311"/>
          </a:xfrm>
          <a:prstGeom prst="rect">
            <a:avLst/>
          </a:prstGeom>
          <a:noFill/>
        </p:spPr>
        <p:txBody>
          <a:bodyPr wrap="square" lIns="91440" tIns="45720" rIns="91440" bIns="45720" anchor="t" anchorCtr="0">
            <a:noAutofit/>
          </a:bodyPr>
          <a:lstStyle/>
          <a:p>
            <a:pPr algn="just" fontAlgn="auto">
              <a:lnSpc>
                <a:spcPct val="130000"/>
              </a:lnSpc>
              <a:spcBef>
                <a:spcPts val="0"/>
              </a:spcBef>
              <a:spcAft>
                <a:spcPts val="0"/>
              </a:spcAft>
            </a:pPr>
            <a:r>
              <a:rPr lang="zh-CN" altLang="en-US" sz="1200" b="1" dirty="0">
                <a:solidFill>
                  <a:schemeClr val="tx2"/>
                </a:solidFill>
                <a:latin typeface="思源黑体 CN Normal" pitchFamily="34" charset="-122"/>
                <a:ea typeface="思源黑体 CN Normal" pitchFamily="34" charset="-122"/>
              </a:rPr>
              <a:t>细胞构建过程中建议尽量使用成分明确的非生物来源材料，避免从源头引入病毒</a:t>
            </a:r>
            <a:endParaRPr lang="zh-CN" altLang="en-US" sz="1200" b="1" dirty="0">
              <a:solidFill>
                <a:schemeClr val="tx2"/>
              </a:solidFill>
              <a:latin typeface="思源黑体 CN Normal" pitchFamily="34" charset="-122"/>
              <a:ea typeface="思源黑体 CN Normal" pitchFamily="34" charset="-122"/>
            </a:endParaRPr>
          </a:p>
        </p:txBody>
      </p:sp>
      <p:cxnSp>
        <p:nvCxnSpPr>
          <p:cNvPr id="33" name="直接连接符 32"/>
          <p:cNvCxnSpPr/>
          <p:nvPr/>
        </p:nvCxnSpPr>
        <p:spPr>
          <a:xfrm>
            <a:off x="4303026" y="1635672"/>
            <a:ext cx="0" cy="2735453"/>
          </a:xfrm>
          <a:prstGeom prst="line">
            <a:avLst/>
          </a:prstGeom>
          <a:noFill/>
          <a:ln w="3175" cap="rnd" cmpd="sng" algn="ctr">
            <a:solidFill>
              <a:sysClr val="window" lastClr="FFFFFF">
                <a:lumMod val="75000"/>
              </a:sysClr>
            </a:solidFill>
            <a:prstDash val="solid"/>
            <a:round/>
            <a:headEnd type="none"/>
            <a:tailEnd type="none" w="med" len="med"/>
          </a:ln>
          <a:effectLst/>
        </p:spPr>
      </p:cxnSp>
      <p:sp>
        <p:nvSpPr>
          <p:cNvPr id="34" name="ïsļiḓe"/>
          <p:cNvSpPr txBox="1"/>
          <p:nvPr/>
        </p:nvSpPr>
        <p:spPr>
          <a:xfrm>
            <a:off x="2666575" y="1670400"/>
            <a:ext cx="1584000" cy="1346866"/>
          </a:xfrm>
          <a:prstGeom prst="rect">
            <a:avLst/>
          </a:prstGeom>
          <a:noFill/>
        </p:spPr>
        <p:txBody>
          <a:bodyPr wrap="square" lIns="91440" tIns="45720" rIns="91440" bIns="45720" anchor="t" anchorCtr="0">
            <a:noAutofit/>
          </a:bodyPr>
          <a:lstStyle/>
          <a:p>
            <a:pPr algn="just" fontAlgn="auto">
              <a:lnSpc>
                <a:spcPct val="130000"/>
              </a:lnSpc>
              <a:spcBef>
                <a:spcPts val="0"/>
              </a:spcBef>
              <a:spcAft>
                <a:spcPts val="0"/>
              </a:spcAft>
            </a:pPr>
            <a:r>
              <a:rPr lang="zh-CN" altLang="en-US" sz="1200" b="1" dirty="0">
                <a:solidFill>
                  <a:schemeClr val="tx2"/>
                </a:solidFill>
                <a:latin typeface="思源黑体 CN Normal" pitchFamily="34" charset="-122"/>
                <a:ea typeface="思源黑体 CN Normal" pitchFamily="34" charset="-122"/>
              </a:rPr>
              <a:t>规范操作流程，并加强对实验人员的培训，避免人员带来的外源病毒污染风险</a:t>
            </a:r>
            <a:endParaRPr lang="zh-CN" altLang="en-US" sz="1200" b="1" dirty="0">
              <a:solidFill>
                <a:schemeClr val="tx2"/>
              </a:solidFill>
              <a:latin typeface="思源黑体 CN Normal" pitchFamily="34" charset="-122"/>
              <a:ea typeface="思源黑体 CN Normal" pitchFamily="34" charset="-122"/>
            </a:endParaRPr>
          </a:p>
        </p:txBody>
      </p:sp>
      <p:sp>
        <p:nvSpPr>
          <p:cNvPr id="35" name="ïsļiḓe"/>
          <p:cNvSpPr txBox="1"/>
          <p:nvPr/>
        </p:nvSpPr>
        <p:spPr>
          <a:xfrm>
            <a:off x="4358460" y="1670400"/>
            <a:ext cx="1584000" cy="1727369"/>
          </a:xfrm>
          <a:prstGeom prst="rect">
            <a:avLst/>
          </a:prstGeom>
          <a:noFill/>
        </p:spPr>
        <p:txBody>
          <a:bodyPr wrap="square" lIns="91440" tIns="45720" rIns="91440" bIns="45720" anchor="t" anchorCtr="0">
            <a:noAutofit/>
          </a:bodyPr>
          <a:lstStyle/>
          <a:p>
            <a:pPr algn="just" fontAlgn="auto">
              <a:lnSpc>
                <a:spcPct val="130000"/>
              </a:lnSpc>
              <a:spcBef>
                <a:spcPts val="0"/>
              </a:spcBef>
              <a:spcAft>
                <a:spcPts val="0"/>
              </a:spcAft>
            </a:pPr>
            <a:r>
              <a:rPr lang="zh-CN" altLang="en-US" sz="1200" b="1" dirty="0">
                <a:solidFill>
                  <a:schemeClr val="tx2"/>
                </a:solidFill>
                <a:latin typeface="思源黑体 CN Normal" pitchFamily="34" charset="-122"/>
                <a:ea typeface="思源黑体 CN Normal" pitchFamily="34" charset="-122"/>
              </a:rPr>
              <a:t>实验环境要保持整洁，仪器要及时清理消毒，做好校准和验证，有条件的实验室尽量使用</a:t>
            </a:r>
            <a:r>
              <a:rPr lang="zh-CN" altLang="en-US" sz="1200" b="1" dirty="0" smtClean="0">
                <a:solidFill>
                  <a:schemeClr val="tx2"/>
                </a:solidFill>
                <a:latin typeface="思源黑体 CN Normal" pitchFamily="34" charset="-122"/>
                <a:ea typeface="思源黑体 CN Normal" pitchFamily="34" charset="-122"/>
              </a:rPr>
              <a:t>气相液氮</a:t>
            </a:r>
            <a:r>
              <a:rPr lang="zh-CN" altLang="en-US" sz="1200" b="1" dirty="0">
                <a:solidFill>
                  <a:schemeClr val="tx2"/>
                </a:solidFill>
                <a:latin typeface="思源黑体 CN Normal" pitchFamily="34" charset="-122"/>
                <a:ea typeface="思源黑体 CN Normal" pitchFamily="34" charset="-122"/>
              </a:rPr>
              <a:t>罐保存细胞</a:t>
            </a:r>
            <a:endParaRPr lang="zh-CN" altLang="en-US" sz="1200" b="1" dirty="0">
              <a:solidFill>
                <a:schemeClr val="tx2"/>
              </a:solidFill>
              <a:latin typeface="思源黑体 CN Normal" pitchFamily="34" charset="-122"/>
              <a:ea typeface="思源黑体 CN Normal" pitchFamily="34" charset="-122"/>
            </a:endParaRPr>
          </a:p>
        </p:txBody>
      </p:sp>
      <p:cxnSp>
        <p:nvCxnSpPr>
          <p:cNvPr id="36" name="直接连接符 35"/>
          <p:cNvCxnSpPr/>
          <p:nvPr/>
        </p:nvCxnSpPr>
        <p:spPr>
          <a:xfrm>
            <a:off x="5995167" y="1635672"/>
            <a:ext cx="0" cy="2735453"/>
          </a:xfrm>
          <a:prstGeom prst="line">
            <a:avLst/>
          </a:prstGeom>
          <a:noFill/>
          <a:ln w="3175" cap="rnd" cmpd="sng" algn="ctr">
            <a:solidFill>
              <a:sysClr val="window" lastClr="FFFFFF">
                <a:lumMod val="75000"/>
              </a:sysClr>
            </a:solidFill>
            <a:prstDash val="solid"/>
            <a:round/>
            <a:headEnd type="none"/>
            <a:tailEnd type="none" w="med" len="med"/>
          </a:ln>
          <a:effectLst/>
        </p:spPr>
      </p:cxnSp>
      <p:sp>
        <p:nvSpPr>
          <p:cNvPr id="16" name="ïsļiḓe"/>
          <p:cNvSpPr txBox="1"/>
          <p:nvPr/>
        </p:nvSpPr>
        <p:spPr>
          <a:xfrm>
            <a:off x="6050346" y="1670400"/>
            <a:ext cx="1584000" cy="1512126"/>
          </a:xfrm>
          <a:prstGeom prst="rect">
            <a:avLst/>
          </a:prstGeom>
          <a:noFill/>
        </p:spPr>
        <p:txBody>
          <a:bodyPr wrap="square" lIns="91440" tIns="45720" rIns="91440" bIns="45720" anchor="t" anchorCtr="0">
            <a:noAutofit/>
          </a:bodyPr>
          <a:lstStyle/>
          <a:p>
            <a:pPr algn="just" fontAlgn="auto">
              <a:lnSpc>
                <a:spcPct val="130000"/>
              </a:lnSpc>
              <a:spcBef>
                <a:spcPts val="0"/>
              </a:spcBef>
              <a:spcAft>
                <a:spcPts val="0"/>
              </a:spcAft>
            </a:pPr>
            <a:r>
              <a:rPr lang="zh-CN" altLang="en-US" sz="1200" b="1" dirty="0">
                <a:solidFill>
                  <a:schemeClr val="tx2"/>
                </a:solidFill>
                <a:latin typeface="思源黑体 CN Normal" pitchFamily="34" charset="-122"/>
                <a:ea typeface="思源黑体 CN Normal" pitchFamily="34" charset="-122"/>
              </a:rPr>
              <a:t>细胞建库通常采用主细胞库和工作细胞库两级系统，细胞库的病毒检测应在</a:t>
            </a:r>
            <a:r>
              <a:rPr lang="en-US" altLang="zh-CN" sz="1200" b="1" dirty="0">
                <a:solidFill>
                  <a:schemeClr val="tx2"/>
                </a:solidFill>
                <a:latin typeface="思源黑体 CN Normal" pitchFamily="34" charset="-122"/>
                <a:ea typeface="思源黑体 CN Normal" pitchFamily="34" charset="-122"/>
              </a:rPr>
              <a:t>I</a:t>
            </a:r>
            <a:r>
              <a:rPr lang="zh-CN" altLang="en-US" sz="1200" b="1" dirty="0">
                <a:solidFill>
                  <a:schemeClr val="tx2"/>
                </a:solidFill>
                <a:latin typeface="思源黑体 CN Normal" pitchFamily="34" charset="-122"/>
                <a:ea typeface="思源黑体 CN Normal" pitchFamily="34" charset="-122"/>
              </a:rPr>
              <a:t>期临床前完成</a:t>
            </a:r>
            <a:endParaRPr lang="zh-CN" altLang="en-US" sz="1200" b="1" dirty="0">
              <a:solidFill>
                <a:schemeClr val="tx2"/>
              </a:solidFill>
              <a:latin typeface="思源黑体 CN Normal" pitchFamily="34" charset="-122"/>
              <a:ea typeface="思源黑体 CN Normal" pitchFamily="34" charset="-122"/>
            </a:endParaRPr>
          </a:p>
        </p:txBody>
      </p:sp>
      <p:cxnSp>
        <p:nvCxnSpPr>
          <p:cNvPr id="17" name="直接连接符 16"/>
          <p:cNvCxnSpPr/>
          <p:nvPr/>
        </p:nvCxnSpPr>
        <p:spPr>
          <a:xfrm>
            <a:off x="7687308" y="1635672"/>
            <a:ext cx="0" cy="2735453"/>
          </a:xfrm>
          <a:prstGeom prst="line">
            <a:avLst/>
          </a:prstGeom>
          <a:noFill/>
          <a:ln w="3175" cap="rnd" cmpd="sng" algn="ctr">
            <a:solidFill>
              <a:sysClr val="window" lastClr="FFFFFF">
                <a:lumMod val="75000"/>
              </a:sysClr>
            </a:solidFill>
            <a:prstDash val="solid"/>
            <a:round/>
            <a:headEnd type="none"/>
            <a:tailEnd type="none" w="med" len="med"/>
          </a:ln>
          <a:effectLst/>
        </p:spPr>
      </p:cxnSp>
      <p:pic>
        <p:nvPicPr>
          <p:cNvPr id="2" name="图片 1"/>
          <p:cNvPicPr>
            <a:picLocks noChangeAspect="1"/>
          </p:cNvPicPr>
          <p:nvPr/>
        </p:nvPicPr>
        <p:blipFill>
          <a:blip r:embed="rId2" cstate="print"/>
          <a:stretch>
            <a:fillRect/>
          </a:stretch>
        </p:blipFill>
        <p:spPr>
          <a:xfrm>
            <a:off x="630720" y="3776916"/>
            <a:ext cx="7277715" cy="1368000"/>
          </a:xfrm>
          <a:prstGeom prst="rect">
            <a:avLst/>
          </a:prstGeom>
        </p:spPr>
      </p:pic>
      <p:sp>
        <p:nvSpPr>
          <p:cNvPr id="19" name="îṣḷiḑè"/>
          <p:cNvSpPr/>
          <p:nvPr/>
        </p:nvSpPr>
        <p:spPr>
          <a:xfrm>
            <a:off x="1340872" y="3307910"/>
            <a:ext cx="719680" cy="726173"/>
          </a:xfrm>
          <a:prstGeom prst="ellipse">
            <a:avLst/>
          </a:prstGeom>
          <a:solidFill>
            <a:srgbClr val="5AB9AA"/>
          </a:solidFill>
          <a:ln w="50800" cap="flat" cmpd="sng" algn="ctr">
            <a:solidFill>
              <a:sysClr val="window" lastClr="FFFFFF"/>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600" b="0" i="0" u="none" strike="noStrike" kern="0" cap="none" spc="0" normalizeH="0" baseline="0" noProof="0" dirty="0">
                <a:ln>
                  <a:noFill/>
                </a:ln>
                <a:solidFill>
                  <a:prstClr val="white"/>
                </a:solidFill>
                <a:effectLst/>
                <a:uLnTx/>
                <a:uFillTx/>
                <a:latin typeface="Poppins" pitchFamily="2" charset="0"/>
                <a:ea typeface="华文中宋" panose="02010600040101010101" pitchFamily="2" charset="-122"/>
                <a:cs typeface="Poppins" pitchFamily="2" charset="0"/>
              </a:rPr>
              <a:t>01</a:t>
            </a:r>
            <a:endParaRPr kumimoji="0" lang="en-US" altLang="ko-KR" sz="1600" b="0" i="0" u="none" strike="noStrike" kern="0" cap="none" spc="0" normalizeH="0" baseline="0" noProof="0" dirty="0">
              <a:ln>
                <a:noFill/>
              </a:ln>
              <a:solidFill>
                <a:prstClr val="white"/>
              </a:solidFill>
              <a:effectLst/>
              <a:uLnTx/>
              <a:uFillTx/>
              <a:latin typeface="Poppins" pitchFamily="2" charset="0"/>
              <a:ea typeface="华文中宋" panose="02010600040101010101" pitchFamily="2" charset="-122"/>
              <a:cs typeface="Poppins" pitchFamily="2" charset="0"/>
            </a:endParaRPr>
          </a:p>
        </p:txBody>
      </p:sp>
      <p:sp>
        <p:nvSpPr>
          <p:cNvPr id="20" name="îṣḷiḑè"/>
          <p:cNvSpPr/>
          <p:nvPr/>
        </p:nvSpPr>
        <p:spPr>
          <a:xfrm>
            <a:off x="2989132" y="3330645"/>
            <a:ext cx="719680" cy="726173"/>
          </a:xfrm>
          <a:prstGeom prst="ellipse">
            <a:avLst/>
          </a:prstGeom>
          <a:solidFill>
            <a:srgbClr val="5AB9AA"/>
          </a:solidFill>
          <a:ln w="50800" cap="flat" cmpd="sng" algn="ctr">
            <a:solidFill>
              <a:sysClr val="window" lastClr="FFFFFF"/>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600" b="0" i="0" u="none" strike="noStrike" kern="0" cap="none" spc="0" normalizeH="0" baseline="0" noProof="0" dirty="0">
                <a:ln>
                  <a:noFill/>
                </a:ln>
                <a:solidFill>
                  <a:prstClr val="white"/>
                </a:solidFill>
                <a:effectLst/>
                <a:uLnTx/>
                <a:uFillTx/>
                <a:latin typeface="Poppins" pitchFamily="2" charset="0"/>
                <a:ea typeface="华文中宋" panose="02010600040101010101" pitchFamily="2" charset="-122"/>
                <a:cs typeface="Poppins" pitchFamily="2" charset="0"/>
              </a:rPr>
              <a:t>02</a:t>
            </a:r>
            <a:endParaRPr kumimoji="0" lang="en-US" altLang="ko-KR" sz="1600" b="0" i="0" u="none" strike="noStrike" kern="0" cap="none" spc="0" normalizeH="0" baseline="0" noProof="0" dirty="0">
              <a:ln>
                <a:noFill/>
              </a:ln>
              <a:solidFill>
                <a:prstClr val="white"/>
              </a:solidFill>
              <a:effectLst/>
              <a:uLnTx/>
              <a:uFillTx/>
              <a:latin typeface="Poppins" pitchFamily="2" charset="0"/>
              <a:ea typeface="华文中宋" panose="02010600040101010101" pitchFamily="2" charset="-122"/>
              <a:cs typeface="Poppins" pitchFamily="2" charset="0"/>
            </a:endParaRPr>
          </a:p>
        </p:txBody>
      </p:sp>
      <p:sp>
        <p:nvSpPr>
          <p:cNvPr id="21" name="îṣḷiḑè"/>
          <p:cNvSpPr/>
          <p:nvPr/>
        </p:nvSpPr>
        <p:spPr>
          <a:xfrm>
            <a:off x="4739416" y="3330644"/>
            <a:ext cx="719680" cy="726173"/>
          </a:xfrm>
          <a:prstGeom prst="ellipse">
            <a:avLst/>
          </a:prstGeom>
          <a:solidFill>
            <a:srgbClr val="5AB9AA"/>
          </a:solidFill>
          <a:ln w="50800" cap="flat" cmpd="sng" algn="ctr">
            <a:solidFill>
              <a:sysClr val="window" lastClr="FFFFFF"/>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600" b="0" i="0" u="none" strike="noStrike" kern="0" cap="none" spc="0" normalizeH="0" baseline="0" noProof="0" dirty="0">
                <a:ln>
                  <a:noFill/>
                </a:ln>
                <a:solidFill>
                  <a:prstClr val="white"/>
                </a:solidFill>
                <a:effectLst/>
                <a:uLnTx/>
                <a:uFillTx/>
                <a:latin typeface="Poppins" pitchFamily="2" charset="0"/>
                <a:ea typeface="华文中宋" panose="02010600040101010101" pitchFamily="2" charset="-122"/>
                <a:cs typeface="Poppins" pitchFamily="2" charset="0"/>
              </a:rPr>
              <a:t>03</a:t>
            </a:r>
            <a:endParaRPr kumimoji="0" lang="en-US" altLang="ko-KR" sz="1600" b="0" i="0" u="none" strike="noStrike" kern="0" cap="none" spc="0" normalizeH="0" baseline="0" noProof="0" dirty="0">
              <a:ln>
                <a:noFill/>
              </a:ln>
              <a:solidFill>
                <a:prstClr val="white"/>
              </a:solidFill>
              <a:effectLst/>
              <a:uLnTx/>
              <a:uFillTx/>
              <a:latin typeface="Poppins" pitchFamily="2" charset="0"/>
              <a:ea typeface="华文中宋" panose="02010600040101010101" pitchFamily="2" charset="-122"/>
              <a:cs typeface="Poppins" pitchFamily="2" charset="0"/>
            </a:endParaRPr>
          </a:p>
        </p:txBody>
      </p:sp>
      <p:sp>
        <p:nvSpPr>
          <p:cNvPr id="22" name="îṣḷiḑè"/>
          <p:cNvSpPr/>
          <p:nvPr/>
        </p:nvSpPr>
        <p:spPr>
          <a:xfrm>
            <a:off x="6352382" y="3372536"/>
            <a:ext cx="719680" cy="726173"/>
          </a:xfrm>
          <a:prstGeom prst="ellipse">
            <a:avLst/>
          </a:prstGeom>
          <a:solidFill>
            <a:srgbClr val="5AB9AA"/>
          </a:solidFill>
          <a:ln w="50800" cap="flat" cmpd="sng" algn="ctr">
            <a:solidFill>
              <a:sysClr val="window" lastClr="FFFFFF"/>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600" b="0" i="0" u="none" strike="noStrike" kern="0" cap="none" spc="0" normalizeH="0" baseline="0" noProof="0" dirty="0">
                <a:ln>
                  <a:noFill/>
                </a:ln>
                <a:solidFill>
                  <a:prstClr val="white"/>
                </a:solidFill>
                <a:effectLst/>
                <a:uLnTx/>
                <a:uFillTx/>
                <a:latin typeface="Poppins" pitchFamily="2" charset="0"/>
                <a:ea typeface="华文中宋" panose="02010600040101010101" pitchFamily="2" charset="-122"/>
                <a:cs typeface="Poppins" pitchFamily="2" charset="0"/>
              </a:rPr>
              <a:t>04</a:t>
            </a:r>
            <a:endParaRPr kumimoji="0" lang="en-US" altLang="ko-KR" sz="1600" b="0" i="0" u="none" strike="noStrike" kern="0" cap="none" spc="0" normalizeH="0" baseline="0" noProof="0" dirty="0">
              <a:ln>
                <a:noFill/>
              </a:ln>
              <a:solidFill>
                <a:prstClr val="white"/>
              </a:solidFill>
              <a:effectLst/>
              <a:uLnTx/>
              <a:uFillTx/>
              <a:latin typeface="Poppins" pitchFamily="2" charset="0"/>
              <a:ea typeface="华文中宋" panose="02010600040101010101" pitchFamily="2" charset="-122"/>
              <a:cs typeface="Poppins" pitchFamily="2" charset="0"/>
            </a:endParaRPr>
          </a:p>
        </p:txBody>
      </p:sp>
      <p:sp>
        <p:nvSpPr>
          <p:cNvPr id="23" name="íṩḻïḍè"/>
          <p:cNvSpPr txBox="1"/>
          <p:nvPr/>
        </p:nvSpPr>
        <p:spPr bwMode="auto">
          <a:xfrm>
            <a:off x="2789107" y="1130039"/>
            <a:ext cx="3094994" cy="468000"/>
          </a:xfrm>
          <a:prstGeom prst="rect">
            <a:avLst/>
          </a:prstGeom>
          <a:solidFill>
            <a:srgbClr val="377D6C"/>
          </a:solidFill>
          <a:ln>
            <a:noFill/>
          </a:ln>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思源黑体 CN Normal" pitchFamily="34" charset="-122"/>
                <a:ea typeface="思源黑体 CN Normal" pitchFamily="34" charset="-122"/>
              </a:rPr>
              <a:t>细胞库病毒安全保障</a:t>
            </a:r>
            <a:endParaRPr kumimoji="0" lang="zh-CN" altLang="en-US" sz="2000" b="1" i="0" u="none" strike="noStrike" kern="1200" cap="none" spc="0" normalizeH="0" baseline="0" noProof="0" dirty="0">
              <a:ln>
                <a:noFill/>
              </a:ln>
              <a:solidFill>
                <a:prstClr val="white"/>
              </a:solidFill>
              <a:effectLst/>
              <a:uLnTx/>
              <a:uFillTx/>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椭圆 99"/>
          <p:cNvSpPr/>
          <p:nvPr/>
        </p:nvSpPr>
        <p:spPr>
          <a:xfrm>
            <a:off x="467658" y="3233798"/>
            <a:ext cx="1296000" cy="1296000"/>
          </a:xfrm>
          <a:prstGeom prst="ellipse">
            <a:avLst/>
          </a:prstGeom>
          <a:blipFill rotWithShape="0">
            <a:blip r:embed="rId1" cstate="print">
              <a:duotone>
                <a:prstClr val="black"/>
                <a:srgbClr val="58AC90">
                  <a:tint val="45000"/>
                  <a:satMod val="400000"/>
                </a:srgbClr>
              </a:duotone>
            </a:blip>
            <a:stretch>
              <a:fillRect/>
            </a:stretch>
          </a:blipFill>
          <a:ln>
            <a:solidFill>
              <a:srgbClr val="377D6C"/>
            </a:solidFill>
          </a:ln>
        </p:spPr>
        <p:style>
          <a:lnRef idx="2">
            <a:scrgbClr r="0" g="0" b="0"/>
          </a:lnRef>
          <a:fillRef idx="1">
            <a:scrgbClr r="0" g="0" b="0"/>
          </a:fillRef>
          <a:effectRef idx="0">
            <a:schemeClr val="accent1">
              <a:tint val="40000"/>
              <a:hueOff val="0"/>
              <a:satOff val="0"/>
              <a:lumOff val="0"/>
              <a:alphaOff val="0"/>
            </a:schemeClr>
          </a:effectRef>
          <a:fontRef idx="minor">
            <a:schemeClr val="lt1">
              <a:hueOff val="0"/>
              <a:satOff val="0"/>
              <a:lumOff val="0"/>
              <a:alphaOff val="0"/>
            </a:schemeClr>
          </a:fontRef>
        </p:style>
      </p:sp>
      <p:sp>
        <p:nvSpPr>
          <p:cNvPr id="99" name="椭圆 98"/>
          <p:cNvSpPr/>
          <p:nvPr/>
        </p:nvSpPr>
        <p:spPr>
          <a:xfrm>
            <a:off x="4644114" y="3168029"/>
            <a:ext cx="1296000" cy="1296000"/>
          </a:xfrm>
          <a:prstGeom prst="ellipse">
            <a:avLst/>
          </a:prstGeom>
          <a:blipFill rotWithShape="0">
            <a:blip r:embed="rId2" cstate="print">
              <a:duotone>
                <a:prstClr val="black"/>
                <a:srgbClr val="4F9F84">
                  <a:tint val="45000"/>
                  <a:satMod val="400000"/>
                </a:srgbClr>
              </a:duotone>
            </a:blip>
            <a:stretch>
              <a:fillRect/>
            </a:stretch>
          </a:blipFill>
          <a:ln>
            <a:solidFill>
              <a:srgbClr val="377D6C"/>
            </a:solidFill>
          </a:ln>
        </p:spPr>
        <p:style>
          <a:lnRef idx="2">
            <a:scrgbClr r="0" g="0" b="0"/>
          </a:lnRef>
          <a:fillRef idx="1">
            <a:scrgbClr r="0" g="0" b="0"/>
          </a:fillRef>
          <a:effectRef idx="0">
            <a:schemeClr val="accent1">
              <a:tint val="40000"/>
              <a:hueOff val="0"/>
              <a:satOff val="0"/>
              <a:lumOff val="0"/>
              <a:alphaOff val="0"/>
            </a:schemeClr>
          </a:effectRef>
          <a:fontRef idx="minor">
            <a:schemeClr val="lt1">
              <a:hueOff val="0"/>
              <a:satOff val="0"/>
              <a:lumOff val="0"/>
              <a:alphaOff val="0"/>
            </a:schemeClr>
          </a:fontRef>
        </p:style>
      </p:sp>
      <p:pic>
        <p:nvPicPr>
          <p:cNvPr id="4" name="图片 3"/>
          <p:cNvPicPr>
            <a:picLocks noChangeAspect="1"/>
          </p:cNvPicPr>
          <p:nvPr/>
        </p:nvPicPr>
        <p:blipFill>
          <a:blip r:embed="rId3" cstate="print"/>
          <a:stretch>
            <a:fillRect/>
          </a:stretch>
        </p:blipFill>
        <p:spPr>
          <a:xfrm>
            <a:off x="467658" y="1593464"/>
            <a:ext cx="1322666" cy="1296000"/>
          </a:xfrm>
          <a:prstGeom prst="rect">
            <a:avLst/>
          </a:prstGeom>
        </p:spPr>
      </p:pic>
      <p:pic>
        <p:nvPicPr>
          <p:cNvPr id="3" name="图片 2"/>
          <p:cNvPicPr>
            <a:picLocks noChangeAspect="1"/>
          </p:cNvPicPr>
          <p:nvPr/>
        </p:nvPicPr>
        <p:blipFill>
          <a:blip r:embed="rId4" cstate="print"/>
          <a:stretch>
            <a:fillRect/>
          </a:stretch>
        </p:blipFill>
        <p:spPr>
          <a:xfrm>
            <a:off x="4659195" y="1596205"/>
            <a:ext cx="1314825" cy="1314825"/>
          </a:xfrm>
          <a:prstGeom prst="rect">
            <a:avLst/>
          </a:prstGeom>
        </p:spPr>
      </p:pic>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5"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3807453"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单克隆抗体制品病毒安全保障</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grpSp>
        <p:nvGrpSpPr>
          <p:cNvPr id="49" name="íṧľiḓê"/>
          <p:cNvGrpSpPr/>
          <p:nvPr/>
        </p:nvGrpSpPr>
        <p:grpSpPr>
          <a:xfrm>
            <a:off x="467658" y="1502843"/>
            <a:ext cx="4248354" cy="1389361"/>
            <a:chOff x="736745" y="1275545"/>
            <a:chExt cx="6121321" cy="2095322"/>
          </a:xfrm>
        </p:grpSpPr>
        <p:grpSp>
          <p:nvGrpSpPr>
            <p:cNvPr id="50" name="i$ḻíḋè"/>
            <p:cNvGrpSpPr/>
            <p:nvPr/>
          </p:nvGrpSpPr>
          <p:grpSpPr>
            <a:xfrm>
              <a:off x="736745" y="1356666"/>
              <a:ext cx="1874289" cy="2014201"/>
              <a:chOff x="736745" y="1356666"/>
              <a:chExt cx="1874289" cy="2014201"/>
            </a:xfrm>
          </p:grpSpPr>
          <p:sp>
            <p:nvSpPr>
              <p:cNvPr id="54" name="işlîdè"/>
              <p:cNvSpPr/>
              <p:nvPr/>
            </p:nvSpPr>
            <p:spPr>
              <a:xfrm>
                <a:off x="736745" y="1416344"/>
                <a:ext cx="1867366" cy="19545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rgbClr val="377D6C"/>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思源黑体 CN Normal" pitchFamily="34" charset="-122"/>
                  <a:ea typeface="思源黑体 CN Normal" pitchFamily="34" charset="-122"/>
                </a:endParaRPr>
              </a:p>
            </p:txBody>
          </p:sp>
          <p:grpSp>
            <p:nvGrpSpPr>
              <p:cNvPr id="56" name="îšļiḋe"/>
              <p:cNvGrpSpPr/>
              <p:nvPr/>
            </p:nvGrpSpPr>
            <p:grpSpPr>
              <a:xfrm>
                <a:off x="1936034" y="1356666"/>
                <a:ext cx="675000" cy="675005"/>
                <a:chOff x="7209746" y="4153276"/>
                <a:chExt cx="675000" cy="675005"/>
              </a:xfrm>
            </p:grpSpPr>
            <p:sp>
              <p:nvSpPr>
                <p:cNvPr id="57" name="íśľíḓê"/>
                <p:cNvSpPr/>
                <p:nvPr/>
              </p:nvSpPr>
              <p:spPr>
                <a:xfrm>
                  <a:off x="7209746" y="4153276"/>
                  <a:ext cx="675000" cy="675005"/>
                </a:xfrm>
                <a:prstGeom prst="ellipse">
                  <a:avLst/>
                </a:prstGeom>
                <a:solidFill>
                  <a:srgbClr val="377D6C"/>
                </a:solidFill>
                <a:ln w="38100" cap="flat" cmpd="sng" algn="ctr">
                  <a:solidFill>
                    <a:sysClr val="window" lastClr="FFFFFF"/>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Normal" pitchFamily="34" charset="-122"/>
                    <a:ea typeface="思源黑体 CN Normal" pitchFamily="34" charset="-122"/>
                  </a:endParaRPr>
                </a:p>
              </p:txBody>
            </p:sp>
            <p:sp>
              <p:nvSpPr>
                <p:cNvPr id="58" name="íślîdé"/>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ysClr val="window" lastClr="FFFFFF"/>
                </a:solidFill>
                <a:ln>
                  <a:noFill/>
                </a:ln>
              </p:spPr>
              <p:txBody>
                <a:bodyPr vert="horz" wrap="square" lIns="182832" tIns="91416" rIns="182832" bIns="91416"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7200" b="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grpSp>
        <p:grpSp>
          <p:nvGrpSpPr>
            <p:cNvPr id="51" name="íşḻiḍe"/>
            <p:cNvGrpSpPr/>
            <p:nvPr/>
          </p:nvGrpSpPr>
          <p:grpSpPr>
            <a:xfrm>
              <a:off x="2690449" y="1275545"/>
              <a:ext cx="4167617" cy="2079338"/>
              <a:chOff x="2699423" y="1231264"/>
              <a:chExt cx="4167617" cy="2079338"/>
            </a:xfrm>
          </p:grpSpPr>
          <p:sp>
            <p:nvSpPr>
              <p:cNvPr id="52" name="iṩḷîḋê"/>
              <p:cNvSpPr txBox="1"/>
              <p:nvPr/>
            </p:nvSpPr>
            <p:spPr>
              <a:xfrm>
                <a:off x="2699423" y="1231264"/>
                <a:ext cx="3236382" cy="588331"/>
              </a:xfrm>
              <a:prstGeom prst="rect">
                <a:avLst/>
              </a:prstGeom>
              <a:noFill/>
            </p:spPr>
            <p:txBody>
              <a:bodyPr wrap="none" lIns="90000" tIns="46800" rIns="90000" bIns="46800" rtlCol="0" anchor="ctr" anchorCtr="0">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rPr>
                  <a:t>生产用原辅料</a:t>
                </a:r>
                <a:endParaRPr kumimoji="0" lang="en-US" altLang="zh-CN"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endParaRPr>
              </a:p>
            </p:txBody>
          </p:sp>
          <p:sp>
            <p:nvSpPr>
              <p:cNvPr id="53" name="íşļîḍê"/>
              <p:cNvSpPr txBox="1"/>
              <p:nvPr/>
            </p:nvSpPr>
            <p:spPr>
              <a:xfrm>
                <a:off x="2699423" y="1823730"/>
                <a:ext cx="4167617" cy="1486872"/>
              </a:xfrm>
              <a:prstGeom prst="rect">
                <a:avLst/>
              </a:prstGeom>
              <a:noFill/>
            </p:spPr>
            <p:txBody>
              <a:bodyPr wrap="square" lIns="90000" tIns="46800" rIns="90000" bIns="46800" rtlCol="0">
                <a:normAutofit/>
              </a:bodyPr>
              <a:lstStyle/>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kumimoji="0" lang="zh-CN" altLang="en-US"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尽量避免使用动物来源的原辅料</a:t>
                </a:r>
                <a:endParaRPr kumimoji="0" lang="en-US" altLang="zh-CN"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kumimoji="0" lang="zh-CN" altLang="en-US"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原辅材料在生产入库时进行相关病毒检测对生产车间采取防鼠等措施</a:t>
                </a:r>
                <a:endParaRPr kumimoji="0" lang="en-US" altLang="zh-CN"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grpSp>
      <p:grpSp>
        <p:nvGrpSpPr>
          <p:cNvPr id="69" name="íṧľiḓê"/>
          <p:cNvGrpSpPr/>
          <p:nvPr/>
        </p:nvGrpSpPr>
        <p:grpSpPr>
          <a:xfrm>
            <a:off x="4658769" y="1502843"/>
            <a:ext cx="4464372" cy="1389361"/>
            <a:chOff x="736745" y="1275545"/>
            <a:chExt cx="6432577" cy="2095322"/>
          </a:xfrm>
        </p:grpSpPr>
        <p:grpSp>
          <p:nvGrpSpPr>
            <p:cNvPr id="70" name="i$ḻíḋè"/>
            <p:cNvGrpSpPr/>
            <p:nvPr/>
          </p:nvGrpSpPr>
          <p:grpSpPr>
            <a:xfrm>
              <a:off x="736745" y="1356666"/>
              <a:ext cx="1874289" cy="2014201"/>
              <a:chOff x="736745" y="1356666"/>
              <a:chExt cx="1874289" cy="2014201"/>
            </a:xfrm>
          </p:grpSpPr>
          <p:sp>
            <p:nvSpPr>
              <p:cNvPr id="74" name="işlîdè"/>
              <p:cNvSpPr/>
              <p:nvPr/>
            </p:nvSpPr>
            <p:spPr>
              <a:xfrm>
                <a:off x="736745" y="1416344"/>
                <a:ext cx="1867367" cy="19545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rgbClr val="1EA08C"/>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思源黑体 CN Normal" pitchFamily="34" charset="-122"/>
                  <a:ea typeface="思源黑体 CN Normal" pitchFamily="34" charset="-122"/>
                </a:endParaRPr>
              </a:p>
            </p:txBody>
          </p:sp>
          <p:grpSp>
            <p:nvGrpSpPr>
              <p:cNvPr id="76" name="îšļiḋe"/>
              <p:cNvGrpSpPr/>
              <p:nvPr/>
            </p:nvGrpSpPr>
            <p:grpSpPr>
              <a:xfrm>
                <a:off x="1936034" y="1356666"/>
                <a:ext cx="675000" cy="675005"/>
                <a:chOff x="7209746" y="4153276"/>
                <a:chExt cx="675000" cy="675005"/>
              </a:xfrm>
            </p:grpSpPr>
            <p:sp>
              <p:nvSpPr>
                <p:cNvPr id="77" name="íśľíḓê"/>
                <p:cNvSpPr/>
                <p:nvPr/>
              </p:nvSpPr>
              <p:spPr>
                <a:xfrm>
                  <a:off x="7209746" y="4153276"/>
                  <a:ext cx="675000" cy="675005"/>
                </a:xfrm>
                <a:prstGeom prst="ellipse">
                  <a:avLst/>
                </a:prstGeom>
                <a:solidFill>
                  <a:srgbClr val="1EA08C"/>
                </a:solidFill>
                <a:ln w="38100" cap="flat" cmpd="sng" algn="ctr">
                  <a:solidFill>
                    <a:sysClr val="window" lastClr="FFFFFF"/>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Normal" pitchFamily="34" charset="-122"/>
                    <a:ea typeface="思源黑体 CN Normal" pitchFamily="34" charset="-122"/>
                  </a:endParaRPr>
                </a:p>
              </p:txBody>
            </p:sp>
            <p:sp>
              <p:nvSpPr>
                <p:cNvPr id="78" name="íślîdé"/>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ysClr val="window" lastClr="FFFFFF"/>
                </a:solidFill>
                <a:ln>
                  <a:noFill/>
                </a:ln>
              </p:spPr>
              <p:txBody>
                <a:bodyPr vert="horz" wrap="square" lIns="182832" tIns="91416" rIns="182832" bIns="91416"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7200" b="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grpSp>
        <p:grpSp>
          <p:nvGrpSpPr>
            <p:cNvPr id="71" name="íşḻiḍe"/>
            <p:cNvGrpSpPr/>
            <p:nvPr/>
          </p:nvGrpSpPr>
          <p:grpSpPr>
            <a:xfrm>
              <a:off x="2767466" y="1275545"/>
              <a:ext cx="4401856" cy="2075204"/>
              <a:chOff x="2776440" y="1231264"/>
              <a:chExt cx="4401856" cy="2075204"/>
            </a:xfrm>
          </p:grpSpPr>
          <p:sp>
            <p:nvSpPr>
              <p:cNvPr id="72" name="iṩḷîḋê"/>
              <p:cNvSpPr txBox="1"/>
              <p:nvPr/>
            </p:nvSpPr>
            <p:spPr>
              <a:xfrm>
                <a:off x="2776441" y="1231264"/>
                <a:ext cx="3236383" cy="588331"/>
              </a:xfrm>
              <a:prstGeom prst="rect">
                <a:avLst/>
              </a:prstGeom>
              <a:noFill/>
            </p:spPr>
            <p:txBody>
              <a:bodyPr wrap="none" lIns="90000" tIns="46800" rIns="90000" bIns="46800" rtlCol="0" anchor="ctr" anchorCtr="0">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rPr>
                  <a:t>生产工艺过程</a:t>
                </a:r>
                <a:endParaRPr kumimoji="0" lang="en-US" altLang="zh-CN"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endParaRPr>
              </a:p>
            </p:txBody>
          </p:sp>
          <p:sp>
            <p:nvSpPr>
              <p:cNvPr id="73" name="íşļîḍê"/>
              <p:cNvSpPr txBox="1"/>
              <p:nvPr/>
            </p:nvSpPr>
            <p:spPr>
              <a:xfrm>
                <a:off x="2776440" y="1819596"/>
                <a:ext cx="4401856" cy="1486872"/>
              </a:xfrm>
              <a:prstGeom prst="rect">
                <a:avLst/>
              </a:prstGeom>
              <a:noFill/>
            </p:spPr>
            <p:txBody>
              <a:bodyPr wrap="square" lIns="90000" tIns="46800" rIns="90000" bIns="46800" rtlCol="0">
                <a:normAutofit/>
              </a:bodyPr>
              <a:lstStyle/>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kumimoji="0" lang="zh-CN" altLang="en-US"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细胞培养工艺过程控制</a:t>
                </a:r>
                <a:endParaRPr kumimoji="0" lang="en-US" altLang="zh-CN"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kumimoji="0" lang="zh-CN" altLang="en-US"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纯化工艺病毒安全性保障</a:t>
                </a:r>
                <a:endParaRPr kumimoji="0" lang="en-US" altLang="zh-CN"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grpSp>
      <p:grpSp>
        <p:nvGrpSpPr>
          <p:cNvPr id="79" name="íṧľiḓê"/>
          <p:cNvGrpSpPr/>
          <p:nvPr/>
        </p:nvGrpSpPr>
        <p:grpSpPr>
          <a:xfrm>
            <a:off x="467658" y="3139890"/>
            <a:ext cx="4464372" cy="1389361"/>
            <a:chOff x="736745" y="1275545"/>
            <a:chExt cx="6432577" cy="2095322"/>
          </a:xfrm>
        </p:grpSpPr>
        <p:grpSp>
          <p:nvGrpSpPr>
            <p:cNvPr id="80" name="i$ḻíḋè"/>
            <p:cNvGrpSpPr/>
            <p:nvPr/>
          </p:nvGrpSpPr>
          <p:grpSpPr>
            <a:xfrm>
              <a:off x="736745" y="1356666"/>
              <a:ext cx="1874289" cy="2014201"/>
              <a:chOff x="736745" y="1356666"/>
              <a:chExt cx="1874289" cy="2014201"/>
            </a:xfrm>
          </p:grpSpPr>
          <p:sp>
            <p:nvSpPr>
              <p:cNvPr id="84" name="işlîdè"/>
              <p:cNvSpPr/>
              <p:nvPr/>
            </p:nvSpPr>
            <p:spPr>
              <a:xfrm>
                <a:off x="736745" y="1416344"/>
                <a:ext cx="1867367" cy="19545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rgbClr val="46B9AA"/>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思源黑体 CN Normal" pitchFamily="34" charset="-122"/>
                  <a:ea typeface="思源黑体 CN Normal" pitchFamily="34" charset="-122"/>
                </a:endParaRPr>
              </a:p>
            </p:txBody>
          </p:sp>
          <p:grpSp>
            <p:nvGrpSpPr>
              <p:cNvPr id="86" name="îšļiḋe"/>
              <p:cNvGrpSpPr/>
              <p:nvPr/>
            </p:nvGrpSpPr>
            <p:grpSpPr>
              <a:xfrm>
                <a:off x="1936034" y="1356666"/>
                <a:ext cx="675000" cy="675005"/>
                <a:chOff x="7209746" y="4153276"/>
                <a:chExt cx="675000" cy="675005"/>
              </a:xfrm>
            </p:grpSpPr>
            <p:sp>
              <p:nvSpPr>
                <p:cNvPr id="87" name="íśľíḓê"/>
                <p:cNvSpPr/>
                <p:nvPr/>
              </p:nvSpPr>
              <p:spPr>
                <a:xfrm>
                  <a:off x="7209746" y="4153276"/>
                  <a:ext cx="675000" cy="675005"/>
                </a:xfrm>
                <a:prstGeom prst="ellipse">
                  <a:avLst/>
                </a:prstGeom>
                <a:solidFill>
                  <a:srgbClr val="46B9AA"/>
                </a:solidFill>
                <a:ln w="38100" cap="flat" cmpd="sng" algn="ctr">
                  <a:solidFill>
                    <a:sysClr val="window" lastClr="FFFFFF"/>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Normal" pitchFamily="34" charset="-122"/>
                    <a:ea typeface="思源黑体 CN Normal" pitchFamily="34" charset="-122"/>
                  </a:endParaRPr>
                </a:p>
              </p:txBody>
            </p:sp>
            <p:sp>
              <p:nvSpPr>
                <p:cNvPr id="88" name="íślîdé"/>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ysClr val="window" lastClr="FFFFFF"/>
                </a:solidFill>
                <a:ln>
                  <a:noFill/>
                </a:ln>
              </p:spPr>
              <p:txBody>
                <a:bodyPr vert="horz" wrap="square" lIns="182832" tIns="91416" rIns="182832" bIns="91416"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7200" b="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grpSp>
        <p:grpSp>
          <p:nvGrpSpPr>
            <p:cNvPr id="81" name="íşḻiḍe"/>
            <p:cNvGrpSpPr/>
            <p:nvPr/>
          </p:nvGrpSpPr>
          <p:grpSpPr>
            <a:xfrm>
              <a:off x="2767466" y="1275545"/>
              <a:ext cx="4401856" cy="2075204"/>
              <a:chOff x="2776440" y="1231264"/>
              <a:chExt cx="4401856" cy="2075204"/>
            </a:xfrm>
          </p:grpSpPr>
          <p:sp>
            <p:nvSpPr>
              <p:cNvPr id="82" name="iṩḷîḋê"/>
              <p:cNvSpPr txBox="1"/>
              <p:nvPr/>
            </p:nvSpPr>
            <p:spPr>
              <a:xfrm>
                <a:off x="2776441" y="1231264"/>
                <a:ext cx="3236383" cy="588331"/>
              </a:xfrm>
              <a:prstGeom prst="rect">
                <a:avLst/>
              </a:prstGeom>
              <a:noFill/>
            </p:spPr>
            <p:txBody>
              <a:bodyPr wrap="none" lIns="90000" tIns="46800" rIns="90000" bIns="46800" rtlCol="0" anchor="ctr" anchorCtr="0">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rPr>
                  <a:t>生产过程</a:t>
                </a:r>
                <a:r>
                  <a:rPr kumimoji="0" lang="en-US" altLang="zh-CN"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rPr>
                  <a:t>GMP</a:t>
                </a:r>
                <a:r>
                  <a:rPr kumimoji="0" lang="zh-CN" altLang="en-US"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rPr>
                  <a:t>控制</a:t>
                </a:r>
                <a:endParaRPr kumimoji="0" lang="en-US" altLang="zh-CN"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endParaRPr>
              </a:p>
            </p:txBody>
          </p:sp>
          <p:sp>
            <p:nvSpPr>
              <p:cNvPr id="83" name="íşļîḍê"/>
              <p:cNvSpPr txBox="1"/>
              <p:nvPr/>
            </p:nvSpPr>
            <p:spPr>
              <a:xfrm>
                <a:off x="2776440" y="1819596"/>
                <a:ext cx="4401856" cy="1486872"/>
              </a:xfrm>
              <a:prstGeom prst="rect">
                <a:avLst/>
              </a:prstGeom>
              <a:noFill/>
            </p:spPr>
            <p:txBody>
              <a:bodyPr wrap="square" lIns="90000" tIns="46800" rIns="90000" bIns="46800" rtlCol="0">
                <a:normAutofit fontScale="62500" lnSpcReduction="20000"/>
              </a:bodyPr>
              <a:lstStyle/>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kumimoji="0" lang="zh-CN" altLang="en-US" sz="18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严格执行</a:t>
                </a:r>
                <a:r>
                  <a:rPr kumimoji="0" lang="en-US" altLang="zh-CN" sz="18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GMP</a:t>
                </a:r>
                <a:endParaRPr kumimoji="0" lang="en-US" altLang="zh-CN" sz="18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lang="zh-CN" altLang="en-US" kern="0" dirty="0">
                    <a:solidFill>
                      <a:prstClr val="black"/>
                    </a:solidFill>
                    <a:latin typeface="思源黑体 CN Normal" pitchFamily="34" charset="-122"/>
                    <a:ea typeface="思源黑体 CN Normal" pitchFamily="34" charset="-122"/>
                  </a:rPr>
                  <a:t>使用专用厂房和设备</a:t>
                </a:r>
                <a:endParaRPr lang="en-US" altLang="zh-CN" kern="0" dirty="0">
                  <a:solidFill>
                    <a:prstClr val="black"/>
                  </a:solidFill>
                  <a:latin typeface="思源黑体 CN Normal" pitchFamily="34" charset="-122"/>
                  <a:ea typeface="思源黑体 CN Normal" pitchFamily="34" charset="-122"/>
                </a:endParaRPr>
              </a:p>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kumimoji="0" lang="zh-CN" altLang="en-US" sz="18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阶段性生产方式</a:t>
                </a:r>
                <a:endParaRPr kumimoji="0" lang="en-US" altLang="zh-CN" sz="18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lang="zh-CN" altLang="en-US" kern="0" dirty="0">
                    <a:solidFill>
                      <a:prstClr val="black"/>
                    </a:solidFill>
                    <a:latin typeface="思源黑体 CN Normal" pitchFamily="34" charset="-122"/>
                    <a:ea typeface="思源黑体 CN Normal" pitchFamily="34" charset="-122"/>
                  </a:rPr>
                  <a:t>使用密闭系统等</a:t>
                </a:r>
                <a:endParaRPr kumimoji="0" lang="en-US" altLang="zh-CN" sz="10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grpSp>
      <p:grpSp>
        <p:nvGrpSpPr>
          <p:cNvPr id="89" name="íṧľiḓê"/>
          <p:cNvGrpSpPr/>
          <p:nvPr/>
        </p:nvGrpSpPr>
        <p:grpSpPr>
          <a:xfrm>
            <a:off x="4658769" y="3084538"/>
            <a:ext cx="4464372" cy="1389361"/>
            <a:chOff x="736745" y="1275545"/>
            <a:chExt cx="6432577" cy="2095322"/>
          </a:xfrm>
        </p:grpSpPr>
        <p:grpSp>
          <p:nvGrpSpPr>
            <p:cNvPr id="90" name="i$ḻíḋè"/>
            <p:cNvGrpSpPr/>
            <p:nvPr/>
          </p:nvGrpSpPr>
          <p:grpSpPr>
            <a:xfrm>
              <a:off x="736745" y="1356666"/>
              <a:ext cx="1874289" cy="2014201"/>
              <a:chOff x="736745" y="1356666"/>
              <a:chExt cx="1874289" cy="2014201"/>
            </a:xfrm>
          </p:grpSpPr>
          <p:sp>
            <p:nvSpPr>
              <p:cNvPr id="94" name="işlîdè"/>
              <p:cNvSpPr/>
              <p:nvPr/>
            </p:nvSpPr>
            <p:spPr>
              <a:xfrm>
                <a:off x="736745" y="1416344"/>
                <a:ext cx="1867367" cy="19545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rgbClr val="86CCC0"/>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思源黑体 CN Normal" pitchFamily="34" charset="-122"/>
                  <a:ea typeface="思源黑体 CN Normal" pitchFamily="34" charset="-122"/>
                </a:endParaRPr>
              </a:p>
            </p:txBody>
          </p:sp>
          <p:grpSp>
            <p:nvGrpSpPr>
              <p:cNvPr id="96" name="îšļiḋe"/>
              <p:cNvGrpSpPr/>
              <p:nvPr/>
            </p:nvGrpSpPr>
            <p:grpSpPr>
              <a:xfrm>
                <a:off x="1936034" y="1356666"/>
                <a:ext cx="675000" cy="675005"/>
                <a:chOff x="7209746" y="4153276"/>
                <a:chExt cx="675000" cy="675005"/>
              </a:xfrm>
            </p:grpSpPr>
            <p:sp>
              <p:nvSpPr>
                <p:cNvPr id="97" name="íśľíḓê"/>
                <p:cNvSpPr/>
                <p:nvPr/>
              </p:nvSpPr>
              <p:spPr>
                <a:xfrm>
                  <a:off x="7209746" y="4153276"/>
                  <a:ext cx="675000" cy="675005"/>
                </a:xfrm>
                <a:prstGeom prst="ellipse">
                  <a:avLst/>
                </a:prstGeom>
                <a:solidFill>
                  <a:srgbClr val="86CCC0"/>
                </a:solidFill>
                <a:ln w="38100" cap="flat" cmpd="sng" algn="ctr">
                  <a:solidFill>
                    <a:sysClr val="window" lastClr="FFFFFF"/>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Normal" pitchFamily="34" charset="-122"/>
                    <a:ea typeface="思源黑体 CN Normal" pitchFamily="34" charset="-122"/>
                  </a:endParaRPr>
                </a:p>
              </p:txBody>
            </p:sp>
            <p:sp>
              <p:nvSpPr>
                <p:cNvPr id="98" name="íślîdé"/>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ysClr val="window" lastClr="FFFFFF"/>
                </a:solidFill>
                <a:ln>
                  <a:noFill/>
                </a:ln>
              </p:spPr>
              <p:txBody>
                <a:bodyPr vert="horz" wrap="square" lIns="182832" tIns="91416" rIns="182832" bIns="91416"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7200" b="0" i="0" u="none" strike="noStrike" kern="120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grpSp>
        <p:grpSp>
          <p:nvGrpSpPr>
            <p:cNvPr id="91" name="íşḻiḍe"/>
            <p:cNvGrpSpPr/>
            <p:nvPr/>
          </p:nvGrpSpPr>
          <p:grpSpPr>
            <a:xfrm>
              <a:off x="2767466" y="1275545"/>
              <a:ext cx="4401856" cy="2075204"/>
              <a:chOff x="2776440" y="1231264"/>
              <a:chExt cx="4401856" cy="2075204"/>
            </a:xfrm>
          </p:grpSpPr>
          <p:sp>
            <p:nvSpPr>
              <p:cNvPr id="92" name="iṩḷîḋê"/>
              <p:cNvSpPr txBox="1"/>
              <p:nvPr/>
            </p:nvSpPr>
            <p:spPr>
              <a:xfrm>
                <a:off x="2776441" y="1231264"/>
                <a:ext cx="3236383" cy="588331"/>
              </a:xfrm>
              <a:prstGeom prst="rect">
                <a:avLst/>
              </a:prstGeom>
              <a:noFill/>
            </p:spPr>
            <p:txBody>
              <a:bodyPr wrap="none" lIns="90000" tIns="46800" rIns="90000" bIns="46800" rtlCol="0" anchor="ctr" anchorCtr="0">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rPr>
                  <a:t>持续改进</a:t>
                </a:r>
                <a:endParaRPr kumimoji="0" lang="en-US" altLang="zh-CN" sz="2000" b="1" i="0" u="none" strike="noStrike" kern="0" cap="none" spc="0" normalizeH="0" baseline="0" noProof="0" dirty="0">
                  <a:ln>
                    <a:noFill/>
                  </a:ln>
                  <a:solidFill>
                    <a:srgbClr val="377D6C"/>
                  </a:solidFill>
                  <a:effectLst/>
                  <a:uLnTx/>
                  <a:uFillTx/>
                  <a:latin typeface="思源黑体 CN Normal" pitchFamily="34" charset="-122"/>
                  <a:ea typeface="思源黑体 CN Normal" pitchFamily="34" charset="-122"/>
                </a:endParaRPr>
              </a:p>
            </p:txBody>
          </p:sp>
          <p:sp>
            <p:nvSpPr>
              <p:cNvPr id="93" name="íşļîḍê"/>
              <p:cNvSpPr txBox="1"/>
              <p:nvPr/>
            </p:nvSpPr>
            <p:spPr>
              <a:xfrm>
                <a:off x="2776440" y="1819596"/>
                <a:ext cx="4401856" cy="1486872"/>
              </a:xfrm>
              <a:prstGeom prst="rect">
                <a:avLst/>
              </a:prstGeom>
              <a:noFill/>
            </p:spPr>
            <p:txBody>
              <a:bodyPr wrap="square" lIns="90000" tIns="46800" rIns="90000" bIns="46800" rtlCol="0">
                <a:normAutofit/>
              </a:bodyPr>
              <a:lstStyle/>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kumimoji="0" lang="zh-CN" altLang="en-US"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密切跟踪药品的病毒安全情况</a:t>
                </a:r>
                <a:endParaRPr kumimoji="0" lang="en-US" altLang="zh-CN"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a:p>
                <a:pPr marL="285750" marR="0" lvl="0" indent="-285750" defTabSz="914400" eaLnBrk="1" fontAlgn="auto" latinLnBrk="0" hangingPunct="1">
                  <a:lnSpc>
                    <a:spcPct val="150000"/>
                  </a:lnSpc>
                  <a:spcBef>
                    <a:spcPts val="0"/>
                  </a:spcBef>
                  <a:spcAft>
                    <a:spcPts val="0"/>
                  </a:spcAft>
                  <a:buClr>
                    <a:srgbClr val="377D6C"/>
                  </a:buClr>
                  <a:buSzTx/>
                  <a:buFont typeface="Wingdings" panose="05000000000000000000" pitchFamily="2" charset="2"/>
                  <a:buChar char="Ø"/>
                  <a:defRPr/>
                </a:pPr>
                <a:r>
                  <a:rPr kumimoji="0" lang="zh-CN" altLang="en-US"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持续关注新的病毒去除</a:t>
                </a:r>
                <a:r>
                  <a:rPr kumimoji="0" lang="en-US" altLang="zh-CN"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a:t>
                </a:r>
                <a:r>
                  <a:rPr kumimoji="0" lang="zh-CN" altLang="en-US" sz="11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rPr>
                  <a:t>灭活技术</a:t>
                </a:r>
                <a:endParaRPr kumimoji="0" lang="en-US" altLang="zh-CN" sz="600" b="0" i="0" u="none" strike="noStrike" kern="0" cap="none" spc="0" normalizeH="0" baseline="0" noProof="0" dirty="0">
                  <a:ln>
                    <a:noFill/>
                  </a:ln>
                  <a:solidFill>
                    <a:prstClr val="black"/>
                  </a:solidFill>
                  <a:effectLst/>
                  <a:uLnTx/>
                  <a:uFillTx/>
                  <a:latin typeface="思源黑体 CN Normal" pitchFamily="34" charset="-122"/>
                  <a:ea typeface="思源黑体 CN Normal" pitchFamily="34" charset="-122"/>
                </a:endParaRPr>
              </a:p>
            </p:txBody>
          </p:sp>
        </p:gr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6" name="矩形 5"/>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19"/>
          <p:cNvGrpSpPr/>
          <p:nvPr/>
        </p:nvGrpSpPr>
        <p:grpSpPr>
          <a:xfrm>
            <a:off x="0" y="123478"/>
            <a:ext cx="971600" cy="360040"/>
            <a:chOff x="0" y="123478"/>
            <a:chExt cx="971600" cy="360040"/>
          </a:xfrm>
        </p:grpSpPr>
        <p:sp>
          <p:nvSpPr>
            <p:cNvPr id="9" name="矩形 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sp>
        <p:nvSpPr>
          <p:cNvPr id="12" name="矩形 11"/>
          <p:cNvSpPr/>
          <p:nvPr/>
        </p:nvSpPr>
        <p:spPr>
          <a:xfrm>
            <a:off x="396000" y="684000"/>
            <a:ext cx="3038011" cy="400110"/>
          </a:xfrm>
          <a:prstGeom prst="rect">
            <a:avLst/>
          </a:prstGeom>
        </p:spPr>
        <p:txBody>
          <a:bodyPr wrap="non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rPr>
              <a:t>血液制品病毒安全保障</a:t>
            </a:r>
            <a:endParaRPr kumimoji="0" lang="zh-CN" altLang="en-US" sz="2000" b="1" i="0" u="none" strike="noStrike" kern="1200" cap="none" spc="0" normalizeH="0" baseline="0" noProof="0" dirty="0">
              <a:ln>
                <a:noFill/>
              </a:ln>
              <a:solidFill>
                <a:srgbClr val="377D6C"/>
              </a:solidFill>
              <a:effectLst/>
              <a:uLnTx/>
              <a:uFillTx/>
              <a:latin typeface="思源黑体 CN Normal" pitchFamily="34" charset="-122"/>
              <a:ea typeface="思源黑体 CN Normal" pitchFamily="34" charset="-122"/>
              <a:cs typeface="+mn-cs"/>
            </a:endParaRPr>
          </a:p>
        </p:txBody>
      </p:sp>
      <p:sp>
        <p:nvSpPr>
          <p:cNvPr id="27" name="文本框 26"/>
          <p:cNvSpPr txBox="1"/>
          <p:nvPr/>
        </p:nvSpPr>
        <p:spPr>
          <a:xfrm>
            <a:off x="2812456" y="1130702"/>
            <a:ext cx="4032336" cy="307777"/>
          </a:xfrm>
          <a:prstGeom prst="rect">
            <a:avLst/>
          </a:prstGeom>
          <a:noFill/>
        </p:spPr>
        <p:txBody>
          <a:bodyPr vert="horz" wrap="square" rtlCol="0">
            <a:spAutoFit/>
          </a:bodyPr>
          <a:lstStyle/>
          <a:p>
            <a:pPr algn="ctr"/>
            <a:r>
              <a:rPr lang="zh-CN" altLang="en-US" sz="1400" dirty="0">
                <a:latin typeface="思源黑体 CN Normal" pitchFamily="34" charset="-122"/>
                <a:ea typeface="思源黑体 CN Normal" pitchFamily="34" charset="-122"/>
              </a:rPr>
              <a:t>血浆病毒安全保障</a:t>
            </a:r>
            <a:endParaRPr lang="zh-CN" altLang="en-US" sz="1400" dirty="0">
              <a:latin typeface="思源黑体 CN Normal" pitchFamily="34" charset="-122"/>
              <a:ea typeface="思源黑体 CN Normal" pitchFamily="34" charset="-122"/>
            </a:endParaRPr>
          </a:p>
        </p:txBody>
      </p:sp>
      <p:graphicFrame>
        <p:nvGraphicFramePr>
          <p:cNvPr id="2" name="表格 1"/>
          <p:cNvGraphicFramePr>
            <a:graphicFrameLocks noGrp="1"/>
          </p:cNvGraphicFramePr>
          <p:nvPr/>
        </p:nvGraphicFramePr>
        <p:xfrm>
          <a:off x="539664" y="1491660"/>
          <a:ext cx="8352695" cy="2982387"/>
        </p:xfrm>
        <a:graphic>
          <a:graphicData uri="http://schemas.openxmlformats.org/drawingml/2006/table">
            <a:tbl>
              <a:tblPr>
                <a:tableStyleId>{5C22544A-7EE6-4342-B048-85BDC9FD1C3A}</a:tableStyleId>
              </a:tblPr>
              <a:tblGrid>
                <a:gridCol w="2016168"/>
                <a:gridCol w="1584132"/>
                <a:gridCol w="2664222"/>
                <a:gridCol w="2088173"/>
              </a:tblGrid>
              <a:tr h="338569">
                <a:tc>
                  <a:txBody>
                    <a:bodyPr/>
                    <a:lstStyle/>
                    <a:p>
                      <a:pPr algn="ctr" fontAlgn="ctr"/>
                      <a:r>
                        <a:rPr lang="zh-CN" altLang="en-US" sz="1400" b="1" u="none" strike="noStrike" dirty="0">
                          <a:solidFill>
                            <a:schemeClr val="bg1"/>
                          </a:solidFill>
                          <a:effectLst/>
                          <a:latin typeface="思源黑体 CN Normal" pitchFamily="34" charset="-122"/>
                          <a:ea typeface="思源黑体 CN Normal" pitchFamily="34" charset="-122"/>
                        </a:rPr>
                        <a:t>阶段</a:t>
                      </a:r>
                      <a:endParaRPr lang="zh-CN" altLang="en-US" sz="1400" b="1" i="0" u="none" strike="noStrike" dirty="0">
                        <a:solidFill>
                          <a:schemeClr val="bg1"/>
                        </a:solidFill>
                        <a:effectLst/>
                        <a:latin typeface="思源黑体 CN Normal" pitchFamily="34" charset="-122"/>
                        <a:ea typeface="思源黑体 CN Normal" pitchFamily="34" charset="-122"/>
                      </a:endParaRPr>
                    </a:p>
                  </a:txBody>
                  <a:tcPr marL="9525" marR="9525" marT="9525" marB="0" anchor="ctr">
                    <a:solidFill>
                      <a:srgbClr val="377D6C"/>
                    </a:solidFill>
                  </a:tcPr>
                </a:tc>
                <a:tc>
                  <a:txBody>
                    <a:bodyPr/>
                    <a:lstStyle/>
                    <a:p>
                      <a:pPr algn="ctr" fontAlgn="ctr"/>
                      <a:r>
                        <a:rPr lang="zh-CN" altLang="en-US" sz="1400" b="1" u="none" strike="noStrike" dirty="0">
                          <a:solidFill>
                            <a:schemeClr val="bg1"/>
                          </a:solidFill>
                          <a:effectLst/>
                          <a:latin typeface="思源黑体 CN Normal" pitchFamily="34" charset="-122"/>
                          <a:ea typeface="思源黑体 CN Normal" pitchFamily="34" charset="-122"/>
                        </a:rPr>
                        <a:t>责任</a:t>
                      </a:r>
                      <a:endParaRPr lang="zh-CN" altLang="en-US" sz="1400" b="1" i="0" u="none" strike="noStrike" dirty="0">
                        <a:solidFill>
                          <a:schemeClr val="bg1"/>
                        </a:solidFill>
                        <a:effectLst/>
                        <a:latin typeface="思源黑体 CN Normal" pitchFamily="34" charset="-122"/>
                        <a:ea typeface="思源黑体 CN Normal" pitchFamily="34" charset="-122"/>
                      </a:endParaRPr>
                    </a:p>
                  </a:txBody>
                  <a:tcPr marL="9525" marR="9525" marT="9525" marB="0" anchor="ctr">
                    <a:solidFill>
                      <a:srgbClr val="377D6C"/>
                    </a:solidFill>
                  </a:tcPr>
                </a:tc>
                <a:tc>
                  <a:txBody>
                    <a:bodyPr/>
                    <a:lstStyle/>
                    <a:p>
                      <a:pPr algn="ctr" fontAlgn="ctr"/>
                      <a:r>
                        <a:rPr lang="zh-CN" altLang="en-US" sz="1400" b="1" u="none" strike="noStrike" dirty="0">
                          <a:solidFill>
                            <a:schemeClr val="bg1"/>
                          </a:solidFill>
                          <a:effectLst/>
                          <a:latin typeface="思源黑体 CN Normal" pitchFamily="34" charset="-122"/>
                          <a:ea typeface="思源黑体 CN Normal" pitchFamily="34" charset="-122"/>
                        </a:rPr>
                        <a:t>主要目标</a:t>
                      </a:r>
                      <a:endParaRPr lang="zh-CN" altLang="en-US" sz="1400" b="1" i="0" u="none" strike="noStrike" dirty="0">
                        <a:solidFill>
                          <a:schemeClr val="bg1"/>
                        </a:solidFill>
                        <a:effectLst/>
                        <a:latin typeface="思源黑体 CN Normal" pitchFamily="34" charset="-122"/>
                        <a:ea typeface="思源黑体 CN Normal" pitchFamily="34" charset="-122"/>
                      </a:endParaRPr>
                    </a:p>
                  </a:txBody>
                  <a:tcPr marL="9525" marR="9525" marT="9525" marB="0" anchor="ctr">
                    <a:solidFill>
                      <a:srgbClr val="377D6C"/>
                    </a:solidFill>
                  </a:tcPr>
                </a:tc>
                <a:tc>
                  <a:txBody>
                    <a:bodyPr/>
                    <a:lstStyle/>
                    <a:p>
                      <a:pPr algn="ctr" fontAlgn="ctr"/>
                      <a:r>
                        <a:rPr lang="zh-CN" altLang="en-US" sz="1400" b="1" u="none" strike="noStrike" dirty="0">
                          <a:solidFill>
                            <a:schemeClr val="bg1"/>
                          </a:solidFill>
                          <a:effectLst/>
                          <a:latin typeface="思源黑体 CN Normal" pitchFamily="34" charset="-122"/>
                          <a:ea typeface="思源黑体 CN Normal" pitchFamily="34" charset="-122"/>
                        </a:rPr>
                        <a:t>主要风险点</a:t>
                      </a:r>
                      <a:endParaRPr lang="zh-CN" altLang="en-US" sz="1400" b="1" i="0" u="none" strike="noStrike" dirty="0">
                        <a:solidFill>
                          <a:schemeClr val="bg1"/>
                        </a:solidFill>
                        <a:effectLst/>
                        <a:latin typeface="思源黑体 CN Normal" pitchFamily="34" charset="-122"/>
                        <a:ea typeface="思源黑体 CN Normal" pitchFamily="34" charset="-122"/>
                      </a:endParaRPr>
                    </a:p>
                  </a:txBody>
                  <a:tcPr marL="9525" marR="9525" marT="9525" marB="0" anchor="ctr">
                    <a:solidFill>
                      <a:srgbClr val="377D6C"/>
                    </a:solidFill>
                  </a:tcPr>
                </a:tc>
              </a:tr>
              <a:tr h="309485">
                <a:tc>
                  <a:txBody>
                    <a:bodyPr/>
                    <a:lstStyle/>
                    <a:p>
                      <a:pPr algn="ctr" fontAlgn="ctr"/>
                      <a:r>
                        <a:rPr lang="zh-CN" altLang="en-US" sz="1100" u="none" strike="noStrike" dirty="0">
                          <a:effectLst/>
                          <a:latin typeface="思源黑体 CN Normal" pitchFamily="34" charset="-122"/>
                          <a:ea typeface="思源黑体 CN Normal" pitchFamily="34" charset="-122"/>
                        </a:rPr>
                        <a:t>捐献者筛查</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血浆采集者</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排除捐献者病毒感染的风险</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已知的流行病学病原体</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381000">
                <a:tc>
                  <a:txBody>
                    <a:bodyPr/>
                    <a:lstStyle/>
                    <a:p>
                      <a:pPr algn="ctr" fontAlgn="ctr"/>
                      <a:r>
                        <a:rPr lang="zh-CN" altLang="en-US" sz="1100" u="none" strike="noStrike" dirty="0">
                          <a:effectLst/>
                          <a:latin typeface="思源黑体 CN Normal" pitchFamily="34" charset="-122"/>
                          <a:ea typeface="思源黑体 CN Normal" pitchFamily="34" charset="-122"/>
                        </a:rPr>
                        <a:t>捐献者医学问询和数据库管理</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血浆采集者</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建立符合要求的合格捐献者人群统计和医学档案</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已知和未知的病原体感染</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r>
              <a:tr h="539576">
                <a:tc>
                  <a:txBody>
                    <a:bodyPr/>
                    <a:lstStyle/>
                    <a:p>
                      <a:pPr algn="ctr" fontAlgn="ctr"/>
                      <a:r>
                        <a:rPr lang="zh-CN" altLang="en-US" sz="1100" u="none" strike="noStrike" dirty="0">
                          <a:effectLst/>
                          <a:latin typeface="思源黑体 CN Normal" pitchFamily="34" charset="-122"/>
                          <a:ea typeface="思源黑体 CN Normal" pitchFamily="34" charset="-122"/>
                        </a:rPr>
                        <a:t>病毒抗原抗体的筛选</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血浆采集者</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如检出病原体抗原或抗体的捐献者需排除 有效降低起始血浆混合的病毒负载</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已知的感染风险如</a:t>
                      </a:r>
                      <a:r>
                        <a:rPr lang="en-US" altLang="zh-CN" sz="1100" u="none" strike="noStrike" dirty="0">
                          <a:effectLst/>
                          <a:latin typeface="思源黑体 CN Normal" pitchFamily="34" charset="-122"/>
                          <a:ea typeface="思源黑体 CN Normal" pitchFamily="34" charset="-122"/>
                        </a:rPr>
                        <a:t>HIV</a:t>
                      </a:r>
                      <a:r>
                        <a:rPr lang="zh-CN" altLang="en-US" sz="1100" u="none" strike="noStrike" dirty="0">
                          <a:effectLst/>
                          <a:latin typeface="思源黑体 CN Normal" pitchFamily="34" charset="-122"/>
                          <a:ea typeface="思源黑体 CN Normal" pitchFamily="34" charset="-122"/>
                        </a:rPr>
                        <a:t>、</a:t>
                      </a:r>
                      <a:r>
                        <a:rPr lang="en-US" altLang="zh-CN" sz="1100" u="none" strike="noStrike" dirty="0">
                          <a:effectLst/>
                          <a:latin typeface="思源黑体 CN Normal" pitchFamily="34" charset="-122"/>
                          <a:ea typeface="思源黑体 CN Normal" pitchFamily="34" charset="-122"/>
                        </a:rPr>
                        <a:t>HBV</a:t>
                      </a:r>
                      <a:r>
                        <a:rPr lang="zh-CN" altLang="en-US" sz="1100" u="none" strike="noStrike" dirty="0">
                          <a:effectLst/>
                          <a:latin typeface="思源黑体 CN Normal" pitchFamily="34" charset="-122"/>
                          <a:ea typeface="思源黑体 CN Normal" pitchFamily="34" charset="-122"/>
                        </a:rPr>
                        <a:t>、</a:t>
                      </a:r>
                      <a:r>
                        <a:rPr lang="en-US" altLang="zh-CN" sz="1100" u="none" strike="noStrike" dirty="0">
                          <a:effectLst/>
                          <a:latin typeface="思源黑体 CN Normal" pitchFamily="34" charset="-122"/>
                          <a:ea typeface="思源黑体 CN Normal" pitchFamily="34" charset="-122"/>
                        </a:rPr>
                        <a:t>HCV</a:t>
                      </a:r>
                      <a:endParaRPr lang="en-US" altLang="zh-CN"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375532">
                <a:tc>
                  <a:txBody>
                    <a:bodyPr/>
                    <a:lstStyle/>
                    <a:p>
                      <a:pPr algn="ctr" fontAlgn="ctr"/>
                      <a:r>
                        <a:rPr lang="zh-CN" altLang="en-US" sz="1100" u="none" strike="noStrike" dirty="0">
                          <a:effectLst/>
                          <a:latin typeface="思源黑体 CN Normal" pitchFamily="34" charset="-122"/>
                          <a:ea typeface="思源黑体 CN Normal" pitchFamily="34" charset="-122"/>
                        </a:rPr>
                        <a:t>血浆检疫期</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血浆处理和管理</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有效防止窗口期高滴度血浆</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病毒感染窗口期高滴度血浆</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r>
              <a:tr h="504825">
                <a:tc>
                  <a:txBody>
                    <a:bodyPr/>
                    <a:lstStyle/>
                    <a:p>
                      <a:pPr algn="ctr" fontAlgn="ctr"/>
                      <a:r>
                        <a:rPr lang="zh-CN" altLang="en-US" sz="1100" u="none" strike="noStrike" dirty="0">
                          <a:effectLst/>
                          <a:latin typeface="思源黑体 CN Normal" pitchFamily="34" charset="-122"/>
                          <a:ea typeface="思源黑体 CN Normal" pitchFamily="34" charset="-122"/>
                        </a:rPr>
                        <a:t>小混合血浆样品的</a:t>
                      </a:r>
                      <a:r>
                        <a:rPr lang="en-US" altLang="zh-CN" sz="1100" u="none" strike="noStrike" dirty="0">
                          <a:effectLst/>
                          <a:latin typeface="思源黑体 CN Normal" pitchFamily="34" charset="-122"/>
                          <a:ea typeface="思源黑体 CN Normal" pitchFamily="34" charset="-122"/>
                        </a:rPr>
                        <a:t>NAT</a:t>
                      </a:r>
                      <a:r>
                        <a:rPr lang="zh-CN" altLang="en-US" sz="1100" u="none" strike="noStrike" dirty="0">
                          <a:effectLst/>
                          <a:latin typeface="思源黑体 CN Normal" pitchFamily="34" charset="-122"/>
                          <a:ea typeface="思源黑体 CN Normal" pitchFamily="34" charset="-122"/>
                        </a:rPr>
                        <a:t>检测</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血液制品企业</a:t>
                      </a:r>
                      <a:r>
                        <a:rPr lang="en-US" altLang="zh-CN" sz="1100" u="none" strike="noStrike" dirty="0">
                          <a:effectLst/>
                          <a:latin typeface="思源黑体 CN Normal" pitchFamily="34" charset="-122"/>
                          <a:ea typeface="思源黑体 CN Normal" pitchFamily="34" charset="-122"/>
                        </a:rPr>
                        <a:t>/</a:t>
                      </a:r>
                      <a:r>
                        <a:rPr lang="zh-CN" altLang="en-US" sz="1100" u="none" strike="noStrike" dirty="0">
                          <a:effectLst/>
                          <a:latin typeface="思源黑体 CN Normal" pitchFamily="34" charset="-122"/>
                          <a:ea typeface="思源黑体 CN Normal" pitchFamily="34" charset="-122"/>
                        </a:rPr>
                        <a:t>检测中心</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超标或阳性血浆需排除 有效降低生产批血浆的病毒负载</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c>
                  <a:txBody>
                    <a:bodyPr/>
                    <a:lstStyle/>
                    <a:p>
                      <a:pPr algn="ctr" fontAlgn="ctr"/>
                      <a:r>
                        <a:rPr lang="en-US" sz="1100" u="none" strike="noStrike" dirty="0">
                          <a:effectLst/>
                          <a:latin typeface="思源黑体 CN Normal" pitchFamily="34" charset="-122"/>
                          <a:ea typeface="思源黑体 CN Normal" pitchFamily="34" charset="-122"/>
                        </a:rPr>
                        <a:t>HCV、HIV、HBV、HAV</a:t>
                      </a:r>
                      <a:r>
                        <a:rPr lang="zh-CN" altLang="en-US" sz="1100" u="none" strike="noStrike" dirty="0">
                          <a:effectLst/>
                          <a:latin typeface="思源黑体 CN Normal" pitchFamily="34" charset="-122"/>
                          <a:ea typeface="思源黑体 CN Normal" pitchFamily="34" charset="-122"/>
                        </a:rPr>
                        <a:t>和</a:t>
                      </a:r>
                      <a:r>
                        <a:rPr lang="en-US" sz="1100" u="none" strike="noStrike" dirty="0">
                          <a:effectLst/>
                          <a:latin typeface="思源黑体 CN Normal" pitchFamily="34" charset="-122"/>
                          <a:ea typeface="思源黑体 CN Normal" pitchFamily="34" charset="-122"/>
                        </a:rPr>
                        <a:t>B19</a:t>
                      </a:r>
                      <a:r>
                        <a:rPr lang="zh-CN" altLang="en-US" sz="1100" u="none" strike="noStrike" dirty="0">
                          <a:effectLst/>
                          <a:latin typeface="思源黑体 CN Normal" pitchFamily="34" charset="-122"/>
                          <a:ea typeface="思源黑体 CN Normal" pitchFamily="34" charset="-122"/>
                        </a:rPr>
                        <a:t>等病毒传染</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solidFill>
                  </a:tcPr>
                </a:tc>
              </a:tr>
              <a:tr h="533400">
                <a:tc>
                  <a:txBody>
                    <a:bodyPr/>
                    <a:lstStyle/>
                    <a:p>
                      <a:pPr algn="ctr" fontAlgn="ctr"/>
                      <a:r>
                        <a:rPr lang="zh-CN" altLang="en-US" sz="1100" u="none" strike="noStrike" dirty="0">
                          <a:effectLst/>
                          <a:latin typeface="思源黑体 CN Normal" pitchFamily="34" charset="-122"/>
                          <a:ea typeface="思源黑体 CN Normal" pitchFamily="34" charset="-122"/>
                        </a:rPr>
                        <a:t>生产批混合血浆的</a:t>
                      </a:r>
                      <a:r>
                        <a:rPr lang="en-US" altLang="zh-CN" sz="1100" u="none" strike="noStrike" dirty="0">
                          <a:effectLst/>
                          <a:latin typeface="思源黑体 CN Normal" pitchFamily="34" charset="-122"/>
                          <a:ea typeface="思源黑体 CN Normal" pitchFamily="34" charset="-122"/>
                        </a:rPr>
                        <a:t>NAT</a:t>
                      </a:r>
                      <a:r>
                        <a:rPr lang="zh-CN" altLang="en-US" sz="1100" u="none" strike="noStrike" dirty="0">
                          <a:effectLst/>
                          <a:latin typeface="思源黑体 CN Normal" pitchFamily="34" charset="-122"/>
                          <a:ea typeface="思源黑体 CN Normal" pitchFamily="34" charset="-122"/>
                        </a:rPr>
                        <a:t>检测</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血液制品企业</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zh-CN" altLang="en-US" sz="1100" u="none" strike="noStrike" dirty="0">
                          <a:effectLst/>
                          <a:latin typeface="思源黑体 CN Normal" pitchFamily="34" charset="-122"/>
                          <a:ea typeface="思源黑体 CN Normal" pitchFamily="34" charset="-122"/>
                        </a:rPr>
                        <a:t>超标或阳性血浆需排除 有效降低生产批血浆的病毒负载</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c>
                  <a:txBody>
                    <a:bodyPr/>
                    <a:lstStyle/>
                    <a:p>
                      <a:pPr algn="ctr" fontAlgn="ctr"/>
                      <a:r>
                        <a:rPr lang="en-US" sz="1100" u="none" strike="noStrike" dirty="0">
                          <a:effectLst/>
                          <a:latin typeface="思源黑体 CN Normal" pitchFamily="34" charset="-122"/>
                          <a:ea typeface="思源黑体 CN Normal" pitchFamily="34" charset="-122"/>
                        </a:rPr>
                        <a:t>HCV、HIV、HBV、HAV</a:t>
                      </a:r>
                      <a:r>
                        <a:rPr lang="zh-CN" altLang="en-US" sz="1100" u="none" strike="noStrike" dirty="0">
                          <a:effectLst/>
                          <a:latin typeface="思源黑体 CN Normal" pitchFamily="34" charset="-122"/>
                          <a:ea typeface="思源黑体 CN Normal" pitchFamily="34" charset="-122"/>
                        </a:rPr>
                        <a:t>和</a:t>
                      </a:r>
                      <a:r>
                        <a:rPr lang="en-US" sz="1100" u="none" strike="noStrike" dirty="0">
                          <a:effectLst/>
                          <a:latin typeface="思源黑体 CN Normal" pitchFamily="34" charset="-122"/>
                          <a:ea typeface="思源黑体 CN Normal" pitchFamily="34" charset="-122"/>
                        </a:rPr>
                        <a:t>B19</a:t>
                      </a:r>
                      <a:r>
                        <a:rPr lang="zh-CN" altLang="en-US" sz="1100" u="none" strike="noStrike" dirty="0">
                          <a:effectLst/>
                          <a:latin typeface="思源黑体 CN Normal" pitchFamily="34" charset="-122"/>
                          <a:ea typeface="思源黑体 CN Normal" pitchFamily="34" charset="-122"/>
                        </a:rPr>
                        <a:t>等病毒传染</a:t>
                      </a:r>
                      <a:endParaRPr lang="zh-CN" altLang="en-US" sz="1100" b="0" i="0" u="none" strike="noStrike" dirty="0">
                        <a:solidFill>
                          <a:srgbClr val="000000"/>
                        </a:solidFill>
                        <a:effectLst/>
                        <a:latin typeface="思源黑体 CN Normal" pitchFamily="34" charset="-122"/>
                        <a:ea typeface="思源黑体 CN Normal" pitchFamily="34" charset="-122"/>
                      </a:endParaRPr>
                    </a:p>
                  </a:txBody>
                  <a:tcPr marL="9525" marR="9525" marT="9525" marB="0" anchor="ctr">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395652" y="669965"/>
            <a:ext cx="2630848"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义翘平台</a:t>
            </a:r>
            <a:r>
              <a:rPr lang="en-US" altLang="zh-CN" sz="2000" b="1" dirty="0">
                <a:solidFill>
                  <a:srgbClr val="377D6C"/>
                </a:solidFill>
                <a:latin typeface="思源黑体 CN Normal" pitchFamily="34" charset="-122"/>
                <a:ea typeface="思源黑体 CN Normal" pitchFamily="34" charset="-122"/>
              </a:rPr>
              <a:t>--CNAS</a:t>
            </a:r>
            <a:r>
              <a:rPr lang="zh-CN" altLang="en-US" sz="2000" b="1" dirty="0">
                <a:solidFill>
                  <a:srgbClr val="377D6C"/>
                </a:solidFill>
                <a:latin typeface="思源黑体 CN Normal" pitchFamily="34" charset="-122"/>
                <a:ea typeface="思源黑体 CN Normal" pitchFamily="34" charset="-122"/>
              </a:rPr>
              <a:t>认证</a:t>
            </a:r>
            <a:endParaRPr lang="zh-CN" altLang="en-US" sz="2000" b="1" dirty="0">
              <a:solidFill>
                <a:srgbClr val="377D6C"/>
              </a:solidFill>
              <a:latin typeface="思源黑体 CN Normal" pitchFamily="34" charset="-122"/>
              <a:ea typeface="思源黑体 CN Normal" pitchFamily="34" charset="-122"/>
            </a:endParaRPr>
          </a:p>
        </p:txBody>
      </p:sp>
      <p:pic>
        <p:nvPicPr>
          <p:cNvPr id="15" name="图片 14"/>
          <p:cNvPicPr>
            <a:picLocks noChangeAspect="1"/>
          </p:cNvPicPr>
          <p:nvPr/>
        </p:nvPicPr>
        <p:blipFill>
          <a:blip r:embed="rId2" cstate="print"/>
          <a:stretch>
            <a:fillRect/>
          </a:stretch>
        </p:blipFill>
        <p:spPr>
          <a:xfrm>
            <a:off x="1968782" y="1177654"/>
            <a:ext cx="5206435" cy="355427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395652" y="669965"/>
            <a:ext cx="2797561"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义翘平台</a:t>
            </a:r>
            <a:r>
              <a:rPr lang="en-US" altLang="zh-CN" sz="2000" b="1" dirty="0">
                <a:solidFill>
                  <a:srgbClr val="377D6C"/>
                </a:solidFill>
                <a:latin typeface="思源黑体 CN Normal" pitchFamily="34" charset="-122"/>
                <a:ea typeface="思源黑体 CN Normal" pitchFamily="34" charset="-122"/>
              </a:rPr>
              <a:t>--</a:t>
            </a:r>
            <a:r>
              <a:rPr lang="zh-CN" altLang="en-US" sz="2000" b="1" dirty="0">
                <a:solidFill>
                  <a:srgbClr val="377D6C"/>
                </a:solidFill>
                <a:latin typeface="思源黑体 CN Normal" pitchFamily="34" charset="-122"/>
                <a:ea typeface="思源黑体 CN Normal" pitchFamily="34" charset="-122"/>
              </a:rPr>
              <a:t>快</a:t>
            </a:r>
            <a:r>
              <a:rPr lang="en-US" altLang="zh-CN" sz="2000" b="1" dirty="0">
                <a:solidFill>
                  <a:srgbClr val="377D6C"/>
                </a:solidFill>
                <a:latin typeface="思源黑体 CN Normal" pitchFamily="34" charset="-122"/>
                <a:ea typeface="思源黑体 CN Normal" pitchFamily="34" charset="-122"/>
              </a:rPr>
              <a:t>·</a:t>
            </a:r>
            <a:r>
              <a:rPr lang="zh-CN" altLang="en-US" sz="2000" b="1" dirty="0">
                <a:solidFill>
                  <a:srgbClr val="377D6C"/>
                </a:solidFill>
                <a:latin typeface="思源黑体 CN Normal" pitchFamily="34" charset="-122"/>
                <a:ea typeface="思源黑体 CN Normal" pitchFamily="34" charset="-122"/>
              </a:rPr>
              <a:t>多</a:t>
            </a:r>
            <a:r>
              <a:rPr lang="en-US" altLang="zh-CN" sz="2000" b="1" dirty="0">
                <a:solidFill>
                  <a:srgbClr val="377D6C"/>
                </a:solidFill>
                <a:latin typeface="思源黑体 CN Normal" pitchFamily="34" charset="-122"/>
                <a:ea typeface="思源黑体 CN Normal" pitchFamily="34" charset="-122"/>
              </a:rPr>
              <a:t>·</a:t>
            </a:r>
            <a:r>
              <a:rPr lang="zh-CN" altLang="en-US" sz="2000" b="1" dirty="0">
                <a:solidFill>
                  <a:srgbClr val="377D6C"/>
                </a:solidFill>
                <a:latin typeface="思源黑体 CN Normal" pitchFamily="34" charset="-122"/>
                <a:ea typeface="思源黑体 CN Normal" pitchFamily="34" charset="-122"/>
              </a:rPr>
              <a:t>稳</a:t>
            </a:r>
            <a:r>
              <a:rPr lang="en-US" altLang="zh-CN" sz="2000" b="1" dirty="0">
                <a:solidFill>
                  <a:srgbClr val="377D6C"/>
                </a:solidFill>
                <a:latin typeface="思源黑体 CN Normal" pitchFamily="34" charset="-122"/>
                <a:ea typeface="思源黑体 CN Normal" pitchFamily="34" charset="-122"/>
              </a:rPr>
              <a:t>·</a:t>
            </a:r>
            <a:r>
              <a:rPr lang="zh-CN" altLang="en-US" sz="2000" b="1" dirty="0">
                <a:solidFill>
                  <a:srgbClr val="377D6C"/>
                </a:solidFill>
                <a:latin typeface="思源黑体 CN Normal" pitchFamily="34" charset="-122"/>
                <a:ea typeface="思源黑体 CN Normal" pitchFamily="34" charset="-122"/>
              </a:rPr>
              <a:t>广</a:t>
            </a:r>
            <a:endParaRPr lang="zh-CN" altLang="en-US" sz="2000" b="1" dirty="0">
              <a:solidFill>
                <a:srgbClr val="377D6C"/>
              </a:solidFill>
              <a:latin typeface="思源黑体 CN Normal" pitchFamily="34" charset="-122"/>
              <a:ea typeface="思源黑体 CN Normal" pitchFamily="34" charset="-122"/>
            </a:endParaRPr>
          </a:p>
        </p:txBody>
      </p:sp>
      <p:grpSp>
        <p:nvGrpSpPr>
          <p:cNvPr id="88" name="组合 31"/>
          <p:cNvGrpSpPr/>
          <p:nvPr/>
        </p:nvGrpSpPr>
        <p:grpSpPr bwMode="auto">
          <a:xfrm>
            <a:off x="1043706" y="1256521"/>
            <a:ext cx="6759743" cy="3366938"/>
            <a:chOff x="1614155" y="1180185"/>
            <a:chExt cx="5329127" cy="3503075"/>
          </a:xfrm>
          <a:solidFill>
            <a:srgbClr val="1EA08C"/>
          </a:solidFill>
        </p:grpSpPr>
        <p:graphicFrame>
          <p:nvGraphicFramePr>
            <p:cNvPr id="89" name="图示 88"/>
            <p:cNvGraphicFramePr/>
            <p:nvPr/>
          </p:nvGraphicFramePr>
          <p:xfrm>
            <a:off x="1614155" y="1180185"/>
            <a:ext cx="5329127" cy="3503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0" name="TextBox 22"/>
            <p:cNvSpPr txBox="1">
              <a:spLocks noChangeArrowheads="1"/>
            </p:cNvSpPr>
            <p:nvPr/>
          </p:nvSpPr>
          <p:spPr bwMode="auto">
            <a:xfrm>
              <a:off x="3092233" y="3387926"/>
              <a:ext cx="1070661" cy="1248862"/>
            </a:xfrm>
            <a:prstGeom prst="rect">
              <a:avLst/>
            </a:prstGeom>
            <a:noFill/>
            <a:ln w="9525">
              <a:noFill/>
              <a:miter lim="800000"/>
            </a:ln>
          </p:spPr>
          <p:txBody>
            <a:bodyPr wrap="square">
              <a:spAutoFit/>
            </a:bodyPr>
            <a:lstStyle/>
            <a:p>
              <a:pPr algn="r" eaLnBrk="0" hangingPunct="0">
                <a:buFontTx/>
                <a:buNone/>
              </a:pPr>
              <a:r>
                <a:rPr lang="en-US" altLang="zh-CN" sz="1200" b="1" dirty="0">
                  <a:solidFill>
                    <a:schemeClr val="bg1"/>
                  </a:solidFill>
                  <a:latin typeface="Poppins" pitchFamily="2" charset="0"/>
                  <a:ea typeface="思源黑体 CN Normal" pitchFamily="34" charset="-122"/>
                  <a:cs typeface="Poppins" pitchFamily="2" charset="0"/>
                </a:rPr>
                <a:t>CHO</a:t>
              </a:r>
              <a:endParaRPr lang="en-US" altLang="zh-CN" sz="1200" b="1" dirty="0">
                <a:solidFill>
                  <a:schemeClr val="bg1"/>
                </a:solidFill>
                <a:latin typeface="Poppins" pitchFamily="2" charset="0"/>
                <a:ea typeface="思源黑体 CN Normal" pitchFamily="34" charset="-122"/>
                <a:cs typeface="Poppins" pitchFamily="2" charset="0"/>
              </a:endParaRPr>
            </a:p>
            <a:p>
              <a:pPr algn="r" eaLnBrk="0" hangingPunct="0">
                <a:buFontTx/>
                <a:buNone/>
              </a:pPr>
              <a:r>
                <a:rPr lang="en-US" altLang="zh-CN" sz="1200" b="1" dirty="0">
                  <a:solidFill>
                    <a:schemeClr val="bg1"/>
                  </a:solidFill>
                  <a:latin typeface="Poppins" pitchFamily="2" charset="0"/>
                  <a:ea typeface="思源黑体 CN Normal" pitchFamily="34" charset="-122"/>
                  <a:cs typeface="Poppins" pitchFamily="2" charset="0"/>
                </a:rPr>
                <a:t>293</a:t>
              </a:r>
              <a:endParaRPr lang="en-US" altLang="zh-CN" sz="1200" b="1" dirty="0">
                <a:solidFill>
                  <a:schemeClr val="bg1"/>
                </a:solidFill>
                <a:latin typeface="Poppins" pitchFamily="2" charset="0"/>
                <a:ea typeface="思源黑体 CN Normal" pitchFamily="34" charset="-122"/>
                <a:cs typeface="Poppins" pitchFamily="2" charset="0"/>
              </a:endParaRPr>
            </a:p>
            <a:p>
              <a:pPr algn="r" eaLnBrk="0" hangingPunct="0">
                <a:buFontTx/>
                <a:buNone/>
              </a:pPr>
              <a:r>
                <a:rPr lang="en-US" altLang="zh-CN" sz="1200" b="1" dirty="0">
                  <a:solidFill>
                    <a:schemeClr val="bg1"/>
                  </a:solidFill>
                  <a:latin typeface="Poppins" pitchFamily="2" charset="0"/>
                  <a:ea typeface="思源黑体 CN Normal" pitchFamily="34" charset="-122"/>
                  <a:cs typeface="Poppins" pitchFamily="2" charset="0"/>
                </a:rPr>
                <a:t>Vero</a:t>
              </a:r>
              <a:endParaRPr lang="en-US" altLang="zh-CN" sz="1200" b="1" dirty="0">
                <a:solidFill>
                  <a:schemeClr val="bg1"/>
                </a:solidFill>
                <a:latin typeface="Poppins" pitchFamily="2" charset="0"/>
                <a:ea typeface="思源黑体 CN Normal" pitchFamily="34" charset="-122"/>
                <a:cs typeface="Poppins" pitchFamily="2" charset="0"/>
              </a:endParaRPr>
            </a:p>
            <a:p>
              <a:pPr algn="r" eaLnBrk="0" hangingPunct="0">
                <a:buFontTx/>
                <a:buNone/>
              </a:pPr>
              <a:r>
                <a:rPr lang="zh-CN" altLang="en-US" sz="1200" b="1" dirty="0">
                  <a:solidFill>
                    <a:schemeClr val="bg1"/>
                  </a:solidFill>
                  <a:latin typeface="思源黑体 CN Normal" pitchFamily="34" charset="-122"/>
                  <a:ea typeface="思源黑体 CN Normal" pitchFamily="34" charset="-122"/>
                </a:rPr>
                <a:t>干细胞</a:t>
              </a:r>
              <a:endParaRPr lang="en-US" altLang="zh-CN" sz="1200" b="1" dirty="0">
                <a:solidFill>
                  <a:schemeClr val="bg1"/>
                </a:solidFill>
                <a:latin typeface="思源黑体 CN Normal" pitchFamily="34" charset="-122"/>
                <a:ea typeface="思源黑体 CN Normal" pitchFamily="34" charset="-122"/>
              </a:endParaRPr>
            </a:p>
            <a:p>
              <a:pPr algn="r" eaLnBrk="0" hangingPunct="0"/>
              <a:r>
                <a:rPr lang="zh-CN" altLang="en-US" sz="1200" b="1" dirty="0">
                  <a:solidFill>
                    <a:schemeClr val="bg1"/>
                  </a:solidFill>
                  <a:latin typeface="思源黑体 CN Normal" pitchFamily="34" charset="-122"/>
                  <a:ea typeface="思源黑体 CN Normal" pitchFamily="34" charset="-122"/>
                </a:rPr>
                <a:t>检测用细胞</a:t>
              </a:r>
              <a:endParaRPr lang="en-US" altLang="zh-CN" sz="1200" b="1" dirty="0">
                <a:solidFill>
                  <a:schemeClr val="bg1"/>
                </a:solidFill>
                <a:latin typeface="思源黑体 CN Normal" pitchFamily="34" charset="-122"/>
                <a:ea typeface="思源黑体 CN Normal" pitchFamily="34" charset="-122"/>
              </a:endParaRPr>
            </a:p>
            <a:p>
              <a:pPr algn="r" eaLnBrk="0" hangingPunct="0"/>
              <a:r>
                <a:rPr lang="zh-CN" altLang="en-US" sz="1200" b="1" dirty="0">
                  <a:solidFill>
                    <a:schemeClr val="bg1"/>
                  </a:solidFill>
                  <a:latin typeface="思源黑体 CN Normal" pitchFamily="34" charset="-122"/>
                  <a:ea typeface="思源黑体 CN Normal" pitchFamily="34" charset="-122"/>
                </a:rPr>
                <a:t>血清胰酶</a:t>
              </a:r>
              <a:endParaRPr lang="zh-CN" altLang="en-US" sz="1200" b="1" dirty="0">
                <a:solidFill>
                  <a:schemeClr val="bg1"/>
                </a:solidFill>
                <a:latin typeface="思源黑体 CN Normal" pitchFamily="34" charset="-122"/>
                <a:ea typeface="思源黑体 CN Normal" pitchFamily="34" charset="-122"/>
              </a:endParaRPr>
            </a:p>
          </p:txBody>
        </p:sp>
        <p:grpSp>
          <p:nvGrpSpPr>
            <p:cNvPr id="94" name="组合 8"/>
            <p:cNvGrpSpPr/>
            <p:nvPr/>
          </p:nvGrpSpPr>
          <p:grpSpPr bwMode="auto">
            <a:xfrm>
              <a:off x="1620411" y="3154247"/>
              <a:ext cx="1367028" cy="1008058"/>
              <a:chOff x="639001" y="450633"/>
              <a:chExt cx="1510624" cy="1296138"/>
            </a:xfrm>
            <a:grpFill/>
          </p:grpSpPr>
          <p:sp>
            <p:nvSpPr>
              <p:cNvPr id="101" name="爆炸形 1 100"/>
              <p:cNvSpPr/>
              <p:nvPr/>
            </p:nvSpPr>
            <p:spPr>
              <a:xfrm rot="842109">
                <a:off x="639001" y="450633"/>
                <a:ext cx="1510624" cy="1296138"/>
              </a:xfrm>
              <a:prstGeom prst="irregularSeal1">
                <a:avLst/>
              </a:prstGeom>
              <a:solidFill>
                <a:srgbClr val="1EA08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solidFill>
                    <a:schemeClr val="bg1"/>
                  </a:solidFill>
                  <a:latin typeface="思源黑体 CN Normal" pitchFamily="34" charset="-122"/>
                  <a:ea typeface="思源黑体 CN Normal" pitchFamily="34" charset="-122"/>
                </a:endParaRPr>
              </a:p>
            </p:txBody>
          </p:sp>
          <p:sp>
            <p:nvSpPr>
              <p:cNvPr id="102" name="矩形 101"/>
              <p:cNvSpPr/>
              <p:nvPr/>
            </p:nvSpPr>
            <p:spPr>
              <a:xfrm rot="1189415">
                <a:off x="904774" y="790282"/>
                <a:ext cx="948179" cy="535253"/>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0" hangingPunct="0">
                  <a:buFontTx/>
                  <a:buNone/>
                  <a:defRPr/>
                </a:pPr>
                <a:r>
                  <a:rPr lang="en-US" altLang="zh-CN" sz="2000" b="1" cap="all" dirty="0">
                    <a:ln w="0"/>
                    <a:solidFill>
                      <a:schemeClr val="bg1"/>
                    </a:solidFill>
                    <a:effectLst>
                      <a:reflection blurRad="12700" stA="50000" endPos="50000" dist="5000" dir="5400000" sy="-100000" rotWithShape="0"/>
                    </a:effectLst>
                    <a:latin typeface="思源黑体 CN Normal" pitchFamily="34" charset="-122"/>
                    <a:ea typeface="思源黑体 CN Normal" pitchFamily="34" charset="-122"/>
                  </a:rPr>
                  <a:t>4</a:t>
                </a:r>
                <a:r>
                  <a:rPr lang="zh-CN" altLang="en-US" sz="2000" b="1" cap="all" dirty="0">
                    <a:ln w="0"/>
                    <a:solidFill>
                      <a:schemeClr val="bg1"/>
                    </a:solidFill>
                    <a:effectLst>
                      <a:reflection blurRad="12700" stA="50000" endPos="50000" dist="5000" dir="5400000" sy="-100000" rotWithShape="0"/>
                    </a:effectLst>
                    <a:latin typeface="思源黑体 CN Normal" pitchFamily="34" charset="-122"/>
                    <a:ea typeface="思源黑体 CN Normal" pitchFamily="34" charset="-122"/>
                  </a:rPr>
                  <a:t>个月</a:t>
                </a:r>
                <a:endParaRPr lang="zh-CN" altLang="en-US" sz="2000" b="1" cap="all" dirty="0">
                  <a:ln w="0"/>
                  <a:solidFill>
                    <a:schemeClr val="bg1"/>
                  </a:solidFill>
                  <a:effectLst>
                    <a:reflection blurRad="12700" stA="50000" endPos="50000" dist="5000" dir="5400000" sy="-100000" rotWithShape="0"/>
                  </a:effectLst>
                  <a:latin typeface="思源黑体 CN Normal" pitchFamily="34" charset="-122"/>
                  <a:ea typeface="思源黑体 CN Normal" pitchFamily="34" charset="-122"/>
                </a:endParaRPr>
              </a:p>
            </p:txBody>
          </p:sp>
        </p:grpSp>
        <p:grpSp>
          <p:nvGrpSpPr>
            <p:cNvPr id="95" name="组合 27"/>
            <p:cNvGrpSpPr/>
            <p:nvPr/>
          </p:nvGrpSpPr>
          <p:grpSpPr bwMode="auto">
            <a:xfrm rot="583669">
              <a:off x="4885917" y="2440535"/>
              <a:ext cx="935168" cy="574673"/>
              <a:chOff x="4833447" y="2861952"/>
              <a:chExt cx="935168" cy="574673"/>
            </a:xfrm>
            <a:grpFill/>
          </p:grpSpPr>
          <p:sp>
            <p:nvSpPr>
              <p:cNvPr id="99" name="云形 98"/>
              <p:cNvSpPr/>
              <p:nvPr/>
            </p:nvSpPr>
            <p:spPr>
              <a:xfrm>
                <a:off x="4833447" y="2861952"/>
                <a:ext cx="935168" cy="574673"/>
              </a:xfrm>
              <a:prstGeom prst="cloud">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dirty="0">
                  <a:solidFill>
                    <a:schemeClr val="bg1"/>
                  </a:solidFill>
                  <a:latin typeface="思源黑体 CN Normal" pitchFamily="34" charset="-122"/>
                  <a:ea typeface="思源黑体 CN Normal" pitchFamily="34" charset="-122"/>
                </a:endParaRPr>
              </a:p>
            </p:txBody>
          </p:sp>
          <p:sp>
            <p:nvSpPr>
              <p:cNvPr id="100" name="矩形 99"/>
              <p:cNvSpPr/>
              <p:nvPr/>
            </p:nvSpPr>
            <p:spPr bwMode="auto">
              <a:xfrm rot="808388">
                <a:off x="4967089" y="2997003"/>
                <a:ext cx="540768" cy="320221"/>
              </a:xfrm>
              <a:prstGeom prst="rect">
                <a:avLst/>
              </a:prstGeom>
              <a:grp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0" hangingPunct="0">
                  <a:buFontTx/>
                  <a:buNone/>
                  <a:defRPr/>
                </a:pPr>
                <a:r>
                  <a:rPr lang="zh-CN" altLang="en-US" sz="1400" b="1" cap="all" dirty="0">
                    <a:ln w="0"/>
                    <a:solidFill>
                      <a:schemeClr val="bg1"/>
                    </a:solidFill>
                    <a:effectLst>
                      <a:reflection blurRad="12700" stA="50000" endPos="50000" dist="5000" dir="5400000" sy="-100000" rotWithShape="0"/>
                    </a:effectLst>
                    <a:latin typeface="思源黑体 CN Normal" pitchFamily="34" charset="-122"/>
                    <a:ea typeface="思源黑体 CN Normal" pitchFamily="34" charset="-122"/>
                  </a:rPr>
                  <a:t>每次</a:t>
                </a:r>
                <a:endParaRPr lang="zh-CN" altLang="en-US" sz="1400" b="1" cap="all" dirty="0">
                  <a:ln w="0"/>
                  <a:solidFill>
                    <a:schemeClr val="bg1"/>
                  </a:solidFill>
                  <a:effectLst>
                    <a:reflection blurRad="12700" stA="50000" endPos="50000" dist="5000" dir="5400000" sy="-100000" rotWithShape="0"/>
                  </a:effectLst>
                  <a:latin typeface="思源黑体 CN Normal" pitchFamily="34" charset="-122"/>
                  <a:ea typeface="思源黑体 CN Normal" pitchFamily="34" charset="-122"/>
                </a:endParaRPr>
              </a:p>
            </p:txBody>
          </p:sp>
        </p:grpSp>
        <p:grpSp>
          <p:nvGrpSpPr>
            <p:cNvPr id="96" name="组合 28"/>
            <p:cNvGrpSpPr/>
            <p:nvPr/>
          </p:nvGrpSpPr>
          <p:grpSpPr bwMode="auto">
            <a:xfrm rot="583669">
              <a:off x="4867601" y="3035674"/>
              <a:ext cx="936756" cy="576261"/>
              <a:chOff x="4580546" y="2450938"/>
              <a:chExt cx="936756" cy="576261"/>
            </a:xfrm>
            <a:grpFill/>
          </p:grpSpPr>
          <p:sp>
            <p:nvSpPr>
              <p:cNvPr id="97" name="云形 96"/>
              <p:cNvSpPr/>
              <p:nvPr/>
            </p:nvSpPr>
            <p:spPr>
              <a:xfrm>
                <a:off x="4580546" y="2450938"/>
                <a:ext cx="936756" cy="576261"/>
              </a:xfrm>
              <a:prstGeom prst="cloud">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solidFill>
                    <a:schemeClr val="bg1"/>
                  </a:solidFill>
                  <a:latin typeface="思源黑体 CN Normal" pitchFamily="34" charset="-122"/>
                  <a:ea typeface="思源黑体 CN Normal" pitchFamily="34" charset="-122"/>
                </a:endParaRPr>
              </a:p>
            </p:txBody>
          </p:sp>
          <p:sp>
            <p:nvSpPr>
              <p:cNvPr id="98" name="矩形 97"/>
              <p:cNvSpPr/>
              <p:nvPr/>
            </p:nvSpPr>
            <p:spPr bwMode="auto">
              <a:xfrm rot="808388">
                <a:off x="4659365" y="2541146"/>
                <a:ext cx="814761" cy="338553"/>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0" hangingPunct="0">
                  <a:buFontTx/>
                  <a:buNone/>
                  <a:defRPr/>
                </a:pPr>
                <a:r>
                  <a:rPr lang="zh-CN" altLang="en-US" sz="1600" b="1" cap="all" dirty="0">
                    <a:ln w="0"/>
                    <a:solidFill>
                      <a:schemeClr val="bg1"/>
                    </a:solidFill>
                    <a:effectLst>
                      <a:reflection blurRad="12700" stA="50000" endPos="50000" dist="5000" dir="5400000" sy="-100000" rotWithShape="0"/>
                    </a:effectLst>
                    <a:latin typeface="思源黑体 CN Normal" pitchFamily="34" charset="-122"/>
                    <a:ea typeface="思源黑体 CN Normal" pitchFamily="34" charset="-122"/>
                  </a:rPr>
                  <a:t>方法学</a:t>
                </a:r>
                <a:endParaRPr lang="zh-CN" altLang="en-US" sz="1600" b="1" cap="all" dirty="0">
                  <a:ln w="0"/>
                  <a:solidFill>
                    <a:schemeClr val="bg1"/>
                  </a:solidFill>
                  <a:effectLst>
                    <a:reflection blurRad="12700" stA="50000" endPos="50000" dist="5000" dir="5400000" sy="-100000" rotWithShape="0"/>
                  </a:effectLst>
                  <a:latin typeface="思源黑体 CN Normal" pitchFamily="34" charset="-122"/>
                  <a:ea typeface="思源黑体 CN Normal" pitchFamily="34" charset="-122"/>
                </a:endParaRPr>
              </a:p>
            </p:txBody>
          </p:sp>
        </p:grpSp>
      </p:grpSp>
      <p:sp>
        <p:nvSpPr>
          <p:cNvPr id="28" name="矩形 27"/>
          <p:cNvSpPr/>
          <p:nvPr/>
        </p:nvSpPr>
        <p:spPr>
          <a:xfrm>
            <a:off x="1104000" y="2716162"/>
            <a:ext cx="1415772" cy="276999"/>
          </a:xfrm>
          <a:prstGeom prst="rect">
            <a:avLst/>
          </a:prstGeom>
        </p:spPr>
        <p:txBody>
          <a:bodyPr wrap="none">
            <a:spAutoFit/>
          </a:bodyPr>
          <a:lstStyle/>
          <a:p>
            <a:r>
              <a:rPr lang="zh-CN" altLang="en-US" sz="1200" dirty="0">
                <a:latin typeface="思源黑体 CN Normal" pitchFamily="34" charset="-122"/>
                <a:ea typeface="思源黑体 CN Normal" pitchFamily="34" charset="-122"/>
              </a:rPr>
              <a:t>完成全库检测最快</a:t>
            </a:r>
            <a:endParaRPr lang="zh-CN" altLang="en-US" sz="1200" dirty="0">
              <a:latin typeface="思源黑体 CN Normal" pitchFamily="34" charset="-122"/>
              <a:ea typeface="思源黑体 CN Normal" pitchFamily="34" charset="-122"/>
            </a:endParaRPr>
          </a:p>
        </p:txBody>
      </p:sp>
      <p:sp>
        <p:nvSpPr>
          <p:cNvPr id="29" name="矩形 28"/>
          <p:cNvSpPr/>
          <p:nvPr/>
        </p:nvSpPr>
        <p:spPr>
          <a:xfrm>
            <a:off x="4598161" y="2613084"/>
            <a:ext cx="1107996" cy="830997"/>
          </a:xfrm>
          <a:prstGeom prst="rect">
            <a:avLst/>
          </a:prstGeom>
        </p:spPr>
        <p:txBody>
          <a:bodyPr wrap="none">
            <a:spAutoFit/>
          </a:bodyPr>
          <a:lstStyle/>
          <a:p>
            <a:pPr lvl="0"/>
            <a:r>
              <a:rPr lang="zh-CN" altLang="en-US" sz="1200" dirty="0">
                <a:latin typeface="思源黑体 CN Normal" pitchFamily="34" charset="-122"/>
                <a:ea typeface="思源黑体 CN Normal" pitchFamily="34" charset="-122"/>
              </a:rPr>
              <a:t>阴阳性对照</a:t>
            </a:r>
            <a:endParaRPr lang="en-US" altLang="zh-CN" sz="1200" dirty="0">
              <a:latin typeface="思源黑体 CN Normal" pitchFamily="34" charset="-122"/>
              <a:ea typeface="思源黑体 CN Normal" pitchFamily="34" charset="-122"/>
            </a:endParaRPr>
          </a:p>
          <a:p>
            <a:pPr lvl="0"/>
            <a:endParaRPr lang="en-US" altLang="zh-CN" sz="1200" dirty="0">
              <a:latin typeface="思源黑体 CN Normal" pitchFamily="34" charset="-122"/>
              <a:ea typeface="思源黑体 CN Normal" pitchFamily="34" charset="-122"/>
            </a:endParaRPr>
          </a:p>
          <a:p>
            <a:r>
              <a:rPr lang="zh-CN" altLang="en-US" sz="1200" dirty="0">
                <a:latin typeface="思源黑体 CN Normal" pitchFamily="34" charset="-122"/>
                <a:ea typeface="思源黑体 CN Normal" pitchFamily="34" charset="-122"/>
              </a:rPr>
              <a:t>达到药典要求</a:t>
            </a:r>
            <a:endParaRPr lang="zh-CN" altLang="en-US" sz="1200" dirty="0">
              <a:latin typeface="思源黑体 CN Normal" pitchFamily="34" charset="-122"/>
              <a:ea typeface="思源黑体 CN Normal" pitchFamily="34" charset="-122"/>
            </a:endParaRPr>
          </a:p>
          <a:p>
            <a:pPr lvl="0"/>
            <a:endParaRPr lang="zh-CN" altLang="en-US" sz="1200"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395652" y="669965"/>
            <a:ext cx="2476960"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义翘平台</a:t>
            </a:r>
            <a:r>
              <a:rPr lang="en-US" altLang="zh-CN" sz="2000" b="1" dirty="0">
                <a:solidFill>
                  <a:srgbClr val="377D6C"/>
                </a:solidFill>
                <a:latin typeface="思源黑体 CN Normal" pitchFamily="34" charset="-122"/>
                <a:ea typeface="思源黑体 CN Normal" pitchFamily="34" charset="-122"/>
              </a:rPr>
              <a:t>--</a:t>
            </a:r>
            <a:r>
              <a:rPr lang="zh-CN" altLang="en-US" sz="2000" b="1" dirty="0">
                <a:solidFill>
                  <a:srgbClr val="377D6C"/>
                </a:solidFill>
                <a:latin typeface="思源黑体 CN Normal" pitchFamily="34" charset="-122"/>
                <a:ea typeface="思源黑体 CN Normal" pitchFamily="34" charset="-122"/>
              </a:rPr>
              <a:t>仪器设备</a:t>
            </a:r>
            <a:endParaRPr lang="zh-CN" altLang="en-US" sz="2000" b="1" dirty="0">
              <a:solidFill>
                <a:srgbClr val="377D6C"/>
              </a:solidFill>
              <a:latin typeface="思源黑体 CN Normal" pitchFamily="34" charset="-122"/>
              <a:ea typeface="思源黑体 CN Normal" pitchFamily="34" charset="-122"/>
            </a:endParaRPr>
          </a:p>
        </p:txBody>
      </p:sp>
      <p:pic>
        <p:nvPicPr>
          <p:cNvPr id="15" name="Picture 5"/>
          <p:cNvPicPr>
            <a:picLocks noChangeAspect="1" noChangeArrowheads="1"/>
          </p:cNvPicPr>
          <p:nvPr/>
        </p:nvPicPr>
        <p:blipFill>
          <a:blip r:embed="rId2" cstate="print"/>
          <a:srcRect l="5625" t="8333" r="18438" b="15000"/>
          <a:stretch>
            <a:fillRect/>
          </a:stretch>
        </p:blipFill>
        <p:spPr bwMode="auto">
          <a:xfrm>
            <a:off x="1043640" y="3557571"/>
            <a:ext cx="2376264" cy="1390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extBox 2"/>
          <p:cNvSpPr txBox="1">
            <a:spLocks noChangeArrowheads="1"/>
          </p:cNvSpPr>
          <p:nvPr/>
        </p:nvSpPr>
        <p:spPr bwMode="auto">
          <a:xfrm>
            <a:off x="611670" y="1203636"/>
            <a:ext cx="3959225" cy="919401"/>
          </a:xfrm>
          <a:prstGeom prst="roundRect">
            <a:avLst/>
          </a:prstGeom>
          <a:noFill/>
          <a:ln w="12700">
            <a:solidFill>
              <a:srgbClr val="377D6C"/>
            </a:solidFill>
            <a:prstDash val="dashDot"/>
            <a:miter lim="800000"/>
          </a:ln>
        </p:spPr>
        <p:txBody>
          <a:bodyPr>
            <a:spAutoFit/>
          </a:bodyPr>
          <a:lstStyle/>
          <a:p>
            <a:pPr>
              <a:buClr>
                <a:srgbClr val="377D6C"/>
              </a:buClr>
              <a:buFont typeface="Wingdings" panose="05000000000000000000" pitchFamily="2" charset="2"/>
              <a:buChar char="Ø"/>
              <a:defRPr/>
            </a:pPr>
            <a:r>
              <a:rPr lang="zh-CN" altLang="zh-CN" sz="1600" dirty="0">
                <a:latin typeface="思源黑体 CN Normal" pitchFamily="34" charset="-122"/>
                <a:ea typeface="思源黑体 CN Normal" pitchFamily="34" charset="-122"/>
              </a:rPr>
              <a:t>生物安全二级实验室</a:t>
            </a:r>
            <a:endParaRPr lang="en-US" altLang="zh-CN" sz="1600" dirty="0">
              <a:latin typeface="思源黑体 CN Normal" pitchFamily="34" charset="-122"/>
              <a:ea typeface="思源黑体 CN Normal" pitchFamily="34" charset="-122"/>
            </a:endParaRPr>
          </a:p>
          <a:p>
            <a:pPr>
              <a:buClr>
                <a:srgbClr val="377D6C"/>
              </a:buClr>
              <a:buFont typeface="Wingdings" panose="05000000000000000000" pitchFamily="2" charset="2"/>
              <a:buChar char="Ø"/>
              <a:defRPr/>
            </a:pPr>
            <a:r>
              <a:rPr lang="zh-CN" altLang="en-US" sz="1600" dirty="0">
                <a:latin typeface="思源黑体 CN Normal" pitchFamily="34" charset="-122"/>
                <a:ea typeface="思源黑体 CN Normal" pitchFamily="34" charset="-122"/>
              </a:rPr>
              <a:t>仪器、设施完善，</a:t>
            </a:r>
            <a:r>
              <a:rPr lang="zh-CN" altLang="zh-CN" sz="1600" dirty="0">
                <a:latin typeface="思源黑体 CN Normal" pitchFamily="34" charset="-122"/>
                <a:ea typeface="思源黑体 CN Normal" pitchFamily="34" charset="-122"/>
              </a:rPr>
              <a:t>定期</a:t>
            </a:r>
            <a:r>
              <a:rPr lang="zh-CN" altLang="en-US" sz="1600" dirty="0">
                <a:latin typeface="思源黑体 CN Normal" pitchFamily="34" charset="-122"/>
                <a:ea typeface="思源黑体 CN Normal" pitchFamily="34" charset="-122"/>
              </a:rPr>
              <a:t>校准</a:t>
            </a:r>
            <a:endParaRPr lang="en-US" altLang="zh-CN" sz="1600" dirty="0">
              <a:latin typeface="思源黑体 CN Normal" pitchFamily="34" charset="-122"/>
              <a:ea typeface="思源黑体 CN Normal" pitchFamily="34" charset="-122"/>
            </a:endParaRPr>
          </a:p>
          <a:p>
            <a:pPr>
              <a:buClr>
                <a:srgbClr val="377D6C"/>
              </a:buClr>
              <a:buFont typeface="Wingdings" panose="05000000000000000000" pitchFamily="2" charset="2"/>
              <a:buChar char="Ø"/>
              <a:defRPr/>
            </a:pPr>
            <a:r>
              <a:rPr lang="zh-CN" altLang="zh-CN" sz="1600" dirty="0">
                <a:latin typeface="思源黑体 CN Normal" pitchFamily="34" charset="-122"/>
                <a:ea typeface="思源黑体 CN Normal" pitchFamily="34" charset="-122"/>
              </a:rPr>
              <a:t>专人</a:t>
            </a:r>
            <a:r>
              <a:rPr lang="zh-CN" altLang="en-US" sz="1600" dirty="0">
                <a:latin typeface="思源黑体 CN Normal" pitchFamily="34" charset="-122"/>
                <a:ea typeface="思源黑体 CN Normal" pitchFamily="34" charset="-122"/>
              </a:rPr>
              <a:t>管理</a:t>
            </a:r>
            <a:r>
              <a:rPr lang="zh-CN" altLang="zh-CN" sz="1600" dirty="0">
                <a:latin typeface="思源黑体 CN Normal" pitchFamily="34" charset="-122"/>
                <a:ea typeface="思源黑体 CN Normal" pitchFamily="34" charset="-122"/>
              </a:rPr>
              <a:t>，</a:t>
            </a:r>
            <a:r>
              <a:rPr lang="zh-CN" altLang="en-US" sz="1600" dirty="0">
                <a:latin typeface="思源黑体 CN Normal" pitchFamily="34" charset="-122"/>
                <a:ea typeface="思源黑体 CN Normal" pitchFamily="34" charset="-122"/>
              </a:rPr>
              <a:t>两次校准期内进行核查</a:t>
            </a:r>
            <a:endParaRPr lang="en-US" altLang="zh-CN" sz="1600" dirty="0">
              <a:latin typeface="思源黑体 CN Normal" pitchFamily="34" charset="-122"/>
              <a:ea typeface="思源黑体 CN Normal" pitchFamily="34" charset="-122"/>
            </a:endParaRPr>
          </a:p>
        </p:txBody>
      </p:sp>
      <p:pic>
        <p:nvPicPr>
          <p:cNvPr id="17" name="Picture 5" descr="查看源图像"/>
          <p:cNvPicPr>
            <a:picLocks noChangeAspect="1" noChangeArrowheads="1"/>
          </p:cNvPicPr>
          <p:nvPr/>
        </p:nvPicPr>
        <p:blipFill>
          <a:blip r:embed="rId3" cstate="print"/>
          <a:srcRect/>
          <a:stretch>
            <a:fillRect/>
          </a:stretch>
        </p:blipFill>
        <p:spPr bwMode="auto">
          <a:xfrm>
            <a:off x="1147516" y="2323247"/>
            <a:ext cx="1116000" cy="1184581"/>
          </a:xfrm>
          <a:prstGeom prst="rect">
            <a:avLst/>
          </a:prstGeom>
          <a:ln>
            <a:noFill/>
          </a:ln>
          <a:effectLst>
            <a:outerShdw blurRad="50800" dist="38100" dir="2700000" algn="tl" rotWithShape="0">
              <a:prstClr val="black">
                <a:alpha val="40000"/>
              </a:prstClr>
            </a:outerShdw>
          </a:effectLst>
        </p:spPr>
      </p:pic>
      <p:pic>
        <p:nvPicPr>
          <p:cNvPr id="18" name="Picture 3" descr="\\192.168.3.242\g-病毒验证\GB-病毒验证\病毒清除验证 常用\服务\宣传用photo\新建文件夹\超速离心机.jpg"/>
          <p:cNvPicPr>
            <a:picLocks noChangeAspect="1" noChangeArrowheads="1"/>
          </p:cNvPicPr>
          <p:nvPr/>
        </p:nvPicPr>
        <p:blipFill>
          <a:blip r:embed="rId4" cstate="print"/>
          <a:srcRect l="4669" t="17435" r="6614" b="10769"/>
          <a:stretch>
            <a:fillRect/>
          </a:stretch>
        </p:blipFill>
        <p:spPr bwMode="auto">
          <a:xfrm>
            <a:off x="2313475" y="2317084"/>
            <a:ext cx="1009800" cy="118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4"/>
          <p:cNvPicPr>
            <a:picLocks noChangeAspect="1" noChangeArrowheads="1"/>
          </p:cNvPicPr>
          <p:nvPr/>
        </p:nvPicPr>
        <p:blipFill>
          <a:blip r:embed="rId5" cstate="print"/>
          <a:srcRect l="5743" t="8176" r="6120" b="15524"/>
          <a:stretch>
            <a:fillRect/>
          </a:stretch>
        </p:blipFill>
        <p:spPr bwMode="auto">
          <a:xfrm>
            <a:off x="3707928" y="2283726"/>
            <a:ext cx="2376264" cy="13681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3"/>
          <p:cNvPicPr>
            <a:picLocks noChangeAspect="1" noChangeArrowheads="1"/>
          </p:cNvPicPr>
          <p:nvPr/>
        </p:nvPicPr>
        <p:blipFill>
          <a:blip r:embed="rId6" cstate="print"/>
          <a:srcRect l="5835" t="7410" r="6645" b="15536"/>
          <a:stretch>
            <a:fillRect/>
          </a:stretch>
        </p:blipFill>
        <p:spPr bwMode="auto">
          <a:xfrm>
            <a:off x="6552610" y="3075792"/>
            <a:ext cx="2267744" cy="1224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TextBox 23"/>
          <p:cNvSpPr txBox="1"/>
          <p:nvPr/>
        </p:nvSpPr>
        <p:spPr>
          <a:xfrm>
            <a:off x="3707928" y="3795852"/>
            <a:ext cx="2421882" cy="646986"/>
          </a:xfrm>
          <a:prstGeom prst="roundRect">
            <a:avLst/>
          </a:prstGeom>
          <a:noFill/>
          <a:ln w="12700">
            <a:solidFill>
              <a:srgbClr val="377D6C"/>
            </a:solidFill>
            <a:prstDash val="dashDot"/>
          </a:ln>
        </p:spPr>
        <p:style>
          <a:lnRef idx="1">
            <a:schemeClr val="accent1"/>
          </a:lnRef>
          <a:fillRef idx="3">
            <a:schemeClr val="accent1"/>
          </a:fillRef>
          <a:effectRef idx="2">
            <a:schemeClr val="accent1"/>
          </a:effectRef>
          <a:fontRef idx="minor">
            <a:schemeClr val="lt1"/>
          </a:fontRef>
        </p:style>
        <p:txBody>
          <a:bodyPr wrap="square">
            <a:spAutoFit/>
          </a:bodyPr>
          <a:lstStyle/>
          <a:p>
            <a:pPr algn="ctr">
              <a:buClr>
                <a:srgbClr val="377D6C"/>
              </a:buClr>
              <a:buFont typeface="Wingdings" panose="05000000000000000000" pitchFamily="2" charset="2"/>
              <a:buChar char="Ø"/>
              <a:defRPr/>
            </a:pPr>
            <a:r>
              <a:rPr lang="zh-CN" altLang="en-US" sz="1600" dirty="0">
                <a:solidFill>
                  <a:schemeClr val="tx1"/>
                </a:solidFill>
                <a:latin typeface="思源黑体 CN Normal" pitchFamily="34" charset="-122"/>
                <a:ea typeface="思源黑体 CN Normal" pitchFamily="34" charset="-122"/>
              </a:rPr>
              <a:t>病毒库（几十种病毒）</a:t>
            </a:r>
            <a:endParaRPr lang="en-US" altLang="zh-CN" sz="1600" dirty="0">
              <a:solidFill>
                <a:schemeClr val="tx1"/>
              </a:solidFill>
              <a:latin typeface="思源黑体 CN Normal" pitchFamily="34" charset="-122"/>
              <a:ea typeface="思源黑体 CN Normal" pitchFamily="34" charset="-122"/>
            </a:endParaRPr>
          </a:p>
          <a:p>
            <a:pPr algn="ctr">
              <a:buClr>
                <a:srgbClr val="377D6C"/>
              </a:buClr>
              <a:buFont typeface="Wingdings" panose="05000000000000000000" pitchFamily="2" charset="2"/>
              <a:buChar char="Ø"/>
              <a:defRPr/>
            </a:pPr>
            <a:r>
              <a:rPr lang="zh-CN" altLang="en-US" sz="1600" dirty="0">
                <a:solidFill>
                  <a:schemeClr val="tx1"/>
                </a:solidFill>
                <a:latin typeface="思源黑体 CN Normal" pitchFamily="34" charset="-122"/>
                <a:ea typeface="思源黑体 CN Normal" pitchFamily="34" charset="-122"/>
              </a:rPr>
              <a:t>细胞库（上百种细胞）</a:t>
            </a:r>
            <a:endParaRPr lang="en-US" altLang="zh-CN" sz="1600" dirty="0">
              <a:solidFill>
                <a:schemeClr val="tx1"/>
              </a:solidFill>
              <a:latin typeface="思源黑体 CN Normal" pitchFamily="34" charset="-122"/>
              <a:ea typeface="思源黑体 CN Normal" pitchFamily="34" charset="-122"/>
            </a:endParaRPr>
          </a:p>
        </p:txBody>
      </p:sp>
      <p:pic>
        <p:nvPicPr>
          <p:cNvPr id="22" name="Picture 15"/>
          <p:cNvPicPr>
            <a:picLocks noChangeAspect="1" noChangeArrowheads="1"/>
          </p:cNvPicPr>
          <p:nvPr/>
        </p:nvPicPr>
        <p:blipFill>
          <a:blip r:embed="rId7" cstate="print"/>
          <a:srcRect/>
          <a:stretch>
            <a:fillRect/>
          </a:stretch>
        </p:blipFill>
        <p:spPr bwMode="auto">
          <a:xfrm>
            <a:off x="6372150" y="1616685"/>
            <a:ext cx="2376264" cy="1387101"/>
          </a:xfrm>
          <a:prstGeom prst="roundRect">
            <a:avLst>
              <a:gd name="adj" fmla="val 8594"/>
            </a:avLst>
          </a:prstGeom>
          <a:solidFill>
            <a:srgbClr val="FFFFFF">
              <a:shade val="85000"/>
            </a:srgbClr>
          </a:solidFill>
          <a:ln>
            <a:noFill/>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9"/>
          <p:cNvGrpSpPr/>
          <p:nvPr/>
        </p:nvGrpSpPr>
        <p:grpSpPr>
          <a:xfrm rot="10800000">
            <a:off x="2339752" y="123478"/>
            <a:ext cx="6804248" cy="360040"/>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1" name="矩形 40"/>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rPr>
              <a:t>Sino Biological Inc.</a:t>
            </a:r>
            <a:endParaRPr lang="en-US" altLang="zh-CN" sz="800" dirty="0">
              <a:solidFill>
                <a:schemeClr val="tx1">
                  <a:lumMod val="50000"/>
                  <a:lumOff val="50000"/>
                </a:schemeClr>
              </a:solidFill>
              <a:latin typeface="Poppins" pitchFamily="2" charset="0"/>
              <a:ea typeface="微软雅黑" panose="020B0503020204020204" pitchFamily="34" charset="-122"/>
              <a:cs typeface="Poppins" pitchFamily="2" charset="0"/>
            </a:endParaRPr>
          </a:p>
        </p:txBody>
      </p:sp>
      <p:grpSp>
        <p:nvGrpSpPr>
          <p:cNvPr id="3" name="组合 219"/>
          <p:cNvGrpSpPr/>
          <p:nvPr/>
        </p:nvGrpSpPr>
        <p:grpSpPr>
          <a:xfrm>
            <a:off x="0" y="123478"/>
            <a:ext cx="971600" cy="360040"/>
            <a:chOff x="0" y="123478"/>
            <a:chExt cx="971600" cy="360040"/>
          </a:xfrm>
        </p:grpSpPr>
        <p:sp>
          <p:nvSpPr>
            <p:cNvPr id="39" name="矩形 38"/>
            <p:cNvSpPr/>
            <p:nvPr/>
          </p:nvSpPr>
          <p:spPr>
            <a:xfrm>
              <a:off x="0" y="123478"/>
              <a:ext cx="755576"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1560" y="123478"/>
              <a:ext cx="360040" cy="36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Picture 2" descr="D:\桌面\新logo-黑.png"/>
          <p:cNvPicPr>
            <a:picLocks noChangeAspect="1" noChangeArrowheads="1"/>
          </p:cNvPicPr>
          <p:nvPr/>
        </p:nvPicPr>
        <p:blipFill>
          <a:blip r:embed="rId1" cstate="print"/>
          <a:stretch>
            <a:fillRect/>
          </a:stretch>
        </p:blipFill>
        <p:spPr bwMode="auto">
          <a:xfrm>
            <a:off x="755576" y="123478"/>
            <a:ext cx="1493776" cy="360000"/>
          </a:xfrm>
          <a:prstGeom prst="rect">
            <a:avLst/>
          </a:prstGeom>
          <a:noFill/>
          <a:ln>
            <a:noFill/>
          </a:ln>
        </p:spPr>
      </p:pic>
      <p:grpSp>
        <p:nvGrpSpPr>
          <p:cNvPr id="4" name="组合 226"/>
          <p:cNvGrpSpPr/>
          <p:nvPr/>
        </p:nvGrpSpPr>
        <p:grpSpPr>
          <a:xfrm>
            <a:off x="8316416" y="195486"/>
            <a:ext cx="711273" cy="209198"/>
            <a:chOff x="7812360" y="123478"/>
            <a:chExt cx="1224136" cy="360040"/>
          </a:xfrm>
          <a:solidFill>
            <a:schemeClr val="bg1"/>
          </a:solidFill>
        </p:grpSpPr>
        <p:sp>
          <p:nvSpPr>
            <p:cNvPr id="35" name="椭圆 34"/>
            <p:cNvSpPr/>
            <p:nvPr/>
          </p:nvSpPr>
          <p:spPr>
            <a:xfrm rot="10800000">
              <a:off x="7812360"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0800000">
              <a:off x="8244408"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0800000">
              <a:off x="867645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395652" y="669965"/>
            <a:ext cx="2739853" cy="400110"/>
          </a:xfrm>
          <a:prstGeom prst="rect">
            <a:avLst/>
          </a:prstGeom>
        </p:spPr>
        <p:txBody>
          <a:bodyPr wrap="none">
            <a:spAutoFit/>
          </a:bodyPr>
          <a:lstStyle/>
          <a:p>
            <a:r>
              <a:rPr lang="zh-CN" altLang="en-US" sz="2000" b="1" dirty="0">
                <a:solidFill>
                  <a:srgbClr val="377D6C"/>
                </a:solidFill>
                <a:latin typeface="思源黑体 CN Normal" pitchFamily="34" charset="-122"/>
                <a:ea typeface="思源黑体 CN Normal" pitchFamily="34" charset="-122"/>
              </a:rPr>
              <a:t>义翘平台</a:t>
            </a:r>
            <a:r>
              <a:rPr lang="en-US" altLang="zh-CN" sz="2000" b="1" dirty="0">
                <a:solidFill>
                  <a:srgbClr val="377D6C"/>
                </a:solidFill>
                <a:latin typeface="思源黑体 CN Normal" pitchFamily="34" charset="-122"/>
                <a:ea typeface="思源黑体 CN Normal" pitchFamily="34" charset="-122"/>
              </a:rPr>
              <a:t>--</a:t>
            </a:r>
            <a:r>
              <a:rPr lang="zh-CN" altLang="en-US" sz="2000" b="1" dirty="0">
                <a:solidFill>
                  <a:srgbClr val="377D6C"/>
                </a:solidFill>
                <a:latin typeface="思源黑体 CN Normal" pitchFamily="34" charset="-122"/>
                <a:ea typeface="思源黑体 CN Normal" pitchFamily="34" charset="-122"/>
              </a:rPr>
              <a:t>记录及报告</a:t>
            </a:r>
            <a:endParaRPr lang="zh-CN" altLang="en-US" sz="2000" b="1" dirty="0">
              <a:solidFill>
                <a:srgbClr val="377D6C"/>
              </a:solidFill>
              <a:latin typeface="思源黑体 CN Normal" pitchFamily="34" charset="-122"/>
              <a:ea typeface="思源黑体 CN Normal" pitchFamily="34" charset="-122"/>
            </a:endParaRPr>
          </a:p>
        </p:txBody>
      </p:sp>
      <p:graphicFrame>
        <p:nvGraphicFramePr>
          <p:cNvPr id="16" name="图示 15"/>
          <p:cNvGraphicFramePr/>
          <p:nvPr/>
        </p:nvGraphicFramePr>
        <p:xfrm>
          <a:off x="1259632" y="2427678"/>
          <a:ext cx="3240360" cy="2160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图示 16"/>
          <p:cNvGraphicFramePr/>
          <p:nvPr/>
        </p:nvGraphicFramePr>
        <p:xfrm>
          <a:off x="4211960" y="2372021"/>
          <a:ext cx="3456384" cy="221589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8" name="TextBox 2"/>
          <p:cNvSpPr txBox="1">
            <a:spLocks noChangeArrowheads="1"/>
          </p:cNvSpPr>
          <p:nvPr/>
        </p:nvSpPr>
        <p:spPr bwMode="auto">
          <a:xfrm>
            <a:off x="611670" y="1167714"/>
            <a:ext cx="7272606" cy="972000"/>
          </a:xfrm>
          <a:prstGeom prst="roundRect">
            <a:avLst/>
          </a:prstGeom>
          <a:noFill/>
          <a:ln w="12700">
            <a:solidFill>
              <a:srgbClr val="377D6C"/>
            </a:solidFill>
            <a:prstDash val="dashDot"/>
            <a:miter lim="800000"/>
          </a:ln>
        </p:spPr>
        <p:txBody>
          <a:bodyPr wrap="square" anchor="ctr">
            <a:spAutoFit/>
          </a:bodyPr>
          <a:lstStyle/>
          <a:p>
            <a:pPr lvl="0">
              <a:buClr>
                <a:srgbClr val="377D6C"/>
              </a:buClr>
              <a:defRPr/>
            </a:pPr>
            <a:endParaRPr lang="en-US" altLang="zh-CN" sz="1600" dirty="0">
              <a:latin typeface="思源黑体 CN Normal" pitchFamily="34" charset="-122"/>
              <a:ea typeface="思源黑体 CN Normal" pitchFamily="34" charset="-122"/>
            </a:endParaRPr>
          </a:p>
          <a:p>
            <a:pPr lvl="0">
              <a:buClr>
                <a:srgbClr val="377D6C"/>
              </a:buClr>
              <a:buFont typeface="Wingdings" panose="05000000000000000000" pitchFamily="2" charset="2"/>
              <a:buChar char="Ø"/>
              <a:defRPr/>
            </a:pPr>
            <a:r>
              <a:rPr lang="zh-CN" altLang="en-US" sz="1600" dirty="0">
                <a:latin typeface="思源黑体 CN Normal" pitchFamily="34" charset="-122"/>
                <a:ea typeface="思源黑体 CN Normal" pitchFamily="34" charset="-122"/>
              </a:rPr>
              <a:t>实验设计和研究均依据</a:t>
            </a:r>
            <a:r>
              <a:rPr lang="en-US" altLang="zh-CN" sz="1600" dirty="0">
                <a:latin typeface="思源黑体 CN Normal" pitchFamily="34" charset="-122"/>
                <a:ea typeface="思源黑体 CN Normal" pitchFamily="34" charset="-122"/>
              </a:rPr>
              <a:t>GLP</a:t>
            </a:r>
            <a:r>
              <a:rPr lang="zh-CN" altLang="en-US" sz="1600" dirty="0">
                <a:latin typeface="思源黑体 CN Normal" pitchFamily="34" charset="-122"/>
                <a:ea typeface="思源黑体 CN Normal" pitchFamily="34" charset="-122"/>
              </a:rPr>
              <a:t>规范及</a:t>
            </a:r>
            <a:r>
              <a:rPr lang="en-US" altLang="zh-CN" sz="1600" dirty="0">
                <a:latin typeface="思源黑体 CN Normal" pitchFamily="34" charset="-122"/>
                <a:ea typeface="思源黑体 CN Normal" pitchFamily="34" charset="-122"/>
              </a:rPr>
              <a:t>CNAS</a:t>
            </a:r>
            <a:r>
              <a:rPr lang="zh-CN" altLang="en-US" sz="1600" dirty="0">
                <a:latin typeface="思源黑体 CN Normal" pitchFamily="34" charset="-122"/>
                <a:ea typeface="思源黑体 CN Normal" pitchFamily="34" charset="-122"/>
              </a:rPr>
              <a:t>要求开展</a:t>
            </a:r>
            <a:endParaRPr lang="zh-CN" altLang="en-US" sz="1600" dirty="0">
              <a:latin typeface="思源黑体 CN Normal" pitchFamily="34" charset="-122"/>
              <a:ea typeface="思源黑体 CN Normal" pitchFamily="34" charset="-122"/>
            </a:endParaRPr>
          </a:p>
          <a:p>
            <a:pPr lvl="0">
              <a:buClr>
                <a:srgbClr val="377D6C"/>
              </a:buClr>
              <a:buFont typeface="Wingdings" panose="05000000000000000000" pitchFamily="2" charset="2"/>
              <a:buChar char="Ø"/>
              <a:defRPr/>
            </a:pPr>
            <a:r>
              <a:rPr lang="zh-CN" altLang="en-US" sz="1600" dirty="0">
                <a:latin typeface="思源黑体 CN Normal" pitchFamily="34" charset="-122"/>
                <a:ea typeface="思源黑体 CN Normal" pitchFamily="34" charset="-122"/>
              </a:rPr>
              <a:t> </a:t>
            </a:r>
            <a:r>
              <a:rPr lang="en-US" altLang="zh-CN" sz="1600" dirty="0">
                <a:latin typeface="思源黑体 CN Normal" pitchFamily="34" charset="-122"/>
                <a:ea typeface="思源黑体 CN Normal" pitchFamily="34" charset="-122"/>
              </a:rPr>
              <a:t>QA</a:t>
            </a:r>
            <a:r>
              <a:rPr lang="zh-CN" altLang="en-US" sz="1600" dirty="0">
                <a:latin typeface="思源黑体 CN Normal" pitchFamily="34" charset="-122"/>
                <a:ea typeface="思源黑体 CN Normal" pitchFamily="34" charset="-122"/>
              </a:rPr>
              <a:t>人员对每个研究项目实施监督管理</a:t>
            </a:r>
            <a:endParaRPr lang="zh-CN" altLang="en-US" sz="1600" dirty="0">
              <a:latin typeface="思源黑体 CN Normal" pitchFamily="34" charset="-122"/>
              <a:ea typeface="思源黑体 CN Normal" pitchFamily="34" charset="-122"/>
            </a:endParaRPr>
          </a:p>
          <a:p>
            <a:pPr lvl="0">
              <a:buClr>
                <a:srgbClr val="377D6C"/>
              </a:buClr>
              <a:buFont typeface="Wingdings" panose="05000000000000000000" pitchFamily="2" charset="2"/>
              <a:buChar char="Ø"/>
              <a:defRPr/>
            </a:pPr>
            <a:endParaRPr lang="en-US" altLang="zh-CN" sz="1600" dirty="0">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29"/>
          <p:cNvSpPr txBox="1">
            <a:spLocks noChangeArrowheads="1"/>
          </p:cNvSpPr>
          <p:nvPr/>
        </p:nvSpPr>
        <p:spPr bwMode="auto">
          <a:xfrm>
            <a:off x="6804025" y="4867275"/>
            <a:ext cx="2303463" cy="214313"/>
          </a:xfrm>
          <a:prstGeom prst="rect">
            <a:avLst/>
          </a:prstGeom>
          <a:noFill/>
          <a:ln w="9525">
            <a:noFill/>
            <a:miter lim="800000"/>
          </a:ln>
        </p:spPr>
        <p:txBody>
          <a:bodyPr>
            <a:spAutoFit/>
          </a:bodyPr>
          <a:lstStyle/>
          <a:p>
            <a:pPr algn="r" eaLnBrk="0" hangingPunct="0"/>
            <a:r>
              <a:rPr lang="en-US" altLang="zh-CN" sz="800">
                <a:solidFill>
                  <a:srgbClr val="808080"/>
                </a:solidFill>
                <a:latin typeface="Poppins" pitchFamily="2" charset="0"/>
                <a:ea typeface="微软雅黑" panose="020B0503020204020204" pitchFamily="34" charset="-122"/>
              </a:rPr>
              <a:t>Sino Biological Inc.</a:t>
            </a:r>
            <a:endParaRPr lang="en-US" altLang="zh-CN" sz="800">
              <a:solidFill>
                <a:srgbClr val="808080"/>
              </a:solidFill>
              <a:latin typeface="Poppins" pitchFamily="2" charset="0"/>
              <a:ea typeface="微软雅黑" panose="020B0503020204020204" pitchFamily="34" charset="-122"/>
            </a:endParaRPr>
          </a:p>
        </p:txBody>
      </p:sp>
      <p:pic>
        <p:nvPicPr>
          <p:cNvPr id="36867" name="Picture 2" descr="D:\桌面\新logo-黑.png"/>
          <p:cNvPicPr>
            <a:picLocks noChangeAspect="1" noChangeArrowheads="1"/>
          </p:cNvPicPr>
          <p:nvPr/>
        </p:nvPicPr>
        <p:blipFill>
          <a:blip r:embed="rId1" cstate="print"/>
          <a:srcRect/>
          <a:stretch>
            <a:fillRect/>
          </a:stretch>
        </p:blipFill>
        <p:spPr bwMode="auto">
          <a:xfrm>
            <a:off x="125413" y="123825"/>
            <a:ext cx="1493837" cy="360363"/>
          </a:xfrm>
          <a:prstGeom prst="rect">
            <a:avLst/>
          </a:prstGeom>
          <a:noFill/>
          <a:ln w="9525">
            <a:noFill/>
            <a:miter lim="800000"/>
            <a:headEnd/>
            <a:tailEnd/>
          </a:ln>
        </p:spPr>
      </p:pic>
      <p:pic>
        <p:nvPicPr>
          <p:cNvPr id="36868" name="图片 9" descr="PPT模板-02"/>
          <p:cNvPicPr>
            <a:picLocks noChangeAspect="1" noChangeArrowheads="1"/>
          </p:cNvPicPr>
          <p:nvPr/>
        </p:nvPicPr>
        <p:blipFill>
          <a:blip r:embed="rId2" cstate="print"/>
          <a:srcRect t="89198" b="9912"/>
          <a:stretch>
            <a:fillRect/>
          </a:stretch>
        </p:blipFill>
        <p:spPr bwMode="auto">
          <a:xfrm>
            <a:off x="0" y="4803775"/>
            <a:ext cx="9144000" cy="46038"/>
          </a:xfrm>
          <a:prstGeom prst="rect">
            <a:avLst/>
          </a:prstGeom>
          <a:noFill/>
          <a:ln w="9525">
            <a:noFill/>
            <a:miter lim="800000"/>
            <a:headEnd/>
            <a:tailEnd/>
          </a:ln>
        </p:spPr>
      </p:pic>
      <p:sp>
        <p:nvSpPr>
          <p:cNvPr id="36869" name="标题 1"/>
          <p:cNvSpPr txBox="1">
            <a:spLocks noChangeArrowheads="1"/>
          </p:cNvSpPr>
          <p:nvPr/>
        </p:nvSpPr>
        <p:spPr bwMode="auto">
          <a:xfrm>
            <a:off x="1692275" y="268288"/>
            <a:ext cx="5832475" cy="576262"/>
          </a:xfrm>
          <a:prstGeom prst="rect">
            <a:avLst/>
          </a:prstGeom>
          <a:noFill/>
          <a:ln w="9525">
            <a:noFill/>
            <a:miter lim="800000"/>
          </a:ln>
        </p:spPr>
        <p:txBody>
          <a:bodyPr anchor="ctr"/>
          <a:lstStyle/>
          <a:p>
            <a:pPr algn="ctr" defTabSz="685800" eaLnBrk="0" hangingPunct="0">
              <a:lnSpc>
                <a:spcPct val="90000"/>
              </a:lnSpc>
            </a:pPr>
            <a:r>
              <a:rPr lang="zh-CN" altLang="en-US" sz="2800" b="1" dirty="0">
                <a:solidFill>
                  <a:srgbClr val="377D6C"/>
                </a:solidFill>
                <a:latin typeface="思源黑体 CN Normal" pitchFamily="34" charset="-122"/>
                <a:ea typeface="思源黑体 CN Normal" pitchFamily="34" charset="-122"/>
                <a:sym typeface="宋体" panose="02010600030101010101" pitchFamily="2" charset="-122"/>
              </a:rPr>
              <a:t>公司概况</a:t>
            </a:r>
            <a:endParaRPr lang="zh-CN" altLang="en-US" sz="2800" b="1" dirty="0">
              <a:solidFill>
                <a:srgbClr val="377D6C"/>
              </a:solidFill>
              <a:latin typeface="思源黑体 CN Normal" pitchFamily="34" charset="-122"/>
              <a:ea typeface="思源黑体 CN Normal" pitchFamily="34" charset="-122"/>
              <a:sym typeface="宋体" panose="02010600030101010101" pitchFamily="2" charset="-122"/>
            </a:endParaRPr>
          </a:p>
        </p:txBody>
      </p:sp>
      <p:grpSp>
        <p:nvGrpSpPr>
          <p:cNvPr id="36870" name="组合 19"/>
          <p:cNvGrpSpPr/>
          <p:nvPr/>
        </p:nvGrpSpPr>
        <p:grpSpPr bwMode="auto">
          <a:xfrm>
            <a:off x="179388" y="1131888"/>
            <a:ext cx="8713787" cy="3124200"/>
            <a:chOff x="2211528" y="2165503"/>
            <a:chExt cx="7768945" cy="2819970"/>
          </a:xfrm>
        </p:grpSpPr>
        <p:sp>
          <p:nvSpPr>
            <p:cNvPr id="7" name="Oval 23"/>
            <p:cNvSpPr/>
            <p:nvPr/>
          </p:nvSpPr>
          <p:spPr>
            <a:xfrm>
              <a:off x="2774844" y="2752997"/>
              <a:ext cx="1702685" cy="1700866"/>
            </a:xfrm>
            <a:prstGeom prst="ellipse">
              <a:avLst/>
            </a:prstGeom>
            <a:blipFill>
              <a:blip r:embed="rId3" cstate="screen"/>
              <a:srcRect/>
              <a:stretch>
                <a:fillRect/>
              </a:stretch>
            </a:blipFill>
            <a:ln w="12700">
              <a:solidFill>
                <a:srgbClr val="47B897"/>
              </a:solidFill>
            </a:ln>
          </p:spPr>
          <p:style>
            <a:lnRef idx="2">
              <a:schemeClr val="accent6"/>
            </a:lnRef>
            <a:fillRef idx="1">
              <a:schemeClr val="lt1"/>
            </a:fillRef>
            <a:effectRef idx="0">
              <a:schemeClr val="accent6"/>
            </a:effectRef>
            <a:fontRef idx="minor">
              <a:schemeClr val="dk1"/>
            </a:fontRef>
          </p:style>
          <p:txBody>
            <a:bodyPr anchor="ctr"/>
            <a:lstStyle/>
            <a:p>
              <a:pPr algn="ctr" fontAlgn="auto">
                <a:defRPr/>
              </a:pPr>
              <a:endParaRPr noProof="1">
                <a:latin typeface="字魂59号-创粗黑" pitchFamily="2" charset="-122"/>
                <a:ea typeface="字魂59号-创粗黑" pitchFamily="2" charset="-122"/>
              </a:endParaRPr>
            </a:p>
          </p:txBody>
        </p:sp>
        <p:sp>
          <p:nvSpPr>
            <p:cNvPr id="36875" name="任意多边形 5"/>
            <p:cNvSpPr>
              <a:spLocks noChangeArrowheads="1"/>
            </p:cNvSpPr>
            <p:nvPr/>
          </p:nvSpPr>
          <p:spPr bwMode="auto">
            <a:xfrm>
              <a:off x="2211528" y="2165503"/>
              <a:ext cx="7768945" cy="2819970"/>
            </a:xfrm>
            <a:custGeom>
              <a:avLst/>
              <a:gdLst>
                <a:gd name="T0" fmla="*/ 1796032 w 7768945"/>
                <a:gd name="T1" fmla="*/ 54230 h 2819970"/>
                <a:gd name="T2" fmla="*/ 2198623 w 7768945"/>
                <a:gd name="T3" fmla="*/ 240819 h 2819970"/>
                <a:gd name="T4" fmla="*/ 2520327 w 7768945"/>
                <a:gd name="T5" fmla="*/ 539545 h 2819970"/>
                <a:gd name="T6" fmla="*/ 2734491 w 7768945"/>
                <a:gd name="T7" fmla="*/ 924671 h 2819970"/>
                <a:gd name="T8" fmla="*/ 2819973 w 7768945"/>
                <a:gd name="T9" fmla="*/ 1374138 h 2819970"/>
                <a:gd name="T10" fmla="*/ 2860415 w 7768945"/>
                <a:gd name="T11" fmla="*/ 1701358 h 2819970"/>
                <a:gd name="T12" fmla="*/ 3001965 w 7768945"/>
                <a:gd name="T13" fmla="*/ 2004679 h 2819970"/>
                <a:gd name="T14" fmla="*/ 3227157 w 7768945"/>
                <a:gd name="T15" fmla="*/ 2246416 h 2819970"/>
                <a:gd name="T16" fmla="*/ 3517611 w 7768945"/>
                <a:gd name="T17" fmla="*/ 2409108 h 2819970"/>
                <a:gd name="T18" fmla="*/ 3856779 w 7768945"/>
                <a:gd name="T19" fmla="*/ 2473448 h 2819970"/>
                <a:gd name="T20" fmla="*/ 4200541 w 7768945"/>
                <a:gd name="T21" fmla="*/ 2425652 h 2819970"/>
                <a:gd name="T22" fmla="*/ 4499269 w 7768945"/>
                <a:gd name="T23" fmla="*/ 2276748 h 2819970"/>
                <a:gd name="T24" fmla="*/ 4736409 w 7768945"/>
                <a:gd name="T25" fmla="*/ 2046960 h 2819970"/>
                <a:gd name="T26" fmla="*/ 4891749 w 7768945"/>
                <a:gd name="T27" fmla="*/ 1750992 h 2819970"/>
                <a:gd name="T28" fmla="*/ 4947817 w 7768945"/>
                <a:gd name="T29" fmla="*/ 1409985 h 2819970"/>
                <a:gd name="T30" fmla="*/ 5011477 w 7768945"/>
                <a:gd name="T31" fmla="*/ 990850 h 2819970"/>
                <a:gd name="T32" fmla="*/ 5209097 w 7768945"/>
                <a:gd name="T33" fmla="*/ 593775 h 2819970"/>
                <a:gd name="T34" fmla="*/ 5514257 w 7768945"/>
                <a:gd name="T35" fmla="*/ 280343 h 2819970"/>
                <a:gd name="T36" fmla="*/ 5906737 w 7768945"/>
                <a:gd name="T37" fmla="*/ 74452 h 2819970"/>
                <a:gd name="T38" fmla="*/ 6358041 w 7768945"/>
                <a:gd name="T39" fmla="*/ 0 h 2819970"/>
                <a:gd name="T40" fmla="*/ 6811185 w 7768945"/>
                <a:gd name="T41" fmla="*/ 74452 h 2819970"/>
                <a:gd name="T42" fmla="*/ 7201825 w 7768945"/>
                <a:gd name="T43" fmla="*/ 280343 h 2819970"/>
                <a:gd name="T44" fmla="*/ 7508825 w 7768945"/>
                <a:gd name="T45" fmla="*/ 593775 h 2819970"/>
                <a:gd name="T46" fmla="*/ 7705521 w 7768945"/>
                <a:gd name="T47" fmla="*/ 990850 h 2819970"/>
                <a:gd name="T48" fmla="*/ 7422421 w 7768945"/>
                <a:gd name="T49" fmla="*/ 1409985 h 2819970"/>
                <a:gd name="T50" fmla="*/ 7366353 w 7768945"/>
                <a:gd name="T51" fmla="*/ 1068978 h 2819970"/>
                <a:gd name="T52" fmla="*/ 7211017 w 7768945"/>
                <a:gd name="T53" fmla="*/ 773010 h 2819970"/>
                <a:gd name="T54" fmla="*/ 6974793 w 7768945"/>
                <a:gd name="T55" fmla="*/ 543221 h 2819970"/>
                <a:gd name="T56" fmla="*/ 6674229 w 7768945"/>
                <a:gd name="T57" fmla="*/ 394318 h 2819970"/>
                <a:gd name="T58" fmla="*/ 6330465 w 7768945"/>
                <a:gd name="T59" fmla="*/ 346522 h 2819970"/>
                <a:gd name="T60" fmla="*/ 5992217 w 7768945"/>
                <a:gd name="T61" fmla="*/ 410863 h 2819970"/>
                <a:gd name="T62" fmla="*/ 5701765 w 7768945"/>
                <a:gd name="T63" fmla="*/ 573553 h 2819970"/>
                <a:gd name="T64" fmla="*/ 5476569 w 7768945"/>
                <a:gd name="T65" fmla="*/ 815291 h 2819970"/>
                <a:gd name="T66" fmla="*/ 5335021 w 7768945"/>
                <a:gd name="T67" fmla="*/ 1118613 h 2819970"/>
                <a:gd name="T68" fmla="*/ 5293417 w 7768945"/>
                <a:gd name="T69" fmla="*/ 1445832 h 2819970"/>
                <a:gd name="T70" fmla="*/ 5207937 w 7768945"/>
                <a:gd name="T71" fmla="*/ 1895299 h 2819970"/>
                <a:gd name="T72" fmla="*/ 4993773 w 7768945"/>
                <a:gd name="T73" fmla="*/ 2280426 h 2819970"/>
                <a:gd name="T74" fmla="*/ 4672069 w 7768945"/>
                <a:gd name="T75" fmla="*/ 2579150 h 2819970"/>
                <a:gd name="T76" fmla="*/ 4270397 w 7768945"/>
                <a:gd name="T77" fmla="*/ 2765740 h 2819970"/>
                <a:gd name="T78" fmla="*/ 3811741 w 7768945"/>
                <a:gd name="T79" fmla="*/ 2818132 h 2819970"/>
                <a:gd name="T80" fmla="*/ 3366869 w 7768945"/>
                <a:gd name="T81" fmla="*/ 2721620 h 2819970"/>
                <a:gd name="T82" fmla="*/ 2986339 w 7768945"/>
                <a:gd name="T83" fmla="*/ 2497346 h 2819970"/>
                <a:gd name="T84" fmla="*/ 2695885 w 7768945"/>
                <a:gd name="T85" fmla="*/ 2170126 h 2819970"/>
                <a:gd name="T86" fmla="*/ 2518489 w 7768945"/>
                <a:gd name="T87" fmla="*/ 1762941 h 2819970"/>
                <a:gd name="T88" fmla="*/ 2471611 w 7768945"/>
                <a:gd name="T89" fmla="*/ 1327261 h 2819970"/>
                <a:gd name="T90" fmla="*/ 2390727 w 7768945"/>
                <a:gd name="T91" fmla="*/ 995446 h 2819970"/>
                <a:gd name="T92" fmla="*/ 2214249 w 7768945"/>
                <a:gd name="T93" fmla="*/ 714184 h 2819970"/>
                <a:gd name="T94" fmla="*/ 1961480 w 7768945"/>
                <a:gd name="T95" fmla="*/ 500940 h 2819970"/>
                <a:gd name="T96" fmla="*/ 1650805 w 7768945"/>
                <a:gd name="T97" fmla="*/ 373177 h 2819970"/>
                <a:gd name="T98" fmla="*/ 1301525 w 7768945"/>
                <a:gd name="T99" fmla="*/ 352037 h 2819970"/>
                <a:gd name="T100" fmla="*/ 973386 w 7768945"/>
                <a:gd name="T101" fmla="*/ 440276 h 2819970"/>
                <a:gd name="T102" fmla="*/ 695802 w 7768945"/>
                <a:gd name="T103" fmla="*/ 622269 h 2819970"/>
                <a:gd name="T104" fmla="*/ 488072 w 7768945"/>
                <a:gd name="T105" fmla="*/ 880551 h 2819970"/>
                <a:gd name="T106" fmla="*/ 368582 w 7768945"/>
                <a:gd name="T107" fmla="*/ 1195822 h 2819970"/>
                <a:gd name="T108" fmla="*/ 8273 w 7768945"/>
                <a:gd name="T109" fmla="*/ 1265678 h 2819970"/>
                <a:gd name="T110" fmla="*/ 124086 w 7768945"/>
                <a:gd name="T111" fmla="*/ 829998 h 2819970"/>
                <a:gd name="T112" fmla="*/ 366743 w 7768945"/>
                <a:gd name="T113" fmla="*/ 461416 h 2819970"/>
                <a:gd name="T114" fmla="*/ 708670 w 7768945"/>
                <a:gd name="T115" fmla="*/ 187508 h 2819970"/>
                <a:gd name="T116" fmla="*/ 1125967 w 7768945"/>
                <a:gd name="T117" fmla="*/ 28494 h 281997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768945"/>
                <a:gd name="T178" fmla="*/ 0 h 2819970"/>
                <a:gd name="T179" fmla="*/ 7768945 w 7768945"/>
                <a:gd name="T180" fmla="*/ 2819970 h 281997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768945" h="2819970">
                  <a:moveTo>
                    <a:pt x="1374139" y="0"/>
                  </a:moveTo>
                  <a:lnTo>
                    <a:pt x="1409986" y="0"/>
                  </a:lnTo>
                  <a:lnTo>
                    <a:pt x="1447671" y="0"/>
                  </a:lnTo>
                  <a:lnTo>
                    <a:pt x="1483519" y="1838"/>
                  </a:lnTo>
                  <a:lnTo>
                    <a:pt x="1518446" y="3677"/>
                  </a:lnTo>
                  <a:lnTo>
                    <a:pt x="1555212" y="6434"/>
                  </a:lnTo>
                  <a:lnTo>
                    <a:pt x="1590140" y="11030"/>
                  </a:lnTo>
                  <a:lnTo>
                    <a:pt x="1625987" y="16545"/>
                  </a:lnTo>
                  <a:lnTo>
                    <a:pt x="1659996" y="21141"/>
                  </a:lnTo>
                  <a:lnTo>
                    <a:pt x="1694005" y="28494"/>
                  </a:lnTo>
                  <a:lnTo>
                    <a:pt x="1728933" y="35847"/>
                  </a:lnTo>
                  <a:lnTo>
                    <a:pt x="1762942" y="44120"/>
                  </a:lnTo>
                  <a:lnTo>
                    <a:pt x="1796032" y="54230"/>
                  </a:lnTo>
                  <a:lnTo>
                    <a:pt x="1829121" y="63422"/>
                  </a:lnTo>
                  <a:lnTo>
                    <a:pt x="1863130" y="74452"/>
                  </a:lnTo>
                  <a:lnTo>
                    <a:pt x="1895301" y="85482"/>
                  </a:lnTo>
                  <a:lnTo>
                    <a:pt x="1927471" y="98350"/>
                  </a:lnTo>
                  <a:lnTo>
                    <a:pt x="1959641" y="110299"/>
                  </a:lnTo>
                  <a:lnTo>
                    <a:pt x="1990893" y="124086"/>
                  </a:lnTo>
                  <a:lnTo>
                    <a:pt x="2021225" y="138793"/>
                  </a:lnTo>
                  <a:lnTo>
                    <a:pt x="2052476" y="153499"/>
                  </a:lnTo>
                  <a:lnTo>
                    <a:pt x="2081889" y="170044"/>
                  </a:lnTo>
                  <a:lnTo>
                    <a:pt x="2112221" y="187508"/>
                  </a:lnTo>
                  <a:lnTo>
                    <a:pt x="2141634" y="204053"/>
                  </a:lnTo>
                  <a:lnTo>
                    <a:pt x="2170128" y="222436"/>
                  </a:lnTo>
                  <a:lnTo>
                    <a:pt x="2198622" y="240819"/>
                  </a:lnTo>
                  <a:lnTo>
                    <a:pt x="2227116" y="259202"/>
                  </a:lnTo>
                  <a:lnTo>
                    <a:pt x="2253771" y="280343"/>
                  </a:lnTo>
                  <a:lnTo>
                    <a:pt x="2281346" y="300564"/>
                  </a:lnTo>
                  <a:lnTo>
                    <a:pt x="2308002" y="322624"/>
                  </a:lnTo>
                  <a:lnTo>
                    <a:pt x="2332819" y="343764"/>
                  </a:lnTo>
                  <a:lnTo>
                    <a:pt x="2358555" y="366743"/>
                  </a:lnTo>
                  <a:lnTo>
                    <a:pt x="2383372" y="388803"/>
                  </a:lnTo>
                  <a:lnTo>
                    <a:pt x="2407270" y="412701"/>
                  </a:lnTo>
                  <a:lnTo>
                    <a:pt x="2431169" y="436599"/>
                  </a:lnTo>
                  <a:lnTo>
                    <a:pt x="2455067" y="461416"/>
                  </a:lnTo>
                  <a:lnTo>
                    <a:pt x="2477126" y="487153"/>
                  </a:lnTo>
                  <a:lnTo>
                    <a:pt x="2498267" y="513808"/>
                  </a:lnTo>
                  <a:lnTo>
                    <a:pt x="2520327" y="539545"/>
                  </a:lnTo>
                  <a:lnTo>
                    <a:pt x="2540548" y="566200"/>
                  </a:lnTo>
                  <a:lnTo>
                    <a:pt x="2560770" y="593775"/>
                  </a:lnTo>
                  <a:lnTo>
                    <a:pt x="2580072" y="621349"/>
                  </a:lnTo>
                  <a:lnTo>
                    <a:pt x="2598455" y="649843"/>
                  </a:lnTo>
                  <a:lnTo>
                    <a:pt x="2615919" y="679256"/>
                  </a:lnTo>
                  <a:lnTo>
                    <a:pt x="2634302" y="708669"/>
                  </a:lnTo>
                  <a:lnTo>
                    <a:pt x="2650847" y="738082"/>
                  </a:lnTo>
                  <a:lnTo>
                    <a:pt x="2666473" y="768414"/>
                  </a:lnTo>
                  <a:lnTo>
                    <a:pt x="2682098" y="798747"/>
                  </a:lnTo>
                  <a:lnTo>
                    <a:pt x="2695886" y="829998"/>
                  </a:lnTo>
                  <a:lnTo>
                    <a:pt x="2709673" y="861249"/>
                  </a:lnTo>
                  <a:lnTo>
                    <a:pt x="2723460" y="892500"/>
                  </a:lnTo>
                  <a:lnTo>
                    <a:pt x="2734490" y="924671"/>
                  </a:lnTo>
                  <a:lnTo>
                    <a:pt x="2746439" y="956841"/>
                  </a:lnTo>
                  <a:lnTo>
                    <a:pt x="2757469" y="990850"/>
                  </a:lnTo>
                  <a:lnTo>
                    <a:pt x="2767580" y="1023940"/>
                  </a:lnTo>
                  <a:lnTo>
                    <a:pt x="2775852" y="1057029"/>
                  </a:lnTo>
                  <a:lnTo>
                    <a:pt x="2785044" y="1091957"/>
                  </a:lnTo>
                  <a:lnTo>
                    <a:pt x="2791478" y="1125966"/>
                  </a:lnTo>
                  <a:lnTo>
                    <a:pt x="2798831" y="1159975"/>
                  </a:lnTo>
                  <a:lnTo>
                    <a:pt x="2804346" y="1195822"/>
                  </a:lnTo>
                  <a:lnTo>
                    <a:pt x="2808942" y="1230750"/>
                  </a:lnTo>
                  <a:lnTo>
                    <a:pt x="2813538" y="1265678"/>
                  </a:lnTo>
                  <a:lnTo>
                    <a:pt x="2816295" y="1301525"/>
                  </a:lnTo>
                  <a:lnTo>
                    <a:pt x="2819053" y="1337372"/>
                  </a:lnTo>
                  <a:lnTo>
                    <a:pt x="2819972" y="1374138"/>
                  </a:lnTo>
                  <a:lnTo>
                    <a:pt x="2820891" y="1409985"/>
                  </a:lnTo>
                  <a:lnTo>
                    <a:pt x="2819971" y="1409985"/>
                  </a:lnTo>
                  <a:lnTo>
                    <a:pt x="2819971" y="1437560"/>
                  </a:lnTo>
                  <a:lnTo>
                    <a:pt x="2821810" y="1465134"/>
                  </a:lnTo>
                  <a:lnTo>
                    <a:pt x="2822729" y="1492709"/>
                  </a:lnTo>
                  <a:lnTo>
                    <a:pt x="2826405" y="1518446"/>
                  </a:lnTo>
                  <a:lnTo>
                    <a:pt x="2829163" y="1545101"/>
                  </a:lnTo>
                  <a:lnTo>
                    <a:pt x="2832839" y="1571757"/>
                  </a:lnTo>
                  <a:lnTo>
                    <a:pt x="2836516" y="1598412"/>
                  </a:lnTo>
                  <a:lnTo>
                    <a:pt x="2842031" y="1624148"/>
                  </a:lnTo>
                  <a:lnTo>
                    <a:pt x="2847546" y="1649885"/>
                  </a:lnTo>
                  <a:lnTo>
                    <a:pt x="2853061" y="1675621"/>
                  </a:lnTo>
                  <a:lnTo>
                    <a:pt x="2860414" y="1701358"/>
                  </a:lnTo>
                  <a:lnTo>
                    <a:pt x="2867767" y="1726175"/>
                  </a:lnTo>
                  <a:lnTo>
                    <a:pt x="2876040" y="1750992"/>
                  </a:lnTo>
                  <a:lnTo>
                    <a:pt x="2885231" y="1775809"/>
                  </a:lnTo>
                  <a:lnTo>
                    <a:pt x="2893504" y="1799707"/>
                  </a:lnTo>
                  <a:lnTo>
                    <a:pt x="2903614" y="1824524"/>
                  </a:lnTo>
                  <a:lnTo>
                    <a:pt x="2914644" y="1848422"/>
                  </a:lnTo>
                  <a:lnTo>
                    <a:pt x="2924755" y="1871401"/>
                  </a:lnTo>
                  <a:lnTo>
                    <a:pt x="2936704" y="1894380"/>
                  </a:lnTo>
                  <a:lnTo>
                    <a:pt x="2948653" y="1916440"/>
                  </a:lnTo>
                  <a:lnTo>
                    <a:pt x="2961521" y="1939419"/>
                  </a:lnTo>
                  <a:lnTo>
                    <a:pt x="2974389" y="1961479"/>
                  </a:lnTo>
                  <a:lnTo>
                    <a:pt x="2987258" y="1983538"/>
                  </a:lnTo>
                  <a:lnTo>
                    <a:pt x="3001964" y="2004679"/>
                  </a:lnTo>
                  <a:lnTo>
                    <a:pt x="3015751" y="2024900"/>
                  </a:lnTo>
                  <a:lnTo>
                    <a:pt x="3031377" y="2046960"/>
                  </a:lnTo>
                  <a:lnTo>
                    <a:pt x="3047003" y="2066262"/>
                  </a:lnTo>
                  <a:lnTo>
                    <a:pt x="3063547" y="2087403"/>
                  </a:lnTo>
                  <a:lnTo>
                    <a:pt x="3080092" y="2105786"/>
                  </a:lnTo>
                  <a:lnTo>
                    <a:pt x="3096637" y="2125088"/>
                  </a:lnTo>
                  <a:lnTo>
                    <a:pt x="3114101" y="2143472"/>
                  </a:lnTo>
                  <a:lnTo>
                    <a:pt x="3131565" y="2162774"/>
                  </a:lnTo>
                  <a:lnTo>
                    <a:pt x="3149948" y="2180238"/>
                  </a:lnTo>
                  <a:lnTo>
                    <a:pt x="3169250" y="2197702"/>
                  </a:lnTo>
                  <a:lnTo>
                    <a:pt x="3187633" y="2214247"/>
                  </a:lnTo>
                  <a:lnTo>
                    <a:pt x="3206936" y="2230791"/>
                  </a:lnTo>
                  <a:lnTo>
                    <a:pt x="3227157" y="2246417"/>
                  </a:lnTo>
                  <a:lnTo>
                    <a:pt x="3247379" y="2262043"/>
                  </a:lnTo>
                  <a:lnTo>
                    <a:pt x="3267600" y="2276749"/>
                  </a:lnTo>
                  <a:lnTo>
                    <a:pt x="3289660" y="2291456"/>
                  </a:lnTo>
                  <a:lnTo>
                    <a:pt x="3310800" y="2306162"/>
                  </a:lnTo>
                  <a:lnTo>
                    <a:pt x="3332860" y="2319030"/>
                  </a:lnTo>
                  <a:lnTo>
                    <a:pt x="3354001" y="2332818"/>
                  </a:lnTo>
                  <a:lnTo>
                    <a:pt x="3376979" y="2345686"/>
                  </a:lnTo>
                  <a:lnTo>
                    <a:pt x="3399039" y="2357635"/>
                  </a:lnTo>
                  <a:lnTo>
                    <a:pt x="3422937" y="2369584"/>
                  </a:lnTo>
                  <a:lnTo>
                    <a:pt x="3445916" y="2379695"/>
                  </a:lnTo>
                  <a:lnTo>
                    <a:pt x="3469814" y="2389805"/>
                  </a:lnTo>
                  <a:lnTo>
                    <a:pt x="3494631" y="2399916"/>
                  </a:lnTo>
                  <a:lnTo>
                    <a:pt x="3517610" y="2409108"/>
                  </a:lnTo>
                  <a:lnTo>
                    <a:pt x="3543347" y="2418299"/>
                  </a:lnTo>
                  <a:lnTo>
                    <a:pt x="3568164" y="2425652"/>
                  </a:lnTo>
                  <a:lnTo>
                    <a:pt x="3592981" y="2433006"/>
                  </a:lnTo>
                  <a:lnTo>
                    <a:pt x="3617798" y="2439440"/>
                  </a:lnTo>
                  <a:lnTo>
                    <a:pt x="3644454" y="2446793"/>
                  </a:lnTo>
                  <a:lnTo>
                    <a:pt x="3669271" y="2452308"/>
                  </a:lnTo>
                  <a:lnTo>
                    <a:pt x="3695926" y="2457823"/>
                  </a:lnTo>
                  <a:lnTo>
                    <a:pt x="3721663" y="2461499"/>
                  </a:lnTo>
                  <a:lnTo>
                    <a:pt x="3748318" y="2465176"/>
                  </a:lnTo>
                  <a:lnTo>
                    <a:pt x="3775893" y="2467934"/>
                  </a:lnTo>
                  <a:lnTo>
                    <a:pt x="3801629" y="2469772"/>
                  </a:lnTo>
                  <a:lnTo>
                    <a:pt x="3829204" y="2472529"/>
                  </a:lnTo>
                  <a:lnTo>
                    <a:pt x="3856779" y="2473448"/>
                  </a:lnTo>
                  <a:lnTo>
                    <a:pt x="3884353" y="2474368"/>
                  </a:lnTo>
                  <a:lnTo>
                    <a:pt x="3911928" y="2473448"/>
                  </a:lnTo>
                  <a:lnTo>
                    <a:pt x="3939503" y="2472529"/>
                  </a:lnTo>
                  <a:lnTo>
                    <a:pt x="3965239" y="2469772"/>
                  </a:lnTo>
                  <a:lnTo>
                    <a:pt x="3992814" y="2467934"/>
                  </a:lnTo>
                  <a:lnTo>
                    <a:pt x="4019469" y="2465176"/>
                  </a:lnTo>
                  <a:lnTo>
                    <a:pt x="4046125" y="2461499"/>
                  </a:lnTo>
                  <a:lnTo>
                    <a:pt x="4072780" y="2457823"/>
                  </a:lnTo>
                  <a:lnTo>
                    <a:pt x="4097597" y="2452308"/>
                  </a:lnTo>
                  <a:lnTo>
                    <a:pt x="4124253" y="2446793"/>
                  </a:lnTo>
                  <a:lnTo>
                    <a:pt x="4149989" y="2439440"/>
                  </a:lnTo>
                  <a:lnTo>
                    <a:pt x="4175726" y="2433006"/>
                  </a:lnTo>
                  <a:lnTo>
                    <a:pt x="4200543" y="2425652"/>
                  </a:lnTo>
                  <a:lnTo>
                    <a:pt x="4225360" y="2418299"/>
                  </a:lnTo>
                  <a:lnTo>
                    <a:pt x="4250177" y="2409108"/>
                  </a:lnTo>
                  <a:lnTo>
                    <a:pt x="4274075" y="2399916"/>
                  </a:lnTo>
                  <a:lnTo>
                    <a:pt x="4297973" y="2389805"/>
                  </a:lnTo>
                  <a:lnTo>
                    <a:pt x="4320952" y="2379695"/>
                  </a:lnTo>
                  <a:lnTo>
                    <a:pt x="4344850" y="2369584"/>
                  </a:lnTo>
                  <a:lnTo>
                    <a:pt x="4368748" y="2357635"/>
                  </a:lnTo>
                  <a:lnTo>
                    <a:pt x="4390808" y="2345686"/>
                  </a:lnTo>
                  <a:lnTo>
                    <a:pt x="4413787" y="2332818"/>
                  </a:lnTo>
                  <a:lnTo>
                    <a:pt x="4435847" y="2319030"/>
                  </a:lnTo>
                  <a:lnTo>
                    <a:pt x="4457906" y="2306162"/>
                  </a:lnTo>
                  <a:lnTo>
                    <a:pt x="4479047" y="2291456"/>
                  </a:lnTo>
                  <a:lnTo>
                    <a:pt x="4499268" y="2276749"/>
                  </a:lnTo>
                  <a:lnTo>
                    <a:pt x="4520409" y="2262043"/>
                  </a:lnTo>
                  <a:lnTo>
                    <a:pt x="4540630" y="2246417"/>
                  </a:lnTo>
                  <a:lnTo>
                    <a:pt x="4560852" y="2230791"/>
                  </a:lnTo>
                  <a:lnTo>
                    <a:pt x="4580154" y="2214247"/>
                  </a:lnTo>
                  <a:lnTo>
                    <a:pt x="4599456" y="2197702"/>
                  </a:lnTo>
                  <a:lnTo>
                    <a:pt x="4617839" y="2180238"/>
                  </a:lnTo>
                  <a:lnTo>
                    <a:pt x="4636223" y="2162774"/>
                  </a:lnTo>
                  <a:lnTo>
                    <a:pt x="4654606" y="2143472"/>
                  </a:lnTo>
                  <a:lnTo>
                    <a:pt x="4671150" y="2125088"/>
                  </a:lnTo>
                  <a:lnTo>
                    <a:pt x="4688614" y="2105786"/>
                  </a:lnTo>
                  <a:lnTo>
                    <a:pt x="4704240" y="2087403"/>
                  </a:lnTo>
                  <a:lnTo>
                    <a:pt x="4720785" y="2066262"/>
                  </a:lnTo>
                  <a:lnTo>
                    <a:pt x="4736411" y="2046960"/>
                  </a:lnTo>
                  <a:lnTo>
                    <a:pt x="4751117" y="2024900"/>
                  </a:lnTo>
                  <a:lnTo>
                    <a:pt x="4765823" y="2004679"/>
                  </a:lnTo>
                  <a:lnTo>
                    <a:pt x="4779611" y="1983538"/>
                  </a:lnTo>
                  <a:lnTo>
                    <a:pt x="4793398" y="1961479"/>
                  </a:lnTo>
                  <a:lnTo>
                    <a:pt x="4806266" y="1939419"/>
                  </a:lnTo>
                  <a:lnTo>
                    <a:pt x="4819134" y="1916440"/>
                  </a:lnTo>
                  <a:lnTo>
                    <a:pt x="4832003" y="1894380"/>
                  </a:lnTo>
                  <a:lnTo>
                    <a:pt x="4843033" y="1871401"/>
                  </a:lnTo>
                  <a:lnTo>
                    <a:pt x="4853143" y="1848422"/>
                  </a:lnTo>
                  <a:lnTo>
                    <a:pt x="4864173" y="1824524"/>
                  </a:lnTo>
                  <a:lnTo>
                    <a:pt x="4874284" y="1799707"/>
                  </a:lnTo>
                  <a:lnTo>
                    <a:pt x="4882556" y="1775809"/>
                  </a:lnTo>
                  <a:lnTo>
                    <a:pt x="4891748" y="1750992"/>
                  </a:lnTo>
                  <a:lnTo>
                    <a:pt x="4899101" y="1726175"/>
                  </a:lnTo>
                  <a:lnTo>
                    <a:pt x="4907373" y="1701358"/>
                  </a:lnTo>
                  <a:lnTo>
                    <a:pt x="4913808" y="1675621"/>
                  </a:lnTo>
                  <a:lnTo>
                    <a:pt x="4920242" y="1649885"/>
                  </a:lnTo>
                  <a:lnTo>
                    <a:pt x="4925757" y="1624148"/>
                  </a:lnTo>
                  <a:lnTo>
                    <a:pt x="4930352" y="1598412"/>
                  </a:lnTo>
                  <a:lnTo>
                    <a:pt x="4935867" y="1571757"/>
                  </a:lnTo>
                  <a:lnTo>
                    <a:pt x="4939544" y="1545101"/>
                  </a:lnTo>
                  <a:lnTo>
                    <a:pt x="4942301" y="1518446"/>
                  </a:lnTo>
                  <a:lnTo>
                    <a:pt x="4944140" y="1492709"/>
                  </a:lnTo>
                  <a:lnTo>
                    <a:pt x="4946897" y="1465134"/>
                  </a:lnTo>
                  <a:lnTo>
                    <a:pt x="4947816" y="1437560"/>
                  </a:lnTo>
                  <a:lnTo>
                    <a:pt x="4947816" y="1409985"/>
                  </a:lnTo>
                  <a:lnTo>
                    <a:pt x="4948056" y="1409985"/>
                  </a:lnTo>
                  <a:lnTo>
                    <a:pt x="4948975" y="1374138"/>
                  </a:lnTo>
                  <a:lnTo>
                    <a:pt x="4949895" y="1337372"/>
                  </a:lnTo>
                  <a:lnTo>
                    <a:pt x="4952652" y="1301525"/>
                  </a:lnTo>
                  <a:lnTo>
                    <a:pt x="4956329" y="1265678"/>
                  </a:lnTo>
                  <a:lnTo>
                    <a:pt x="4960005" y="1230750"/>
                  </a:lnTo>
                  <a:lnTo>
                    <a:pt x="4964601" y="1195822"/>
                  </a:lnTo>
                  <a:lnTo>
                    <a:pt x="4971035" y="1159975"/>
                  </a:lnTo>
                  <a:lnTo>
                    <a:pt x="4977469" y="1125966"/>
                  </a:lnTo>
                  <a:lnTo>
                    <a:pt x="4983903" y="1091957"/>
                  </a:lnTo>
                  <a:lnTo>
                    <a:pt x="4993095" y="1057029"/>
                  </a:lnTo>
                  <a:lnTo>
                    <a:pt x="5002286" y="1023940"/>
                  </a:lnTo>
                  <a:lnTo>
                    <a:pt x="5011478" y="990850"/>
                  </a:lnTo>
                  <a:lnTo>
                    <a:pt x="5022508" y="956841"/>
                  </a:lnTo>
                  <a:lnTo>
                    <a:pt x="5034457" y="924671"/>
                  </a:lnTo>
                  <a:lnTo>
                    <a:pt x="5046406" y="892500"/>
                  </a:lnTo>
                  <a:lnTo>
                    <a:pt x="5058355" y="861249"/>
                  </a:lnTo>
                  <a:lnTo>
                    <a:pt x="5072142" y="829998"/>
                  </a:lnTo>
                  <a:lnTo>
                    <a:pt x="5086849" y="798747"/>
                  </a:lnTo>
                  <a:lnTo>
                    <a:pt x="5102474" y="768414"/>
                  </a:lnTo>
                  <a:lnTo>
                    <a:pt x="5118100" y="738082"/>
                  </a:lnTo>
                  <a:lnTo>
                    <a:pt x="5135564" y="708669"/>
                  </a:lnTo>
                  <a:lnTo>
                    <a:pt x="5153028" y="679256"/>
                  </a:lnTo>
                  <a:lnTo>
                    <a:pt x="5170492" y="649843"/>
                  </a:lnTo>
                  <a:lnTo>
                    <a:pt x="5188875" y="621349"/>
                  </a:lnTo>
                  <a:lnTo>
                    <a:pt x="5209096" y="593775"/>
                  </a:lnTo>
                  <a:lnTo>
                    <a:pt x="5228399" y="566200"/>
                  </a:lnTo>
                  <a:lnTo>
                    <a:pt x="5248620" y="539545"/>
                  </a:lnTo>
                  <a:lnTo>
                    <a:pt x="5270680" y="513808"/>
                  </a:lnTo>
                  <a:lnTo>
                    <a:pt x="5291820" y="487153"/>
                  </a:lnTo>
                  <a:lnTo>
                    <a:pt x="5314799" y="461416"/>
                  </a:lnTo>
                  <a:lnTo>
                    <a:pt x="5337778" y="436599"/>
                  </a:lnTo>
                  <a:lnTo>
                    <a:pt x="5361676" y="412701"/>
                  </a:lnTo>
                  <a:lnTo>
                    <a:pt x="5386494" y="388803"/>
                  </a:lnTo>
                  <a:lnTo>
                    <a:pt x="5410392" y="366743"/>
                  </a:lnTo>
                  <a:lnTo>
                    <a:pt x="5436128" y="343764"/>
                  </a:lnTo>
                  <a:lnTo>
                    <a:pt x="5461864" y="322624"/>
                  </a:lnTo>
                  <a:lnTo>
                    <a:pt x="5487601" y="300564"/>
                  </a:lnTo>
                  <a:lnTo>
                    <a:pt x="5514256" y="280343"/>
                  </a:lnTo>
                  <a:lnTo>
                    <a:pt x="5541831" y="259202"/>
                  </a:lnTo>
                  <a:lnTo>
                    <a:pt x="5570325" y="240819"/>
                  </a:lnTo>
                  <a:lnTo>
                    <a:pt x="5598818" y="222436"/>
                  </a:lnTo>
                  <a:lnTo>
                    <a:pt x="5627312" y="204053"/>
                  </a:lnTo>
                  <a:lnTo>
                    <a:pt x="5656725" y="187508"/>
                  </a:lnTo>
                  <a:lnTo>
                    <a:pt x="5686138" y="170044"/>
                  </a:lnTo>
                  <a:lnTo>
                    <a:pt x="5716470" y="153499"/>
                  </a:lnTo>
                  <a:lnTo>
                    <a:pt x="5747722" y="138793"/>
                  </a:lnTo>
                  <a:lnTo>
                    <a:pt x="5778054" y="124086"/>
                  </a:lnTo>
                  <a:lnTo>
                    <a:pt x="5809305" y="110299"/>
                  </a:lnTo>
                  <a:lnTo>
                    <a:pt x="5841476" y="98350"/>
                  </a:lnTo>
                  <a:lnTo>
                    <a:pt x="5873646" y="85482"/>
                  </a:lnTo>
                  <a:lnTo>
                    <a:pt x="5906736" y="74452"/>
                  </a:lnTo>
                  <a:lnTo>
                    <a:pt x="5939825" y="63422"/>
                  </a:lnTo>
                  <a:lnTo>
                    <a:pt x="5971996" y="54230"/>
                  </a:lnTo>
                  <a:lnTo>
                    <a:pt x="6006004" y="44120"/>
                  </a:lnTo>
                  <a:lnTo>
                    <a:pt x="6040013" y="35847"/>
                  </a:lnTo>
                  <a:lnTo>
                    <a:pt x="6074022" y="28494"/>
                  </a:lnTo>
                  <a:lnTo>
                    <a:pt x="6108950" y="21141"/>
                  </a:lnTo>
                  <a:lnTo>
                    <a:pt x="6143878" y="16545"/>
                  </a:lnTo>
                  <a:lnTo>
                    <a:pt x="6178806" y="11030"/>
                  </a:lnTo>
                  <a:lnTo>
                    <a:pt x="6213734" y="6434"/>
                  </a:lnTo>
                  <a:lnTo>
                    <a:pt x="6250500" y="3677"/>
                  </a:lnTo>
                  <a:lnTo>
                    <a:pt x="6285428" y="1838"/>
                  </a:lnTo>
                  <a:lnTo>
                    <a:pt x="6322194" y="0"/>
                  </a:lnTo>
                  <a:lnTo>
                    <a:pt x="6358041" y="0"/>
                  </a:lnTo>
                  <a:lnTo>
                    <a:pt x="6395726" y="0"/>
                  </a:lnTo>
                  <a:lnTo>
                    <a:pt x="6431573" y="1838"/>
                  </a:lnTo>
                  <a:lnTo>
                    <a:pt x="6466501" y="3677"/>
                  </a:lnTo>
                  <a:lnTo>
                    <a:pt x="6503268" y="6434"/>
                  </a:lnTo>
                  <a:lnTo>
                    <a:pt x="6538196" y="11030"/>
                  </a:lnTo>
                  <a:lnTo>
                    <a:pt x="6574042" y="16545"/>
                  </a:lnTo>
                  <a:lnTo>
                    <a:pt x="6608051" y="21141"/>
                  </a:lnTo>
                  <a:lnTo>
                    <a:pt x="6642060" y="28494"/>
                  </a:lnTo>
                  <a:lnTo>
                    <a:pt x="6676988" y="35847"/>
                  </a:lnTo>
                  <a:lnTo>
                    <a:pt x="6710997" y="44120"/>
                  </a:lnTo>
                  <a:lnTo>
                    <a:pt x="6744086" y="54230"/>
                  </a:lnTo>
                  <a:lnTo>
                    <a:pt x="6777176" y="63422"/>
                  </a:lnTo>
                  <a:lnTo>
                    <a:pt x="6811185" y="74452"/>
                  </a:lnTo>
                  <a:lnTo>
                    <a:pt x="6843355" y="85482"/>
                  </a:lnTo>
                  <a:lnTo>
                    <a:pt x="6875526" y="98350"/>
                  </a:lnTo>
                  <a:lnTo>
                    <a:pt x="6907696" y="110299"/>
                  </a:lnTo>
                  <a:lnTo>
                    <a:pt x="6938947" y="124086"/>
                  </a:lnTo>
                  <a:lnTo>
                    <a:pt x="6969280" y="138793"/>
                  </a:lnTo>
                  <a:lnTo>
                    <a:pt x="7000531" y="153499"/>
                  </a:lnTo>
                  <a:lnTo>
                    <a:pt x="7029944" y="170044"/>
                  </a:lnTo>
                  <a:lnTo>
                    <a:pt x="7060276" y="187508"/>
                  </a:lnTo>
                  <a:lnTo>
                    <a:pt x="7089689" y="204053"/>
                  </a:lnTo>
                  <a:lnTo>
                    <a:pt x="7118183" y="222436"/>
                  </a:lnTo>
                  <a:lnTo>
                    <a:pt x="7146676" y="240819"/>
                  </a:lnTo>
                  <a:lnTo>
                    <a:pt x="7175170" y="259202"/>
                  </a:lnTo>
                  <a:lnTo>
                    <a:pt x="7201826" y="280343"/>
                  </a:lnTo>
                  <a:lnTo>
                    <a:pt x="7229400" y="300564"/>
                  </a:lnTo>
                  <a:lnTo>
                    <a:pt x="7256056" y="322624"/>
                  </a:lnTo>
                  <a:lnTo>
                    <a:pt x="7280873" y="343764"/>
                  </a:lnTo>
                  <a:lnTo>
                    <a:pt x="7306610" y="366743"/>
                  </a:lnTo>
                  <a:lnTo>
                    <a:pt x="7331427" y="388803"/>
                  </a:lnTo>
                  <a:lnTo>
                    <a:pt x="7355325" y="412701"/>
                  </a:lnTo>
                  <a:lnTo>
                    <a:pt x="7379223" y="436599"/>
                  </a:lnTo>
                  <a:lnTo>
                    <a:pt x="7403121" y="461416"/>
                  </a:lnTo>
                  <a:lnTo>
                    <a:pt x="7425181" y="487153"/>
                  </a:lnTo>
                  <a:lnTo>
                    <a:pt x="7446321" y="513808"/>
                  </a:lnTo>
                  <a:lnTo>
                    <a:pt x="7468381" y="539545"/>
                  </a:lnTo>
                  <a:lnTo>
                    <a:pt x="7488602" y="566200"/>
                  </a:lnTo>
                  <a:lnTo>
                    <a:pt x="7508824" y="593775"/>
                  </a:lnTo>
                  <a:lnTo>
                    <a:pt x="7528126" y="621349"/>
                  </a:lnTo>
                  <a:lnTo>
                    <a:pt x="7546509" y="649843"/>
                  </a:lnTo>
                  <a:lnTo>
                    <a:pt x="7563973" y="679256"/>
                  </a:lnTo>
                  <a:lnTo>
                    <a:pt x="7582356" y="708669"/>
                  </a:lnTo>
                  <a:lnTo>
                    <a:pt x="7598901" y="738082"/>
                  </a:lnTo>
                  <a:lnTo>
                    <a:pt x="7614527" y="768414"/>
                  </a:lnTo>
                  <a:lnTo>
                    <a:pt x="7630152" y="798747"/>
                  </a:lnTo>
                  <a:lnTo>
                    <a:pt x="7643940" y="829998"/>
                  </a:lnTo>
                  <a:lnTo>
                    <a:pt x="7657727" y="861249"/>
                  </a:lnTo>
                  <a:lnTo>
                    <a:pt x="7671514" y="892500"/>
                  </a:lnTo>
                  <a:lnTo>
                    <a:pt x="7682544" y="924671"/>
                  </a:lnTo>
                  <a:lnTo>
                    <a:pt x="7694494" y="956841"/>
                  </a:lnTo>
                  <a:lnTo>
                    <a:pt x="7705523" y="990850"/>
                  </a:lnTo>
                  <a:lnTo>
                    <a:pt x="7715634" y="1023940"/>
                  </a:lnTo>
                  <a:lnTo>
                    <a:pt x="7723906" y="1057029"/>
                  </a:lnTo>
                  <a:lnTo>
                    <a:pt x="7733098" y="1091957"/>
                  </a:lnTo>
                  <a:lnTo>
                    <a:pt x="7739532" y="1125966"/>
                  </a:lnTo>
                  <a:lnTo>
                    <a:pt x="7746885" y="1159975"/>
                  </a:lnTo>
                  <a:lnTo>
                    <a:pt x="7752400" y="1195822"/>
                  </a:lnTo>
                  <a:lnTo>
                    <a:pt x="7756996" y="1230750"/>
                  </a:lnTo>
                  <a:lnTo>
                    <a:pt x="7761592" y="1265678"/>
                  </a:lnTo>
                  <a:lnTo>
                    <a:pt x="7764349" y="1301525"/>
                  </a:lnTo>
                  <a:lnTo>
                    <a:pt x="7767107" y="1337372"/>
                  </a:lnTo>
                  <a:lnTo>
                    <a:pt x="7768026" y="1374138"/>
                  </a:lnTo>
                  <a:lnTo>
                    <a:pt x="7768945" y="1409985"/>
                  </a:lnTo>
                  <a:lnTo>
                    <a:pt x="7422423" y="1409985"/>
                  </a:lnTo>
                  <a:lnTo>
                    <a:pt x="7422423" y="1382411"/>
                  </a:lnTo>
                  <a:lnTo>
                    <a:pt x="7421504" y="1354836"/>
                  </a:lnTo>
                  <a:lnTo>
                    <a:pt x="7419666" y="1327261"/>
                  </a:lnTo>
                  <a:lnTo>
                    <a:pt x="7415989" y="1301525"/>
                  </a:lnTo>
                  <a:lnTo>
                    <a:pt x="7413232" y="1274869"/>
                  </a:lnTo>
                  <a:lnTo>
                    <a:pt x="7410474" y="1248214"/>
                  </a:lnTo>
                  <a:lnTo>
                    <a:pt x="7405878" y="1221558"/>
                  </a:lnTo>
                  <a:lnTo>
                    <a:pt x="7400364" y="1195822"/>
                  </a:lnTo>
                  <a:lnTo>
                    <a:pt x="7394848" y="1170086"/>
                  </a:lnTo>
                  <a:lnTo>
                    <a:pt x="7389334" y="1144349"/>
                  </a:lnTo>
                  <a:lnTo>
                    <a:pt x="7381980" y="1118613"/>
                  </a:lnTo>
                  <a:lnTo>
                    <a:pt x="7374627" y="1093796"/>
                  </a:lnTo>
                  <a:lnTo>
                    <a:pt x="7366355" y="1068978"/>
                  </a:lnTo>
                  <a:lnTo>
                    <a:pt x="7357163" y="1044161"/>
                  </a:lnTo>
                  <a:lnTo>
                    <a:pt x="7348891" y="1020263"/>
                  </a:lnTo>
                  <a:lnTo>
                    <a:pt x="7338780" y="995446"/>
                  </a:lnTo>
                  <a:lnTo>
                    <a:pt x="7327750" y="971548"/>
                  </a:lnTo>
                  <a:lnTo>
                    <a:pt x="7317640" y="948569"/>
                  </a:lnTo>
                  <a:lnTo>
                    <a:pt x="7305690" y="925590"/>
                  </a:lnTo>
                  <a:lnTo>
                    <a:pt x="7293742" y="903530"/>
                  </a:lnTo>
                  <a:lnTo>
                    <a:pt x="7280873" y="880551"/>
                  </a:lnTo>
                  <a:lnTo>
                    <a:pt x="7268005" y="858492"/>
                  </a:lnTo>
                  <a:lnTo>
                    <a:pt x="7255137" y="836432"/>
                  </a:lnTo>
                  <a:lnTo>
                    <a:pt x="7241350" y="815291"/>
                  </a:lnTo>
                  <a:lnTo>
                    <a:pt x="7226643" y="795070"/>
                  </a:lnTo>
                  <a:lnTo>
                    <a:pt x="7211018" y="773010"/>
                  </a:lnTo>
                  <a:lnTo>
                    <a:pt x="7195392" y="753708"/>
                  </a:lnTo>
                  <a:lnTo>
                    <a:pt x="7178847" y="732567"/>
                  </a:lnTo>
                  <a:lnTo>
                    <a:pt x="7162302" y="714184"/>
                  </a:lnTo>
                  <a:lnTo>
                    <a:pt x="7145758" y="694882"/>
                  </a:lnTo>
                  <a:lnTo>
                    <a:pt x="7128294" y="676499"/>
                  </a:lnTo>
                  <a:lnTo>
                    <a:pt x="7110830" y="657197"/>
                  </a:lnTo>
                  <a:lnTo>
                    <a:pt x="7092446" y="639733"/>
                  </a:lnTo>
                  <a:lnTo>
                    <a:pt x="7073144" y="622269"/>
                  </a:lnTo>
                  <a:lnTo>
                    <a:pt x="7054761" y="605724"/>
                  </a:lnTo>
                  <a:lnTo>
                    <a:pt x="7035459" y="589179"/>
                  </a:lnTo>
                  <a:lnTo>
                    <a:pt x="7015237" y="573553"/>
                  </a:lnTo>
                  <a:lnTo>
                    <a:pt x="6995016" y="557928"/>
                  </a:lnTo>
                  <a:lnTo>
                    <a:pt x="6974794" y="543221"/>
                  </a:lnTo>
                  <a:lnTo>
                    <a:pt x="6952735" y="528515"/>
                  </a:lnTo>
                  <a:lnTo>
                    <a:pt x="6932513" y="513808"/>
                  </a:lnTo>
                  <a:lnTo>
                    <a:pt x="6909534" y="500940"/>
                  </a:lnTo>
                  <a:lnTo>
                    <a:pt x="6888394" y="487153"/>
                  </a:lnTo>
                  <a:lnTo>
                    <a:pt x="6865415" y="474285"/>
                  </a:lnTo>
                  <a:lnTo>
                    <a:pt x="6843355" y="462336"/>
                  </a:lnTo>
                  <a:lnTo>
                    <a:pt x="6819457" y="450386"/>
                  </a:lnTo>
                  <a:lnTo>
                    <a:pt x="6796478" y="440276"/>
                  </a:lnTo>
                  <a:lnTo>
                    <a:pt x="6772580" y="430165"/>
                  </a:lnTo>
                  <a:lnTo>
                    <a:pt x="6747763" y="420054"/>
                  </a:lnTo>
                  <a:lnTo>
                    <a:pt x="6724784" y="410863"/>
                  </a:lnTo>
                  <a:lnTo>
                    <a:pt x="6699967" y="401671"/>
                  </a:lnTo>
                  <a:lnTo>
                    <a:pt x="6674230" y="394318"/>
                  </a:lnTo>
                  <a:lnTo>
                    <a:pt x="6650332" y="386965"/>
                  </a:lnTo>
                  <a:lnTo>
                    <a:pt x="6624596" y="380531"/>
                  </a:lnTo>
                  <a:lnTo>
                    <a:pt x="6598860" y="373177"/>
                  </a:lnTo>
                  <a:lnTo>
                    <a:pt x="6573123" y="367662"/>
                  </a:lnTo>
                  <a:lnTo>
                    <a:pt x="6547387" y="362148"/>
                  </a:lnTo>
                  <a:lnTo>
                    <a:pt x="6520732" y="358471"/>
                  </a:lnTo>
                  <a:lnTo>
                    <a:pt x="6494076" y="354794"/>
                  </a:lnTo>
                  <a:lnTo>
                    <a:pt x="6466501" y="352037"/>
                  </a:lnTo>
                  <a:lnTo>
                    <a:pt x="6440765" y="350199"/>
                  </a:lnTo>
                  <a:lnTo>
                    <a:pt x="6413190" y="347441"/>
                  </a:lnTo>
                  <a:lnTo>
                    <a:pt x="6385616" y="346522"/>
                  </a:lnTo>
                  <a:lnTo>
                    <a:pt x="6358041" y="345603"/>
                  </a:lnTo>
                  <a:lnTo>
                    <a:pt x="6330466" y="346522"/>
                  </a:lnTo>
                  <a:lnTo>
                    <a:pt x="6303811" y="347441"/>
                  </a:lnTo>
                  <a:lnTo>
                    <a:pt x="6277155" y="350199"/>
                  </a:lnTo>
                  <a:lnTo>
                    <a:pt x="6249580" y="352037"/>
                  </a:lnTo>
                  <a:lnTo>
                    <a:pt x="6222925" y="354794"/>
                  </a:lnTo>
                  <a:lnTo>
                    <a:pt x="6196270" y="358471"/>
                  </a:lnTo>
                  <a:lnTo>
                    <a:pt x="6169614" y="362148"/>
                  </a:lnTo>
                  <a:lnTo>
                    <a:pt x="6144797" y="367662"/>
                  </a:lnTo>
                  <a:lnTo>
                    <a:pt x="6118141" y="373177"/>
                  </a:lnTo>
                  <a:lnTo>
                    <a:pt x="6092405" y="380531"/>
                  </a:lnTo>
                  <a:lnTo>
                    <a:pt x="6066669" y="386965"/>
                  </a:lnTo>
                  <a:lnTo>
                    <a:pt x="6042771" y="394318"/>
                  </a:lnTo>
                  <a:lnTo>
                    <a:pt x="6017034" y="401671"/>
                  </a:lnTo>
                  <a:lnTo>
                    <a:pt x="5992217" y="410863"/>
                  </a:lnTo>
                  <a:lnTo>
                    <a:pt x="5968319" y="420054"/>
                  </a:lnTo>
                  <a:lnTo>
                    <a:pt x="5944421" y="430165"/>
                  </a:lnTo>
                  <a:lnTo>
                    <a:pt x="5921442" y="440276"/>
                  </a:lnTo>
                  <a:lnTo>
                    <a:pt x="5897544" y="450386"/>
                  </a:lnTo>
                  <a:lnTo>
                    <a:pt x="5873646" y="462336"/>
                  </a:lnTo>
                  <a:lnTo>
                    <a:pt x="5851586" y="474285"/>
                  </a:lnTo>
                  <a:lnTo>
                    <a:pt x="5828607" y="487153"/>
                  </a:lnTo>
                  <a:lnTo>
                    <a:pt x="5807467" y="500940"/>
                  </a:lnTo>
                  <a:lnTo>
                    <a:pt x="5784488" y="513808"/>
                  </a:lnTo>
                  <a:lnTo>
                    <a:pt x="5763347" y="528515"/>
                  </a:lnTo>
                  <a:lnTo>
                    <a:pt x="5743126" y="543221"/>
                  </a:lnTo>
                  <a:lnTo>
                    <a:pt x="5721985" y="557928"/>
                  </a:lnTo>
                  <a:lnTo>
                    <a:pt x="5701764" y="573553"/>
                  </a:lnTo>
                  <a:lnTo>
                    <a:pt x="5681543" y="589179"/>
                  </a:lnTo>
                  <a:lnTo>
                    <a:pt x="5662240" y="605724"/>
                  </a:lnTo>
                  <a:lnTo>
                    <a:pt x="5643857" y="622269"/>
                  </a:lnTo>
                  <a:lnTo>
                    <a:pt x="5624555" y="639733"/>
                  </a:lnTo>
                  <a:lnTo>
                    <a:pt x="5606172" y="657197"/>
                  </a:lnTo>
                  <a:lnTo>
                    <a:pt x="5588708" y="676499"/>
                  </a:lnTo>
                  <a:lnTo>
                    <a:pt x="5571244" y="694882"/>
                  </a:lnTo>
                  <a:lnTo>
                    <a:pt x="5554699" y="714184"/>
                  </a:lnTo>
                  <a:lnTo>
                    <a:pt x="5538154" y="732567"/>
                  </a:lnTo>
                  <a:lnTo>
                    <a:pt x="5521609" y="753708"/>
                  </a:lnTo>
                  <a:lnTo>
                    <a:pt x="5506903" y="773010"/>
                  </a:lnTo>
                  <a:lnTo>
                    <a:pt x="5491277" y="795070"/>
                  </a:lnTo>
                  <a:lnTo>
                    <a:pt x="5476571" y="815291"/>
                  </a:lnTo>
                  <a:lnTo>
                    <a:pt x="5462783" y="836432"/>
                  </a:lnTo>
                  <a:lnTo>
                    <a:pt x="5448996" y="858492"/>
                  </a:lnTo>
                  <a:lnTo>
                    <a:pt x="5436128" y="880551"/>
                  </a:lnTo>
                  <a:lnTo>
                    <a:pt x="5423260" y="903530"/>
                  </a:lnTo>
                  <a:lnTo>
                    <a:pt x="5411311" y="925590"/>
                  </a:lnTo>
                  <a:lnTo>
                    <a:pt x="5399362" y="948569"/>
                  </a:lnTo>
                  <a:lnTo>
                    <a:pt x="5389251" y="971548"/>
                  </a:lnTo>
                  <a:lnTo>
                    <a:pt x="5378221" y="995446"/>
                  </a:lnTo>
                  <a:lnTo>
                    <a:pt x="5368110" y="1020263"/>
                  </a:lnTo>
                  <a:lnTo>
                    <a:pt x="5359838" y="1044161"/>
                  </a:lnTo>
                  <a:lnTo>
                    <a:pt x="5350646" y="1068978"/>
                  </a:lnTo>
                  <a:lnTo>
                    <a:pt x="5343293" y="1093796"/>
                  </a:lnTo>
                  <a:lnTo>
                    <a:pt x="5335021" y="1118613"/>
                  </a:lnTo>
                  <a:lnTo>
                    <a:pt x="5328587" y="1144349"/>
                  </a:lnTo>
                  <a:lnTo>
                    <a:pt x="5322153" y="1170086"/>
                  </a:lnTo>
                  <a:lnTo>
                    <a:pt x="5316638" y="1195822"/>
                  </a:lnTo>
                  <a:lnTo>
                    <a:pt x="5312042" y="1221558"/>
                  </a:lnTo>
                  <a:lnTo>
                    <a:pt x="5306527" y="1248214"/>
                  </a:lnTo>
                  <a:lnTo>
                    <a:pt x="5303770" y="1274869"/>
                  </a:lnTo>
                  <a:lnTo>
                    <a:pt x="5300093" y="1301525"/>
                  </a:lnTo>
                  <a:lnTo>
                    <a:pt x="5298255" y="1327261"/>
                  </a:lnTo>
                  <a:lnTo>
                    <a:pt x="5295497" y="1354836"/>
                  </a:lnTo>
                  <a:lnTo>
                    <a:pt x="5294578" y="1382411"/>
                  </a:lnTo>
                  <a:lnTo>
                    <a:pt x="5294578" y="1409985"/>
                  </a:lnTo>
                  <a:lnTo>
                    <a:pt x="5294338" y="1409985"/>
                  </a:lnTo>
                  <a:lnTo>
                    <a:pt x="5293419" y="1445832"/>
                  </a:lnTo>
                  <a:lnTo>
                    <a:pt x="5292500" y="1482598"/>
                  </a:lnTo>
                  <a:lnTo>
                    <a:pt x="5290662" y="1518446"/>
                  </a:lnTo>
                  <a:lnTo>
                    <a:pt x="5286066" y="1554293"/>
                  </a:lnTo>
                  <a:lnTo>
                    <a:pt x="5282389" y="1589221"/>
                  </a:lnTo>
                  <a:lnTo>
                    <a:pt x="5277793" y="1624148"/>
                  </a:lnTo>
                  <a:lnTo>
                    <a:pt x="5271359" y="1659996"/>
                  </a:lnTo>
                  <a:lnTo>
                    <a:pt x="5265844" y="1694004"/>
                  </a:lnTo>
                  <a:lnTo>
                    <a:pt x="5258491" y="1728013"/>
                  </a:lnTo>
                  <a:lnTo>
                    <a:pt x="5249300" y="1762941"/>
                  </a:lnTo>
                  <a:lnTo>
                    <a:pt x="5240108" y="1796031"/>
                  </a:lnTo>
                  <a:lnTo>
                    <a:pt x="5230916" y="1829120"/>
                  </a:lnTo>
                  <a:lnTo>
                    <a:pt x="5219887" y="1863129"/>
                  </a:lnTo>
                  <a:lnTo>
                    <a:pt x="5207938" y="1895299"/>
                  </a:lnTo>
                  <a:lnTo>
                    <a:pt x="5195988" y="1927470"/>
                  </a:lnTo>
                  <a:lnTo>
                    <a:pt x="5184039" y="1958721"/>
                  </a:lnTo>
                  <a:lnTo>
                    <a:pt x="5170252" y="1989972"/>
                  </a:lnTo>
                  <a:lnTo>
                    <a:pt x="5155546" y="2021224"/>
                  </a:lnTo>
                  <a:lnTo>
                    <a:pt x="5139920" y="2051556"/>
                  </a:lnTo>
                  <a:lnTo>
                    <a:pt x="5124294" y="2081888"/>
                  </a:lnTo>
                  <a:lnTo>
                    <a:pt x="5106830" y="2111301"/>
                  </a:lnTo>
                  <a:lnTo>
                    <a:pt x="5089366" y="2140714"/>
                  </a:lnTo>
                  <a:lnTo>
                    <a:pt x="5071902" y="2170127"/>
                  </a:lnTo>
                  <a:lnTo>
                    <a:pt x="5053519" y="2198621"/>
                  </a:lnTo>
                  <a:lnTo>
                    <a:pt x="5033298" y="2226196"/>
                  </a:lnTo>
                  <a:lnTo>
                    <a:pt x="5013996" y="2253770"/>
                  </a:lnTo>
                  <a:lnTo>
                    <a:pt x="4993774" y="2280426"/>
                  </a:lnTo>
                  <a:lnTo>
                    <a:pt x="4971715" y="2306162"/>
                  </a:lnTo>
                  <a:lnTo>
                    <a:pt x="4950574" y="2332818"/>
                  </a:lnTo>
                  <a:lnTo>
                    <a:pt x="4927595" y="2358554"/>
                  </a:lnTo>
                  <a:lnTo>
                    <a:pt x="4904616" y="2383371"/>
                  </a:lnTo>
                  <a:lnTo>
                    <a:pt x="4880718" y="2407269"/>
                  </a:lnTo>
                  <a:lnTo>
                    <a:pt x="4857739" y="2431167"/>
                  </a:lnTo>
                  <a:lnTo>
                    <a:pt x="4832003" y="2453227"/>
                  </a:lnTo>
                  <a:lnTo>
                    <a:pt x="4806266" y="2476206"/>
                  </a:lnTo>
                  <a:lnTo>
                    <a:pt x="4780530" y="2497347"/>
                  </a:lnTo>
                  <a:lnTo>
                    <a:pt x="4754794" y="2519406"/>
                  </a:lnTo>
                  <a:lnTo>
                    <a:pt x="4728138" y="2539628"/>
                  </a:lnTo>
                  <a:lnTo>
                    <a:pt x="4700563" y="2560768"/>
                  </a:lnTo>
                  <a:lnTo>
                    <a:pt x="4672070" y="2579151"/>
                  </a:lnTo>
                  <a:lnTo>
                    <a:pt x="4643576" y="2597534"/>
                  </a:lnTo>
                  <a:lnTo>
                    <a:pt x="4615082" y="2615918"/>
                  </a:lnTo>
                  <a:lnTo>
                    <a:pt x="4585669" y="2632462"/>
                  </a:lnTo>
                  <a:lnTo>
                    <a:pt x="4556256" y="2649926"/>
                  </a:lnTo>
                  <a:lnTo>
                    <a:pt x="4525924" y="2666471"/>
                  </a:lnTo>
                  <a:lnTo>
                    <a:pt x="4495592" y="2681178"/>
                  </a:lnTo>
                  <a:lnTo>
                    <a:pt x="4464340" y="2695884"/>
                  </a:lnTo>
                  <a:lnTo>
                    <a:pt x="4433089" y="2709671"/>
                  </a:lnTo>
                  <a:lnTo>
                    <a:pt x="4400919" y="2721621"/>
                  </a:lnTo>
                  <a:lnTo>
                    <a:pt x="4369667" y="2734489"/>
                  </a:lnTo>
                  <a:lnTo>
                    <a:pt x="4335659" y="2745519"/>
                  </a:lnTo>
                  <a:lnTo>
                    <a:pt x="4303488" y="2756548"/>
                  </a:lnTo>
                  <a:lnTo>
                    <a:pt x="4270399" y="2765740"/>
                  </a:lnTo>
                  <a:lnTo>
                    <a:pt x="4236390" y="2775851"/>
                  </a:lnTo>
                  <a:lnTo>
                    <a:pt x="4202381" y="2784123"/>
                  </a:lnTo>
                  <a:lnTo>
                    <a:pt x="4168372" y="2791476"/>
                  </a:lnTo>
                  <a:lnTo>
                    <a:pt x="4133444" y="2798830"/>
                  </a:lnTo>
                  <a:lnTo>
                    <a:pt x="4098517" y="2803425"/>
                  </a:lnTo>
                  <a:lnTo>
                    <a:pt x="4063589" y="2808940"/>
                  </a:lnTo>
                  <a:lnTo>
                    <a:pt x="4028661" y="2813536"/>
                  </a:lnTo>
                  <a:lnTo>
                    <a:pt x="3991895" y="2816294"/>
                  </a:lnTo>
                  <a:lnTo>
                    <a:pt x="3956967" y="2818132"/>
                  </a:lnTo>
                  <a:lnTo>
                    <a:pt x="3920200" y="2819970"/>
                  </a:lnTo>
                  <a:lnTo>
                    <a:pt x="3884353" y="2819970"/>
                  </a:lnTo>
                  <a:lnTo>
                    <a:pt x="3847587" y="2819970"/>
                  </a:lnTo>
                  <a:lnTo>
                    <a:pt x="3811740" y="2818132"/>
                  </a:lnTo>
                  <a:lnTo>
                    <a:pt x="3775893" y="2816294"/>
                  </a:lnTo>
                  <a:lnTo>
                    <a:pt x="3740046" y="2813536"/>
                  </a:lnTo>
                  <a:lnTo>
                    <a:pt x="3704199" y="2808940"/>
                  </a:lnTo>
                  <a:lnTo>
                    <a:pt x="3669271" y="2803425"/>
                  </a:lnTo>
                  <a:lnTo>
                    <a:pt x="3634343" y="2798830"/>
                  </a:lnTo>
                  <a:lnTo>
                    <a:pt x="3600334" y="2791476"/>
                  </a:lnTo>
                  <a:lnTo>
                    <a:pt x="3565406" y="2784123"/>
                  </a:lnTo>
                  <a:lnTo>
                    <a:pt x="3531398" y="2775851"/>
                  </a:lnTo>
                  <a:lnTo>
                    <a:pt x="3498308" y="2765740"/>
                  </a:lnTo>
                  <a:lnTo>
                    <a:pt x="3465218" y="2756548"/>
                  </a:lnTo>
                  <a:lnTo>
                    <a:pt x="3431210" y="2745519"/>
                  </a:lnTo>
                  <a:lnTo>
                    <a:pt x="3399039" y="2734489"/>
                  </a:lnTo>
                  <a:lnTo>
                    <a:pt x="3366869" y="2721621"/>
                  </a:lnTo>
                  <a:lnTo>
                    <a:pt x="3335617" y="2709671"/>
                  </a:lnTo>
                  <a:lnTo>
                    <a:pt x="3303447" y="2695884"/>
                  </a:lnTo>
                  <a:lnTo>
                    <a:pt x="3273115" y="2681178"/>
                  </a:lnTo>
                  <a:lnTo>
                    <a:pt x="3242783" y="2666471"/>
                  </a:lnTo>
                  <a:lnTo>
                    <a:pt x="3212451" y="2649926"/>
                  </a:lnTo>
                  <a:lnTo>
                    <a:pt x="3182118" y="2632462"/>
                  </a:lnTo>
                  <a:lnTo>
                    <a:pt x="3152706" y="2615918"/>
                  </a:lnTo>
                  <a:lnTo>
                    <a:pt x="3124212" y="2597534"/>
                  </a:lnTo>
                  <a:lnTo>
                    <a:pt x="3095718" y="2579151"/>
                  </a:lnTo>
                  <a:lnTo>
                    <a:pt x="3068143" y="2560768"/>
                  </a:lnTo>
                  <a:lnTo>
                    <a:pt x="3040569" y="2539628"/>
                  </a:lnTo>
                  <a:lnTo>
                    <a:pt x="3012994" y="2519406"/>
                  </a:lnTo>
                  <a:lnTo>
                    <a:pt x="2986338" y="2497347"/>
                  </a:lnTo>
                  <a:lnTo>
                    <a:pt x="2961521" y="2476206"/>
                  </a:lnTo>
                  <a:lnTo>
                    <a:pt x="2935785" y="2453227"/>
                  </a:lnTo>
                  <a:lnTo>
                    <a:pt x="2910968" y="2431167"/>
                  </a:lnTo>
                  <a:lnTo>
                    <a:pt x="2887070" y="2407269"/>
                  </a:lnTo>
                  <a:lnTo>
                    <a:pt x="2863172" y="2383371"/>
                  </a:lnTo>
                  <a:lnTo>
                    <a:pt x="2839273" y="2358554"/>
                  </a:lnTo>
                  <a:lnTo>
                    <a:pt x="2818133" y="2332818"/>
                  </a:lnTo>
                  <a:lnTo>
                    <a:pt x="2796073" y="2306162"/>
                  </a:lnTo>
                  <a:lnTo>
                    <a:pt x="2774933" y="2280426"/>
                  </a:lnTo>
                  <a:lnTo>
                    <a:pt x="2754711" y="2253770"/>
                  </a:lnTo>
                  <a:lnTo>
                    <a:pt x="2733571" y="2226196"/>
                  </a:lnTo>
                  <a:lnTo>
                    <a:pt x="2714268" y="2198621"/>
                  </a:lnTo>
                  <a:lnTo>
                    <a:pt x="2695885" y="2170127"/>
                  </a:lnTo>
                  <a:lnTo>
                    <a:pt x="2678421" y="2140714"/>
                  </a:lnTo>
                  <a:lnTo>
                    <a:pt x="2660038" y="2111301"/>
                  </a:lnTo>
                  <a:lnTo>
                    <a:pt x="2643493" y="2081888"/>
                  </a:lnTo>
                  <a:lnTo>
                    <a:pt x="2627868" y="2051556"/>
                  </a:lnTo>
                  <a:lnTo>
                    <a:pt x="2613161" y="2021224"/>
                  </a:lnTo>
                  <a:lnTo>
                    <a:pt x="2598455" y="1989972"/>
                  </a:lnTo>
                  <a:lnTo>
                    <a:pt x="2584667" y="1958721"/>
                  </a:lnTo>
                  <a:lnTo>
                    <a:pt x="2570880" y="1927470"/>
                  </a:lnTo>
                  <a:lnTo>
                    <a:pt x="2559850" y="1895299"/>
                  </a:lnTo>
                  <a:lnTo>
                    <a:pt x="2547901" y="1863129"/>
                  </a:lnTo>
                  <a:lnTo>
                    <a:pt x="2536871" y="1829120"/>
                  </a:lnTo>
                  <a:lnTo>
                    <a:pt x="2526761" y="1796031"/>
                  </a:lnTo>
                  <a:lnTo>
                    <a:pt x="2518488" y="1762941"/>
                  </a:lnTo>
                  <a:lnTo>
                    <a:pt x="2509297" y="1728013"/>
                  </a:lnTo>
                  <a:lnTo>
                    <a:pt x="2502863" y="1694004"/>
                  </a:lnTo>
                  <a:lnTo>
                    <a:pt x="2495509" y="1659996"/>
                  </a:lnTo>
                  <a:lnTo>
                    <a:pt x="2489994" y="1624148"/>
                  </a:lnTo>
                  <a:lnTo>
                    <a:pt x="2485399" y="1589221"/>
                  </a:lnTo>
                  <a:lnTo>
                    <a:pt x="2480803" y="1554293"/>
                  </a:lnTo>
                  <a:lnTo>
                    <a:pt x="2478045" y="1518446"/>
                  </a:lnTo>
                  <a:lnTo>
                    <a:pt x="2475288" y="1482598"/>
                  </a:lnTo>
                  <a:lnTo>
                    <a:pt x="2474369" y="1445832"/>
                  </a:lnTo>
                  <a:lnTo>
                    <a:pt x="2474369" y="1409985"/>
                  </a:lnTo>
                  <a:lnTo>
                    <a:pt x="2474369" y="1382411"/>
                  </a:lnTo>
                  <a:lnTo>
                    <a:pt x="2473450" y="1354836"/>
                  </a:lnTo>
                  <a:lnTo>
                    <a:pt x="2471611" y="1327261"/>
                  </a:lnTo>
                  <a:lnTo>
                    <a:pt x="2467935" y="1301525"/>
                  </a:lnTo>
                  <a:lnTo>
                    <a:pt x="2465177" y="1274869"/>
                  </a:lnTo>
                  <a:lnTo>
                    <a:pt x="2462420" y="1248214"/>
                  </a:lnTo>
                  <a:lnTo>
                    <a:pt x="2457824" y="1221558"/>
                  </a:lnTo>
                  <a:lnTo>
                    <a:pt x="2452309" y="1195822"/>
                  </a:lnTo>
                  <a:lnTo>
                    <a:pt x="2446794" y="1170086"/>
                  </a:lnTo>
                  <a:lnTo>
                    <a:pt x="2441279" y="1144349"/>
                  </a:lnTo>
                  <a:lnTo>
                    <a:pt x="2433926" y="1118613"/>
                  </a:lnTo>
                  <a:lnTo>
                    <a:pt x="2426573" y="1093796"/>
                  </a:lnTo>
                  <a:lnTo>
                    <a:pt x="2418300" y="1068978"/>
                  </a:lnTo>
                  <a:lnTo>
                    <a:pt x="2409109" y="1044161"/>
                  </a:lnTo>
                  <a:lnTo>
                    <a:pt x="2400836" y="1020263"/>
                  </a:lnTo>
                  <a:lnTo>
                    <a:pt x="2390726" y="995446"/>
                  </a:lnTo>
                  <a:lnTo>
                    <a:pt x="2379696" y="971548"/>
                  </a:lnTo>
                  <a:lnTo>
                    <a:pt x="2369585" y="948569"/>
                  </a:lnTo>
                  <a:lnTo>
                    <a:pt x="2357636" y="925590"/>
                  </a:lnTo>
                  <a:lnTo>
                    <a:pt x="2345687" y="903530"/>
                  </a:lnTo>
                  <a:lnTo>
                    <a:pt x="2332819" y="880551"/>
                  </a:lnTo>
                  <a:lnTo>
                    <a:pt x="2319951" y="858492"/>
                  </a:lnTo>
                  <a:lnTo>
                    <a:pt x="2307082" y="836432"/>
                  </a:lnTo>
                  <a:lnTo>
                    <a:pt x="2293295" y="815291"/>
                  </a:lnTo>
                  <a:lnTo>
                    <a:pt x="2278589" y="795070"/>
                  </a:lnTo>
                  <a:lnTo>
                    <a:pt x="2262963" y="773010"/>
                  </a:lnTo>
                  <a:lnTo>
                    <a:pt x="2247337" y="753708"/>
                  </a:lnTo>
                  <a:lnTo>
                    <a:pt x="2230792" y="732567"/>
                  </a:lnTo>
                  <a:lnTo>
                    <a:pt x="2214248" y="714184"/>
                  </a:lnTo>
                  <a:lnTo>
                    <a:pt x="2197703" y="694882"/>
                  </a:lnTo>
                  <a:lnTo>
                    <a:pt x="2180239" y="676499"/>
                  </a:lnTo>
                  <a:lnTo>
                    <a:pt x="2162775" y="657197"/>
                  </a:lnTo>
                  <a:lnTo>
                    <a:pt x="2144392" y="639733"/>
                  </a:lnTo>
                  <a:lnTo>
                    <a:pt x="2125089" y="622269"/>
                  </a:lnTo>
                  <a:lnTo>
                    <a:pt x="2106706" y="605724"/>
                  </a:lnTo>
                  <a:lnTo>
                    <a:pt x="2087404" y="589179"/>
                  </a:lnTo>
                  <a:lnTo>
                    <a:pt x="2067183" y="573553"/>
                  </a:lnTo>
                  <a:lnTo>
                    <a:pt x="2046961" y="557928"/>
                  </a:lnTo>
                  <a:lnTo>
                    <a:pt x="2026740" y="543221"/>
                  </a:lnTo>
                  <a:lnTo>
                    <a:pt x="2004680" y="528515"/>
                  </a:lnTo>
                  <a:lnTo>
                    <a:pt x="1984458" y="513808"/>
                  </a:lnTo>
                  <a:lnTo>
                    <a:pt x="1961480" y="500940"/>
                  </a:lnTo>
                  <a:lnTo>
                    <a:pt x="1940339" y="487153"/>
                  </a:lnTo>
                  <a:lnTo>
                    <a:pt x="1917360" y="474285"/>
                  </a:lnTo>
                  <a:lnTo>
                    <a:pt x="1895301" y="462336"/>
                  </a:lnTo>
                  <a:lnTo>
                    <a:pt x="1871403" y="450386"/>
                  </a:lnTo>
                  <a:lnTo>
                    <a:pt x="1848424" y="440276"/>
                  </a:lnTo>
                  <a:lnTo>
                    <a:pt x="1824526" y="430165"/>
                  </a:lnTo>
                  <a:lnTo>
                    <a:pt x="1799708" y="420054"/>
                  </a:lnTo>
                  <a:lnTo>
                    <a:pt x="1776729" y="410863"/>
                  </a:lnTo>
                  <a:lnTo>
                    <a:pt x="1751912" y="401671"/>
                  </a:lnTo>
                  <a:lnTo>
                    <a:pt x="1726176" y="394318"/>
                  </a:lnTo>
                  <a:lnTo>
                    <a:pt x="1702277" y="386965"/>
                  </a:lnTo>
                  <a:lnTo>
                    <a:pt x="1676541" y="380531"/>
                  </a:lnTo>
                  <a:lnTo>
                    <a:pt x="1650805" y="373177"/>
                  </a:lnTo>
                  <a:lnTo>
                    <a:pt x="1625069" y="367662"/>
                  </a:lnTo>
                  <a:lnTo>
                    <a:pt x="1599332" y="362148"/>
                  </a:lnTo>
                  <a:lnTo>
                    <a:pt x="1572677" y="358471"/>
                  </a:lnTo>
                  <a:lnTo>
                    <a:pt x="1546021" y="354794"/>
                  </a:lnTo>
                  <a:lnTo>
                    <a:pt x="1518446" y="352037"/>
                  </a:lnTo>
                  <a:lnTo>
                    <a:pt x="1492710" y="350199"/>
                  </a:lnTo>
                  <a:lnTo>
                    <a:pt x="1465135" y="347441"/>
                  </a:lnTo>
                  <a:lnTo>
                    <a:pt x="1437560" y="346522"/>
                  </a:lnTo>
                  <a:lnTo>
                    <a:pt x="1409986" y="345603"/>
                  </a:lnTo>
                  <a:lnTo>
                    <a:pt x="1382411" y="346522"/>
                  </a:lnTo>
                  <a:lnTo>
                    <a:pt x="1355756" y="347441"/>
                  </a:lnTo>
                  <a:lnTo>
                    <a:pt x="1329100" y="350199"/>
                  </a:lnTo>
                  <a:lnTo>
                    <a:pt x="1301525" y="352037"/>
                  </a:lnTo>
                  <a:lnTo>
                    <a:pt x="1274870" y="354794"/>
                  </a:lnTo>
                  <a:lnTo>
                    <a:pt x="1248214" y="358471"/>
                  </a:lnTo>
                  <a:lnTo>
                    <a:pt x="1221559" y="362148"/>
                  </a:lnTo>
                  <a:lnTo>
                    <a:pt x="1196742" y="367662"/>
                  </a:lnTo>
                  <a:lnTo>
                    <a:pt x="1170086" y="373177"/>
                  </a:lnTo>
                  <a:lnTo>
                    <a:pt x="1144350" y="380531"/>
                  </a:lnTo>
                  <a:lnTo>
                    <a:pt x="1118614" y="386965"/>
                  </a:lnTo>
                  <a:lnTo>
                    <a:pt x="1094715" y="394318"/>
                  </a:lnTo>
                  <a:lnTo>
                    <a:pt x="1068979" y="401671"/>
                  </a:lnTo>
                  <a:lnTo>
                    <a:pt x="1044162" y="410863"/>
                  </a:lnTo>
                  <a:lnTo>
                    <a:pt x="1020263" y="420054"/>
                  </a:lnTo>
                  <a:lnTo>
                    <a:pt x="996365" y="430165"/>
                  </a:lnTo>
                  <a:lnTo>
                    <a:pt x="973386" y="440276"/>
                  </a:lnTo>
                  <a:lnTo>
                    <a:pt x="949488" y="450386"/>
                  </a:lnTo>
                  <a:lnTo>
                    <a:pt x="925590" y="462336"/>
                  </a:lnTo>
                  <a:lnTo>
                    <a:pt x="903531" y="474285"/>
                  </a:lnTo>
                  <a:lnTo>
                    <a:pt x="880552" y="487153"/>
                  </a:lnTo>
                  <a:lnTo>
                    <a:pt x="859411" y="500940"/>
                  </a:lnTo>
                  <a:lnTo>
                    <a:pt x="836432" y="513808"/>
                  </a:lnTo>
                  <a:lnTo>
                    <a:pt x="815292" y="528515"/>
                  </a:lnTo>
                  <a:lnTo>
                    <a:pt x="795070" y="543221"/>
                  </a:lnTo>
                  <a:lnTo>
                    <a:pt x="773930" y="557928"/>
                  </a:lnTo>
                  <a:lnTo>
                    <a:pt x="753708" y="573553"/>
                  </a:lnTo>
                  <a:lnTo>
                    <a:pt x="733487" y="589179"/>
                  </a:lnTo>
                  <a:lnTo>
                    <a:pt x="714185" y="605724"/>
                  </a:lnTo>
                  <a:lnTo>
                    <a:pt x="695802" y="622269"/>
                  </a:lnTo>
                  <a:lnTo>
                    <a:pt x="676499" y="639733"/>
                  </a:lnTo>
                  <a:lnTo>
                    <a:pt x="658116" y="657197"/>
                  </a:lnTo>
                  <a:lnTo>
                    <a:pt x="640652" y="676499"/>
                  </a:lnTo>
                  <a:lnTo>
                    <a:pt x="623188" y="694882"/>
                  </a:lnTo>
                  <a:lnTo>
                    <a:pt x="606643" y="714184"/>
                  </a:lnTo>
                  <a:lnTo>
                    <a:pt x="590098" y="732567"/>
                  </a:lnTo>
                  <a:lnTo>
                    <a:pt x="573553" y="753708"/>
                  </a:lnTo>
                  <a:lnTo>
                    <a:pt x="558847" y="773010"/>
                  </a:lnTo>
                  <a:lnTo>
                    <a:pt x="543221" y="795070"/>
                  </a:lnTo>
                  <a:lnTo>
                    <a:pt x="528515" y="815291"/>
                  </a:lnTo>
                  <a:lnTo>
                    <a:pt x="514728" y="836432"/>
                  </a:lnTo>
                  <a:lnTo>
                    <a:pt x="500940" y="858492"/>
                  </a:lnTo>
                  <a:lnTo>
                    <a:pt x="488072" y="880551"/>
                  </a:lnTo>
                  <a:lnTo>
                    <a:pt x="475204" y="903530"/>
                  </a:lnTo>
                  <a:lnTo>
                    <a:pt x="463255" y="925590"/>
                  </a:lnTo>
                  <a:lnTo>
                    <a:pt x="451306" y="948569"/>
                  </a:lnTo>
                  <a:lnTo>
                    <a:pt x="441195" y="971548"/>
                  </a:lnTo>
                  <a:lnTo>
                    <a:pt x="430165" y="995446"/>
                  </a:lnTo>
                  <a:lnTo>
                    <a:pt x="420055" y="1020263"/>
                  </a:lnTo>
                  <a:lnTo>
                    <a:pt x="411782" y="1044161"/>
                  </a:lnTo>
                  <a:lnTo>
                    <a:pt x="402591" y="1068978"/>
                  </a:lnTo>
                  <a:lnTo>
                    <a:pt x="395237" y="1093796"/>
                  </a:lnTo>
                  <a:lnTo>
                    <a:pt x="386965" y="1118613"/>
                  </a:lnTo>
                  <a:lnTo>
                    <a:pt x="380531" y="1144349"/>
                  </a:lnTo>
                  <a:lnTo>
                    <a:pt x="374097" y="1170086"/>
                  </a:lnTo>
                  <a:lnTo>
                    <a:pt x="368582" y="1195822"/>
                  </a:lnTo>
                  <a:lnTo>
                    <a:pt x="363986" y="1221558"/>
                  </a:lnTo>
                  <a:lnTo>
                    <a:pt x="358471" y="1248214"/>
                  </a:lnTo>
                  <a:lnTo>
                    <a:pt x="355713" y="1274869"/>
                  </a:lnTo>
                  <a:lnTo>
                    <a:pt x="352037" y="1301525"/>
                  </a:lnTo>
                  <a:lnTo>
                    <a:pt x="350198" y="1327261"/>
                  </a:lnTo>
                  <a:lnTo>
                    <a:pt x="347441" y="1354836"/>
                  </a:lnTo>
                  <a:lnTo>
                    <a:pt x="346522" y="1382411"/>
                  </a:lnTo>
                  <a:lnTo>
                    <a:pt x="346522" y="1409985"/>
                  </a:lnTo>
                  <a:lnTo>
                    <a:pt x="0" y="1409985"/>
                  </a:lnTo>
                  <a:lnTo>
                    <a:pt x="919" y="1374138"/>
                  </a:lnTo>
                  <a:lnTo>
                    <a:pt x="1838" y="1337372"/>
                  </a:lnTo>
                  <a:lnTo>
                    <a:pt x="4596" y="1301525"/>
                  </a:lnTo>
                  <a:lnTo>
                    <a:pt x="8273" y="1265678"/>
                  </a:lnTo>
                  <a:lnTo>
                    <a:pt x="11949" y="1230750"/>
                  </a:lnTo>
                  <a:lnTo>
                    <a:pt x="16545" y="1195822"/>
                  </a:lnTo>
                  <a:lnTo>
                    <a:pt x="22979" y="1159975"/>
                  </a:lnTo>
                  <a:lnTo>
                    <a:pt x="29413" y="1125966"/>
                  </a:lnTo>
                  <a:lnTo>
                    <a:pt x="35847" y="1091957"/>
                  </a:lnTo>
                  <a:lnTo>
                    <a:pt x="45039" y="1057029"/>
                  </a:lnTo>
                  <a:lnTo>
                    <a:pt x="54230" y="1023940"/>
                  </a:lnTo>
                  <a:lnTo>
                    <a:pt x="63422" y="990850"/>
                  </a:lnTo>
                  <a:lnTo>
                    <a:pt x="74452" y="956841"/>
                  </a:lnTo>
                  <a:lnTo>
                    <a:pt x="86401" y="924671"/>
                  </a:lnTo>
                  <a:lnTo>
                    <a:pt x="98350" y="892500"/>
                  </a:lnTo>
                  <a:lnTo>
                    <a:pt x="110299" y="861249"/>
                  </a:lnTo>
                  <a:lnTo>
                    <a:pt x="124086" y="829998"/>
                  </a:lnTo>
                  <a:lnTo>
                    <a:pt x="138792" y="798747"/>
                  </a:lnTo>
                  <a:lnTo>
                    <a:pt x="154418" y="768414"/>
                  </a:lnTo>
                  <a:lnTo>
                    <a:pt x="170044" y="738082"/>
                  </a:lnTo>
                  <a:lnTo>
                    <a:pt x="187508" y="708669"/>
                  </a:lnTo>
                  <a:lnTo>
                    <a:pt x="204972" y="679256"/>
                  </a:lnTo>
                  <a:lnTo>
                    <a:pt x="222436" y="649843"/>
                  </a:lnTo>
                  <a:lnTo>
                    <a:pt x="240819" y="621349"/>
                  </a:lnTo>
                  <a:lnTo>
                    <a:pt x="261040" y="593775"/>
                  </a:lnTo>
                  <a:lnTo>
                    <a:pt x="280343" y="566200"/>
                  </a:lnTo>
                  <a:lnTo>
                    <a:pt x="300564" y="539545"/>
                  </a:lnTo>
                  <a:lnTo>
                    <a:pt x="322624" y="513808"/>
                  </a:lnTo>
                  <a:lnTo>
                    <a:pt x="343764" y="487153"/>
                  </a:lnTo>
                  <a:lnTo>
                    <a:pt x="366743" y="461416"/>
                  </a:lnTo>
                  <a:lnTo>
                    <a:pt x="389722" y="436599"/>
                  </a:lnTo>
                  <a:lnTo>
                    <a:pt x="413620" y="412701"/>
                  </a:lnTo>
                  <a:lnTo>
                    <a:pt x="438438" y="388803"/>
                  </a:lnTo>
                  <a:lnTo>
                    <a:pt x="462336" y="366743"/>
                  </a:lnTo>
                  <a:lnTo>
                    <a:pt x="488072" y="343764"/>
                  </a:lnTo>
                  <a:lnTo>
                    <a:pt x="513808" y="322624"/>
                  </a:lnTo>
                  <a:lnTo>
                    <a:pt x="539545" y="300564"/>
                  </a:lnTo>
                  <a:lnTo>
                    <a:pt x="566200" y="280343"/>
                  </a:lnTo>
                  <a:lnTo>
                    <a:pt x="593775" y="259202"/>
                  </a:lnTo>
                  <a:lnTo>
                    <a:pt x="622269" y="240819"/>
                  </a:lnTo>
                  <a:lnTo>
                    <a:pt x="650763" y="222436"/>
                  </a:lnTo>
                  <a:lnTo>
                    <a:pt x="679256" y="204053"/>
                  </a:lnTo>
                  <a:lnTo>
                    <a:pt x="708670" y="187508"/>
                  </a:lnTo>
                  <a:lnTo>
                    <a:pt x="738083" y="170044"/>
                  </a:lnTo>
                  <a:lnTo>
                    <a:pt x="768415" y="153499"/>
                  </a:lnTo>
                  <a:lnTo>
                    <a:pt x="799666" y="138793"/>
                  </a:lnTo>
                  <a:lnTo>
                    <a:pt x="829998" y="124086"/>
                  </a:lnTo>
                  <a:lnTo>
                    <a:pt x="861250" y="110299"/>
                  </a:lnTo>
                  <a:lnTo>
                    <a:pt x="893420" y="98350"/>
                  </a:lnTo>
                  <a:lnTo>
                    <a:pt x="925590" y="85482"/>
                  </a:lnTo>
                  <a:lnTo>
                    <a:pt x="958680" y="74452"/>
                  </a:lnTo>
                  <a:lnTo>
                    <a:pt x="991770" y="63422"/>
                  </a:lnTo>
                  <a:lnTo>
                    <a:pt x="1023940" y="54230"/>
                  </a:lnTo>
                  <a:lnTo>
                    <a:pt x="1057949" y="44120"/>
                  </a:lnTo>
                  <a:lnTo>
                    <a:pt x="1091958" y="35847"/>
                  </a:lnTo>
                  <a:lnTo>
                    <a:pt x="1125967" y="28494"/>
                  </a:lnTo>
                  <a:lnTo>
                    <a:pt x="1160895" y="21141"/>
                  </a:lnTo>
                  <a:lnTo>
                    <a:pt x="1195822" y="16545"/>
                  </a:lnTo>
                  <a:lnTo>
                    <a:pt x="1230750" y="11030"/>
                  </a:lnTo>
                  <a:lnTo>
                    <a:pt x="1265679" y="6434"/>
                  </a:lnTo>
                  <a:lnTo>
                    <a:pt x="1302445" y="3677"/>
                  </a:lnTo>
                  <a:lnTo>
                    <a:pt x="1337372" y="1838"/>
                  </a:lnTo>
                  <a:close/>
                </a:path>
              </a:pathLst>
            </a:custGeom>
            <a:solidFill>
              <a:srgbClr val="F2F2F2"/>
            </a:solidFill>
            <a:ln w="3175">
              <a:noFill/>
              <a:round/>
            </a:ln>
          </p:spPr>
          <p:txBody>
            <a:bodyPr/>
            <a:lstStyle/>
            <a:p>
              <a:endParaRPr lang="zh-CN" altLang="en-US"/>
            </a:p>
          </p:txBody>
        </p:sp>
        <p:sp>
          <p:nvSpPr>
            <p:cNvPr id="9" name="Oval 24"/>
            <p:cNvSpPr/>
            <p:nvPr/>
          </p:nvSpPr>
          <p:spPr>
            <a:xfrm>
              <a:off x="5257396" y="2752997"/>
              <a:ext cx="1701270" cy="1700866"/>
            </a:xfrm>
            <a:prstGeom prst="ellipse">
              <a:avLst/>
            </a:prstGeom>
            <a:blipFill>
              <a:blip r:embed="rId4" cstate="screen"/>
              <a:srcRect/>
              <a:stretch>
                <a:fillRect/>
              </a:stretch>
            </a:blipFill>
            <a:ln w="12700">
              <a:solidFill>
                <a:srgbClr val="47B897"/>
              </a:solidFill>
            </a:ln>
          </p:spPr>
          <p:style>
            <a:lnRef idx="2">
              <a:schemeClr val="accent6"/>
            </a:lnRef>
            <a:fillRef idx="1">
              <a:schemeClr val="lt1"/>
            </a:fillRef>
            <a:effectRef idx="0">
              <a:schemeClr val="accent6"/>
            </a:effectRef>
            <a:fontRef idx="minor">
              <a:schemeClr val="dk1"/>
            </a:fontRef>
          </p:style>
          <p:txBody>
            <a:bodyPr anchor="ctr"/>
            <a:lstStyle/>
            <a:p>
              <a:pPr algn="ctr" fontAlgn="auto">
                <a:defRPr/>
              </a:pPr>
              <a:endParaRPr noProof="1">
                <a:latin typeface="字魂59号-创粗黑" pitchFamily="2" charset="-122"/>
                <a:ea typeface="字魂59号-创粗黑" pitchFamily="2" charset="-122"/>
              </a:endParaRPr>
            </a:p>
          </p:txBody>
        </p:sp>
        <p:sp>
          <p:nvSpPr>
            <p:cNvPr id="10" name="Oval 26"/>
            <p:cNvSpPr/>
            <p:nvPr/>
          </p:nvSpPr>
          <p:spPr>
            <a:xfrm>
              <a:off x="7747025" y="2750131"/>
              <a:ext cx="1701270" cy="1702299"/>
            </a:xfrm>
            <a:prstGeom prst="ellipse">
              <a:avLst/>
            </a:prstGeom>
            <a:blipFill>
              <a:blip r:embed="rId5" cstate="screen"/>
              <a:srcRect/>
              <a:stretch>
                <a:fillRect/>
              </a:stretch>
            </a:blipFill>
            <a:ln w="12700">
              <a:solidFill>
                <a:srgbClr val="47B897"/>
              </a:solidFill>
            </a:ln>
          </p:spPr>
          <p:style>
            <a:lnRef idx="2">
              <a:schemeClr val="accent6"/>
            </a:lnRef>
            <a:fillRef idx="1">
              <a:schemeClr val="lt1"/>
            </a:fillRef>
            <a:effectRef idx="0">
              <a:schemeClr val="accent6"/>
            </a:effectRef>
            <a:fontRef idx="minor">
              <a:schemeClr val="dk1"/>
            </a:fontRef>
          </p:style>
          <p:txBody>
            <a:bodyPr anchor="ctr"/>
            <a:lstStyle/>
            <a:p>
              <a:pPr algn="ctr" fontAlgn="auto">
                <a:defRPr/>
              </a:pPr>
              <a:endParaRPr noProof="1">
                <a:latin typeface="字魂59号-创粗黑" pitchFamily="2" charset="-122"/>
                <a:ea typeface="字魂59号-创粗黑" pitchFamily="2" charset="-122"/>
              </a:endParaRPr>
            </a:p>
          </p:txBody>
        </p:sp>
      </p:grpSp>
      <p:sp>
        <p:nvSpPr>
          <p:cNvPr id="36871" name="TextBox 8"/>
          <p:cNvSpPr txBox="1">
            <a:spLocks noChangeArrowheads="1"/>
          </p:cNvSpPr>
          <p:nvPr/>
        </p:nvSpPr>
        <p:spPr bwMode="auto">
          <a:xfrm>
            <a:off x="0" y="3940175"/>
            <a:ext cx="3744913" cy="523220"/>
          </a:xfrm>
          <a:prstGeom prst="rect">
            <a:avLst/>
          </a:prstGeom>
          <a:noFill/>
          <a:ln w="9525">
            <a:noFill/>
            <a:miter lim="800000"/>
          </a:ln>
        </p:spPr>
        <p:txBody>
          <a:bodyPr>
            <a:spAutoFit/>
          </a:bodyPr>
          <a:lstStyle/>
          <a:p>
            <a:pPr algn="ctr" eaLnBrk="0" hangingPunct="0"/>
            <a:r>
              <a:rPr lang="zh-CN" altLang="en-US" sz="1400" b="1" dirty="0">
                <a:solidFill>
                  <a:srgbClr val="007A66"/>
                </a:solidFill>
                <a:latin typeface="思源黑体 CN Normal" pitchFamily="34" charset="-122"/>
                <a:ea typeface="思源黑体 CN Normal" pitchFamily="34" charset="-122"/>
              </a:rPr>
              <a:t>行业：</a:t>
            </a:r>
            <a:r>
              <a:rPr lang="zh-CN" altLang="en-US" sz="1400" dirty="0">
                <a:solidFill>
                  <a:srgbClr val="808080"/>
                </a:solidFill>
                <a:latin typeface="思源黑体 CN Normal" pitchFamily="34" charset="-122"/>
                <a:ea typeface="思源黑体 CN Normal" pitchFamily="34" charset="-122"/>
              </a:rPr>
              <a:t>生物高新技术企业</a:t>
            </a:r>
            <a:endParaRPr lang="en-US" altLang="zh-CN" sz="1400" dirty="0">
              <a:solidFill>
                <a:srgbClr val="808080"/>
              </a:solidFill>
              <a:latin typeface="思源黑体 CN Normal" pitchFamily="34" charset="-122"/>
              <a:ea typeface="思源黑体 CN Normal" pitchFamily="34" charset="-122"/>
            </a:endParaRPr>
          </a:p>
          <a:p>
            <a:pPr algn="ctr" eaLnBrk="0" hangingPunct="0"/>
            <a:r>
              <a:rPr lang="zh-CN" altLang="en-US" sz="1400" b="1" dirty="0">
                <a:solidFill>
                  <a:srgbClr val="808080"/>
                </a:solidFill>
                <a:latin typeface="思源黑体 CN Normal" pitchFamily="34" charset="-122"/>
                <a:ea typeface="思源黑体 CN Normal" pitchFamily="34" charset="-122"/>
              </a:rPr>
              <a:t>   </a:t>
            </a:r>
            <a:r>
              <a:rPr lang="zh-CN" altLang="en-US" sz="1400" b="1" dirty="0">
                <a:solidFill>
                  <a:srgbClr val="007A66"/>
                </a:solidFill>
                <a:latin typeface="思源黑体 CN Normal" pitchFamily="34" charset="-122"/>
                <a:ea typeface="思源黑体 CN Normal" pitchFamily="34" charset="-122"/>
              </a:rPr>
              <a:t>总部：</a:t>
            </a:r>
            <a:r>
              <a:rPr lang="zh-CN" altLang="en-US" sz="1400" dirty="0">
                <a:solidFill>
                  <a:srgbClr val="808080"/>
                </a:solidFill>
                <a:latin typeface="思源黑体 CN Normal" pitchFamily="34" charset="-122"/>
                <a:ea typeface="思源黑体 CN Normal" pitchFamily="34" charset="-122"/>
              </a:rPr>
              <a:t>北京经济技术开发区</a:t>
            </a:r>
            <a:endParaRPr lang="zh-CN" altLang="en-US" sz="1400" dirty="0">
              <a:solidFill>
                <a:srgbClr val="808080"/>
              </a:solidFill>
              <a:latin typeface="思源黑体 CN Normal" pitchFamily="34" charset="-122"/>
              <a:ea typeface="思源黑体 CN Normal" pitchFamily="34" charset="-122"/>
            </a:endParaRPr>
          </a:p>
        </p:txBody>
      </p:sp>
      <p:sp>
        <p:nvSpPr>
          <p:cNvPr id="36872" name="TextBox 9"/>
          <p:cNvSpPr txBox="1">
            <a:spLocks noChangeArrowheads="1"/>
          </p:cNvSpPr>
          <p:nvPr/>
        </p:nvSpPr>
        <p:spPr bwMode="auto">
          <a:xfrm>
            <a:off x="2987675" y="987425"/>
            <a:ext cx="3744913" cy="523220"/>
          </a:xfrm>
          <a:prstGeom prst="rect">
            <a:avLst/>
          </a:prstGeom>
          <a:noFill/>
          <a:ln w="9525">
            <a:noFill/>
            <a:miter lim="800000"/>
          </a:ln>
        </p:spPr>
        <p:txBody>
          <a:bodyPr>
            <a:spAutoFit/>
          </a:bodyPr>
          <a:lstStyle/>
          <a:p>
            <a:pPr eaLnBrk="0" hangingPunct="0"/>
            <a:r>
              <a:rPr lang="zh-CN" altLang="en-US" sz="1400" b="1" dirty="0">
                <a:solidFill>
                  <a:srgbClr val="007A66"/>
                </a:solidFill>
                <a:latin typeface="思源黑体 CN Normal" pitchFamily="34" charset="-122"/>
                <a:ea typeface="思源黑体 CN Normal" pitchFamily="34" charset="-122"/>
              </a:rPr>
              <a:t>设施：</a:t>
            </a:r>
            <a:r>
              <a:rPr lang="zh-CN" altLang="en-US" sz="1400" dirty="0">
                <a:solidFill>
                  <a:srgbClr val="808080"/>
                </a:solidFill>
                <a:latin typeface="思源黑体 CN Normal" pitchFamily="34" charset="-122"/>
                <a:ea typeface="思源黑体 CN Normal" pitchFamily="34" charset="-122"/>
              </a:rPr>
              <a:t>近</a:t>
            </a:r>
            <a:r>
              <a:rPr lang="en-US" altLang="zh-CN" sz="1400" dirty="0">
                <a:solidFill>
                  <a:srgbClr val="808080"/>
                </a:solidFill>
                <a:latin typeface="思源黑体 CN Normal" pitchFamily="34" charset="-122"/>
                <a:ea typeface="思源黑体 CN Normal" pitchFamily="34" charset="-122"/>
              </a:rPr>
              <a:t>9000</a:t>
            </a:r>
            <a:r>
              <a:rPr lang="zh-CN" altLang="en-US" sz="1400" dirty="0">
                <a:solidFill>
                  <a:srgbClr val="808080"/>
                </a:solidFill>
                <a:latin typeface="思源黑体 CN Normal" pitchFamily="34" charset="-122"/>
                <a:ea typeface="思源黑体 CN Normal" pitchFamily="34" charset="-122"/>
              </a:rPr>
              <a:t>平米研发中心和洁净车间</a:t>
            </a:r>
            <a:endParaRPr lang="en-US" altLang="zh-CN" sz="1400" dirty="0">
              <a:solidFill>
                <a:srgbClr val="808080"/>
              </a:solidFill>
              <a:latin typeface="思源黑体 CN Normal" pitchFamily="34" charset="-122"/>
              <a:ea typeface="思源黑体 CN Normal" pitchFamily="34" charset="-122"/>
            </a:endParaRPr>
          </a:p>
          <a:p>
            <a:pPr eaLnBrk="0" hangingPunct="0"/>
            <a:r>
              <a:rPr lang="zh-CN" altLang="en-US" sz="1400" b="1" dirty="0">
                <a:solidFill>
                  <a:srgbClr val="007A66"/>
                </a:solidFill>
                <a:latin typeface="思源黑体 CN Normal" pitchFamily="34" charset="-122"/>
                <a:ea typeface="思源黑体 CN Normal" pitchFamily="34" charset="-122"/>
              </a:rPr>
              <a:t>团队：</a:t>
            </a:r>
            <a:r>
              <a:rPr lang="zh-CN" altLang="en-US" sz="1400" dirty="0">
                <a:solidFill>
                  <a:srgbClr val="808080"/>
                </a:solidFill>
                <a:latin typeface="思源黑体 CN Normal" pitchFamily="34" charset="-122"/>
                <a:ea typeface="思源黑体 CN Normal" pitchFamily="34" charset="-122"/>
              </a:rPr>
              <a:t>近</a:t>
            </a:r>
            <a:r>
              <a:rPr lang="en-US" altLang="zh-CN" sz="1400" dirty="0">
                <a:solidFill>
                  <a:srgbClr val="808080"/>
                </a:solidFill>
                <a:latin typeface="思源黑体 CN Normal" pitchFamily="34" charset="-122"/>
                <a:ea typeface="思源黑体 CN Normal" pitchFamily="34" charset="-122"/>
              </a:rPr>
              <a:t>450</a:t>
            </a:r>
            <a:r>
              <a:rPr lang="zh-CN" altLang="en-US" sz="1400" dirty="0">
                <a:solidFill>
                  <a:srgbClr val="808080"/>
                </a:solidFill>
                <a:latin typeface="思源黑体 CN Normal" pitchFamily="34" charset="-122"/>
                <a:ea typeface="思源黑体 CN Normal" pitchFamily="34" charset="-122"/>
              </a:rPr>
              <a:t>人，研究生近三分之一</a:t>
            </a:r>
            <a:endParaRPr lang="zh-CN" altLang="en-US" sz="1400" dirty="0">
              <a:solidFill>
                <a:srgbClr val="808080"/>
              </a:solidFill>
              <a:latin typeface="思源黑体 CN Normal" pitchFamily="34" charset="-122"/>
              <a:ea typeface="思源黑体 CN Normal" pitchFamily="34" charset="-122"/>
            </a:endParaRPr>
          </a:p>
        </p:txBody>
      </p:sp>
      <p:sp>
        <p:nvSpPr>
          <p:cNvPr id="36873" name="TextBox 10"/>
          <p:cNvSpPr txBox="1">
            <a:spLocks noChangeArrowheads="1"/>
          </p:cNvSpPr>
          <p:nvPr/>
        </p:nvSpPr>
        <p:spPr bwMode="auto">
          <a:xfrm>
            <a:off x="5364163" y="3940175"/>
            <a:ext cx="3744912" cy="523220"/>
          </a:xfrm>
          <a:prstGeom prst="rect">
            <a:avLst/>
          </a:prstGeom>
          <a:noFill/>
          <a:ln w="9525">
            <a:noFill/>
            <a:miter lim="800000"/>
          </a:ln>
        </p:spPr>
        <p:txBody>
          <a:bodyPr>
            <a:spAutoFit/>
          </a:bodyPr>
          <a:lstStyle/>
          <a:p>
            <a:pPr algn="ctr" eaLnBrk="0" hangingPunct="0"/>
            <a:r>
              <a:rPr lang="zh-CN" altLang="en-US" sz="1400" b="1" dirty="0">
                <a:solidFill>
                  <a:srgbClr val="007A66"/>
                </a:solidFill>
                <a:latin typeface="思源黑体 CN Normal" pitchFamily="34" charset="-122"/>
                <a:ea typeface="思源黑体 CN Normal" pitchFamily="34" charset="-122"/>
              </a:rPr>
              <a:t>核心业务：</a:t>
            </a:r>
            <a:r>
              <a:rPr lang="zh-CN" altLang="en-US" sz="1400" dirty="0">
                <a:solidFill>
                  <a:srgbClr val="808080"/>
                </a:solidFill>
                <a:latin typeface="思源黑体 CN Normal" pitchFamily="34" charset="-122"/>
                <a:ea typeface="思源黑体 CN Normal" pitchFamily="34" charset="-122"/>
              </a:rPr>
              <a:t>蛋白、抗体、基因等工具试剂</a:t>
            </a:r>
            <a:endParaRPr lang="en-US" altLang="zh-CN" sz="1400" dirty="0">
              <a:solidFill>
                <a:srgbClr val="808080"/>
              </a:solidFill>
              <a:latin typeface="思源黑体 CN Normal" pitchFamily="34" charset="-122"/>
              <a:ea typeface="思源黑体 CN Normal" pitchFamily="34" charset="-122"/>
            </a:endParaRPr>
          </a:p>
          <a:p>
            <a:pPr algn="ctr" eaLnBrk="0" hangingPunct="0"/>
            <a:r>
              <a:rPr lang="en-US" altLang="zh-CN" sz="1400" dirty="0">
                <a:solidFill>
                  <a:srgbClr val="808080"/>
                </a:solidFill>
                <a:latin typeface="思源黑体 CN Normal" pitchFamily="34" charset="-122"/>
                <a:ea typeface="思源黑体 CN Normal" pitchFamily="34" charset="-122"/>
              </a:rPr>
              <a:t>               </a:t>
            </a:r>
            <a:r>
              <a:rPr lang="zh-CN" altLang="en-US" sz="1400" dirty="0">
                <a:solidFill>
                  <a:srgbClr val="808080"/>
                </a:solidFill>
                <a:latin typeface="思源黑体 CN Normal" pitchFamily="34" charset="-122"/>
                <a:ea typeface="思源黑体 CN Normal" pitchFamily="34" charset="-122"/>
              </a:rPr>
              <a:t>“一站式”生物技术外包服务</a:t>
            </a:r>
            <a:endParaRPr lang="zh-CN" altLang="en-US" sz="1400" dirty="0">
              <a:solidFill>
                <a:srgbClr val="808080"/>
              </a:solidFill>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29"/>
          <p:cNvSpPr txBox="1">
            <a:spLocks noChangeArrowheads="1"/>
          </p:cNvSpPr>
          <p:nvPr/>
        </p:nvSpPr>
        <p:spPr bwMode="auto">
          <a:xfrm>
            <a:off x="6804025" y="4867275"/>
            <a:ext cx="2303463" cy="214313"/>
          </a:xfrm>
          <a:prstGeom prst="rect">
            <a:avLst/>
          </a:prstGeom>
          <a:noFill/>
          <a:ln w="9525">
            <a:noFill/>
            <a:miter lim="800000"/>
          </a:ln>
        </p:spPr>
        <p:txBody>
          <a:bodyPr>
            <a:spAutoFit/>
          </a:bodyPr>
          <a:lstStyle/>
          <a:p>
            <a:pPr algn="r" eaLnBrk="0" hangingPunct="0"/>
            <a:r>
              <a:rPr lang="en-US" altLang="zh-CN" sz="800">
                <a:solidFill>
                  <a:srgbClr val="808080"/>
                </a:solidFill>
                <a:latin typeface="Poppins" pitchFamily="2" charset="0"/>
                <a:ea typeface="微软雅黑" panose="020B0503020204020204" pitchFamily="34" charset="-122"/>
              </a:rPr>
              <a:t>Sino Biological Inc.</a:t>
            </a:r>
            <a:endParaRPr lang="en-US" altLang="zh-CN" sz="800">
              <a:solidFill>
                <a:srgbClr val="808080"/>
              </a:solidFill>
              <a:latin typeface="Poppins" pitchFamily="2" charset="0"/>
              <a:ea typeface="微软雅黑" panose="020B0503020204020204" pitchFamily="34" charset="-122"/>
            </a:endParaRPr>
          </a:p>
        </p:txBody>
      </p:sp>
      <p:pic>
        <p:nvPicPr>
          <p:cNvPr id="38915" name="Picture 2" descr="D:\桌面\新logo-黑.png"/>
          <p:cNvPicPr>
            <a:picLocks noChangeAspect="1" noChangeArrowheads="1"/>
          </p:cNvPicPr>
          <p:nvPr/>
        </p:nvPicPr>
        <p:blipFill>
          <a:blip r:embed="rId1" cstate="print"/>
          <a:srcRect/>
          <a:stretch>
            <a:fillRect/>
          </a:stretch>
        </p:blipFill>
        <p:spPr bwMode="auto">
          <a:xfrm>
            <a:off x="125413" y="123825"/>
            <a:ext cx="1493837" cy="360363"/>
          </a:xfrm>
          <a:prstGeom prst="rect">
            <a:avLst/>
          </a:prstGeom>
          <a:noFill/>
          <a:ln w="9525">
            <a:noFill/>
            <a:miter lim="800000"/>
            <a:headEnd/>
            <a:tailEnd/>
          </a:ln>
        </p:spPr>
      </p:pic>
      <p:pic>
        <p:nvPicPr>
          <p:cNvPr id="38916" name="图片 9" descr="PPT模板-02"/>
          <p:cNvPicPr>
            <a:picLocks noChangeAspect="1" noChangeArrowheads="1"/>
          </p:cNvPicPr>
          <p:nvPr/>
        </p:nvPicPr>
        <p:blipFill>
          <a:blip r:embed="rId2" cstate="print"/>
          <a:srcRect t="89198" b="9912"/>
          <a:stretch>
            <a:fillRect/>
          </a:stretch>
        </p:blipFill>
        <p:spPr bwMode="auto">
          <a:xfrm>
            <a:off x="0" y="4803775"/>
            <a:ext cx="9144000" cy="46038"/>
          </a:xfrm>
          <a:prstGeom prst="rect">
            <a:avLst/>
          </a:prstGeom>
          <a:noFill/>
          <a:ln w="9525">
            <a:noFill/>
            <a:miter lim="800000"/>
            <a:headEnd/>
            <a:tailEnd/>
          </a:ln>
        </p:spPr>
      </p:pic>
      <p:sp>
        <p:nvSpPr>
          <p:cNvPr id="38917" name="标题 1"/>
          <p:cNvSpPr txBox="1">
            <a:spLocks noChangeArrowheads="1"/>
          </p:cNvSpPr>
          <p:nvPr/>
        </p:nvSpPr>
        <p:spPr bwMode="auto">
          <a:xfrm>
            <a:off x="1692275" y="339725"/>
            <a:ext cx="5832475" cy="576263"/>
          </a:xfrm>
          <a:prstGeom prst="rect">
            <a:avLst/>
          </a:prstGeom>
          <a:noFill/>
          <a:ln w="9525">
            <a:noFill/>
            <a:miter lim="800000"/>
          </a:ln>
        </p:spPr>
        <p:txBody>
          <a:bodyPr anchor="ctr"/>
          <a:lstStyle/>
          <a:p>
            <a:pPr algn="ctr" defTabSz="685800">
              <a:buFont typeface="Arial" panose="020B0604020202020204" pitchFamily="34" charset="0"/>
              <a:buNone/>
            </a:pPr>
            <a:r>
              <a:rPr lang="en-US" altLang="zh-CN" sz="2800" b="1" dirty="0">
                <a:solidFill>
                  <a:srgbClr val="377D6C"/>
                </a:solidFill>
                <a:latin typeface="思源黑体 CN Normal" pitchFamily="34" charset="-122"/>
                <a:ea typeface="思源黑体 CN Normal" pitchFamily="34" charset="-122"/>
              </a:rPr>
              <a:t>CRO</a:t>
            </a:r>
            <a:r>
              <a:rPr lang="zh-CN" altLang="en-US" sz="2800" b="1" dirty="0">
                <a:solidFill>
                  <a:srgbClr val="377D6C"/>
                </a:solidFill>
                <a:latin typeface="思源黑体 CN Normal" pitchFamily="34" charset="-122"/>
                <a:ea typeface="思源黑体 CN Normal" pitchFamily="34" charset="-122"/>
              </a:rPr>
              <a:t>业务</a:t>
            </a:r>
            <a:endParaRPr lang="zh-CN" altLang="en-US" sz="2800" b="1" dirty="0">
              <a:solidFill>
                <a:srgbClr val="377D6C"/>
              </a:solidFill>
              <a:latin typeface="思源黑体 CN Normal" pitchFamily="34" charset="-122"/>
              <a:ea typeface="思源黑体 CN Normal" pitchFamily="34" charset="-122"/>
            </a:endParaRPr>
          </a:p>
        </p:txBody>
      </p:sp>
      <p:grpSp>
        <p:nvGrpSpPr>
          <p:cNvPr id="24" name="组合 39"/>
          <p:cNvGrpSpPr/>
          <p:nvPr/>
        </p:nvGrpSpPr>
        <p:grpSpPr bwMode="auto">
          <a:xfrm flipV="1">
            <a:off x="6118225" y="1222375"/>
            <a:ext cx="1828800" cy="549275"/>
            <a:chOff x="5246304" y="4593021"/>
            <a:chExt cx="2438687" cy="732476"/>
          </a:xfrm>
          <a:noFill/>
        </p:grpSpPr>
        <p:sp>
          <p:nvSpPr>
            <p:cNvPr id="43" name="椭圆 42"/>
            <p:cNvSpPr/>
            <p:nvPr/>
          </p:nvSpPr>
          <p:spPr>
            <a:xfrm>
              <a:off x="5246304" y="4593021"/>
              <a:ext cx="118547" cy="118551"/>
            </a:xfrm>
            <a:prstGeom prst="ellipse">
              <a:avLst/>
            </a:prstGeom>
            <a:grpFill/>
            <a:ln>
              <a:solidFill>
                <a:srgbClr val="80D6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44" name="任意多边形 43"/>
            <p:cNvSpPr/>
            <p:nvPr/>
          </p:nvSpPr>
          <p:spPr>
            <a:xfrm>
              <a:off x="5335214" y="4686168"/>
              <a:ext cx="2349777" cy="639329"/>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grpFill/>
            <a:ln w="19050">
              <a:solidFill>
                <a:srgbClr val="80D6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grpSp>
        <p:nvGrpSpPr>
          <p:cNvPr id="25" name="组合 42"/>
          <p:cNvGrpSpPr/>
          <p:nvPr/>
        </p:nvGrpSpPr>
        <p:grpSpPr bwMode="auto">
          <a:xfrm flipH="1" flipV="1">
            <a:off x="1114425" y="1225550"/>
            <a:ext cx="1830388" cy="549275"/>
            <a:chOff x="5246304" y="4593021"/>
            <a:chExt cx="2438687" cy="732476"/>
          </a:xfrm>
          <a:noFill/>
        </p:grpSpPr>
        <p:sp>
          <p:nvSpPr>
            <p:cNvPr id="46" name="椭圆 45"/>
            <p:cNvSpPr/>
            <p:nvPr/>
          </p:nvSpPr>
          <p:spPr>
            <a:xfrm>
              <a:off x="5246304" y="4593021"/>
              <a:ext cx="118444" cy="118551"/>
            </a:xfrm>
            <a:prstGeom prst="ellipse">
              <a:avLst/>
            </a:prstGeom>
            <a:grpFill/>
            <a:ln>
              <a:solidFill>
                <a:srgbClr val="80D6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47" name="任意多边形 46"/>
            <p:cNvSpPr/>
            <p:nvPr/>
          </p:nvSpPr>
          <p:spPr>
            <a:xfrm>
              <a:off x="5335137" y="4686168"/>
              <a:ext cx="2349854" cy="639329"/>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grpFill/>
            <a:ln w="19050">
              <a:solidFill>
                <a:srgbClr val="80D6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grpSp>
        <p:nvGrpSpPr>
          <p:cNvPr id="38924" name="组合 45"/>
          <p:cNvGrpSpPr/>
          <p:nvPr/>
        </p:nvGrpSpPr>
        <p:grpSpPr bwMode="auto">
          <a:xfrm>
            <a:off x="771525" y="1277938"/>
            <a:ext cx="1804988" cy="523875"/>
            <a:chOff x="1503794" y="1618999"/>
            <a:chExt cx="1885978" cy="697338"/>
          </a:xfrm>
        </p:grpSpPr>
        <p:grpSp>
          <p:nvGrpSpPr>
            <p:cNvPr id="27" name="Group 32"/>
            <p:cNvGrpSpPr>
              <a:grpSpLocks noChangeAspect="1"/>
            </p:cNvGrpSpPr>
            <p:nvPr/>
          </p:nvGrpSpPr>
          <p:grpSpPr bwMode="auto">
            <a:xfrm>
              <a:off x="1503794" y="1681982"/>
              <a:ext cx="354115" cy="230585"/>
              <a:chOff x="3798" y="2129"/>
              <a:chExt cx="86" cy="56"/>
            </a:xfrm>
            <a:solidFill>
              <a:srgbClr val="FFB850"/>
            </a:solidFill>
            <a:effectLst/>
          </p:grpSpPr>
          <p:sp>
            <p:nvSpPr>
              <p:cNvPr id="51" name="Freeform 33"/>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52" name="Freeform 34"/>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53" name="Freeform 35"/>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54" name="Freeform 36"/>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55" name="Freeform 37"/>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56" name="Freeform 38"/>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57" name="Freeform 39"/>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58" name="Freeform 40"/>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59" name="Freeform 41"/>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60" name="Freeform 42"/>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61" name="Freeform 43"/>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62" name="Freeform 44"/>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63" name="Freeform 45"/>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64" name="Freeform 46"/>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grpSp>
        <p:sp>
          <p:nvSpPr>
            <p:cNvPr id="38937" name="文本框 96"/>
            <p:cNvSpPr txBox="1">
              <a:spLocks noChangeArrowheads="1"/>
            </p:cNvSpPr>
            <p:nvPr/>
          </p:nvSpPr>
          <p:spPr bwMode="auto">
            <a:xfrm>
              <a:off x="1783515" y="1618999"/>
              <a:ext cx="1606257" cy="697338"/>
            </a:xfrm>
            <a:prstGeom prst="rect">
              <a:avLst/>
            </a:prstGeom>
            <a:noFill/>
            <a:ln w="9525">
              <a:noFill/>
              <a:miter lim="800000"/>
            </a:ln>
          </p:spPr>
          <p:txBody>
            <a:bodyPr>
              <a:spAutoFit/>
            </a:bodyPr>
            <a:lstStyle/>
            <a:p>
              <a:r>
                <a:rPr lang="en-US" altLang="zh-CN" sz="1400" b="1" dirty="0">
                  <a:solidFill>
                    <a:srgbClr val="377D6C"/>
                  </a:solidFill>
                  <a:latin typeface="思源黑体 CN Normal" pitchFamily="34" charset="-122"/>
                  <a:ea typeface="思源黑体 CN Normal" pitchFamily="34" charset="-122"/>
                </a:rPr>
                <a:t>293</a:t>
              </a:r>
              <a:r>
                <a:rPr lang="zh-CN" altLang="en-US" sz="1400" b="1" dirty="0">
                  <a:solidFill>
                    <a:srgbClr val="377D6C"/>
                  </a:solidFill>
                  <a:latin typeface="思源黑体 CN Normal" pitchFamily="34" charset="-122"/>
                  <a:ea typeface="思源黑体 CN Normal" pitchFamily="34" charset="-122"/>
                </a:rPr>
                <a:t>细胞快速瞬时表达技术平台</a:t>
              </a:r>
              <a:endParaRPr lang="zh-CN" altLang="en-US" sz="1400" b="1" dirty="0">
                <a:solidFill>
                  <a:srgbClr val="377D6C"/>
                </a:solidFill>
                <a:latin typeface="思源黑体 CN Normal" pitchFamily="34" charset="-122"/>
                <a:ea typeface="思源黑体 CN Normal" pitchFamily="34" charset="-122"/>
              </a:endParaRPr>
            </a:p>
          </p:txBody>
        </p:sp>
      </p:grpSp>
      <p:grpSp>
        <p:nvGrpSpPr>
          <p:cNvPr id="38976" name="组合 62"/>
          <p:cNvGrpSpPr/>
          <p:nvPr/>
        </p:nvGrpSpPr>
        <p:grpSpPr bwMode="auto">
          <a:xfrm>
            <a:off x="6138863" y="3530600"/>
            <a:ext cx="1828800" cy="549275"/>
            <a:chOff x="5246304" y="4593021"/>
            <a:chExt cx="2438687" cy="732476"/>
          </a:xfrm>
          <a:noFill/>
        </p:grpSpPr>
        <p:sp>
          <p:nvSpPr>
            <p:cNvPr id="66" name="椭圆 65"/>
            <p:cNvSpPr/>
            <p:nvPr/>
          </p:nvSpPr>
          <p:spPr>
            <a:xfrm>
              <a:off x="5246304" y="4593021"/>
              <a:ext cx="118547" cy="118551"/>
            </a:xfrm>
            <a:prstGeom prst="ellipse">
              <a:avLst/>
            </a:prstGeom>
            <a:grpFill/>
            <a:ln>
              <a:solidFill>
                <a:srgbClr val="80D6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67" name="任意多边形 66"/>
            <p:cNvSpPr/>
            <p:nvPr/>
          </p:nvSpPr>
          <p:spPr>
            <a:xfrm>
              <a:off x="5335214" y="4686168"/>
              <a:ext cx="2349777" cy="639329"/>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grpFill/>
            <a:ln w="19050">
              <a:solidFill>
                <a:srgbClr val="80D6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grpSp>
        <p:nvGrpSpPr>
          <p:cNvPr id="38977" name="组合 65"/>
          <p:cNvGrpSpPr/>
          <p:nvPr/>
        </p:nvGrpSpPr>
        <p:grpSpPr bwMode="auto">
          <a:xfrm flipH="1">
            <a:off x="1122363" y="3530600"/>
            <a:ext cx="1828800" cy="549275"/>
            <a:chOff x="5246304" y="4593021"/>
            <a:chExt cx="2438687" cy="732476"/>
          </a:xfrm>
          <a:noFill/>
        </p:grpSpPr>
        <p:sp>
          <p:nvSpPr>
            <p:cNvPr id="69" name="椭圆 68"/>
            <p:cNvSpPr/>
            <p:nvPr/>
          </p:nvSpPr>
          <p:spPr>
            <a:xfrm>
              <a:off x="5246304" y="4593021"/>
              <a:ext cx="118547" cy="118551"/>
            </a:xfrm>
            <a:prstGeom prst="ellipse">
              <a:avLst/>
            </a:prstGeom>
            <a:grpFill/>
            <a:ln>
              <a:solidFill>
                <a:srgbClr val="80D6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70" name="任意多边形 69"/>
            <p:cNvSpPr/>
            <p:nvPr/>
          </p:nvSpPr>
          <p:spPr>
            <a:xfrm>
              <a:off x="5335214" y="4686168"/>
              <a:ext cx="2349777" cy="639329"/>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grpFill/>
            <a:ln w="19050">
              <a:solidFill>
                <a:srgbClr val="80D6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grpSp>
        <p:nvGrpSpPr>
          <p:cNvPr id="38927" name="组合 68"/>
          <p:cNvGrpSpPr/>
          <p:nvPr/>
        </p:nvGrpSpPr>
        <p:grpSpPr bwMode="auto">
          <a:xfrm>
            <a:off x="739775" y="3540125"/>
            <a:ext cx="1922463" cy="523875"/>
            <a:chOff x="1524748" y="4509914"/>
            <a:chExt cx="2101939" cy="697337"/>
          </a:xfrm>
        </p:grpSpPr>
        <p:grpSp>
          <p:nvGrpSpPr>
            <p:cNvPr id="38979" name="Group 20"/>
            <p:cNvGrpSpPr>
              <a:grpSpLocks noChangeAspect="1"/>
            </p:cNvGrpSpPr>
            <p:nvPr/>
          </p:nvGrpSpPr>
          <p:grpSpPr bwMode="auto">
            <a:xfrm>
              <a:off x="1524748" y="4577163"/>
              <a:ext cx="335173" cy="267232"/>
              <a:chOff x="3899" y="2225"/>
              <a:chExt cx="74" cy="59"/>
            </a:xfrm>
            <a:solidFill>
              <a:srgbClr val="01ACBE"/>
            </a:solidFill>
            <a:effectLst/>
          </p:grpSpPr>
          <p:sp>
            <p:nvSpPr>
              <p:cNvPr id="74"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75"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76"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77"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grpSp>
        <p:sp>
          <p:nvSpPr>
            <p:cNvPr id="38935" name="文本框 100"/>
            <p:cNvSpPr txBox="1">
              <a:spLocks noChangeArrowheads="1"/>
            </p:cNvSpPr>
            <p:nvPr/>
          </p:nvSpPr>
          <p:spPr bwMode="auto">
            <a:xfrm>
              <a:off x="1893283" y="4509914"/>
              <a:ext cx="1733404" cy="697337"/>
            </a:xfrm>
            <a:prstGeom prst="rect">
              <a:avLst/>
            </a:prstGeom>
            <a:noFill/>
            <a:ln w="9525">
              <a:noFill/>
              <a:miter lim="800000"/>
            </a:ln>
          </p:spPr>
          <p:txBody>
            <a:bodyPr>
              <a:spAutoFit/>
            </a:bodyPr>
            <a:lstStyle/>
            <a:p>
              <a:r>
                <a:rPr lang="zh-CN" altLang="en-US" sz="1400" b="1" dirty="0">
                  <a:solidFill>
                    <a:srgbClr val="377D6C"/>
                  </a:solidFill>
                  <a:latin typeface="思源黑体 CN Normal" pitchFamily="34" charset="-122"/>
                  <a:ea typeface="思源黑体 CN Normal" pitchFamily="34" charset="-122"/>
                </a:rPr>
                <a:t>昆虫细胞</a:t>
              </a:r>
              <a:r>
                <a:rPr lang="en-US" altLang="zh-CN" sz="1400" b="1" dirty="0">
                  <a:solidFill>
                    <a:srgbClr val="377D6C"/>
                  </a:solidFill>
                  <a:latin typeface="思源黑体 CN Normal" pitchFamily="34" charset="-122"/>
                  <a:ea typeface="思源黑体 CN Normal" pitchFamily="34" charset="-122"/>
                </a:rPr>
                <a:t>/</a:t>
              </a:r>
              <a:r>
                <a:rPr lang="zh-CN" altLang="en-US" sz="1400" b="1" dirty="0">
                  <a:solidFill>
                    <a:srgbClr val="377D6C"/>
                  </a:solidFill>
                  <a:latin typeface="思源黑体 CN Normal" pitchFamily="34" charset="-122"/>
                  <a:ea typeface="思源黑体 CN Normal" pitchFamily="34" charset="-122"/>
                </a:rPr>
                <a:t>杆状病毒表达技术平台</a:t>
              </a:r>
              <a:endParaRPr lang="zh-CN" altLang="en-US" sz="1400" b="1" dirty="0">
                <a:solidFill>
                  <a:srgbClr val="377D6C"/>
                </a:solidFill>
                <a:latin typeface="思源黑体 CN Normal" pitchFamily="34" charset="-122"/>
                <a:ea typeface="思源黑体 CN Normal" pitchFamily="34" charset="-122"/>
              </a:endParaRPr>
            </a:p>
          </p:txBody>
        </p:sp>
      </p:grpSp>
      <p:grpSp>
        <p:nvGrpSpPr>
          <p:cNvPr id="38928" name="组合 75"/>
          <p:cNvGrpSpPr/>
          <p:nvPr/>
        </p:nvGrpSpPr>
        <p:grpSpPr bwMode="auto">
          <a:xfrm>
            <a:off x="6681792" y="1285875"/>
            <a:ext cx="2138564" cy="523875"/>
            <a:chOff x="8908040" y="1629594"/>
            <a:chExt cx="2545407" cy="697787"/>
          </a:xfrm>
        </p:grpSpPr>
        <p:grpSp>
          <p:nvGrpSpPr>
            <p:cNvPr id="38981" name="Group 13"/>
            <p:cNvGrpSpPr>
              <a:grpSpLocks noChangeAspect="1"/>
            </p:cNvGrpSpPr>
            <p:nvPr/>
          </p:nvGrpSpPr>
          <p:grpSpPr bwMode="auto">
            <a:xfrm>
              <a:off x="8908040" y="1667664"/>
              <a:ext cx="339700" cy="267232"/>
              <a:chOff x="3996" y="2321"/>
              <a:chExt cx="75" cy="59"/>
            </a:xfrm>
            <a:solidFill>
              <a:srgbClr val="E87071"/>
            </a:solidFill>
            <a:effectLst/>
          </p:grpSpPr>
          <p:sp>
            <p:nvSpPr>
              <p:cNvPr id="81"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82" name="Freeform 15"/>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83" name="Freeform 16"/>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sp>
            <p:nvSpPr>
              <p:cNvPr id="84"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solidFill>
                <a:srgbClr val="327060"/>
              </a:solidFill>
              <a:ln>
                <a:noFill/>
              </a:ln>
            </p:spPr>
            <p:txBody>
              <a:bodyPr lIns="68580" tIns="34290" rIns="68580" bIns="34290"/>
              <a:lstStyle/>
              <a:p>
                <a:pPr>
                  <a:defRPr/>
                </a:pPr>
                <a:endParaRPr lang="zh-CN" altLang="en-US" sz="1015">
                  <a:solidFill>
                    <a:srgbClr val="3E8E7B"/>
                  </a:solidFill>
                  <a:latin typeface="思源黑体 CN Normal" pitchFamily="34" charset="-122"/>
                  <a:ea typeface="思源黑体 CN Normal" pitchFamily="34" charset="-122"/>
                </a:endParaRPr>
              </a:p>
            </p:txBody>
          </p:sp>
        </p:grpSp>
        <p:sp>
          <p:nvSpPr>
            <p:cNvPr id="38933" name="文本框 102"/>
            <p:cNvSpPr txBox="1">
              <a:spLocks noChangeArrowheads="1"/>
            </p:cNvSpPr>
            <p:nvPr/>
          </p:nvSpPr>
          <p:spPr bwMode="auto">
            <a:xfrm>
              <a:off x="9281872" y="1629594"/>
              <a:ext cx="2171575" cy="697787"/>
            </a:xfrm>
            <a:prstGeom prst="rect">
              <a:avLst/>
            </a:prstGeom>
            <a:noFill/>
            <a:ln w="9525">
              <a:noFill/>
              <a:miter lim="800000"/>
            </a:ln>
          </p:spPr>
          <p:txBody>
            <a:bodyPr wrap="square">
              <a:spAutoFit/>
            </a:bodyPr>
            <a:lstStyle/>
            <a:p>
              <a:r>
                <a:rPr lang="en-US" altLang="zh-CN" sz="1400" b="1" dirty="0">
                  <a:solidFill>
                    <a:srgbClr val="377D6C"/>
                  </a:solidFill>
                  <a:latin typeface="思源黑体 CN Normal" pitchFamily="34" charset="-122"/>
                  <a:ea typeface="思源黑体 CN Normal" pitchFamily="34" charset="-122"/>
                </a:rPr>
                <a:t>CHO</a:t>
              </a:r>
              <a:r>
                <a:rPr lang="zh-CN" altLang="en-US" sz="1400" b="1" dirty="0">
                  <a:solidFill>
                    <a:srgbClr val="377D6C"/>
                  </a:solidFill>
                  <a:latin typeface="思源黑体 CN Normal" pitchFamily="34" charset="-122"/>
                  <a:ea typeface="思源黑体 CN Normal" pitchFamily="34" charset="-122"/>
                </a:rPr>
                <a:t>细胞稳定表达技术平台</a:t>
              </a:r>
              <a:endParaRPr lang="zh-CN" altLang="en-US" sz="1400" b="1" dirty="0">
                <a:solidFill>
                  <a:srgbClr val="377D6C"/>
                </a:solidFill>
                <a:latin typeface="思源黑体 CN Normal" pitchFamily="34" charset="-122"/>
                <a:ea typeface="思源黑体 CN Normal" pitchFamily="34" charset="-122"/>
              </a:endParaRPr>
            </a:p>
          </p:txBody>
        </p:sp>
      </p:grpSp>
      <p:grpSp>
        <p:nvGrpSpPr>
          <p:cNvPr id="38929" name="组合 82"/>
          <p:cNvGrpSpPr/>
          <p:nvPr/>
        </p:nvGrpSpPr>
        <p:grpSpPr bwMode="auto">
          <a:xfrm>
            <a:off x="6681789" y="3540125"/>
            <a:ext cx="1706529" cy="523875"/>
            <a:chOff x="8984997" y="4509914"/>
            <a:chExt cx="2248360" cy="697337"/>
          </a:xfrm>
        </p:grpSpPr>
        <p:grpSp>
          <p:nvGrpSpPr>
            <p:cNvPr id="38984" name="Group 27"/>
            <p:cNvGrpSpPr>
              <a:grpSpLocks noChangeAspect="1"/>
            </p:cNvGrpSpPr>
            <p:nvPr/>
          </p:nvGrpSpPr>
          <p:grpSpPr bwMode="auto">
            <a:xfrm>
              <a:off x="8984997" y="4518199"/>
              <a:ext cx="303918" cy="333814"/>
              <a:chOff x="3811" y="2125"/>
              <a:chExt cx="61" cy="67"/>
            </a:xfrm>
            <a:solidFill>
              <a:srgbClr val="653C76"/>
            </a:solidFill>
            <a:effectLst/>
          </p:grpSpPr>
          <p:sp>
            <p:nvSpPr>
              <p:cNvPr id="88"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solidFill>
                <a:srgbClr val="327060"/>
              </a:solidFill>
              <a:ln>
                <a:noFill/>
              </a:ln>
            </p:spPr>
            <p:txBody>
              <a:bodyPr lIns="68580" tIns="34290" rIns="68580" bIns="34290"/>
              <a:lstStyle/>
              <a:p>
                <a:pPr>
                  <a:defRPr/>
                </a:pPr>
                <a:endParaRPr lang="zh-CN" altLang="en-US" sz="1400">
                  <a:solidFill>
                    <a:srgbClr val="3E8E7B"/>
                  </a:solidFill>
                  <a:latin typeface="思源黑体 CN Normal" pitchFamily="34" charset="-122"/>
                  <a:ea typeface="思源黑体 CN Normal" pitchFamily="34" charset="-122"/>
                </a:endParaRPr>
              </a:p>
            </p:txBody>
          </p:sp>
          <p:sp>
            <p:nvSpPr>
              <p:cNvPr id="89" name="Oval 29"/>
              <p:cNvSpPr>
                <a:spLocks noChangeArrowheads="1"/>
              </p:cNvSpPr>
              <p:nvPr/>
            </p:nvSpPr>
            <p:spPr bwMode="auto">
              <a:xfrm>
                <a:off x="3835" y="2149"/>
                <a:ext cx="13" cy="14"/>
              </a:xfrm>
              <a:prstGeom prst="ellipse">
                <a:avLst/>
              </a:prstGeom>
              <a:solidFill>
                <a:srgbClr val="327060"/>
              </a:solidFill>
              <a:ln>
                <a:noFill/>
              </a:ln>
            </p:spPr>
            <p:txBody>
              <a:bodyPr lIns="68580" tIns="34290" rIns="68580" bIns="34290"/>
              <a:lstStyle/>
              <a:p>
                <a:pPr>
                  <a:defRPr/>
                </a:pPr>
                <a:endParaRPr lang="zh-CN" altLang="en-US" sz="1400">
                  <a:solidFill>
                    <a:srgbClr val="3E8E7B"/>
                  </a:solidFill>
                  <a:latin typeface="思源黑体 CN Normal" pitchFamily="34" charset="-122"/>
                  <a:ea typeface="思源黑体 CN Normal" pitchFamily="34" charset="-122"/>
                </a:endParaRPr>
              </a:p>
            </p:txBody>
          </p:sp>
        </p:grpSp>
        <p:sp>
          <p:nvSpPr>
            <p:cNvPr id="38931" name="文本框 104"/>
            <p:cNvSpPr txBox="1">
              <a:spLocks noChangeArrowheads="1"/>
            </p:cNvSpPr>
            <p:nvPr/>
          </p:nvSpPr>
          <p:spPr bwMode="auto">
            <a:xfrm>
              <a:off x="9341490" y="4509914"/>
              <a:ext cx="1891867" cy="697337"/>
            </a:xfrm>
            <a:prstGeom prst="rect">
              <a:avLst/>
            </a:prstGeom>
            <a:noFill/>
            <a:ln w="9525">
              <a:noFill/>
              <a:miter lim="800000"/>
            </a:ln>
          </p:spPr>
          <p:txBody>
            <a:bodyPr wrap="square">
              <a:spAutoFit/>
            </a:bodyPr>
            <a:lstStyle/>
            <a:p>
              <a:r>
                <a:rPr lang="zh-CN" altLang="en-US" sz="1400" b="1" dirty="0">
                  <a:solidFill>
                    <a:srgbClr val="377D6C"/>
                  </a:solidFill>
                  <a:latin typeface="思源黑体 CN Normal" pitchFamily="34" charset="-122"/>
                  <a:ea typeface="思源黑体 CN Normal" pitchFamily="34" charset="-122"/>
                </a:rPr>
                <a:t>大肠杆菌表达技术平台</a:t>
              </a:r>
              <a:endParaRPr lang="zh-CN" altLang="en-US" sz="1400" b="1" dirty="0">
                <a:solidFill>
                  <a:srgbClr val="377D6C"/>
                </a:solidFill>
                <a:latin typeface="思源黑体 CN Normal" pitchFamily="34" charset="-122"/>
                <a:ea typeface="思源黑体 CN Normal" pitchFamily="34" charset="-122"/>
              </a:endParaRPr>
            </a:p>
          </p:txBody>
        </p:sp>
      </p:grpSp>
      <p:pic>
        <p:nvPicPr>
          <p:cNvPr id="90" name="图片 89" descr="图片4.png"/>
          <p:cNvPicPr>
            <a:picLocks noChangeAspect="1"/>
          </p:cNvPicPr>
          <p:nvPr/>
        </p:nvPicPr>
        <p:blipFill>
          <a:blip r:embed="rId3" cstate="print"/>
          <a:stretch>
            <a:fillRect/>
          </a:stretch>
        </p:blipFill>
        <p:spPr>
          <a:xfrm>
            <a:off x="2699844" y="915612"/>
            <a:ext cx="4228035" cy="4104342"/>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29"/>
          <p:cNvSpPr txBox="1">
            <a:spLocks noChangeArrowheads="1"/>
          </p:cNvSpPr>
          <p:nvPr/>
        </p:nvSpPr>
        <p:spPr bwMode="auto">
          <a:xfrm>
            <a:off x="6804025" y="4867275"/>
            <a:ext cx="2303463" cy="214313"/>
          </a:xfrm>
          <a:prstGeom prst="rect">
            <a:avLst/>
          </a:prstGeom>
          <a:noFill/>
          <a:ln w="9525">
            <a:noFill/>
            <a:miter lim="800000"/>
          </a:ln>
        </p:spPr>
        <p:txBody>
          <a:bodyPr>
            <a:spAutoFit/>
          </a:bodyPr>
          <a:lstStyle/>
          <a:p>
            <a:pPr algn="r" eaLnBrk="0" hangingPunct="0"/>
            <a:r>
              <a:rPr lang="en-US" altLang="zh-CN" sz="800">
                <a:solidFill>
                  <a:srgbClr val="808080"/>
                </a:solidFill>
                <a:latin typeface="Poppins" pitchFamily="2" charset="0"/>
                <a:ea typeface="微软雅黑" panose="020B0503020204020204" pitchFamily="34" charset="-122"/>
              </a:rPr>
              <a:t>Sino Biological Inc.</a:t>
            </a:r>
            <a:endParaRPr lang="en-US" altLang="zh-CN" sz="800">
              <a:solidFill>
                <a:srgbClr val="808080"/>
              </a:solidFill>
              <a:latin typeface="Poppins" pitchFamily="2" charset="0"/>
              <a:ea typeface="微软雅黑" panose="020B0503020204020204" pitchFamily="34" charset="-122"/>
            </a:endParaRPr>
          </a:p>
        </p:txBody>
      </p:sp>
      <p:pic>
        <p:nvPicPr>
          <p:cNvPr id="39939" name="Picture 2" descr="D:\桌面\新logo-黑.png"/>
          <p:cNvPicPr>
            <a:picLocks noChangeAspect="1" noChangeArrowheads="1"/>
          </p:cNvPicPr>
          <p:nvPr/>
        </p:nvPicPr>
        <p:blipFill>
          <a:blip r:embed="rId1" cstate="print"/>
          <a:srcRect/>
          <a:stretch>
            <a:fillRect/>
          </a:stretch>
        </p:blipFill>
        <p:spPr bwMode="auto">
          <a:xfrm>
            <a:off x="125413" y="123825"/>
            <a:ext cx="1493837" cy="360363"/>
          </a:xfrm>
          <a:prstGeom prst="rect">
            <a:avLst/>
          </a:prstGeom>
          <a:noFill/>
          <a:ln w="9525">
            <a:noFill/>
            <a:miter lim="800000"/>
            <a:headEnd/>
            <a:tailEnd/>
          </a:ln>
        </p:spPr>
      </p:pic>
      <p:pic>
        <p:nvPicPr>
          <p:cNvPr id="39940" name="图片 9" descr="PPT模板-02"/>
          <p:cNvPicPr>
            <a:picLocks noChangeAspect="1" noChangeArrowheads="1"/>
          </p:cNvPicPr>
          <p:nvPr/>
        </p:nvPicPr>
        <p:blipFill>
          <a:blip r:embed="rId2" cstate="print"/>
          <a:srcRect t="89198" b="9912"/>
          <a:stretch>
            <a:fillRect/>
          </a:stretch>
        </p:blipFill>
        <p:spPr bwMode="auto">
          <a:xfrm>
            <a:off x="0" y="4803775"/>
            <a:ext cx="9144000" cy="46038"/>
          </a:xfrm>
          <a:prstGeom prst="rect">
            <a:avLst/>
          </a:prstGeom>
          <a:noFill/>
          <a:ln w="9525">
            <a:noFill/>
            <a:miter lim="800000"/>
            <a:headEnd/>
            <a:tailEnd/>
          </a:ln>
        </p:spPr>
      </p:pic>
      <p:sp>
        <p:nvSpPr>
          <p:cNvPr id="39941" name="标题 1"/>
          <p:cNvSpPr txBox="1">
            <a:spLocks noChangeArrowheads="1"/>
          </p:cNvSpPr>
          <p:nvPr/>
        </p:nvSpPr>
        <p:spPr bwMode="auto">
          <a:xfrm>
            <a:off x="1692275" y="339725"/>
            <a:ext cx="5832475" cy="576263"/>
          </a:xfrm>
          <a:prstGeom prst="rect">
            <a:avLst/>
          </a:prstGeom>
          <a:noFill/>
          <a:ln w="9525">
            <a:noFill/>
            <a:miter lim="800000"/>
          </a:ln>
        </p:spPr>
        <p:txBody>
          <a:bodyPr anchor="ctr"/>
          <a:lstStyle/>
          <a:p>
            <a:pPr algn="ctr" defTabSz="685800">
              <a:buFont typeface="Arial" panose="020B0604020202020204" pitchFamily="34" charset="0"/>
              <a:buNone/>
            </a:pPr>
            <a:r>
              <a:rPr lang="en-US" altLang="zh-CN" sz="2800" b="1" dirty="0">
                <a:solidFill>
                  <a:srgbClr val="377D6C"/>
                </a:solidFill>
                <a:latin typeface="思源黑体 CN Normal" pitchFamily="34" charset="-122"/>
                <a:ea typeface="思源黑体 CN Normal" pitchFamily="34" charset="-122"/>
              </a:rPr>
              <a:t>CRO</a:t>
            </a:r>
            <a:r>
              <a:rPr lang="zh-CN" altLang="en-US" sz="2800" b="1" dirty="0">
                <a:solidFill>
                  <a:srgbClr val="377D6C"/>
                </a:solidFill>
                <a:latin typeface="思源黑体 CN Normal" pitchFamily="34" charset="-122"/>
                <a:ea typeface="思源黑体 CN Normal" pitchFamily="34" charset="-122"/>
              </a:rPr>
              <a:t>业务</a:t>
            </a:r>
            <a:endParaRPr lang="zh-CN" altLang="en-US" sz="2800" b="1" dirty="0">
              <a:solidFill>
                <a:srgbClr val="377D6C"/>
              </a:solidFill>
              <a:latin typeface="思源黑体 CN Normal" pitchFamily="34" charset="-122"/>
              <a:ea typeface="思源黑体 CN Normal" pitchFamily="34" charset="-122"/>
            </a:endParaRPr>
          </a:p>
        </p:txBody>
      </p:sp>
      <p:grpSp>
        <p:nvGrpSpPr>
          <p:cNvPr id="39942" name="组合 93"/>
          <p:cNvGrpSpPr/>
          <p:nvPr/>
        </p:nvGrpSpPr>
        <p:grpSpPr bwMode="auto">
          <a:xfrm>
            <a:off x="6572250" y="1250950"/>
            <a:ext cx="1338263" cy="1454150"/>
            <a:chOff x="1645923" y="1347071"/>
            <a:chExt cx="1784260" cy="1939047"/>
          </a:xfrm>
        </p:grpSpPr>
        <p:sp>
          <p:nvSpPr>
            <p:cNvPr id="7" name="矩形 6"/>
            <p:cNvSpPr/>
            <p:nvPr/>
          </p:nvSpPr>
          <p:spPr>
            <a:xfrm flipV="1">
              <a:off x="1645923" y="1347071"/>
              <a:ext cx="1784260" cy="20533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8" name="矩形 7"/>
            <p:cNvSpPr/>
            <p:nvPr/>
          </p:nvSpPr>
          <p:spPr>
            <a:xfrm>
              <a:off x="1645923" y="3080783"/>
              <a:ext cx="1784260" cy="205335"/>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9" name="矩形 8"/>
            <p:cNvSpPr/>
            <p:nvPr/>
          </p:nvSpPr>
          <p:spPr>
            <a:xfrm>
              <a:off x="1645923" y="1505836"/>
              <a:ext cx="1784260" cy="16066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0" name="矩形 9"/>
            <p:cNvSpPr/>
            <p:nvPr/>
          </p:nvSpPr>
          <p:spPr>
            <a:xfrm>
              <a:off x="1645923" y="2964355"/>
              <a:ext cx="1784260" cy="129129"/>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1" name="矩形 10"/>
            <p:cNvSpPr/>
            <p:nvPr/>
          </p:nvSpPr>
          <p:spPr>
            <a:xfrm flipV="1">
              <a:off x="1645923" y="1543940"/>
              <a:ext cx="1784260" cy="129128"/>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2" name="矩形 11"/>
            <p:cNvSpPr/>
            <p:nvPr/>
          </p:nvSpPr>
          <p:spPr>
            <a:xfrm>
              <a:off x="1654389" y="1651899"/>
              <a:ext cx="1773677" cy="1329390"/>
            </a:xfrm>
            <a:prstGeom prst="rect">
              <a:avLst/>
            </a:prstGeom>
            <a:solidFill>
              <a:srgbClr val="3E8E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pic>
        <p:nvPicPr>
          <p:cNvPr id="39943" name="图片 12"/>
          <p:cNvPicPr/>
          <p:nvPr/>
        </p:nvPicPr>
        <p:blipFill>
          <a:blip r:embed="rId3" cstate="print">
            <a:grayscl/>
          </a:blip>
          <a:srcRect r="72279"/>
          <a:stretch>
            <a:fillRect/>
          </a:stretch>
        </p:blipFill>
        <p:spPr bwMode="auto">
          <a:xfrm>
            <a:off x="7735888" y="1062038"/>
            <a:ext cx="177800" cy="1831975"/>
          </a:xfrm>
          <a:prstGeom prst="rect">
            <a:avLst/>
          </a:prstGeom>
          <a:noFill/>
          <a:ln w="9525">
            <a:noFill/>
            <a:miter lim="800000"/>
            <a:headEnd/>
            <a:tailEnd/>
          </a:ln>
        </p:spPr>
      </p:pic>
      <p:pic>
        <p:nvPicPr>
          <p:cNvPr id="39944" name="图片 13"/>
          <p:cNvPicPr>
            <a:picLocks noChangeAspect="1"/>
          </p:cNvPicPr>
          <p:nvPr/>
        </p:nvPicPr>
        <p:blipFill>
          <a:blip r:embed="rId4" cstate="print">
            <a:grayscl/>
          </a:blip>
          <a:srcRect l="72279"/>
          <a:stretch>
            <a:fillRect/>
          </a:stretch>
        </p:blipFill>
        <p:spPr bwMode="auto">
          <a:xfrm>
            <a:off x="6572250" y="1062038"/>
            <a:ext cx="174625" cy="1833562"/>
          </a:xfrm>
          <a:prstGeom prst="rect">
            <a:avLst/>
          </a:prstGeom>
          <a:noFill/>
          <a:ln w="9525">
            <a:noFill/>
            <a:miter lim="800000"/>
            <a:headEnd/>
            <a:tailEnd/>
          </a:ln>
        </p:spPr>
      </p:pic>
      <p:grpSp>
        <p:nvGrpSpPr>
          <p:cNvPr id="39945" name="组合 102"/>
          <p:cNvGrpSpPr/>
          <p:nvPr/>
        </p:nvGrpSpPr>
        <p:grpSpPr bwMode="auto">
          <a:xfrm>
            <a:off x="1235075" y="1250950"/>
            <a:ext cx="1338263" cy="1454150"/>
            <a:chOff x="1645923" y="1347071"/>
            <a:chExt cx="1784260" cy="1939047"/>
          </a:xfrm>
        </p:grpSpPr>
        <p:sp>
          <p:nvSpPr>
            <p:cNvPr id="16" name="矩形 15"/>
            <p:cNvSpPr/>
            <p:nvPr/>
          </p:nvSpPr>
          <p:spPr>
            <a:xfrm flipV="1">
              <a:off x="1645923" y="1347071"/>
              <a:ext cx="1784260" cy="20533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7" name="矩形 16"/>
            <p:cNvSpPr/>
            <p:nvPr/>
          </p:nvSpPr>
          <p:spPr>
            <a:xfrm>
              <a:off x="1645923" y="3080783"/>
              <a:ext cx="1784260" cy="205335"/>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8" name="矩形 17"/>
            <p:cNvSpPr/>
            <p:nvPr/>
          </p:nvSpPr>
          <p:spPr>
            <a:xfrm>
              <a:off x="1645923" y="1505836"/>
              <a:ext cx="1784260" cy="16066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9" name="矩形 18"/>
            <p:cNvSpPr/>
            <p:nvPr/>
          </p:nvSpPr>
          <p:spPr>
            <a:xfrm>
              <a:off x="1645923" y="2964355"/>
              <a:ext cx="1784260" cy="129129"/>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20" name="矩形 19"/>
            <p:cNvSpPr/>
            <p:nvPr/>
          </p:nvSpPr>
          <p:spPr>
            <a:xfrm flipV="1">
              <a:off x="1645923" y="1543940"/>
              <a:ext cx="1784260" cy="129128"/>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21" name="矩形 20"/>
            <p:cNvSpPr/>
            <p:nvPr/>
          </p:nvSpPr>
          <p:spPr>
            <a:xfrm>
              <a:off x="1654389" y="1651899"/>
              <a:ext cx="1773677" cy="1329390"/>
            </a:xfrm>
            <a:prstGeom prst="rect">
              <a:avLst/>
            </a:pr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pic>
        <p:nvPicPr>
          <p:cNvPr id="39946" name="图片 21"/>
          <p:cNvPicPr/>
          <p:nvPr/>
        </p:nvPicPr>
        <p:blipFill>
          <a:blip r:embed="rId3" cstate="print">
            <a:grayscl/>
          </a:blip>
          <a:srcRect r="72279"/>
          <a:stretch>
            <a:fillRect/>
          </a:stretch>
        </p:blipFill>
        <p:spPr bwMode="auto">
          <a:xfrm>
            <a:off x="2401888" y="1106488"/>
            <a:ext cx="176212" cy="1831975"/>
          </a:xfrm>
          <a:prstGeom prst="rect">
            <a:avLst/>
          </a:prstGeom>
          <a:noFill/>
          <a:ln w="9525">
            <a:noFill/>
            <a:miter lim="800000"/>
            <a:headEnd/>
            <a:tailEnd/>
          </a:ln>
        </p:spPr>
      </p:pic>
      <p:pic>
        <p:nvPicPr>
          <p:cNvPr id="39947" name="图片 22"/>
          <p:cNvPicPr>
            <a:picLocks noChangeAspect="1"/>
          </p:cNvPicPr>
          <p:nvPr/>
        </p:nvPicPr>
        <p:blipFill>
          <a:blip r:embed="rId4" cstate="print">
            <a:grayscl/>
          </a:blip>
          <a:srcRect l="72279"/>
          <a:stretch>
            <a:fillRect/>
          </a:stretch>
        </p:blipFill>
        <p:spPr bwMode="auto">
          <a:xfrm>
            <a:off x="1235075" y="1062038"/>
            <a:ext cx="174625" cy="1833562"/>
          </a:xfrm>
          <a:prstGeom prst="rect">
            <a:avLst/>
          </a:prstGeom>
          <a:noFill/>
          <a:ln w="9525">
            <a:noFill/>
            <a:miter lim="800000"/>
            <a:headEnd/>
            <a:tailEnd/>
          </a:ln>
        </p:spPr>
      </p:pic>
      <p:grpSp>
        <p:nvGrpSpPr>
          <p:cNvPr id="4" name="组合 111"/>
          <p:cNvGrpSpPr/>
          <p:nvPr/>
        </p:nvGrpSpPr>
        <p:grpSpPr>
          <a:xfrm>
            <a:off x="1518152" y="1535212"/>
            <a:ext cx="771270" cy="869905"/>
            <a:chOff x="8439634" y="3544648"/>
            <a:chExt cx="1611146" cy="1817848"/>
          </a:xfrm>
          <a:effectLst>
            <a:outerShdw blurRad="38100" dist="12700" dir="2700000" algn="tl" rotWithShape="0">
              <a:prstClr val="black">
                <a:alpha val="40000"/>
              </a:prstClr>
            </a:outerShdw>
          </a:effectLst>
        </p:grpSpPr>
        <p:sp>
          <p:nvSpPr>
            <p:cNvPr id="25"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26" name="Freeform 5"/>
            <p:cNvSpPr/>
            <p:nvPr/>
          </p:nvSpPr>
          <p:spPr bwMode="auto">
            <a:xfrm rot="5400000">
              <a:off x="8582834" y="3866515"/>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5EDE3"/>
            </a:solidFill>
            <a:ln w="15875">
              <a:noFill/>
            </a:ln>
            <a:effectLst>
              <a:innerShdw blurRad="38100" dist="25400" dir="8100000">
                <a:prstClr val="black">
                  <a:alpha val="50000"/>
                </a:prstClr>
              </a:innerShdw>
            </a:effectLst>
          </p:spPr>
          <p:txBody>
            <a:bodyPr lIns="68580" tIns="34290" rIns="68580" bIns="34290"/>
            <a:lstStyle/>
            <a:p>
              <a:pPr>
                <a:defRPr/>
              </a:pPr>
              <a:endParaRPr lang="zh-CN" altLang="en-US" sz="1015" dirty="0">
                <a:solidFill>
                  <a:prstClr val="black"/>
                </a:solidFill>
                <a:latin typeface="思源黑体 CN Normal" pitchFamily="34" charset="-122"/>
                <a:ea typeface="思源黑体 CN Normal" pitchFamily="34" charset="-122"/>
              </a:endParaRPr>
            </a:p>
          </p:txBody>
        </p:sp>
        <p:sp>
          <p:nvSpPr>
            <p:cNvPr id="27" name="文本框 80"/>
            <p:cNvSpPr txBox="1"/>
            <p:nvPr/>
          </p:nvSpPr>
          <p:spPr>
            <a:xfrm>
              <a:off x="8704041" y="4096183"/>
              <a:ext cx="1052832" cy="771796"/>
            </a:xfrm>
            <a:prstGeom prst="rect">
              <a:avLst/>
            </a:prstGeom>
            <a:noFill/>
          </p:spPr>
          <p:txBody>
            <a:bodyPr>
              <a:spAutoFit/>
            </a:bodyPr>
            <a:lstStyle/>
            <a:p>
              <a:pPr algn="ctr">
                <a:defRPr/>
              </a:pPr>
              <a:r>
                <a:rPr lang="en-US" altLang="zh-CN" b="1" dirty="0">
                  <a:solidFill>
                    <a:prstClr val="white"/>
                  </a:solidFill>
                  <a:latin typeface="Poppins" pitchFamily="2" charset="0"/>
                  <a:ea typeface="思源黑体 CN Normal" pitchFamily="34" charset="-122"/>
                  <a:cs typeface="Poppins" pitchFamily="2" charset="0"/>
                </a:rPr>
                <a:t>05</a:t>
              </a:r>
              <a:endParaRPr lang="zh-CN" altLang="en-US" b="1" dirty="0">
                <a:solidFill>
                  <a:prstClr val="white"/>
                </a:solidFill>
                <a:latin typeface="Poppins" pitchFamily="2" charset="0"/>
                <a:ea typeface="思源黑体 CN Normal" pitchFamily="34" charset="-122"/>
                <a:cs typeface="Poppins" pitchFamily="2" charset="0"/>
              </a:endParaRPr>
            </a:p>
          </p:txBody>
        </p:sp>
      </p:grpSp>
      <p:grpSp>
        <p:nvGrpSpPr>
          <p:cNvPr id="39949" name="组合 115"/>
          <p:cNvGrpSpPr/>
          <p:nvPr/>
        </p:nvGrpSpPr>
        <p:grpSpPr bwMode="auto">
          <a:xfrm>
            <a:off x="3902075" y="1250950"/>
            <a:ext cx="1328738" cy="1454150"/>
            <a:chOff x="1658533" y="1347071"/>
            <a:chExt cx="1771650" cy="1939047"/>
          </a:xfrm>
        </p:grpSpPr>
        <p:sp>
          <p:nvSpPr>
            <p:cNvPr id="29" name="矩形 28"/>
            <p:cNvSpPr/>
            <p:nvPr/>
          </p:nvSpPr>
          <p:spPr>
            <a:xfrm flipV="1">
              <a:off x="1658533" y="1347071"/>
              <a:ext cx="1771650" cy="20533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30" name="矩形 29"/>
            <p:cNvSpPr/>
            <p:nvPr/>
          </p:nvSpPr>
          <p:spPr>
            <a:xfrm>
              <a:off x="1658533" y="3080783"/>
              <a:ext cx="1771650" cy="205335"/>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31" name="矩形 30"/>
            <p:cNvSpPr/>
            <p:nvPr/>
          </p:nvSpPr>
          <p:spPr>
            <a:xfrm>
              <a:off x="1660650" y="1505836"/>
              <a:ext cx="1769533" cy="16066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32" name="矩形 31"/>
            <p:cNvSpPr/>
            <p:nvPr/>
          </p:nvSpPr>
          <p:spPr>
            <a:xfrm>
              <a:off x="1658533" y="2964355"/>
              <a:ext cx="1771650" cy="129129"/>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33" name="矩形 32"/>
            <p:cNvSpPr/>
            <p:nvPr/>
          </p:nvSpPr>
          <p:spPr>
            <a:xfrm flipV="1">
              <a:off x="1658533" y="1543940"/>
              <a:ext cx="1771650" cy="129128"/>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34" name="矩形 33"/>
            <p:cNvSpPr/>
            <p:nvPr/>
          </p:nvSpPr>
          <p:spPr>
            <a:xfrm>
              <a:off x="1660650" y="1651899"/>
              <a:ext cx="1767415" cy="1329390"/>
            </a:xfrm>
            <a:prstGeom prst="rect">
              <a:avLst/>
            </a:prstGeom>
            <a:solidFill>
              <a:srgbClr val="80D6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pic>
        <p:nvPicPr>
          <p:cNvPr id="39950" name="图片 34"/>
          <p:cNvPicPr/>
          <p:nvPr/>
        </p:nvPicPr>
        <p:blipFill>
          <a:blip r:embed="rId3" cstate="print">
            <a:grayscl/>
          </a:blip>
          <a:srcRect r="72279"/>
          <a:stretch>
            <a:fillRect/>
          </a:stretch>
        </p:blipFill>
        <p:spPr bwMode="auto">
          <a:xfrm>
            <a:off x="5065713" y="1052513"/>
            <a:ext cx="176212" cy="1831975"/>
          </a:xfrm>
          <a:prstGeom prst="rect">
            <a:avLst/>
          </a:prstGeom>
          <a:noFill/>
          <a:ln w="9525">
            <a:noFill/>
            <a:miter lim="800000"/>
            <a:headEnd/>
            <a:tailEnd/>
          </a:ln>
        </p:spPr>
      </p:pic>
      <p:pic>
        <p:nvPicPr>
          <p:cNvPr id="39951" name="图片 35"/>
          <p:cNvPicPr>
            <a:picLocks noChangeAspect="1"/>
          </p:cNvPicPr>
          <p:nvPr/>
        </p:nvPicPr>
        <p:blipFill>
          <a:blip r:embed="rId4" cstate="print">
            <a:grayscl/>
          </a:blip>
          <a:srcRect l="72279"/>
          <a:stretch>
            <a:fillRect/>
          </a:stretch>
        </p:blipFill>
        <p:spPr bwMode="auto">
          <a:xfrm>
            <a:off x="3902075" y="1062038"/>
            <a:ext cx="176213" cy="1833562"/>
          </a:xfrm>
          <a:prstGeom prst="rect">
            <a:avLst/>
          </a:prstGeom>
          <a:noFill/>
          <a:ln w="9525">
            <a:noFill/>
            <a:miter lim="800000"/>
            <a:headEnd/>
            <a:tailEnd/>
          </a:ln>
        </p:spPr>
      </p:pic>
      <p:grpSp>
        <p:nvGrpSpPr>
          <p:cNvPr id="6" name="组合 124"/>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38"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39" name="Freeform 5"/>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80D6BF"/>
            </a:solidFill>
            <a:ln w="15875">
              <a:noFill/>
            </a:ln>
            <a:effectLst>
              <a:innerShdw blurRad="38100" dist="25400" dir="8100000">
                <a:prstClr val="black">
                  <a:alpha val="50000"/>
                </a:prstClr>
              </a:innerShdw>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40" name="文本框 84"/>
            <p:cNvSpPr txBox="1"/>
            <p:nvPr/>
          </p:nvSpPr>
          <p:spPr>
            <a:xfrm>
              <a:off x="8704041" y="4096185"/>
              <a:ext cx="1052832" cy="771796"/>
            </a:xfrm>
            <a:prstGeom prst="rect">
              <a:avLst/>
            </a:prstGeom>
            <a:noFill/>
          </p:spPr>
          <p:txBody>
            <a:bodyPr wrap="square">
              <a:spAutoFit/>
            </a:bodyPr>
            <a:lstStyle/>
            <a:p>
              <a:pPr algn="ctr">
                <a:defRPr/>
              </a:pPr>
              <a:r>
                <a:rPr lang="en-US" altLang="zh-CN" b="1" dirty="0">
                  <a:solidFill>
                    <a:prstClr val="white"/>
                  </a:solidFill>
                  <a:latin typeface="Poppins" pitchFamily="2" charset="0"/>
                  <a:ea typeface="思源黑体 CN Normal" pitchFamily="34" charset="-122"/>
                  <a:cs typeface="Poppins" pitchFamily="2" charset="0"/>
                </a:rPr>
                <a:t>06</a:t>
              </a:r>
              <a:endParaRPr lang="zh-CN" altLang="en-US" b="1" dirty="0">
                <a:solidFill>
                  <a:prstClr val="white"/>
                </a:solidFill>
                <a:latin typeface="Poppins" pitchFamily="2" charset="0"/>
                <a:ea typeface="思源黑体 CN Normal" pitchFamily="34" charset="-122"/>
                <a:cs typeface="Poppins" pitchFamily="2" charset="0"/>
              </a:endParaRPr>
            </a:p>
          </p:txBody>
        </p:sp>
      </p:grpSp>
      <p:grpSp>
        <p:nvGrpSpPr>
          <p:cNvPr id="13" name="组合 128"/>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42"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43" name="Freeform 5"/>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3E8E7B"/>
            </a:solidFill>
            <a:ln w="15875">
              <a:noFill/>
            </a:ln>
            <a:effectLst>
              <a:innerShdw blurRad="38100" dist="25400" dir="8100000">
                <a:prstClr val="black">
                  <a:alpha val="50000"/>
                </a:prstClr>
              </a:innerShdw>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44" name="文本框 88"/>
            <p:cNvSpPr txBox="1"/>
            <p:nvPr/>
          </p:nvSpPr>
          <p:spPr>
            <a:xfrm>
              <a:off x="8672506" y="4096185"/>
              <a:ext cx="1128034" cy="771796"/>
            </a:xfrm>
            <a:prstGeom prst="rect">
              <a:avLst/>
            </a:prstGeom>
            <a:noFill/>
          </p:spPr>
          <p:txBody>
            <a:bodyPr>
              <a:spAutoFit/>
            </a:bodyPr>
            <a:lstStyle/>
            <a:p>
              <a:pPr algn="ctr">
                <a:defRPr/>
              </a:pPr>
              <a:r>
                <a:rPr lang="en-US" altLang="zh-CN" b="1" dirty="0">
                  <a:solidFill>
                    <a:prstClr val="white"/>
                  </a:solidFill>
                  <a:latin typeface="Poppins" pitchFamily="2" charset="0"/>
                  <a:ea typeface="思源黑体 CN Normal" pitchFamily="34" charset="-122"/>
                  <a:cs typeface="Poppins" pitchFamily="2" charset="0"/>
                </a:rPr>
                <a:t>07</a:t>
              </a:r>
              <a:endParaRPr lang="zh-CN" altLang="en-US" b="1" dirty="0">
                <a:solidFill>
                  <a:prstClr val="white"/>
                </a:solidFill>
                <a:latin typeface="Poppins" pitchFamily="2" charset="0"/>
                <a:ea typeface="思源黑体 CN Normal" pitchFamily="34" charset="-122"/>
                <a:cs typeface="Poppins" pitchFamily="2" charset="0"/>
              </a:endParaRPr>
            </a:p>
          </p:txBody>
        </p:sp>
      </p:grpSp>
      <p:grpSp>
        <p:nvGrpSpPr>
          <p:cNvPr id="39954" name="组合 132"/>
          <p:cNvGrpSpPr/>
          <p:nvPr/>
        </p:nvGrpSpPr>
        <p:grpSpPr bwMode="auto">
          <a:xfrm>
            <a:off x="5227638" y="2917825"/>
            <a:ext cx="1350962" cy="1454150"/>
            <a:chOff x="1650958" y="1347071"/>
            <a:chExt cx="1800500" cy="1939047"/>
          </a:xfrm>
        </p:grpSpPr>
        <p:sp>
          <p:nvSpPr>
            <p:cNvPr id="46" name="矩形 45"/>
            <p:cNvSpPr/>
            <p:nvPr/>
          </p:nvSpPr>
          <p:spPr>
            <a:xfrm flipV="1">
              <a:off x="1650958" y="1347071"/>
              <a:ext cx="1792037" cy="20533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47" name="矩形 46"/>
            <p:cNvSpPr/>
            <p:nvPr/>
          </p:nvSpPr>
          <p:spPr>
            <a:xfrm>
              <a:off x="1653073" y="3080783"/>
              <a:ext cx="1789922" cy="205335"/>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48" name="矩形 47"/>
            <p:cNvSpPr/>
            <p:nvPr/>
          </p:nvSpPr>
          <p:spPr>
            <a:xfrm>
              <a:off x="1650958" y="1505836"/>
              <a:ext cx="1792037" cy="16066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49" name="矩形 48"/>
            <p:cNvSpPr/>
            <p:nvPr/>
          </p:nvSpPr>
          <p:spPr>
            <a:xfrm>
              <a:off x="1653073" y="2964355"/>
              <a:ext cx="1789922" cy="129129"/>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50" name="矩形 49"/>
            <p:cNvSpPr/>
            <p:nvPr/>
          </p:nvSpPr>
          <p:spPr>
            <a:xfrm flipV="1">
              <a:off x="1650958" y="1535473"/>
              <a:ext cx="1800500" cy="129128"/>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51" name="矩形 50"/>
            <p:cNvSpPr/>
            <p:nvPr/>
          </p:nvSpPr>
          <p:spPr>
            <a:xfrm>
              <a:off x="1650958" y="1651899"/>
              <a:ext cx="1800500" cy="1329390"/>
            </a:xfrm>
            <a:prstGeom prst="rect">
              <a:avLst/>
            </a:prstGeom>
            <a:solidFill>
              <a:srgbClr val="3BB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pic>
        <p:nvPicPr>
          <p:cNvPr id="39955" name="图片 51"/>
          <p:cNvPicPr/>
          <p:nvPr/>
        </p:nvPicPr>
        <p:blipFill>
          <a:blip r:embed="rId5" cstate="print">
            <a:grayscl/>
          </a:blip>
          <a:srcRect r="72279"/>
          <a:stretch>
            <a:fillRect/>
          </a:stretch>
        </p:blipFill>
        <p:spPr bwMode="auto">
          <a:xfrm>
            <a:off x="6397625" y="2693988"/>
            <a:ext cx="176213" cy="1831975"/>
          </a:xfrm>
          <a:prstGeom prst="rect">
            <a:avLst/>
          </a:prstGeom>
          <a:noFill/>
          <a:ln w="9525">
            <a:noFill/>
            <a:miter lim="800000"/>
            <a:headEnd/>
            <a:tailEnd/>
          </a:ln>
        </p:spPr>
      </p:pic>
      <p:pic>
        <p:nvPicPr>
          <p:cNvPr id="39956" name="图片 52"/>
          <p:cNvPicPr>
            <a:picLocks noChangeAspect="1"/>
          </p:cNvPicPr>
          <p:nvPr/>
        </p:nvPicPr>
        <p:blipFill>
          <a:blip r:embed="rId6" cstate="print">
            <a:grayscl/>
          </a:blip>
          <a:srcRect l="72279"/>
          <a:stretch>
            <a:fillRect/>
          </a:stretch>
        </p:blipFill>
        <p:spPr bwMode="auto">
          <a:xfrm>
            <a:off x="5224463" y="2735263"/>
            <a:ext cx="176212" cy="1833562"/>
          </a:xfrm>
          <a:prstGeom prst="rect">
            <a:avLst/>
          </a:prstGeom>
          <a:noFill/>
          <a:ln w="9525">
            <a:noFill/>
            <a:miter lim="800000"/>
            <a:headEnd/>
            <a:tailEnd/>
          </a:ln>
        </p:spPr>
      </p:pic>
      <p:grpSp>
        <p:nvGrpSpPr>
          <p:cNvPr id="15" name="组合 141"/>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55"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56" name="Freeform 5"/>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3BB898"/>
            </a:solidFill>
            <a:ln w="15875">
              <a:noFill/>
            </a:ln>
            <a:effectLst>
              <a:innerShdw blurRad="38100" dist="25400" dir="8100000">
                <a:prstClr val="black">
                  <a:alpha val="50000"/>
                </a:prstClr>
              </a:innerShdw>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57" name="文本框 96"/>
            <p:cNvSpPr txBox="1"/>
            <p:nvPr/>
          </p:nvSpPr>
          <p:spPr>
            <a:xfrm>
              <a:off x="8723938" y="4096185"/>
              <a:ext cx="1052832" cy="771796"/>
            </a:xfrm>
            <a:prstGeom prst="rect">
              <a:avLst/>
            </a:prstGeom>
            <a:noFill/>
          </p:spPr>
          <p:txBody>
            <a:bodyPr wrap="square">
              <a:spAutoFit/>
            </a:bodyPr>
            <a:lstStyle/>
            <a:p>
              <a:pPr algn="ctr">
                <a:defRPr/>
              </a:pPr>
              <a:r>
                <a:rPr lang="en-US" altLang="zh-CN" b="1" dirty="0">
                  <a:solidFill>
                    <a:prstClr val="white"/>
                  </a:solidFill>
                  <a:latin typeface="Poppins" pitchFamily="2" charset="0"/>
                  <a:ea typeface="思源黑体 CN Normal" pitchFamily="34" charset="-122"/>
                  <a:cs typeface="Poppins" pitchFamily="2" charset="0"/>
                </a:rPr>
                <a:t>09</a:t>
              </a:r>
              <a:endParaRPr lang="zh-CN" altLang="en-US" b="1" dirty="0">
                <a:solidFill>
                  <a:prstClr val="white"/>
                </a:solidFill>
                <a:latin typeface="Poppins" pitchFamily="2" charset="0"/>
                <a:ea typeface="思源黑体 CN Normal" pitchFamily="34" charset="-122"/>
                <a:cs typeface="Poppins" pitchFamily="2" charset="0"/>
              </a:endParaRPr>
            </a:p>
          </p:txBody>
        </p:sp>
      </p:grpSp>
      <p:sp>
        <p:nvSpPr>
          <p:cNvPr id="58" name="Freeform 975"/>
          <p:cNvSpPr>
            <a:spLocks noEditPoints="1"/>
          </p:cNvSpPr>
          <p:nvPr/>
        </p:nvSpPr>
        <p:spPr bwMode="auto">
          <a:xfrm>
            <a:off x="1698625" y="3055938"/>
            <a:ext cx="319088" cy="393700"/>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3E8E7B"/>
          </a:solidFill>
          <a:ln>
            <a:noFill/>
          </a:ln>
        </p:spPr>
        <p:txBody>
          <a:bodyPr lIns="68580" tIns="34290" rIns="68580" bIns="34290"/>
          <a:lstStyle/>
          <a:p>
            <a:pPr>
              <a:defRPr/>
            </a:pPr>
            <a:endParaRPr lang="zh-CN" altLang="en-US" sz="1015">
              <a:solidFill>
                <a:prstClr val="black"/>
              </a:solidFill>
            </a:endParaRPr>
          </a:p>
        </p:txBody>
      </p:sp>
      <p:sp>
        <p:nvSpPr>
          <p:cNvPr id="39959" name="文本框 99"/>
          <p:cNvSpPr txBox="1">
            <a:spLocks noChangeArrowheads="1"/>
          </p:cNvSpPr>
          <p:nvPr/>
        </p:nvSpPr>
        <p:spPr bwMode="auto">
          <a:xfrm>
            <a:off x="1089025" y="3489325"/>
            <a:ext cx="1312863" cy="738188"/>
          </a:xfrm>
          <a:prstGeom prst="rect">
            <a:avLst/>
          </a:prstGeom>
          <a:noFill/>
          <a:ln w="9525">
            <a:noFill/>
            <a:miter lim="800000"/>
          </a:ln>
        </p:spPr>
        <p:txBody>
          <a:bodyPr>
            <a:spAutoFit/>
          </a:bodyPr>
          <a:lstStyle/>
          <a:p>
            <a:r>
              <a:rPr lang="zh-CN" altLang="en-US" sz="1400" b="1" dirty="0">
                <a:solidFill>
                  <a:srgbClr val="377D6C"/>
                </a:solidFill>
                <a:latin typeface="思源黑体 CN Normal" pitchFamily="34" charset="-122"/>
                <a:ea typeface="思源黑体 CN Normal" pitchFamily="34" charset="-122"/>
              </a:rPr>
              <a:t>鼠单克隆抗体的高通量研制技术平台</a:t>
            </a:r>
            <a:endParaRPr lang="zh-CN" altLang="en-US" sz="1400" dirty="0">
              <a:solidFill>
                <a:srgbClr val="377D6C"/>
              </a:solidFill>
              <a:latin typeface="思源黑体 CN Normal" pitchFamily="34" charset="-122"/>
              <a:ea typeface="思源黑体 CN Normal" pitchFamily="34" charset="-122"/>
            </a:endParaRPr>
          </a:p>
        </p:txBody>
      </p:sp>
      <p:sp>
        <p:nvSpPr>
          <p:cNvPr id="60" name="Freeform 987"/>
          <p:cNvSpPr>
            <a:spLocks noEditPoints="1"/>
          </p:cNvSpPr>
          <p:nvPr/>
        </p:nvSpPr>
        <p:spPr bwMode="auto">
          <a:xfrm>
            <a:off x="7083425" y="2940050"/>
            <a:ext cx="334963" cy="538163"/>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3E8E7B"/>
          </a:solidFill>
          <a:ln>
            <a:noFill/>
          </a:ln>
        </p:spPr>
        <p:txBody>
          <a:bodyPr lIns="68580" tIns="34290" rIns="68580" bIns="34290"/>
          <a:lstStyle/>
          <a:p>
            <a:pPr>
              <a:defRPr/>
            </a:pPr>
            <a:endParaRPr lang="zh-CN" altLang="en-US" sz="1015">
              <a:solidFill>
                <a:prstClr val="black"/>
              </a:solidFill>
            </a:endParaRPr>
          </a:p>
        </p:txBody>
      </p:sp>
      <p:sp>
        <p:nvSpPr>
          <p:cNvPr id="39961" name="文本框 103"/>
          <p:cNvSpPr txBox="1">
            <a:spLocks noChangeArrowheads="1"/>
          </p:cNvSpPr>
          <p:nvPr/>
        </p:nvSpPr>
        <p:spPr bwMode="auto">
          <a:xfrm>
            <a:off x="6669088" y="3475038"/>
            <a:ext cx="1512887" cy="523875"/>
          </a:xfrm>
          <a:prstGeom prst="rect">
            <a:avLst/>
          </a:prstGeom>
          <a:noFill/>
          <a:ln w="9525">
            <a:noFill/>
            <a:miter lim="800000"/>
          </a:ln>
        </p:spPr>
        <p:txBody>
          <a:bodyPr>
            <a:spAutoFit/>
          </a:bodyPr>
          <a:lstStyle/>
          <a:p>
            <a:r>
              <a:rPr lang="zh-CN" altLang="en-US" sz="1400" b="1" dirty="0">
                <a:solidFill>
                  <a:srgbClr val="377D6C"/>
                </a:solidFill>
                <a:latin typeface="思源黑体 CN Normal" pitchFamily="34" charset="-122"/>
                <a:ea typeface="思源黑体 CN Normal" pitchFamily="34" charset="-122"/>
              </a:rPr>
              <a:t>抗体高通量规模化制备技术平台</a:t>
            </a:r>
            <a:endParaRPr lang="zh-CN" altLang="en-US" sz="1400" dirty="0">
              <a:solidFill>
                <a:srgbClr val="377D6C"/>
              </a:solidFill>
              <a:latin typeface="思源黑体 CN Normal" pitchFamily="34" charset="-122"/>
              <a:ea typeface="思源黑体 CN Normal" pitchFamily="34" charset="-122"/>
            </a:endParaRPr>
          </a:p>
        </p:txBody>
      </p:sp>
      <p:sp>
        <p:nvSpPr>
          <p:cNvPr id="62" name="Freeform 983"/>
          <p:cNvSpPr>
            <a:spLocks noEditPoints="1"/>
          </p:cNvSpPr>
          <p:nvPr/>
        </p:nvSpPr>
        <p:spPr bwMode="auto">
          <a:xfrm>
            <a:off x="5651500" y="1431925"/>
            <a:ext cx="404813" cy="415925"/>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3E8E7B"/>
          </a:solidFill>
          <a:ln>
            <a:noFill/>
          </a:ln>
        </p:spPr>
        <p:txBody>
          <a:bodyPr lIns="68580" tIns="34290" rIns="68580" bIns="34290"/>
          <a:lstStyle/>
          <a:p>
            <a:pPr>
              <a:defRPr/>
            </a:pPr>
            <a:endParaRPr lang="zh-CN" altLang="en-US" sz="1015">
              <a:solidFill>
                <a:prstClr val="black"/>
              </a:solidFill>
            </a:endParaRPr>
          </a:p>
        </p:txBody>
      </p:sp>
      <p:sp>
        <p:nvSpPr>
          <p:cNvPr id="39963" name="文本框 107"/>
          <p:cNvSpPr txBox="1">
            <a:spLocks noChangeArrowheads="1"/>
          </p:cNvSpPr>
          <p:nvPr/>
        </p:nvSpPr>
        <p:spPr bwMode="auto">
          <a:xfrm>
            <a:off x="5308600" y="1836738"/>
            <a:ext cx="1223963" cy="523875"/>
          </a:xfrm>
          <a:prstGeom prst="rect">
            <a:avLst/>
          </a:prstGeom>
          <a:noFill/>
          <a:ln w="9525">
            <a:noFill/>
            <a:miter lim="800000"/>
          </a:ln>
        </p:spPr>
        <p:txBody>
          <a:bodyPr>
            <a:spAutoFit/>
          </a:bodyPr>
          <a:lstStyle/>
          <a:p>
            <a:r>
              <a:rPr lang="zh-CN" altLang="en-US" sz="1400" b="1" dirty="0">
                <a:solidFill>
                  <a:srgbClr val="3E8E7B"/>
                </a:solidFill>
                <a:latin typeface="思源黑体 CN Normal" pitchFamily="34" charset="-122"/>
                <a:ea typeface="思源黑体 CN Normal" pitchFamily="34" charset="-122"/>
              </a:rPr>
              <a:t>抗体质控技术平台</a:t>
            </a:r>
            <a:endParaRPr lang="zh-CN" altLang="en-US" sz="1400" dirty="0">
              <a:solidFill>
                <a:srgbClr val="3E8E7B"/>
              </a:solidFill>
              <a:latin typeface="思源黑体 CN Normal" pitchFamily="34" charset="-122"/>
              <a:ea typeface="思源黑体 CN Normal" pitchFamily="34" charset="-122"/>
            </a:endParaRPr>
          </a:p>
        </p:txBody>
      </p:sp>
      <p:sp>
        <p:nvSpPr>
          <p:cNvPr id="64" name="Freeform 979"/>
          <p:cNvSpPr>
            <a:spLocks noEditPoints="1"/>
          </p:cNvSpPr>
          <p:nvPr/>
        </p:nvSpPr>
        <p:spPr bwMode="auto">
          <a:xfrm>
            <a:off x="4294188" y="3068638"/>
            <a:ext cx="482600" cy="43180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3E8E7B"/>
          </a:solidFill>
          <a:ln>
            <a:noFill/>
          </a:ln>
        </p:spPr>
        <p:txBody>
          <a:bodyPr lIns="68580" tIns="34290" rIns="68580" bIns="34290"/>
          <a:lstStyle/>
          <a:p>
            <a:pPr>
              <a:defRPr/>
            </a:pPr>
            <a:endParaRPr lang="zh-CN" altLang="en-US" sz="1015">
              <a:solidFill>
                <a:prstClr val="black"/>
              </a:solidFill>
            </a:endParaRPr>
          </a:p>
        </p:txBody>
      </p:sp>
      <p:sp>
        <p:nvSpPr>
          <p:cNvPr id="39965" name="文本框 111"/>
          <p:cNvSpPr txBox="1">
            <a:spLocks noChangeArrowheads="1"/>
          </p:cNvSpPr>
          <p:nvPr/>
        </p:nvSpPr>
        <p:spPr bwMode="auto">
          <a:xfrm>
            <a:off x="4003675" y="3475038"/>
            <a:ext cx="1304925" cy="738187"/>
          </a:xfrm>
          <a:prstGeom prst="rect">
            <a:avLst/>
          </a:prstGeom>
          <a:noFill/>
          <a:ln w="9525">
            <a:noFill/>
            <a:miter lim="800000"/>
          </a:ln>
        </p:spPr>
        <p:txBody>
          <a:bodyPr>
            <a:spAutoFit/>
          </a:bodyPr>
          <a:lstStyle/>
          <a:p>
            <a:r>
              <a:rPr lang="zh-CN" altLang="en-US" sz="1400" b="1">
                <a:solidFill>
                  <a:srgbClr val="377D6C"/>
                </a:solidFill>
                <a:latin typeface="思源黑体 CN Normal" pitchFamily="34" charset="-122"/>
                <a:ea typeface="思源黑体 CN Normal" pitchFamily="34" charset="-122"/>
              </a:rPr>
              <a:t>兔单克隆抗体的高通量研制技术平台</a:t>
            </a:r>
            <a:endParaRPr lang="zh-CN" altLang="en-US" sz="1400">
              <a:solidFill>
                <a:srgbClr val="377D6C"/>
              </a:solidFill>
              <a:latin typeface="思源黑体 CN Normal" pitchFamily="34" charset="-122"/>
              <a:ea typeface="思源黑体 CN Normal" pitchFamily="34" charset="-122"/>
            </a:endParaRPr>
          </a:p>
        </p:txBody>
      </p:sp>
      <p:sp>
        <p:nvSpPr>
          <p:cNvPr id="39966" name="文本框 115"/>
          <p:cNvSpPr txBox="1">
            <a:spLocks noChangeArrowheads="1"/>
          </p:cNvSpPr>
          <p:nvPr/>
        </p:nvSpPr>
        <p:spPr bwMode="auto">
          <a:xfrm>
            <a:off x="2665413" y="1831975"/>
            <a:ext cx="1368425" cy="738188"/>
          </a:xfrm>
          <a:prstGeom prst="rect">
            <a:avLst/>
          </a:prstGeom>
          <a:noFill/>
          <a:ln w="9525">
            <a:noFill/>
            <a:miter lim="800000"/>
          </a:ln>
        </p:spPr>
        <p:txBody>
          <a:bodyPr>
            <a:spAutoFit/>
          </a:bodyPr>
          <a:lstStyle/>
          <a:p>
            <a:r>
              <a:rPr lang="en-US" altLang="zh-CN" sz="1400" b="1" dirty="0">
                <a:solidFill>
                  <a:srgbClr val="377D6C"/>
                </a:solidFill>
                <a:latin typeface="思源黑体 CN Normal" pitchFamily="34" charset="-122"/>
                <a:ea typeface="思源黑体 CN Normal" pitchFamily="34" charset="-122"/>
              </a:rPr>
              <a:t>ELISA</a:t>
            </a:r>
            <a:r>
              <a:rPr lang="zh-CN" altLang="en-US" sz="1400" b="1" dirty="0">
                <a:solidFill>
                  <a:srgbClr val="377D6C"/>
                </a:solidFill>
                <a:latin typeface="思源黑体 CN Normal" pitchFamily="34" charset="-122"/>
                <a:ea typeface="思源黑体 CN Normal" pitchFamily="34" charset="-122"/>
              </a:rPr>
              <a:t>试剂盒的高通量研制技术平台</a:t>
            </a:r>
            <a:endParaRPr lang="zh-CN" altLang="en-US" sz="1400" dirty="0">
              <a:solidFill>
                <a:srgbClr val="377D6C"/>
              </a:solidFill>
              <a:latin typeface="思源黑体 CN Normal" pitchFamily="34" charset="-122"/>
              <a:ea typeface="思源黑体 CN Normal" pitchFamily="34" charset="-122"/>
            </a:endParaRPr>
          </a:p>
        </p:txBody>
      </p:sp>
      <p:grpSp>
        <p:nvGrpSpPr>
          <p:cNvPr id="22" name="Group 32"/>
          <p:cNvGrpSpPr>
            <a:grpSpLocks noChangeAspect="1"/>
          </p:cNvGrpSpPr>
          <p:nvPr/>
        </p:nvGrpSpPr>
        <p:grpSpPr bwMode="auto">
          <a:xfrm>
            <a:off x="2947657" y="1512724"/>
            <a:ext cx="470565" cy="306301"/>
            <a:chOff x="3798" y="2129"/>
            <a:chExt cx="86" cy="56"/>
          </a:xfrm>
          <a:solidFill>
            <a:srgbClr val="3E8E7B"/>
          </a:solidFill>
          <a:effectLst/>
        </p:grpSpPr>
        <p:sp>
          <p:nvSpPr>
            <p:cNvPr id="68" name="Freeform 33"/>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69" name="Freeform 34"/>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0" name="Freeform 35"/>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1" name="Freeform 36"/>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2" name="Freeform 37"/>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3" name="Freeform 38"/>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4" name="Freeform 39"/>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5" name="Freeform 40"/>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6" name="Freeform 41"/>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7" name="Freeform 42"/>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8" name="Freeform 43"/>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79" name="Freeform 44"/>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80" name="Freeform 45"/>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p:spPr>
          <p:txBody>
            <a:bodyPr lIns="68580" tIns="34290" rIns="68580" bIns="34290"/>
            <a:lstStyle/>
            <a:p>
              <a:pPr>
                <a:defRPr/>
              </a:pPr>
              <a:endParaRPr lang="zh-CN" altLang="en-US" sz="1015">
                <a:solidFill>
                  <a:srgbClr val="00B050"/>
                </a:solidFill>
              </a:endParaRPr>
            </a:p>
          </p:txBody>
        </p:sp>
        <p:sp>
          <p:nvSpPr>
            <p:cNvPr id="81" name="Freeform 46"/>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p:spPr>
          <p:txBody>
            <a:bodyPr lIns="68580" tIns="34290" rIns="68580" bIns="34290"/>
            <a:lstStyle/>
            <a:p>
              <a:pPr>
                <a:defRPr/>
              </a:pPr>
              <a:endParaRPr lang="zh-CN" altLang="en-US" sz="1015">
                <a:solidFill>
                  <a:srgbClr val="00B050"/>
                </a:solidFill>
              </a:endParaRPr>
            </a:p>
          </p:txBody>
        </p:sp>
      </p:grpSp>
      <p:sp>
        <p:nvSpPr>
          <p:cNvPr id="82" name="等腰三角形 81"/>
          <p:cNvSpPr/>
          <p:nvPr/>
        </p:nvSpPr>
        <p:spPr>
          <a:xfrm flipV="1">
            <a:off x="1841500" y="2774950"/>
            <a:ext cx="128588" cy="11112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83" name="等腰三角形 82"/>
          <p:cNvSpPr/>
          <p:nvPr/>
        </p:nvSpPr>
        <p:spPr>
          <a:xfrm>
            <a:off x="3170238" y="2774950"/>
            <a:ext cx="130175" cy="11112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84" name="等腰三角形 83"/>
          <p:cNvSpPr/>
          <p:nvPr/>
        </p:nvSpPr>
        <p:spPr>
          <a:xfrm flipV="1">
            <a:off x="4500563" y="2774950"/>
            <a:ext cx="128587" cy="11112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85" name="等腰三角形 84"/>
          <p:cNvSpPr/>
          <p:nvPr/>
        </p:nvSpPr>
        <p:spPr>
          <a:xfrm>
            <a:off x="5838825" y="2774950"/>
            <a:ext cx="128588" cy="11112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86" name="等腰三角形 85"/>
          <p:cNvSpPr/>
          <p:nvPr/>
        </p:nvSpPr>
        <p:spPr>
          <a:xfrm flipV="1">
            <a:off x="7177088" y="2774950"/>
            <a:ext cx="128587" cy="11112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nvGrpSpPr>
          <p:cNvPr id="39973" name="组合 174"/>
          <p:cNvGrpSpPr/>
          <p:nvPr/>
        </p:nvGrpSpPr>
        <p:grpSpPr bwMode="auto">
          <a:xfrm>
            <a:off x="2571750" y="2917825"/>
            <a:ext cx="1333500" cy="1454150"/>
            <a:chOff x="1652575" y="1347071"/>
            <a:chExt cx="1777608" cy="1939047"/>
          </a:xfrm>
        </p:grpSpPr>
        <p:sp>
          <p:nvSpPr>
            <p:cNvPr id="88" name="矩形 87"/>
            <p:cNvSpPr/>
            <p:nvPr/>
          </p:nvSpPr>
          <p:spPr>
            <a:xfrm flipV="1">
              <a:off x="1652575" y="1347071"/>
              <a:ext cx="1777608" cy="20533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89" name="矩形 88"/>
            <p:cNvSpPr/>
            <p:nvPr/>
          </p:nvSpPr>
          <p:spPr>
            <a:xfrm>
              <a:off x="1652575" y="3080783"/>
              <a:ext cx="1777608" cy="205335"/>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90" name="矩形 89"/>
            <p:cNvSpPr/>
            <p:nvPr/>
          </p:nvSpPr>
          <p:spPr>
            <a:xfrm>
              <a:off x="1652575" y="1505836"/>
              <a:ext cx="1777608" cy="16066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91" name="矩形 90"/>
            <p:cNvSpPr/>
            <p:nvPr/>
          </p:nvSpPr>
          <p:spPr>
            <a:xfrm>
              <a:off x="1652575" y="2964355"/>
              <a:ext cx="1777608" cy="129129"/>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92" name="矩形 91"/>
            <p:cNvSpPr/>
            <p:nvPr/>
          </p:nvSpPr>
          <p:spPr>
            <a:xfrm flipV="1">
              <a:off x="1652575" y="1543940"/>
              <a:ext cx="1777608" cy="129128"/>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93" name="矩形 92"/>
            <p:cNvSpPr/>
            <p:nvPr/>
          </p:nvSpPr>
          <p:spPr>
            <a:xfrm>
              <a:off x="1652575" y="1651899"/>
              <a:ext cx="1775492" cy="1329390"/>
            </a:xfrm>
            <a:prstGeom prst="rect">
              <a:avLst/>
            </a:prstGeom>
            <a:solidFill>
              <a:srgbClr val="A7E3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pic>
        <p:nvPicPr>
          <p:cNvPr id="39974" name="图片 93"/>
          <p:cNvPicPr/>
          <p:nvPr/>
        </p:nvPicPr>
        <p:blipFill>
          <a:blip r:embed="rId3" cstate="print">
            <a:grayscl/>
          </a:blip>
          <a:srcRect r="72279"/>
          <a:stretch>
            <a:fillRect/>
          </a:stretch>
        </p:blipFill>
        <p:spPr bwMode="auto">
          <a:xfrm>
            <a:off x="3724275" y="2692400"/>
            <a:ext cx="176213" cy="1831975"/>
          </a:xfrm>
          <a:prstGeom prst="rect">
            <a:avLst/>
          </a:prstGeom>
          <a:noFill/>
          <a:ln w="9525">
            <a:noFill/>
            <a:miter lim="800000"/>
            <a:headEnd/>
            <a:tailEnd/>
          </a:ln>
        </p:spPr>
      </p:pic>
      <p:grpSp>
        <p:nvGrpSpPr>
          <p:cNvPr id="24" name="组合 182"/>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96"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97" name="Freeform 5"/>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A7E3D3"/>
            </a:solidFill>
            <a:ln w="15875">
              <a:noFill/>
            </a:ln>
            <a:effectLst>
              <a:innerShdw blurRad="38100" dist="25400" dir="8100000">
                <a:prstClr val="black">
                  <a:alpha val="50000"/>
                </a:prstClr>
              </a:innerShdw>
            </a:effectLst>
          </p:spPr>
          <p:txBody>
            <a:bodyPr lIns="68580" tIns="34290" rIns="68580" bIns="34290"/>
            <a:lstStyle/>
            <a:p>
              <a:pPr>
                <a:defRPr/>
              </a:pPr>
              <a:endParaRPr lang="zh-CN" altLang="en-US" sz="1015">
                <a:solidFill>
                  <a:prstClr val="black"/>
                </a:solidFill>
                <a:latin typeface="思源黑体 CN Normal" pitchFamily="34" charset="-122"/>
                <a:ea typeface="思源黑体 CN Normal" pitchFamily="34" charset="-122"/>
              </a:endParaRPr>
            </a:p>
          </p:txBody>
        </p:sp>
        <p:sp>
          <p:nvSpPr>
            <p:cNvPr id="98" name="文本框 92"/>
            <p:cNvSpPr txBox="1"/>
            <p:nvPr/>
          </p:nvSpPr>
          <p:spPr>
            <a:xfrm>
              <a:off x="8723938" y="4096185"/>
              <a:ext cx="1052832" cy="771796"/>
            </a:xfrm>
            <a:prstGeom prst="rect">
              <a:avLst/>
            </a:prstGeom>
            <a:noFill/>
          </p:spPr>
          <p:txBody>
            <a:bodyPr wrap="square">
              <a:spAutoFit/>
            </a:bodyPr>
            <a:lstStyle/>
            <a:p>
              <a:pPr algn="ctr">
                <a:defRPr/>
              </a:pPr>
              <a:r>
                <a:rPr lang="en-US" altLang="zh-CN" b="1" dirty="0">
                  <a:solidFill>
                    <a:prstClr val="white"/>
                  </a:solidFill>
                  <a:latin typeface="Poppins" pitchFamily="2" charset="0"/>
                  <a:ea typeface="思源黑体 CN Normal" pitchFamily="34" charset="-122"/>
                  <a:cs typeface="Poppins" pitchFamily="2" charset="0"/>
                </a:rPr>
                <a:t>08</a:t>
              </a:r>
              <a:endParaRPr lang="zh-CN" altLang="en-US" b="1" dirty="0">
                <a:solidFill>
                  <a:prstClr val="white"/>
                </a:solidFill>
                <a:latin typeface="Poppins" pitchFamily="2" charset="0"/>
                <a:ea typeface="思源黑体 CN Normal" pitchFamily="34" charset="-122"/>
                <a:cs typeface="Poppins" pitchFamily="2" charset="0"/>
              </a:endParaRPr>
            </a:p>
          </p:txBody>
        </p:sp>
      </p:grpSp>
      <p:pic>
        <p:nvPicPr>
          <p:cNvPr id="39976" name="图片 98"/>
          <p:cNvPicPr>
            <a:picLocks noChangeAspect="1"/>
          </p:cNvPicPr>
          <p:nvPr/>
        </p:nvPicPr>
        <p:blipFill>
          <a:blip r:embed="rId4" cstate="print">
            <a:grayscl/>
          </a:blip>
          <a:srcRect l="72279"/>
          <a:stretch>
            <a:fillRect/>
          </a:stretch>
        </p:blipFill>
        <p:spPr bwMode="auto">
          <a:xfrm>
            <a:off x="2570163" y="2728913"/>
            <a:ext cx="174625" cy="1833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1" cstate="print"/>
          <a:srcRect/>
          <a:stretch>
            <a:fillRect/>
          </a:stretch>
        </p:blipFill>
        <p:spPr bwMode="auto">
          <a:xfrm>
            <a:off x="8243888" y="1662476"/>
            <a:ext cx="444500" cy="811213"/>
          </a:xfrm>
          <a:prstGeom prst="rect">
            <a:avLst/>
          </a:prstGeom>
          <a:noFill/>
          <a:ln w="9525">
            <a:noFill/>
            <a:miter lim="800000"/>
            <a:headEnd/>
            <a:tailEnd/>
          </a:ln>
        </p:spPr>
      </p:pic>
      <p:sp>
        <p:nvSpPr>
          <p:cNvPr id="40963" name="矩形 9"/>
          <p:cNvSpPr>
            <a:spLocks noChangeArrowheads="1"/>
          </p:cNvSpPr>
          <p:nvPr/>
        </p:nvSpPr>
        <p:spPr bwMode="auto">
          <a:xfrm>
            <a:off x="3175" y="123825"/>
            <a:ext cx="309563" cy="104775"/>
          </a:xfrm>
          <a:prstGeom prst="rect">
            <a:avLst/>
          </a:prstGeom>
          <a:noFill/>
          <a:ln w="9525">
            <a:noFill/>
            <a:miter lim="800000"/>
          </a:ln>
        </p:spPr>
        <p:txBody>
          <a:bodyPr wrap="none" lIns="91434" tIns="45717" rIns="91434" bIns="45717">
            <a:spAutoFit/>
          </a:bodyPr>
          <a:lstStyle/>
          <a:p>
            <a:pPr>
              <a:spcBef>
                <a:spcPts val="1015"/>
              </a:spcBef>
            </a:pPr>
            <a:r>
              <a:rPr lang="zh-CN" altLang="en-US" sz="100">
                <a:solidFill>
                  <a:schemeClr val="bg1"/>
                </a:solidFill>
                <a:latin typeface="思源黑体 CN Bold" panose="020B0800000000000000" pitchFamily="34" charset="-122"/>
                <a:ea typeface="思源黑体 CN Bold" panose="020B0800000000000000" pitchFamily="34" charset="-122"/>
              </a:rPr>
              <a:t>关于“北京义翘神州”</a:t>
            </a:r>
            <a:endParaRPr lang="zh-CN" altLang="en-US" sz="100">
              <a:solidFill>
                <a:schemeClr val="bg1"/>
              </a:solidFill>
              <a:latin typeface="思源黑体 CN Bold" panose="020B0800000000000000" pitchFamily="34" charset="-122"/>
              <a:ea typeface="思源黑体 CN Bold" panose="020B0800000000000000" pitchFamily="34" charset="-122"/>
            </a:endParaRPr>
          </a:p>
        </p:txBody>
      </p:sp>
      <p:sp>
        <p:nvSpPr>
          <p:cNvPr id="11" name="TextBox 10"/>
          <p:cNvSpPr txBox="1"/>
          <p:nvPr/>
        </p:nvSpPr>
        <p:spPr>
          <a:xfrm>
            <a:off x="6804025" y="4837288"/>
            <a:ext cx="2303463" cy="212725"/>
          </a:xfrm>
          <a:prstGeom prst="rect">
            <a:avLst/>
          </a:prstGeom>
          <a:noFill/>
        </p:spPr>
        <p:txBody>
          <a:bodyPr lIns="91434" tIns="45717" rIns="91434" bIns="45717">
            <a:spAutoFit/>
          </a:bodyPr>
          <a:lstStyle/>
          <a:p>
            <a:pPr algn="r">
              <a:buFont typeface="Arial" panose="020B0604020202020204" pitchFamily="34" charset="0"/>
              <a:buNone/>
              <a:defRPr/>
            </a:pPr>
            <a:r>
              <a:rPr lang="zh-CN" altLang="en-US" sz="795" dirty="0">
                <a:solidFill>
                  <a:schemeClr val="tx1">
                    <a:lumMod val="50000"/>
                    <a:lumOff val="50000"/>
                  </a:schemeClr>
                </a:solidFill>
                <a:latin typeface="思源黑体 CN Normal" pitchFamily="34" charset="-122"/>
                <a:ea typeface="思源黑体 CN Normal" pitchFamily="34" charset="-122"/>
                <a:cs typeface="Poppins" pitchFamily="2" charset="0"/>
              </a:rPr>
              <a:t>北京义翘神州</a:t>
            </a:r>
            <a:endParaRPr lang="en-US" altLang="zh-CN" sz="795" dirty="0">
              <a:solidFill>
                <a:schemeClr val="tx1">
                  <a:lumMod val="50000"/>
                  <a:lumOff val="50000"/>
                </a:schemeClr>
              </a:solidFill>
              <a:latin typeface="思源黑体 CN Normal" pitchFamily="34" charset="-122"/>
              <a:ea typeface="思源黑体 CN Normal" pitchFamily="34" charset="-122"/>
              <a:cs typeface="Poppins" pitchFamily="2" charset="0"/>
            </a:endParaRPr>
          </a:p>
        </p:txBody>
      </p:sp>
      <p:sp>
        <p:nvSpPr>
          <p:cNvPr id="12" name="TextBox 24"/>
          <p:cNvSpPr txBox="1">
            <a:spLocks noChangeArrowheads="1"/>
          </p:cNvSpPr>
          <p:nvPr/>
        </p:nvSpPr>
        <p:spPr bwMode="auto">
          <a:xfrm>
            <a:off x="247650" y="700088"/>
            <a:ext cx="1685065" cy="312387"/>
          </a:xfrm>
          <a:prstGeom prst="rect">
            <a:avLst/>
          </a:prstGeom>
          <a:noFill/>
          <a:ln w="9525">
            <a:noFill/>
            <a:miter lim="800000"/>
          </a:ln>
        </p:spPr>
        <p:txBody>
          <a:bodyPr wrap="none" lIns="91434" tIns="45717" rIns="91434" bIns="45717">
            <a:spAutoFit/>
          </a:bodyPr>
          <a:lstStyle/>
          <a:p>
            <a:pPr>
              <a:defRPr/>
            </a:pPr>
            <a:r>
              <a:rPr lang="zh-CN" altLang="en-US" sz="1430" b="1" dirty="0">
                <a:solidFill>
                  <a:schemeClr val="tx1">
                    <a:lumMod val="65000"/>
                    <a:lumOff val="35000"/>
                  </a:schemeClr>
                </a:solidFill>
                <a:latin typeface="思源黑体 CN Normal" pitchFamily="34" charset="-122"/>
                <a:ea typeface="思源黑体 CN Normal" pitchFamily="34" charset="-122"/>
              </a:rPr>
              <a:t>坚持自主研发生产</a:t>
            </a:r>
            <a:endParaRPr lang="zh-CN" altLang="en-US" sz="1430" b="1" dirty="0">
              <a:solidFill>
                <a:schemeClr val="tx1">
                  <a:lumMod val="65000"/>
                  <a:lumOff val="35000"/>
                </a:schemeClr>
              </a:solidFill>
              <a:latin typeface="思源黑体 CN Normal" pitchFamily="34" charset="-122"/>
              <a:ea typeface="思源黑体 CN Normal" pitchFamily="34" charset="-122"/>
            </a:endParaRPr>
          </a:p>
        </p:txBody>
      </p:sp>
      <p:sp>
        <p:nvSpPr>
          <p:cNvPr id="13" name="矩形 12"/>
          <p:cNvSpPr/>
          <p:nvPr/>
        </p:nvSpPr>
        <p:spPr>
          <a:xfrm>
            <a:off x="250825" y="987425"/>
            <a:ext cx="8137525" cy="273050"/>
          </a:xfrm>
          <a:prstGeom prst="rect">
            <a:avLst/>
          </a:prstGeom>
        </p:spPr>
        <p:txBody>
          <a:bodyPr lIns="91434" tIns="45717" rIns="91434" bIns="45717">
            <a:spAutoFit/>
          </a:bodyPr>
          <a:lstStyle/>
          <a:p>
            <a:pPr>
              <a:buFont typeface="Arial" panose="020B0604020202020204" pitchFamily="34" charset="0"/>
              <a:buChar char="•"/>
              <a:defRPr/>
            </a:pPr>
            <a:r>
              <a:rPr lang="zh-CN" altLang="en-US" sz="1190" dirty="0">
                <a:solidFill>
                  <a:schemeClr val="tx1">
                    <a:lumMod val="65000"/>
                    <a:lumOff val="35000"/>
                  </a:schemeClr>
                </a:solidFill>
                <a:latin typeface="思源黑体 CN Normal" pitchFamily="34" charset="-122"/>
                <a:ea typeface="思源黑体 CN Normal" pitchFamily="34" charset="-122"/>
              </a:rPr>
              <a:t> 打造中国生命科学研究“一站式”试剂与服务支撑平台</a:t>
            </a:r>
            <a:endParaRPr lang="en-US" altLang="zh-CN" sz="1190" dirty="0">
              <a:solidFill>
                <a:schemeClr val="tx1">
                  <a:lumMod val="65000"/>
                  <a:lumOff val="35000"/>
                </a:schemeClr>
              </a:solidFill>
              <a:latin typeface="思源黑体 CN Normal" pitchFamily="34" charset="-122"/>
              <a:ea typeface="思源黑体 CN Normal" pitchFamily="34" charset="-122"/>
            </a:endParaRPr>
          </a:p>
        </p:txBody>
      </p:sp>
      <p:sp>
        <p:nvSpPr>
          <p:cNvPr id="14" name="TextBox 24"/>
          <p:cNvSpPr txBox="1">
            <a:spLocks noChangeArrowheads="1"/>
          </p:cNvSpPr>
          <p:nvPr/>
        </p:nvSpPr>
        <p:spPr bwMode="auto">
          <a:xfrm>
            <a:off x="307975" y="2683186"/>
            <a:ext cx="1122411" cy="312387"/>
          </a:xfrm>
          <a:prstGeom prst="rect">
            <a:avLst/>
          </a:prstGeom>
          <a:noFill/>
          <a:ln w="9525">
            <a:noFill/>
            <a:miter lim="800000"/>
          </a:ln>
        </p:spPr>
        <p:txBody>
          <a:bodyPr wrap="none" lIns="91434" tIns="45717" rIns="91434" bIns="45717">
            <a:spAutoFit/>
          </a:bodyPr>
          <a:lstStyle/>
          <a:p>
            <a:pPr>
              <a:defRPr/>
            </a:pPr>
            <a:r>
              <a:rPr lang="zh-CN" altLang="en-US" sz="1430" b="1" dirty="0">
                <a:solidFill>
                  <a:schemeClr val="tx1">
                    <a:lumMod val="65000"/>
                    <a:lumOff val="35000"/>
                  </a:schemeClr>
                </a:solidFill>
                <a:latin typeface="思源黑体 CN Normal" pitchFamily="34" charset="-122"/>
                <a:ea typeface="思源黑体 CN Normal" pitchFamily="34" charset="-122"/>
              </a:rPr>
              <a:t>人才与设施</a:t>
            </a:r>
            <a:endParaRPr lang="zh-CN" altLang="en-US" sz="1430" b="1" dirty="0">
              <a:solidFill>
                <a:schemeClr val="tx1">
                  <a:lumMod val="65000"/>
                  <a:lumOff val="35000"/>
                </a:schemeClr>
              </a:solidFill>
              <a:latin typeface="思源黑体 CN Normal" pitchFamily="34" charset="-122"/>
              <a:ea typeface="思源黑体 CN Normal" pitchFamily="34" charset="-122"/>
            </a:endParaRPr>
          </a:p>
        </p:txBody>
      </p:sp>
      <p:sp>
        <p:nvSpPr>
          <p:cNvPr id="15" name="TextBox 24"/>
          <p:cNvSpPr txBox="1">
            <a:spLocks noChangeArrowheads="1"/>
          </p:cNvSpPr>
          <p:nvPr/>
        </p:nvSpPr>
        <p:spPr bwMode="auto">
          <a:xfrm>
            <a:off x="2881313" y="2711761"/>
            <a:ext cx="934859" cy="312387"/>
          </a:xfrm>
          <a:prstGeom prst="rect">
            <a:avLst/>
          </a:prstGeom>
          <a:noFill/>
          <a:ln w="9525">
            <a:noFill/>
            <a:miter lim="800000"/>
          </a:ln>
        </p:spPr>
        <p:txBody>
          <a:bodyPr wrap="none" lIns="91434" tIns="45717" rIns="91434" bIns="45717">
            <a:spAutoFit/>
          </a:bodyPr>
          <a:lstStyle/>
          <a:p>
            <a:pPr>
              <a:defRPr/>
            </a:pPr>
            <a:r>
              <a:rPr lang="zh-CN" altLang="en-US" sz="1430" b="1" dirty="0">
                <a:solidFill>
                  <a:schemeClr val="tx1">
                    <a:lumMod val="65000"/>
                    <a:lumOff val="35000"/>
                  </a:schemeClr>
                </a:solidFill>
                <a:latin typeface="思源黑体 CN Normal" pitchFamily="34" charset="-122"/>
                <a:ea typeface="思源黑体 CN Normal" pitchFamily="34" charset="-122"/>
              </a:rPr>
              <a:t>荣誉资质</a:t>
            </a:r>
            <a:endParaRPr lang="zh-CN" altLang="en-US" sz="1430" b="1" dirty="0">
              <a:solidFill>
                <a:schemeClr val="tx1">
                  <a:lumMod val="65000"/>
                  <a:lumOff val="35000"/>
                </a:schemeClr>
              </a:solidFill>
              <a:latin typeface="思源黑体 CN Normal" pitchFamily="34" charset="-122"/>
              <a:ea typeface="思源黑体 CN Normal" pitchFamily="34" charset="-122"/>
            </a:endParaRPr>
          </a:p>
        </p:txBody>
      </p:sp>
      <p:sp>
        <p:nvSpPr>
          <p:cNvPr id="16" name="矩形 15"/>
          <p:cNvSpPr/>
          <p:nvPr/>
        </p:nvSpPr>
        <p:spPr>
          <a:xfrm>
            <a:off x="395288" y="3162476"/>
            <a:ext cx="2376487" cy="1595815"/>
          </a:xfrm>
          <a:prstGeom prst="rect">
            <a:avLst/>
          </a:prstGeom>
        </p:spPr>
        <p:txBody>
          <a:bodyPr lIns="91434" tIns="45717" rIns="91434" bIns="45717">
            <a:spAutoFit/>
          </a:bodyPr>
          <a:lstStyle/>
          <a:p>
            <a:pPr>
              <a:buFont typeface="Arial" panose="020B0604020202020204" pitchFamily="34" charset="0"/>
              <a:buChar char="•"/>
              <a:defRPr/>
            </a:pPr>
            <a:r>
              <a:rPr lang="zh-CN" altLang="en-US" sz="1190" b="1" dirty="0">
                <a:solidFill>
                  <a:schemeClr val="tx1">
                    <a:lumMod val="65000"/>
                    <a:lumOff val="35000"/>
                  </a:schemeClr>
                </a:solidFill>
                <a:latin typeface="思源黑体 CN Normal" pitchFamily="34" charset="-122"/>
                <a:ea typeface="思源黑体 CN Normal" pitchFamily="34" charset="-122"/>
              </a:rPr>
              <a:t> 设施：</a:t>
            </a:r>
            <a:endParaRPr lang="en-US" altLang="zh-CN" sz="1190" b="1" dirty="0">
              <a:solidFill>
                <a:schemeClr val="tx1">
                  <a:lumMod val="65000"/>
                  <a:lumOff val="35000"/>
                </a:schemeClr>
              </a:solidFill>
              <a:latin typeface="思源黑体 CN Normal" pitchFamily="34" charset="-122"/>
              <a:ea typeface="思源黑体 CN Normal" pitchFamily="34" charset="-122"/>
            </a:endParaRPr>
          </a:p>
          <a:p>
            <a:pPr>
              <a:defRPr/>
            </a:pPr>
            <a:r>
              <a:rPr lang="en-US" altLang="zh-CN" sz="1430" dirty="0">
                <a:solidFill>
                  <a:schemeClr val="tx1">
                    <a:lumMod val="65000"/>
                    <a:lumOff val="35000"/>
                  </a:schemeClr>
                </a:solidFill>
                <a:latin typeface="思源黑体 CN Normal" pitchFamily="34" charset="-122"/>
                <a:ea typeface="思源黑体 CN Normal" pitchFamily="34" charset="-122"/>
              </a:rPr>
              <a:t>  ---</a:t>
            </a:r>
            <a:r>
              <a:rPr lang="en-US" altLang="zh-CN" sz="1190" dirty="0">
                <a:solidFill>
                  <a:schemeClr val="tx1">
                    <a:lumMod val="65000"/>
                    <a:lumOff val="35000"/>
                  </a:schemeClr>
                </a:solidFill>
                <a:latin typeface="思源黑体 CN Normal" pitchFamily="34" charset="-122"/>
                <a:ea typeface="思源黑体 CN Normal" pitchFamily="34" charset="-122"/>
              </a:rPr>
              <a:t>27,100+</a:t>
            </a:r>
            <a:r>
              <a:rPr lang="zh-CN" altLang="en-US" sz="1190" dirty="0">
                <a:solidFill>
                  <a:schemeClr val="tx1">
                    <a:lumMod val="65000"/>
                    <a:lumOff val="35000"/>
                  </a:schemeClr>
                </a:solidFill>
                <a:latin typeface="思源黑体 CN Normal" pitchFamily="34" charset="-122"/>
                <a:ea typeface="思源黑体 CN Normal" pitchFamily="34" charset="-122"/>
              </a:rPr>
              <a:t>平米研发中心</a:t>
            </a:r>
            <a:endParaRPr lang="en-US" altLang="zh-CN" sz="1190" dirty="0">
              <a:solidFill>
                <a:schemeClr val="tx1">
                  <a:lumMod val="65000"/>
                  <a:lumOff val="35000"/>
                </a:schemeClr>
              </a:solidFill>
              <a:latin typeface="思源黑体 CN Normal" pitchFamily="34" charset="-122"/>
              <a:ea typeface="思源黑体 CN Normal" pitchFamily="34" charset="-122"/>
            </a:endParaRPr>
          </a:p>
          <a:p>
            <a:pPr>
              <a:defRPr/>
            </a:pPr>
            <a:r>
              <a:rPr lang="en-US" altLang="zh-CN" sz="1190" dirty="0">
                <a:solidFill>
                  <a:schemeClr val="tx1">
                    <a:lumMod val="65000"/>
                    <a:lumOff val="35000"/>
                  </a:schemeClr>
                </a:solidFill>
                <a:latin typeface="思源黑体 CN Normal" pitchFamily="34" charset="-122"/>
                <a:ea typeface="思源黑体 CN Normal" pitchFamily="34" charset="-122"/>
              </a:rPr>
              <a:t> </a:t>
            </a:r>
            <a:r>
              <a:rPr lang="en-US" altLang="zh-CN" sz="1430" dirty="0">
                <a:solidFill>
                  <a:schemeClr val="tx1">
                    <a:lumMod val="65000"/>
                    <a:lumOff val="35000"/>
                  </a:schemeClr>
                </a:solidFill>
                <a:latin typeface="思源黑体 CN Normal" pitchFamily="34" charset="-122"/>
                <a:ea typeface="思源黑体 CN Normal" pitchFamily="34" charset="-122"/>
              </a:rPr>
              <a:t> --- </a:t>
            </a:r>
            <a:r>
              <a:rPr lang="en-US" altLang="zh-CN" sz="1190" dirty="0">
                <a:solidFill>
                  <a:schemeClr val="tx1">
                    <a:lumMod val="65000"/>
                    <a:lumOff val="35000"/>
                  </a:schemeClr>
                </a:solidFill>
                <a:latin typeface="思源黑体 CN Normal" pitchFamily="34" charset="-122"/>
                <a:ea typeface="思源黑体 CN Normal" pitchFamily="34" charset="-122"/>
              </a:rPr>
              <a:t>1,900</a:t>
            </a:r>
            <a:r>
              <a:rPr lang="zh-CN" altLang="en-US" sz="1190" dirty="0">
                <a:solidFill>
                  <a:schemeClr val="tx1">
                    <a:lumMod val="65000"/>
                    <a:lumOff val="35000"/>
                  </a:schemeClr>
                </a:solidFill>
                <a:latin typeface="思源黑体 CN Normal" pitchFamily="34" charset="-122"/>
                <a:ea typeface="思源黑体 CN Normal" pitchFamily="34" charset="-122"/>
              </a:rPr>
              <a:t>平米洁净车间</a:t>
            </a:r>
            <a:endParaRPr lang="en-US" altLang="zh-CN" sz="1190" dirty="0">
              <a:solidFill>
                <a:schemeClr val="tx1">
                  <a:lumMod val="65000"/>
                  <a:lumOff val="35000"/>
                </a:schemeClr>
              </a:solidFill>
              <a:latin typeface="思源黑体 CN Normal" pitchFamily="34" charset="-122"/>
              <a:ea typeface="思源黑体 CN Normal" pitchFamily="34" charset="-122"/>
            </a:endParaRPr>
          </a:p>
          <a:p>
            <a:pPr>
              <a:defRPr/>
            </a:pPr>
            <a:endParaRPr lang="zh-CN" altLang="en-US" sz="1430" dirty="0">
              <a:solidFill>
                <a:schemeClr val="tx1">
                  <a:lumMod val="65000"/>
                  <a:lumOff val="35000"/>
                </a:schemeClr>
              </a:solidFill>
              <a:latin typeface="思源黑体 CN Normal" pitchFamily="34" charset="-122"/>
              <a:ea typeface="思源黑体 CN Normal" pitchFamily="34" charset="-122"/>
            </a:endParaRPr>
          </a:p>
          <a:p>
            <a:pPr>
              <a:buFont typeface="Arial" panose="020B0604020202020204" pitchFamily="34" charset="0"/>
              <a:buChar char="•"/>
              <a:defRPr/>
            </a:pPr>
            <a:r>
              <a:rPr lang="zh-CN" altLang="en-US" sz="1430" dirty="0">
                <a:solidFill>
                  <a:schemeClr val="tx1">
                    <a:lumMod val="65000"/>
                    <a:lumOff val="35000"/>
                  </a:schemeClr>
                </a:solidFill>
                <a:latin typeface="思源黑体 CN Normal" pitchFamily="34" charset="-122"/>
                <a:ea typeface="思源黑体 CN Normal" pitchFamily="34" charset="-122"/>
              </a:rPr>
              <a:t> </a:t>
            </a:r>
            <a:r>
              <a:rPr lang="zh-CN" altLang="en-US" sz="1190" b="1" dirty="0">
                <a:solidFill>
                  <a:schemeClr val="tx1">
                    <a:lumMod val="65000"/>
                    <a:lumOff val="35000"/>
                  </a:schemeClr>
                </a:solidFill>
                <a:latin typeface="思源黑体 CN Normal" pitchFamily="34" charset="-122"/>
                <a:ea typeface="思源黑体 CN Normal" pitchFamily="34" charset="-122"/>
              </a:rPr>
              <a:t>团队：</a:t>
            </a:r>
            <a:r>
              <a:rPr lang="en-US" altLang="zh-CN" sz="1190" b="1" dirty="0">
                <a:solidFill>
                  <a:schemeClr val="tx1">
                    <a:lumMod val="65000"/>
                    <a:lumOff val="35000"/>
                  </a:schemeClr>
                </a:solidFill>
                <a:latin typeface="思源黑体 CN Normal" pitchFamily="34" charset="-122"/>
                <a:ea typeface="思源黑体 CN Normal" pitchFamily="34" charset="-122"/>
              </a:rPr>
              <a:t>450+</a:t>
            </a:r>
            <a:endParaRPr lang="en-US" altLang="zh-CN" sz="1430" b="1" dirty="0">
              <a:solidFill>
                <a:schemeClr val="tx1">
                  <a:lumMod val="65000"/>
                  <a:lumOff val="35000"/>
                </a:schemeClr>
              </a:solidFill>
              <a:latin typeface="思源黑体 CN Normal" pitchFamily="34" charset="-122"/>
              <a:ea typeface="思源黑体 CN Normal" pitchFamily="34" charset="-122"/>
            </a:endParaRPr>
          </a:p>
          <a:p>
            <a:pPr>
              <a:defRPr/>
            </a:pPr>
            <a:r>
              <a:rPr lang="en-US" altLang="zh-CN" sz="1430" dirty="0">
                <a:solidFill>
                  <a:schemeClr val="tx1">
                    <a:lumMod val="65000"/>
                    <a:lumOff val="35000"/>
                  </a:schemeClr>
                </a:solidFill>
                <a:latin typeface="思源黑体 CN Normal" pitchFamily="34" charset="-122"/>
                <a:ea typeface="思源黑体 CN Normal" pitchFamily="34" charset="-122"/>
              </a:rPr>
              <a:t>   --- </a:t>
            </a:r>
            <a:r>
              <a:rPr lang="zh-CN" altLang="en-US" sz="1190" dirty="0">
                <a:solidFill>
                  <a:schemeClr val="tx1">
                    <a:lumMod val="65000"/>
                    <a:lumOff val="35000"/>
                  </a:schemeClr>
                </a:solidFill>
                <a:latin typeface="思源黑体 CN Normal" pitchFamily="34" charset="-122"/>
                <a:ea typeface="思源黑体 CN Normal" pitchFamily="34" charset="-122"/>
              </a:rPr>
              <a:t>硕士以上学历占</a:t>
            </a:r>
            <a:r>
              <a:rPr lang="en-US" altLang="zh-CN" sz="1190" dirty="0">
                <a:solidFill>
                  <a:schemeClr val="tx1">
                    <a:lumMod val="65000"/>
                    <a:lumOff val="35000"/>
                  </a:schemeClr>
                </a:solidFill>
                <a:latin typeface="思源黑体 CN Normal" pitchFamily="34" charset="-122"/>
                <a:ea typeface="思源黑体 CN Normal" pitchFamily="34" charset="-122"/>
              </a:rPr>
              <a:t>1/3</a:t>
            </a:r>
            <a:endParaRPr lang="en-US" altLang="zh-CN" sz="1190" dirty="0">
              <a:solidFill>
                <a:schemeClr val="tx1">
                  <a:lumMod val="65000"/>
                  <a:lumOff val="35000"/>
                </a:schemeClr>
              </a:solidFill>
              <a:latin typeface="思源黑体 CN Normal" pitchFamily="34" charset="-122"/>
              <a:ea typeface="思源黑体 CN Normal" pitchFamily="34" charset="-122"/>
            </a:endParaRPr>
          </a:p>
          <a:p>
            <a:pPr>
              <a:defRPr/>
            </a:pPr>
            <a:r>
              <a:rPr lang="en-US" altLang="zh-CN" sz="1430" dirty="0">
                <a:solidFill>
                  <a:schemeClr val="tx1">
                    <a:lumMod val="65000"/>
                    <a:lumOff val="35000"/>
                  </a:schemeClr>
                </a:solidFill>
                <a:latin typeface="思源黑体 CN Normal" pitchFamily="34" charset="-122"/>
                <a:ea typeface="思源黑体 CN Normal" pitchFamily="34" charset="-122"/>
              </a:rPr>
              <a:t>   --- </a:t>
            </a:r>
            <a:r>
              <a:rPr lang="en-US" altLang="zh-CN" sz="1190" dirty="0">
                <a:solidFill>
                  <a:schemeClr val="tx1">
                    <a:lumMod val="65000"/>
                    <a:lumOff val="35000"/>
                  </a:schemeClr>
                </a:solidFill>
                <a:latin typeface="思源黑体 CN Normal" pitchFamily="34" charset="-122"/>
                <a:ea typeface="思源黑体 CN Normal" pitchFamily="34" charset="-122"/>
              </a:rPr>
              <a:t>10+ </a:t>
            </a:r>
            <a:r>
              <a:rPr lang="zh-CN" altLang="en-US" sz="1190" dirty="0">
                <a:solidFill>
                  <a:schemeClr val="tx1">
                    <a:lumMod val="65000"/>
                    <a:lumOff val="35000"/>
                  </a:schemeClr>
                </a:solidFill>
                <a:latin typeface="思源黑体 CN Normal" pitchFamily="34" charset="-122"/>
                <a:ea typeface="思源黑体 CN Normal" pitchFamily="34" charset="-122"/>
              </a:rPr>
              <a:t>欧美深造经历</a:t>
            </a:r>
            <a:endParaRPr lang="en-US" altLang="zh-CN" sz="1190" dirty="0">
              <a:solidFill>
                <a:schemeClr val="tx1">
                  <a:lumMod val="65000"/>
                  <a:lumOff val="35000"/>
                </a:schemeClr>
              </a:solidFill>
              <a:latin typeface="思源黑体 CN Normal" pitchFamily="34" charset="-122"/>
              <a:ea typeface="思源黑体 CN Normal" pitchFamily="34" charset="-122"/>
            </a:endParaRPr>
          </a:p>
        </p:txBody>
      </p:sp>
      <p:pic>
        <p:nvPicPr>
          <p:cNvPr id="40970" name="Picture 2"/>
          <p:cNvPicPr>
            <a:picLocks noChangeAspect="1" noChangeArrowheads="1"/>
          </p:cNvPicPr>
          <p:nvPr/>
        </p:nvPicPr>
        <p:blipFill>
          <a:blip r:embed="rId2" cstate="print"/>
          <a:srcRect/>
          <a:stretch>
            <a:fillRect/>
          </a:stretch>
        </p:blipFill>
        <p:spPr bwMode="auto">
          <a:xfrm>
            <a:off x="3059113" y="3073576"/>
            <a:ext cx="1584325" cy="976312"/>
          </a:xfrm>
          <a:prstGeom prst="rect">
            <a:avLst/>
          </a:prstGeom>
          <a:noFill/>
          <a:ln w="9525">
            <a:noFill/>
            <a:miter lim="800000"/>
            <a:headEnd/>
            <a:tailEnd/>
          </a:ln>
        </p:spPr>
      </p:pic>
      <p:pic>
        <p:nvPicPr>
          <p:cNvPr id="40971" name="Picture 3"/>
          <p:cNvPicPr>
            <a:picLocks noChangeAspect="1" noChangeArrowheads="1"/>
          </p:cNvPicPr>
          <p:nvPr/>
        </p:nvPicPr>
        <p:blipFill>
          <a:blip r:embed="rId3" cstate="print"/>
          <a:srcRect/>
          <a:stretch>
            <a:fillRect/>
          </a:stretch>
        </p:blipFill>
        <p:spPr bwMode="auto">
          <a:xfrm>
            <a:off x="5795963" y="3073576"/>
            <a:ext cx="1252537" cy="1690687"/>
          </a:xfrm>
          <a:prstGeom prst="rect">
            <a:avLst/>
          </a:prstGeom>
          <a:noFill/>
          <a:ln w="9525">
            <a:noFill/>
            <a:miter lim="800000"/>
            <a:headEnd/>
            <a:tailEnd/>
          </a:ln>
        </p:spPr>
      </p:pic>
      <p:pic>
        <p:nvPicPr>
          <p:cNvPr id="40972" name="Picture 5"/>
          <p:cNvPicPr>
            <a:picLocks noChangeAspect="1" noChangeArrowheads="1"/>
          </p:cNvPicPr>
          <p:nvPr/>
        </p:nvPicPr>
        <p:blipFill>
          <a:blip r:embed="rId4" cstate="print"/>
          <a:srcRect/>
          <a:stretch>
            <a:fillRect/>
          </a:stretch>
        </p:blipFill>
        <p:spPr bwMode="auto">
          <a:xfrm>
            <a:off x="7453313" y="3073576"/>
            <a:ext cx="1270000" cy="1690687"/>
          </a:xfrm>
          <a:prstGeom prst="rect">
            <a:avLst/>
          </a:prstGeom>
          <a:noFill/>
          <a:ln w="9525">
            <a:noFill/>
            <a:miter lim="800000"/>
            <a:headEnd/>
            <a:tailEnd/>
          </a:ln>
        </p:spPr>
      </p:pic>
      <p:sp>
        <p:nvSpPr>
          <p:cNvPr id="20" name="矩形 19"/>
          <p:cNvSpPr/>
          <p:nvPr/>
        </p:nvSpPr>
        <p:spPr>
          <a:xfrm>
            <a:off x="395288" y="3035476"/>
            <a:ext cx="2160587"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sz="100">
              <a:latin typeface="思源黑体 CN Normal" pitchFamily="34" charset="-122"/>
              <a:ea typeface="思源黑体 CN Normal" pitchFamily="34" charset="-122"/>
            </a:endParaRPr>
          </a:p>
        </p:txBody>
      </p:sp>
      <p:sp>
        <p:nvSpPr>
          <p:cNvPr id="21" name="矩形 20"/>
          <p:cNvSpPr/>
          <p:nvPr/>
        </p:nvSpPr>
        <p:spPr>
          <a:xfrm>
            <a:off x="2987675" y="3035476"/>
            <a:ext cx="6013450"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sz="100">
              <a:latin typeface="思源黑体 CN Normal" pitchFamily="34" charset="-122"/>
              <a:ea typeface="思源黑体 CN Normal" pitchFamily="34" charset="-122"/>
            </a:endParaRPr>
          </a:p>
        </p:txBody>
      </p:sp>
      <p:sp>
        <p:nvSpPr>
          <p:cNvPr id="22" name="矩形 21"/>
          <p:cNvSpPr/>
          <p:nvPr/>
        </p:nvSpPr>
        <p:spPr>
          <a:xfrm>
            <a:off x="2268538" y="1603739"/>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defRPr/>
            </a:pPr>
            <a:r>
              <a:rPr lang="en-US" altLang="zh-CN" sz="1190" b="1" dirty="0">
                <a:solidFill>
                  <a:srgbClr val="377D6C"/>
                </a:solidFill>
                <a:latin typeface="思源黑体 CN Normal" pitchFamily="34" charset="-122"/>
                <a:ea typeface="思源黑体 CN Normal" pitchFamily="34" charset="-122"/>
              </a:rPr>
              <a:t>14,000 +</a:t>
            </a:r>
            <a:r>
              <a:rPr lang="en-US" altLang="zh-CN" sz="1190" dirty="0">
                <a:solidFill>
                  <a:srgbClr val="377D6C"/>
                </a:solidFill>
                <a:latin typeface="思源黑体 CN Normal" pitchFamily="34" charset="-122"/>
                <a:ea typeface="思源黑体 CN Normal" pitchFamily="34" charset="-122"/>
              </a:rPr>
              <a:t> </a:t>
            </a:r>
            <a:endParaRPr lang="en-US" altLang="zh-CN" sz="1190" dirty="0">
              <a:solidFill>
                <a:srgbClr val="377D6C"/>
              </a:solidFill>
              <a:latin typeface="思源黑体 CN Normal" pitchFamily="34" charset="-122"/>
              <a:ea typeface="思源黑体 CN Normal" pitchFamily="34" charset="-122"/>
            </a:endParaRPr>
          </a:p>
          <a:p>
            <a:pPr>
              <a:defRPr/>
            </a:pPr>
            <a:r>
              <a:rPr lang="zh-CN" altLang="en-US" sz="1190" dirty="0">
                <a:solidFill>
                  <a:schemeClr val="tx1"/>
                </a:solidFill>
                <a:latin typeface="思源黑体 CN Normal" pitchFamily="34" charset="-122"/>
                <a:ea typeface="思源黑体 CN Normal" pitchFamily="34" charset="-122"/>
              </a:rPr>
              <a:t>精品抗体</a:t>
            </a:r>
            <a:endParaRPr lang="zh-CN" altLang="en-US" sz="1190" dirty="0">
              <a:solidFill>
                <a:schemeClr val="tx1"/>
              </a:solidFill>
              <a:latin typeface="思源黑体 CN Normal" pitchFamily="34" charset="-122"/>
              <a:ea typeface="思源黑体 CN Normal" pitchFamily="34" charset="-122"/>
            </a:endParaRPr>
          </a:p>
        </p:txBody>
      </p:sp>
      <p:sp>
        <p:nvSpPr>
          <p:cNvPr id="23" name="矩形 22"/>
          <p:cNvSpPr/>
          <p:nvPr/>
        </p:nvSpPr>
        <p:spPr>
          <a:xfrm>
            <a:off x="323850" y="1603739"/>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defRPr/>
            </a:pPr>
            <a:r>
              <a:rPr lang="en-US" altLang="zh-CN" sz="1190" b="1" dirty="0">
                <a:solidFill>
                  <a:srgbClr val="377D6C"/>
                </a:solidFill>
                <a:latin typeface="思源黑体 CN Normal" pitchFamily="34" charset="-122"/>
                <a:ea typeface="思源黑体 CN Normal" pitchFamily="34" charset="-122"/>
              </a:rPr>
              <a:t>6,500 +</a:t>
            </a:r>
            <a:r>
              <a:rPr lang="en-US" altLang="zh-CN" sz="1190" dirty="0">
                <a:solidFill>
                  <a:schemeClr val="tx1"/>
                </a:solidFill>
                <a:latin typeface="思源黑体 CN Normal" pitchFamily="34" charset="-122"/>
                <a:ea typeface="思源黑体 CN Normal" pitchFamily="34" charset="-122"/>
              </a:rPr>
              <a:t> </a:t>
            </a:r>
            <a:endParaRPr lang="en-US" altLang="zh-CN" sz="1190" dirty="0">
              <a:solidFill>
                <a:schemeClr val="tx1"/>
              </a:solidFill>
              <a:latin typeface="思源黑体 CN Normal" pitchFamily="34" charset="-122"/>
              <a:ea typeface="思源黑体 CN Normal" pitchFamily="34" charset="-122"/>
            </a:endParaRPr>
          </a:p>
          <a:p>
            <a:pPr>
              <a:defRPr/>
            </a:pPr>
            <a:r>
              <a:rPr lang="zh-CN" altLang="en-US" sz="1190" dirty="0">
                <a:solidFill>
                  <a:schemeClr val="tx1"/>
                </a:solidFill>
                <a:latin typeface="思源黑体 CN Normal" pitchFamily="34" charset="-122"/>
                <a:ea typeface="思源黑体 CN Normal" pitchFamily="34" charset="-122"/>
              </a:rPr>
              <a:t>重组蛋白</a:t>
            </a:r>
            <a:endParaRPr lang="zh-CN" altLang="en-US" sz="1190" dirty="0">
              <a:solidFill>
                <a:schemeClr val="tx1"/>
              </a:solidFill>
              <a:latin typeface="思源黑体 CN Normal" pitchFamily="34" charset="-122"/>
              <a:ea typeface="思源黑体 CN Normal" pitchFamily="34" charset="-122"/>
            </a:endParaRPr>
          </a:p>
        </p:txBody>
      </p:sp>
      <p:sp>
        <p:nvSpPr>
          <p:cNvPr id="24" name="矩形 23"/>
          <p:cNvSpPr/>
          <p:nvPr/>
        </p:nvSpPr>
        <p:spPr>
          <a:xfrm>
            <a:off x="4213225" y="1603739"/>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defRPr/>
            </a:pPr>
            <a:r>
              <a:rPr lang="en-US" altLang="zh-CN" sz="1190" b="1" dirty="0">
                <a:solidFill>
                  <a:srgbClr val="007E66"/>
                </a:solidFill>
                <a:latin typeface="思源黑体 CN Normal" pitchFamily="34" charset="-122"/>
                <a:ea typeface="思源黑体 CN Normal" pitchFamily="34" charset="-122"/>
              </a:rPr>
              <a:t>32,000+</a:t>
            </a:r>
            <a:endParaRPr lang="en-US" altLang="zh-CN" sz="1190" b="1" dirty="0">
              <a:solidFill>
                <a:srgbClr val="007E66"/>
              </a:solidFill>
              <a:latin typeface="思源黑体 CN Normal" pitchFamily="34" charset="-122"/>
              <a:ea typeface="思源黑体 CN Normal" pitchFamily="34" charset="-122"/>
            </a:endParaRPr>
          </a:p>
          <a:p>
            <a:pPr>
              <a:defRPr/>
            </a:pPr>
            <a:r>
              <a:rPr lang="zh-CN" altLang="en-US" sz="1190" dirty="0">
                <a:solidFill>
                  <a:schemeClr val="tx1"/>
                </a:solidFill>
                <a:latin typeface="思源黑体 CN Normal" pitchFamily="34" charset="-122"/>
                <a:ea typeface="思源黑体 CN Normal" pitchFamily="34" charset="-122"/>
              </a:rPr>
              <a:t>基因产品</a:t>
            </a:r>
            <a:endParaRPr lang="zh-CN" altLang="en-US" sz="1190" dirty="0">
              <a:solidFill>
                <a:schemeClr val="tx1"/>
              </a:solidFill>
              <a:latin typeface="思源黑体 CN Normal" pitchFamily="34" charset="-122"/>
              <a:ea typeface="思源黑体 CN Normal" pitchFamily="34" charset="-122"/>
            </a:endParaRPr>
          </a:p>
        </p:txBody>
      </p:sp>
      <p:pic>
        <p:nvPicPr>
          <p:cNvPr id="40978" name="Picture 3" descr="C:\Users\s\Documents\Tencent Files\2585936105\FileRecv\2(1).png"/>
          <p:cNvPicPr>
            <a:picLocks noChangeAspect="1" noChangeArrowheads="1"/>
          </p:cNvPicPr>
          <p:nvPr/>
        </p:nvPicPr>
        <p:blipFill>
          <a:blip r:embed="rId5" cstate="print"/>
          <a:srcRect/>
          <a:stretch>
            <a:fillRect/>
          </a:stretch>
        </p:blipFill>
        <p:spPr bwMode="auto">
          <a:xfrm>
            <a:off x="1403350" y="1735501"/>
            <a:ext cx="639763" cy="654050"/>
          </a:xfrm>
          <a:prstGeom prst="rect">
            <a:avLst/>
          </a:prstGeom>
          <a:noFill/>
          <a:ln w="9525">
            <a:noFill/>
            <a:miter lim="800000"/>
            <a:headEnd/>
            <a:tailEnd/>
          </a:ln>
        </p:spPr>
      </p:pic>
      <p:pic>
        <p:nvPicPr>
          <p:cNvPr id="40979" name="Picture 4" descr="C:\Users\s\Documents\Tencent Files\2585936105\FileRecv\3.png"/>
          <p:cNvPicPr>
            <a:picLocks noChangeAspect="1" noChangeArrowheads="1"/>
          </p:cNvPicPr>
          <p:nvPr/>
        </p:nvPicPr>
        <p:blipFill>
          <a:blip r:embed="rId6" cstate="print"/>
          <a:srcRect/>
          <a:stretch>
            <a:fillRect/>
          </a:stretch>
        </p:blipFill>
        <p:spPr bwMode="auto">
          <a:xfrm>
            <a:off x="3348038" y="1735501"/>
            <a:ext cx="746125" cy="762000"/>
          </a:xfrm>
          <a:prstGeom prst="rect">
            <a:avLst/>
          </a:prstGeom>
          <a:noFill/>
          <a:ln w="9525">
            <a:noFill/>
            <a:miter lim="800000"/>
            <a:headEnd/>
            <a:tailEnd/>
          </a:ln>
        </p:spPr>
      </p:pic>
      <p:pic>
        <p:nvPicPr>
          <p:cNvPr id="40980" name="Picture 5" descr="C:\Users\s\Documents\Tencent Files\2585936105\FileRecv\1(3).png"/>
          <p:cNvPicPr>
            <a:picLocks noChangeAspect="1" noChangeArrowheads="1"/>
          </p:cNvPicPr>
          <p:nvPr/>
        </p:nvPicPr>
        <p:blipFill>
          <a:blip r:embed="rId7" cstate="print"/>
          <a:srcRect/>
          <a:stretch>
            <a:fillRect/>
          </a:stretch>
        </p:blipFill>
        <p:spPr bwMode="auto">
          <a:xfrm rot="2290080">
            <a:off x="5407025" y="1722801"/>
            <a:ext cx="457200" cy="765175"/>
          </a:xfrm>
          <a:prstGeom prst="rect">
            <a:avLst/>
          </a:prstGeom>
          <a:noFill/>
          <a:ln w="9525">
            <a:noFill/>
            <a:miter lim="800000"/>
            <a:headEnd/>
            <a:tailEnd/>
          </a:ln>
        </p:spPr>
      </p:pic>
      <p:sp>
        <p:nvSpPr>
          <p:cNvPr id="28" name="矩形 27"/>
          <p:cNvSpPr/>
          <p:nvPr/>
        </p:nvSpPr>
        <p:spPr>
          <a:xfrm>
            <a:off x="6300788" y="1591039"/>
            <a:ext cx="2592387" cy="944562"/>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defRPr/>
            </a:pPr>
            <a:r>
              <a:rPr lang="en-US" altLang="zh-CN" sz="1190" dirty="0">
                <a:solidFill>
                  <a:schemeClr val="tx1"/>
                </a:solidFill>
                <a:latin typeface="思源黑体 CN Normal" pitchFamily="34" charset="-122"/>
                <a:ea typeface="思源黑体 CN Normal" pitchFamily="34" charset="-122"/>
              </a:rPr>
              <a:t>ELISA </a:t>
            </a:r>
            <a:r>
              <a:rPr lang="zh-CN" altLang="en-US" sz="1190" dirty="0">
                <a:solidFill>
                  <a:schemeClr val="tx1"/>
                </a:solidFill>
                <a:latin typeface="思源黑体 CN Normal" pitchFamily="34" charset="-122"/>
                <a:ea typeface="思源黑体 CN Normal" pitchFamily="34" charset="-122"/>
              </a:rPr>
              <a:t>试剂盒、培养基、</a:t>
            </a:r>
            <a:endParaRPr lang="en-US" altLang="zh-CN" sz="1190" dirty="0">
              <a:solidFill>
                <a:schemeClr val="tx1"/>
              </a:solidFill>
              <a:latin typeface="思源黑体 CN Normal" pitchFamily="34" charset="-122"/>
              <a:ea typeface="思源黑体 CN Normal" pitchFamily="34" charset="-122"/>
            </a:endParaRPr>
          </a:p>
          <a:p>
            <a:pPr>
              <a:defRPr/>
            </a:pPr>
            <a:r>
              <a:rPr lang="en-US" altLang="zh-CN" sz="1190" dirty="0">
                <a:solidFill>
                  <a:schemeClr val="tx1"/>
                </a:solidFill>
                <a:latin typeface="思源黑体 CN Normal" pitchFamily="34" charset="-122"/>
                <a:ea typeface="思源黑体 CN Normal" pitchFamily="34" charset="-122"/>
              </a:rPr>
              <a:t>GMP</a:t>
            </a:r>
            <a:r>
              <a:rPr lang="zh-CN" altLang="en-US" sz="1190" dirty="0">
                <a:solidFill>
                  <a:schemeClr val="tx1"/>
                </a:solidFill>
                <a:latin typeface="思源黑体 CN Normal" pitchFamily="34" charset="-122"/>
                <a:ea typeface="思源黑体 CN Normal" pitchFamily="34" charset="-122"/>
              </a:rPr>
              <a:t>级核酸酶等特色产品</a:t>
            </a:r>
            <a:endParaRPr lang="zh-CN" altLang="en-US" sz="1190" dirty="0">
              <a:solidFill>
                <a:schemeClr val="tx1"/>
              </a:solidFill>
              <a:latin typeface="思源黑体 CN Normal" pitchFamily="34" charset="-122"/>
              <a:ea typeface="思源黑体 CN Normal" pitchFamily="34" charset="-122"/>
            </a:endParaRPr>
          </a:p>
        </p:txBody>
      </p:sp>
      <p:pic>
        <p:nvPicPr>
          <p:cNvPr id="40982" name="Picture 6"/>
          <p:cNvPicPr>
            <a:picLocks noChangeAspect="1" noChangeArrowheads="1"/>
          </p:cNvPicPr>
          <p:nvPr/>
        </p:nvPicPr>
        <p:blipFill>
          <a:blip r:embed="rId8" cstate="print"/>
          <a:srcRect/>
          <a:stretch>
            <a:fillRect/>
          </a:stretch>
        </p:blipFill>
        <p:spPr bwMode="auto">
          <a:xfrm>
            <a:off x="3851275" y="3829226"/>
            <a:ext cx="1598613" cy="935037"/>
          </a:xfrm>
          <a:prstGeom prst="rect">
            <a:avLst/>
          </a:prstGeom>
          <a:noFill/>
          <a:ln w="9525">
            <a:noFill/>
            <a:miter lim="800000"/>
            <a:headEnd/>
            <a:tailEnd/>
          </a:ln>
        </p:spPr>
      </p:pic>
      <p:sp>
        <p:nvSpPr>
          <p:cNvPr id="202" name="矩形 201"/>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组合 219"/>
          <p:cNvGrpSpPr/>
          <p:nvPr/>
        </p:nvGrpSpPr>
        <p:grpSpPr bwMode="auto">
          <a:xfrm>
            <a:off x="0" y="123825"/>
            <a:ext cx="3708400" cy="360363"/>
            <a:chOff x="0" y="123478"/>
            <a:chExt cx="3707904" cy="360040"/>
          </a:xfrm>
        </p:grpSpPr>
        <p:sp>
          <p:nvSpPr>
            <p:cNvPr id="200" name="矩形 199"/>
            <p:cNvSpPr/>
            <p:nvPr/>
          </p:nvSpPr>
          <p:spPr>
            <a:xfrm>
              <a:off x="0" y="123478"/>
              <a:ext cx="3563461"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pic>
        <p:nvPicPr>
          <p:cNvPr id="40987" name="Picture 2" descr="D:\桌面\新logo.png"/>
          <p:cNvPicPr>
            <a:picLocks noChangeAspect="1" noChangeArrowheads="1"/>
          </p:cNvPicPr>
          <p:nvPr/>
        </p:nvPicPr>
        <p:blipFill>
          <a:blip r:embed="rId9" cstate="print"/>
          <a:srcRect/>
          <a:stretch>
            <a:fillRect/>
          </a:stretch>
        </p:blipFill>
        <p:spPr bwMode="auto">
          <a:xfrm>
            <a:off x="107950" y="138113"/>
            <a:ext cx="1493838" cy="319087"/>
          </a:xfrm>
          <a:prstGeom prst="rect">
            <a:avLst/>
          </a:prstGeom>
          <a:noFill/>
          <a:ln w="9525">
            <a:noFill/>
            <a:miter lim="800000"/>
            <a:headEnd/>
            <a:tailEnd/>
          </a:ln>
        </p:spPr>
      </p:pic>
      <p:grpSp>
        <p:nvGrpSpPr>
          <p:cNvPr id="3" name="组合 214"/>
          <p:cNvGrpSpPr/>
          <p:nvPr/>
        </p:nvGrpSpPr>
        <p:grpSpPr bwMode="auto">
          <a:xfrm>
            <a:off x="8316913" y="195263"/>
            <a:ext cx="684212" cy="190500"/>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思源黑体 CN Normal" pitchFamily="34" charset="-122"/>
                <a:ea typeface="思源黑体 CN Normal" pitchFamily="34" charset="-122"/>
              </a:endParaRPr>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思源黑体 CN Normal" pitchFamily="34" charset="-122"/>
                <a:ea typeface="思源黑体 CN Normal" pitchFamily="34" charset="-122"/>
              </a:endParaRPr>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思源黑体 CN Normal" pitchFamily="34" charset="-122"/>
                <a:ea typeface="思源黑体 CN Normal" pitchFamily="34" charset="-122"/>
              </a:endParaRPr>
            </a:p>
          </p:txBody>
        </p:sp>
      </p:grpSp>
      <p:sp>
        <p:nvSpPr>
          <p:cNvPr id="32" name="TextBox 24"/>
          <p:cNvSpPr txBox="1">
            <a:spLocks noChangeArrowheads="1"/>
          </p:cNvSpPr>
          <p:nvPr/>
        </p:nvSpPr>
        <p:spPr bwMode="auto">
          <a:xfrm>
            <a:off x="307626" y="1275606"/>
            <a:ext cx="934859" cy="312387"/>
          </a:xfrm>
          <a:prstGeom prst="rect">
            <a:avLst/>
          </a:prstGeom>
          <a:noFill/>
          <a:ln w="9525">
            <a:noFill/>
            <a:miter lim="800000"/>
          </a:ln>
        </p:spPr>
        <p:txBody>
          <a:bodyPr wrap="none" lIns="91434" tIns="45717" rIns="91434" bIns="45717">
            <a:spAutoFit/>
          </a:bodyPr>
          <a:lstStyle/>
          <a:p>
            <a:pPr>
              <a:defRPr/>
            </a:pPr>
            <a:r>
              <a:rPr lang="zh-CN" altLang="en-US" sz="1430" b="1" dirty="0">
                <a:solidFill>
                  <a:schemeClr val="tx1">
                    <a:lumMod val="65000"/>
                    <a:lumOff val="35000"/>
                  </a:schemeClr>
                </a:solidFill>
                <a:latin typeface="思源黑体 CN Normal" pitchFamily="34" charset="-122"/>
                <a:ea typeface="思源黑体 CN Normal" pitchFamily="34" charset="-122"/>
              </a:rPr>
              <a:t>现货供应</a:t>
            </a:r>
            <a:endParaRPr lang="zh-CN" altLang="en-US" sz="1430" b="1" dirty="0">
              <a:solidFill>
                <a:schemeClr val="tx1">
                  <a:lumMod val="65000"/>
                  <a:lumOff val="35000"/>
                </a:schemeClr>
              </a:solidFill>
              <a:latin typeface="思源黑体 CN Normal" pitchFamily="34" charset="-122"/>
              <a:ea typeface="思源黑体 CN Normal" pitchFamily="34"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9144000" cy="514350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bg1"/>
                </a:solidFill>
                <a:latin typeface="Poppins" pitchFamily="2" charset="0"/>
                <a:ea typeface="微软雅黑" panose="020B0503020204020204" pitchFamily="34" charset="-122"/>
                <a:cs typeface="Poppins" pitchFamily="2" charset="0"/>
              </a:rPr>
              <a:t>Sino Biological Inc.</a:t>
            </a:r>
            <a:endParaRPr lang="en-US" altLang="zh-CN" sz="800" dirty="0">
              <a:solidFill>
                <a:schemeClr val="bg1"/>
              </a:solidFill>
              <a:latin typeface="Poppins" pitchFamily="2" charset="0"/>
              <a:ea typeface="微软雅黑" panose="020B0503020204020204" pitchFamily="34" charset="-122"/>
              <a:cs typeface="Poppins" pitchFamily="2" charset="0"/>
            </a:endParaRPr>
          </a:p>
        </p:txBody>
      </p:sp>
      <p:sp>
        <p:nvSpPr>
          <p:cNvPr id="4" name="副标题 2"/>
          <p:cNvSpPr txBox="1"/>
          <p:nvPr/>
        </p:nvSpPr>
        <p:spPr>
          <a:xfrm>
            <a:off x="539552" y="1275606"/>
            <a:ext cx="7920880" cy="1152128"/>
          </a:xfrm>
          <a:prstGeom prst="rect">
            <a:avLst/>
          </a:prstGeom>
        </p:spPr>
        <p:txBody>
          <a:bodyPr>
            <a:normAutofit/>
          </a:bodyPr>
          <a:lstStyle/>
          <a:p>
            <a:pPr>
              <a:lnSpc>
                <a:spcPct val="90000"/>
              </a:lnSpc>
              <a:buFont typeface="Arial" panose="020B0604020202020204" pitchFamily="34" charset="0"/>
              <a:buNone/>
            </a:pPr>
            <a:r>
              <a:rPr lang="en-US" altLang="zh-CN" sz="4400" b="1" dirty="0">
                <a:solidFill>
                  <a:schemeClr val="bg1"/>
                </a:solidFill>
                <a:latin typeface="Poppins" pitchFamily="2" charset="0"/>
                <a:ea typeface="思源黑体 CN Regular" pitchFamily="34" charset="-122"/>
                <a:cs typeface="Poppins" pitchFamily="2" charset="0"/>
              </a:rPr>
              <a:t>THANK YOU</a:t>
            </a:r>
            <a:endParaRPr lang="en-US" altLang="zh-CN" sz="4400" b="1" dirty="0">
              <a:solidFill>
                <a:schemeClr val="bg1"/>
              </a:solidFill>
              <a:latin typeface="Poppins" pitchFamily="2" charset="0"/>
              <a:ea typeface="思源黑体 CN Regular" pitchFamily="34" charset="-122"/>
              <a:cs typeface="Poppins" pitchFamily="2" charset="0"/>
            </a:endParaRPr>
          </a:p>
        </p:txBody>
      </p:sp>
      <p:sp>
        <p:nvSpPr>
          <p:cNvPr id="13" name="TextBox 12"/>
          <p:cNvSpPr txBox="1"/>
          <p:nvPr/>
        </p:nvSpPr>
        <p:spPr>
          <a:xfrm>
            <a:off x="539552" y="3363838"/>
            <a:ext cx="4608512" cy="675640"/>
          </a:xfrm>
          <a:prstGeom prst="rect">
            <a:avLst/>
          </a:prstGeom>
          <a:noFill/>
        </p:spPr>
        <p:txBody>
          <a:bodyPr wrap="square">
            <a:spAutoFit/>
          </a:bodyPr>
          <a:lstStyle/>
          <a:p>
            <a:pPr>
              <a:defRPr/>
            </a:pPr>
            <a:r>
              <a:rPr lang="zh-CN" altLang="en-US" sz="1400" b="1" dirty="0">
                <a:solidFill>
                  <a:schemeClr val="bg1"/>
                </a:solidFill>
                <a:latin typeface="思源黑体 CN Normal" pitchFamily="34" charset="-122"/>
                <a:ea typeface="思源黑体 CN Normal" pitchFamily="34" charset="-122"/>
                <a:cs typeface="Poppins" pitchFamily="2" charset="0"/>
              </a:rPr>
              <a:t>北京义翘神州科技股份有限公司</a:t>
            </a:r>
            <a:endParaRPr lang="en-US" altLang="zh-CN" sz="1400" b="1" dirty="0">
              <a:solidFill>
                <a:schemeClr val="bg1"/>
              </a:solidFill>
              <a:latin typeface="思源黑体 CN Normal" pitchFamily="34" charset="-122"/>
              <a:ea typeface="思源黑体 CN Normal" pitchFamily="34" charset="-122"/>
              <a:cs typeface="Poppins" pitchFamily="2" charset="0"/>
            </a:endParaRPr>
          </a:p>
          <a:p>
            <a:pPr>
              <a:defRPr/>
            </a:pPr>
            <a:endParaRPr lang="en-US" altLang="zh-CN" sz="1200" b="1" dirty="0">
              <a:solidFill>
                <a:schemeClr val="bg1"/>
              </a:solidFill>
              <a:latin typeface="思源黑体 CN Normal" pitchFamily="34" charset="-122"/>
              <a:ea typeface="思源黑体 CN Normal" pitchFamily="34" charset="-122"/>
              <a:cs typeface="Poppins" pitchFamily="2" charset="0"/>
            </a:endParaRPr>
          </a:p>
          <a:p>
            <a:pPr>
              <a:defRPr/>
            </a:pPr>
            <a:r>
              <a:rPr lang="zh-CN" altLang="en-US" sz="1200" dirty="0">
                <a:solidFill>
                  <a:schemeClr val="bg1"/>
                </a:solidFill>
                <a:latin typeface="思源黑体 CN Normal" pitchFamily="34" charset="-122"/>
                <a:ea typeface="思源黑体 CN Normal" pitchFamily="34" charset="-122"/>
                <a:cs typeface="Poppins" pitchFamily="2" charset="0"/>
              </a:rPr>
              <a:t>地址：北京市经济技术开发区科创十街</a:t>
            </a:r>
            <a:r>
              <a:rPr lang="en-US" altLang="zh-CN" sz="1200" dirty="0">
                <a:solidFill>
                  <a:schemeClr val="bg1"/>
                </a:solidFill>
                <a:latin typeface="思源黑体 CN Normal" pitchFamily="34" charset="-122"/>
                <a:ea typeface="思源黑体 CN Normal" pitchFamily="34" charset="-122"/>
                <a:cs typeface="Poppins" pitchFamily="2" charset="0"/>
              </a:rPr>
              <a:t>18</a:t>
            </a:r>
            <a:r>
              <a:rPr lang="zh-CN" altLang="en-US" sz="1200" dirty="0">
                <a:solidFill>
                  <a:schemeClr val="bg1"/>
                </a:solidFill>
                <a:latin typeface="思源黑体 CN Normal" pitchFamily="34" charset="-122"/>
                <a:ea typeface="思源黑体 CN Normal" pitchFamily="34" charset="-122"/>
                <a:cs typeface="Poppins" pitchFamily="2" charset="0"/>
              </a:rPr>
              <a:t>号院</a:t>
            </a:r>
            <a:r>
              <a:rPr lang="en-US" altLang="zh-CN" sz="1200" dirty="0">
                <a:solidFill>
                  <a:schemeClr val="bg1"/>
                </a:solidFill>
                <a:latin typeface="思源黑体 CN Normal" pitchFamily="34" charset="-122"/>
                <a:ea typeface="思源黑体 CN Normal" pitchFamily="34" charset="-122"/>
                <a:cs typeface="Poppins" pitchFamily="2" charset="0"/>
              </a:rPr>
              <a:t>9</a:t>
            </a:r>
            <a:r>
              <a:rPr lang="zh-CN" altLang="en-US" sz="1200" dirty="0">
                <a:solidFill>
                  <a:schemeClr val="bg1"/>
                </a:solidFill>
                <a:latin typeface="思源黑体 CN Normal" pitchFamily="34" charset="-122"/>
                <a:ea typeface="思源黑体 CN Normal" pitchFamily="34" charset="-122"/>
                <a:cs typeface="Poppins" pitchFamily="2" charset="0"/>
              </a:rPr>
              <a:t>号楼</a:t>
            </a:r>
            <a:endParaRPr lang="en-US" altLang="zh-CN" sz="1200" dirty="0">
              <a:solidFill>
                <a:schemeClr val="bg1"/>
              </a:solidFill>
              <a:latin typeface="思源黑体 CN Normal" pitchFamily="34" charset="-122"/>
              <a:ea typeface="思源黑体 CN Normal" pitchFamily="34" charset="-122"/>
              <a:cs typeface="Poppins" pitchFamily="2" charset="0"/>
            </a:endParaRPr>
          </a:p>
        </p:txBody>
      </p:sp>
      <p:sp>
        <p:nvSpPr>
          <p:cNvPr id="14" name="圆角矩形 13"/>
          <p:cNvSpPr/>
          <p:nvPr/>
        </p:nvSpPr>
        <p:spPr>
          <a:xfrm>
            <a:off x="683568" y="1995686"/>
            <a:ext cx="432048"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 descr="D:\桌面\新logo.png"/>
          <p:cNvPicPr>
            <a:picLocks noChangeAspect="1" noChangeArrowheads="1"/>
          </p:cNvPicPr>
          <p:nvPr/>
        </p:nvPicPr>
        <p:blipFill>
          <a:blip r:embed="rId1" cstate="print"/>
          <a:srcRect/>
          <a:stretch>
            <a:fillRect/>
          </a:stretch>
        </p:blipFill>
        <p:spPr bwMode="auto">
          <a:xfrm>
            <a:off x="130304" y="195486"/>
            <a:ext cx="1494000" cy="319716"/>
          </a:xfrm>
          <a:prstGeom prst="rect">
            <a:avLst/>
          </a:prstGeom>
          <a:noFill/>
        </p:spPr>
      </p:pic>
      <p:sp>
        <p:nvSpPr>
          <p:cNvPr id="12" name="椭圆 11"/>
          <p:cNvSpPr>
            <a:spLocks noChangeAspect="1"/>
          </p:cNvSpPr>
          <p:nvPr/>
        </p:nvSpPr>
        <p:spPr>
          <a:xfrm>
            <a:off x="4979520" y="-2756842"/>
            <a:ext cx="6073200" cy="6073200"/>
          </a:xfrm>
          <a:prstGeom prst="ellipse">
            <a:avLst/>
          </a:prstGeom>
          <a:gradFill flip="none" rotWithShape="1">
            <a:gsLst>
              <a:gs pos="100000">
                <a:schemeClr val="bg1"/>
              </a:gs>
              <a:gs pos="48000">
                <a:srgbClr val="007E66"/>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commondata" val="eyJoZGlkIjoiZTE1YTA5Y2Y5Y2I0NzU2ZDExMmM5ZWY5YTU1YWU0MjA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vert270" wrap="square">
        <a:spAutoFit/>
      </a:bodyPr>
      <a:lstStyle>
        <a:defPPr>
          <a:defRPr sz="900" dirty="0">
            <a:latin typeface="思源黑体 CN Normal" pitchFamily="34" charset="-122"/>
            <a:ea typeface="思源黑体 CN Normal" pitchFamily="34" charset="-122"/>
          </a:defRPr>
        </a:defPPr>
      </a:lstStyle>
    </a:tx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16185</Words>
  <Application>WPS 演示</Application>
  <PresentationFormat>全屏显示(16:9)</PresentationFormat>
  <Paragraphs>2138</Paragraphs>
  <Slides>43</Slides>
  <Notes>4</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43</vt:i4>
      </vt:variant>
    </vt:vector>
  </HeadingPairs>
  <TitlesOfParts>
    <vt:vector size="62" baseType="lpstr">
      <vt:lpstr>Arial</vt:lpstr>
      <vt:lpstr>宋体</vt:lpstr>
      <vt:lpstr>Wingdings</vt:lpstr>
      <vt:lpstr>思源黑体 CN Normal</vt:lpstr>
      <vt:lpstr>黑体</vt:lpstr>
      <vt:lpstr>思源黑体 CN Medium</vt:lpstr>
      <vt:lpstr>Poppins</vt:lpstr>
      <vt:lpstr>Segoe Print</vt:lpstr>
      <vt:lpstr>微软雅黑</vt:lpstr>
      <vt:lpstr>思源黑体 CN Regular</vt:lpstr>
      <vt:lpstr>Arial Unicode MS</vt:lpstr>
      <vt:lpstr>Calibri</vt:lpstr>
      <vt:lpstr>等线</vt:lpstr>
      <vt:lpstr>思源黑体 CN Normal</vt:lpstr>
      <vt:lpstr>Wingdings 2</vt:lpstr>
      <vt:lpstr>华文中宋</vt:lpstr>
      <vt:lpstr>字魂59号-创粗黑</vt:lpstr>
      <vt:lpstr>思源黑体 CN Bold</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忘了天空的颜色</cp:lastModifiedBy>
  <cp:revision>579</cp:revision>
  <dcterms:created xsi:type="dcterms:W3CDTF">2017-03-21T13:36:00Z</dcterms:created>
  <dcterms:modified xsi:type="dcterms:W3CDTF">2024-08-20T02:58:47Z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63F424D3B4C34F5CBB0397413E2ED4C9_12</vt:lpwstr>
  </property>
</Properties>
</file>