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96" r:id="rId3"/>
  </p:sldMasterIdLst>
  <p:notesMasterIdLst>
    <p:notesMasterId r:id="rId5"/>
  </p:notesMasterIdLst>
  <p:sldIdLst>
    <p:sldId id="256" r:id="rId4"/>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Lst>
  <p:sldSz cx="12192000" cy="6858000"/>
  <p:notesSz cx="6858000" cy="9144000"/>
  <p:custDataLst>
    <p:tags r:id="rId3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212" y="-108"/>
      </p:cViewPr>
      <p:guideLst>
        <p:guide orient="horz" pos="2160"/>
        <p:guide pos="2880"/>
      </p:guideLst>
    </p:cSldViewPr>
  </p:slideViewPr>
  <p:notesTextViewPr>
    <p:cViewPr>
      <p:scale>
        <a:sx n="1" d="1"/>
        <a:sy n="1" d="1"/>
      </p:scale>
      <p:origin x="0" y="0"/>
    </p:cViewPr>
  </p:notesTextViewPr>
  <p:notesViewPr>
    <p:cSldViewPr>
      <p:cViewPr>
        <p:scale>
          <a:sx n="1" d="100"/>
          <a:sy n="1" d="100"/>
        </p:scale>
        <p:origin x="0" y="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6" Type="http://schemas.openxmlformats.org/officeDocument/2006/relationships/tags" Target="tags/tag1.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E45932-C815-410F-A1D7-C3C73D9C474C}" type="datetimeFigureOut">
              <a:rPr lang="zh-CN" altLang="en-US"/>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8AF376-9253-4A08-98DA-39288E21E118}" type="slidenum">
              <a:rPr lang="zh-CN" altLang="en-US"/>
            </a:fld>
            <a:endParaRPr lang="zh-CN" altLang="en-US"/>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flipH="1">
            <a:off x="0" y="0"/>
            <a:ext cx="0" cy="0"/>
          </a:xfrm>
        </p:spPr>
      </p:sp>
      <p:sp>
        <p:nvSpPr>
          <p:cNvPr id="3" name="文本占位符 2"/>
          <p:cNvSpPr>
            <a:spLocks noGrp="1"/>
          </p:cNvSpPr>
          <p:nvPr>
            <p:ph type="body" idx="3"/>
          </p:nvPr>
        </p:nvSpPr>
        <p:spPr/>
        <p:txBody>
          <a:bodyPr/>
          <a:lstStyle/>
          <a:p>
            <a:r>
              <a:rPr lang="zh-CN" altLang="en-US"/>
              <a:t> </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flipH="1">
            <a:off x="0" y="0"/>
            <a:ext cx="0" cy="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flipH="1">
            <a:off x="0" y="0"/>
            <a:ext cx="0" cy="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flipH="1">
            <a:off x="0" y="0"/>
            <a:ext cx="0" cy="0"/>
          </a:xfrm>
        </p:spPr>
      </p:sp>
      <p:sp>
        <p:nvSpPr>
          <p:cNvPr id="3" name="Notes Placeholder 2"/>
          <p:cNvSpPr>
            <a:spLocks noGrp="1"/>
          </p:cNvSpPr>
          <p:nvPr>
            <p:ph type="body" idx="1"/>
          </p:nvPr>
        </p:nvSpPr>
        <p:spPr/>
        <p:txBody>
          <a:bodyPr>
            <a:normAutofit/>
          </a:bodyPr>
          <a:lstStyle/>
          <a:p/>
        </p:txBody>
      </p:sp>
      <p:sp>
        <p:nvSpPr>
          <p:cNvPr id="4" name="Slide Number Placeholder 3"/>
          <p:cNvSpPr>
            <a:spLocks noGrp="1"/>
          </p:cNvSpPr>
          <p:nvPr>
            <p:ph type="sldNum" sz="quarter" idx="10"/>
          </p:nvPr>
        </p:nvSpPr>
        <p:spPr/>
        <p:txBody>
          <a:bodyPr/>
          <a:lstStyle/>
          <a:p>
            <a:fld id="{6101C5E1-D8E9-464D-A93E-CE21651935A7}" type="slidenum">
              <a:rPr lang="en-US"/>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flipH="1">
            <a:off x="0" y="0"/>
            <a:ext cx="0" cy="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flipH="1">
            <a:off x="0" y="0"/>
            <a:ext cx="0" cy="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9191BD-F205-43E8-B831-6D5A345ACF02}" type="slidenum">
              <a:rPr lang="zh-CN" altLang="en-US"/>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flipH="1">
            <a:off x="0" y="0"/>
            <a:ext cx="0" cy="0"/>
          </a:xfrm>
        </p:spPr>
      </p:sp>
      <p:sp>
        <p:nvSpPr>
          <p:cNvPr id="3" name="备注占位符 2"/>
          <p:cNvSpPr>
            <a:spLocks noGrp="1"/>
          </p:cNvSpPr>
          <p:nvPr>
            <p:ph type="body" idx="1"/>
          </p:nvPr>
        </p:nvSpPr>
        <p:spPr/>
        <p:txBody>
          <a:bodyPr/>
          <a:lstStyle/>
          <a:p>
            <a:r>
              <a:rPr lang="zh-CN" altLang="en-US"/>
              <a:t>更多素材资源</a:t>
            </a:r>
            <a:r>
              <a:rPr lang="en-US" altLang="zh-CN"/>
              <a:t>-</a:t>
            </a:r>
            <a:r>
              <a:rPr lang="zh-CN" altLang="en-US"/>
              <a:t>淘宝搜索：XXX 或直接进入网址：</a:t>
            </a:r>
            <a:r>
              <a:rPr lang="en-US" altLang="zh-CN"/>
              <a:t>XXX</a:t>
            </a:r>
            <a:endParaRPr lang="zh-CN" altLang="en-US"/>
          </a:p>
        </p:txBody>
      </p:sp>
      <p:sp>
        <p:nvSpPr>
          <p:cNvPr id="4" name="灯片编号占位符 3"/>
          <p:cNvSpPr>
            <a:spLocks noGrp="1"/>
          </p:cNvSpPr>
          <p:nvPr>
            <p:ph type="sldNum" sz="quarter" idx="10"/>
          </p:nvPr>
        </p:nvSpPr>
        <p:spPr/>
        <p:txBody>
          <a:bodyPr/>
          <a:lstStyle/>
          <a:p>
            <a:fld id="{D2D7BC0C-0B0F-4B14-AB49-286AEAAB164A}" type="slidenum">
              <a:rPr lang="zh-CN" altLang="en-US"/>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flipH="1">
            <a:off x="0" y="0"/>
            <a:ext cx="0" cy="0"/>
          </a:xfrm>
        </p:spPr>
      </p:sp>
      <p:sp>
        <p:nvSpPr>
          <p:cNvPr id="3" name="Notes Placeholder 2"/>
          <p:cNvSpPr>
            <a:spLocks noGrp="1"/>
          </p:cNvSpPr>
          <p:nvPr>
            <p:ph type="body" idx="1"/>
          </p:nvPr>
        </p:nvSpPr>
        <p:spPr/>
        <p:txBody>
          <a:bodyPr>
            <a:normAutofit/>
          </a:bodyPr>
          <a:lstStyle/>
          <a:p/>
        </p:txBody>
      </p:sp>
      <p:sp>
        <p:nvSpPr>
          <p:cNvPr id="4" name="Slide Number Placeholder 3"/>
          <p:cNvSpPr>
            <a:spLocks noGrp="1"/>
          </p:cNvSpPr>
          <p:nvPr>
            <p:ph type="sldNum" sz="quarter" idx="10"/>
          </p:nvPr>
        </p:nvSpPr>
        <p:spPr/>
        <p:txBody>
          <a:bodyPr/>
          <a:lstStyle/>
          <a:p>
            <a:fld id="{6101C5E1-D8E9-464D-A93E-CE21651935A7}" type="slidenum">
              <a:rPr lang="en-US"/>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flipH="1">
            <a:off x="0" y="0"/>
            <a:ext cx="0" cy="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flipH="1">
            <a:off x="0" y="0"/>
            <a:ext cx="0" cy="0"/>
          </a:xfrm>
        </p:spPr>
      </p:sp>
      <p:sp>
        <p:nvSpPr>
          <p:cNvPr id="3" name="备注占位符 2"/>
          <p:cNvSpPr>
            <a:spLocks noGrp="1"/>
          </p:cNvSpPr>
          <p:nvPr>
            <p:ph type="body" idx="1"/>
          </p:nvPr>
        </p:nvSpPr>
        <p:spPr/>
        <p:txBody>
          <a:bodyPr/>
          <a:lstStyle/>
          <a:p>
            <a:r>
              <a:rPr lang="zh-CN" altLang="en-US"/>
              <a:t>更多素材资源</a:t>
            </a:r>
            <a:r>
              <a:rPr lang="en-US" altLang="zh-CN"/>
              <a:t>-</a:t>
            </a:r>
            <a:r>
              <a:rPr lang="zh-CN" altLang="en-US"/>
              <a:t>淘宝搜索：XXX 或直接进入网址：</a:t>
            </a:r>
            <a:r>
              <a:rPr lang="en-US" altLang="zh-CN"/>
              <a:t>XXX</a:t>
            </a:r>
            <a:endParaRPr lang="zh-CN" altLang="en-US"/>
          </a:p>
        </p:txBody>
      </p:sp>
      <p:sp>
        <p:nvSpPr>
          <p:cNvPr id="4" name="灯片编号占位符 3"/>
          <p:cNvSpPr>
            <a:spLocks noGrp="1"/>
          </p:cNvSpPr>
          <p:nvPr>
            <p:ph type="sldNum" sz="quarter" idx="10"/>
          </p:nvPr>
        </p:nvSpPr>
        <p:spPr/>
        <p:txBody>
          <a:bodyPr/>
          <a:lstStyle/>
          <a:p>
            <a:fld id="{D2D7BC0C-0B0F-4B14-AB49-286AEAAB164A}" type="slidenum">
              <a:rPr lang="zh-CN" altLang="en-US"/>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flipH="1">
            <a:off x="0" y="0"/>
            <a:ext cx="0" cy="0"/>
          </a:xfrm>
        </p:spPr>
      </p:sp>
      <p:sp>
        <p:nvSpPr>
          <p:cNvPr id="3" name="Notes Placeholder 2"/>
          <p:cNvSpPr>
            <a:spLocks noGrp="1"/>
          </p:cNvSpPr>
          <p:nvPr>
            <p:ph type="body" idx="1"/>
          </p:nvPr>
        </p:nvSpPr>
        <p:spPr/>
        <p:txBody>
          <a:bodyPr>
            <a:normAutofit/>
          </a:bodyPr>
          <a:lstStyle/>
          <a:p/>
        </p:txBody>
      </p:sp>
      <p:sp>
        <p:nvSpPr>
          <p:cNvPr id="4" name="Slide Number Placeholder 3"/>
          <p:cNvSpPr>
            <a:spLocks noGrp="1"/>
          </p:cNvSpPr>
          <p:nvPr>
            <p:ph type="sldNum" sz="quarter" idx="10"/>
          </p:nvPr>
        </p:nvSpPr>
        <p:spPr/>
        <p:txBody>
          <a:bodyPr/>
          <a:lstStyle/>
          <a:p>
            <a:fld id="{6101C5E1-D8E9-464D-A93E-CE21651935A7}" type="slidenum">
              <a:rPr lang="en-US"/>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flipH="1">
            <a:off x="0" y="0"/>
            <a:ext cx="0" cy="0"/>
          </a:xfrm>
        </p:spPr>
      </p:sp>
      <p:sp>
        <p:nvSpPr>
          <p:cNvPr id="3" name="Notes Placeholder 2"/>
          <p:cNvSpPr>
            <a:spLocks noGrp="1"/>
          </p:cNvSpPr>
          <p:nvPr>
            <p:ph type="body" idx="1"/>
          </p:nvPr>
        </p:nvSpPr>
        <p:spPr/>
        <p:txBody>
          <a:bodyPr>
            <a:normAutofit/>
          </a:bodyPr>
          <a:lstStyle/>
          <a:p/>
        </p:txBody>
      </p:sp>
      <p:sp>
        <p:nvSpPr>
          <p:cNvPr id="4" name="Slide Number Placeholder 3"/>
          <p:cNvSpPr>
            <a:spLocks noGrp="1"/>
          </p:cNvSpPr>
          <p:nvPr>
            <p:ph type="sldNum" sz="quarter" idx="10"/>
          </p:nvPr>
        </p:nvSpPr>
        <p:spPr/>
        <p:txBody>
          <a:bodyPr/>
          <a:lstStyle/>
          <a:p>
            <a:fld id="{6101C5E1-D8E9-464D-A93E-CE21651935A7}" type="slidenum">
              <a:rPr lang="en-US"/>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flipH="1">
            <a:off x="0" y="0"/>
            <a:ext cx="0" cy="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flipH="1">
            <a:off x="0" y="0"/>
            <a:ext cx="0" cy="0"/>
          </a:xfrm>
        </p:spPr>
      </p:sp>
      <p:sp>
        <p:nvSpPr>
          <p:cNvPr id="3" name="Notes Placeholder 2"/>
          <p:cNvSpPr>
            <a:spLocks noGrp="1"/>
          </p:cNvSpPr>
          <p:nvPr>
            <p:ph type="body" idx="1"/>
          </p:nvPr>
        </p:nvSpPr>
        <p:spPr/>
        <p:txBody>
          <a:bodyPr>
            <a:normAutofit/>
          </a:bodyPr>
          <a:lstStyle/>
          <a:p>
            <a:r>
              <a:t>如有异常请联系客服（微信：sootar_ ）</a:t>
            </a:r>
          </a:p>
        </p:txBody>
      </p:sp>
      <p:sp>
        <p:nvSpPr>
          <p:cNvPr id="4" name="Slide Number Placeholder 3"/>
          <p:cNvSpPr>
            <a:spLocks noGrp="1"/>
          </p:cNvSpPr>
          <p:nvPr>
            <p:ph type="sldNum" sz="quarter" idx="10"/>
          </p:nvPr>
        </p:nvSpPr>
        <p:spPr/>
        <p:txBody>
          <a:bodyPr/>
          <a:lstStyle/>
          <a:p>
            <a:fld id="{6101C5E1-D8E9-464D-A93E-CE21651935A7}" type="slidenum">
              <a:rPr lang="en-US"/>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flipH="1">
            <a:off x="0" y="0"/>
            <a:ext cx="0" cy="0"/>
          </a:xfrm>
        </p:spPr>
      </p:sp>
      <p:sp>
        <p:nvSpPr>
          <p:cNvPr id="3" name="Notes Placeholder 2"/>
          <p:cNvSpPr>
            <a:spLocks noGrp="1"/>
          </p:cNvSpPr>
          <p:nvPr>
            <p:ph type="body" idx="1"/>
          </p:nvPr>
        </p:nvSpPr>
        <p:spPr/>
        <p:txBody>
          <a:bodyPr>
            <a:normAutofit/>
          </a:bodyPr>
          <a:lstStyle/>
          <a:p/>
        </p:txBody>
      </p:sp>
      <p:sp>
        <p:nvSpPr>
          <p:cNvPr id="4" name="Slide Number Placeholder 3"/>
          <p:cNvSpPr>
            <a:spLocks noGrp="1"/>
          </p:cNvSpPr>
          <p:nvPr>
            <p:ph type="sldNum" sz="quarter" idx="10"/>
          </p:nvPr>
        </p:nvSpPr>
        <p:spPr/>
        <p:txBody>
          <a:bodyPr/>
          <a:lstStyle/>
          <a:p>
            <a:fld id="{6101C5E1-D8E9-464D-A93E-CE21651935A7}" type="slidenum">
              <a:rPr lang="en-US"/>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flipH="1">
            <a:off x="0" y="0"/>
            <a:ext cx="0" cy="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flipH="1">
            <a:off x="0" y="0"/>
            <a:ext cx="0" cy="0"/>
          </a:xfrm>
        </p:spPr>
      </p:sp>
      <p:sp>
        <p:nvSpPr>
          <p:cNvPr id="3" name="Notes Placeholder 2"/>
          <p:cNvSpPr>
            <a:spLocks noGrp="1"/>
          </p:cNvSpPr>
          <p:nvPr>
            <p:ph type="body" idx="1"/>
          </p:nvPr>
        </p:nvSpPr>
        <p:spPr/>
        <p:txBody>
          <a:bodyPr>
            <a:normAutofit/>
          </a:bodyPr>
          <a:lstStyle/>
          <a:p>
            <a:r>
              <a:t>如有异常请联系客服（微信：sootar_ ）</a:t>
            </a:r>
          </a:p>
        </p:txBody>
      </p:sp>
      <p:sp>
        <p:nvSpPr>
          <p:cNvPr id="4" name="Slide Number Placeholder 3"/>
          <p:cNvSpPr>
            <a:spLocks noGrp="1"/>
          </p:cNvSpPr>
          <p:nvPr>
            <p:ph type="sldNum" sz="quarter" idx="10"/>
          </p:nvPr>
        </p:nvSpPr>
        <p:spPr/>
        <p:txBody>
          <a:bodyPr/>
          <a:lstStyle/>
          <a:p>
            <a:fld id="{6101C5E1-D8E9-464D-A93E-CE21651935A7}" type="slidenum">
              <a:rPr lang="en-US"/>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flipH="1">
            <a:off x="0" y="0"/>
            <a:ext cx="0" cy="0"/>
          </a:xfrm>
        </p:spPr>
      </p:sp>
      <p:sp>
        <p:nvSpPr>
          <p:cNvPr id="3" name="Notes Placeholder 2"/>
          <p:cNvSpPr>
            <a:spLocks noGrp="1"/>
          </p:cNvSpPr>
          <p:nvPr>
            <p:ph type="body" idx="1"/>
          </p:nvPr>
        </p:nvSpPr>
        <p:spPr/>
        <p:txBody>
          <a:bodyPr>
            <a:normAutofit/>
          </a:bodyPr>
          <a:lstStyle/>
          <a:p>
            <a:r>
              <a:t>如有异常请联系客服（微信：sootar_ ）</a:t>
            </a:r>
          </a:p>
        </p:txBody>
      </p:sp>
      <p:sp>
        <p:nvSpPr>
          <p:cNvPr id="4" name="Slide Number Placeholder 3"/>
          <p:cNvSpPr>
            <a:spLocks noGrp="1"/>
          </p:cNvSpPr>
          <p:nvPr>
            <p:ph type="sldNum" sz="quarter" idx="10"/>
          </p:nvPr>
        </p:nvSpPr>
        <p:spPr/>
        <p:txBody>
          <a:bodyPr/>
          <a:lstStyle/>
          <a:p>
            <a:fld id="{6101C5E1-D8E9-464D-A93E-CE21651935A7}" type="slidenum">
              <a:rPr lang="en-US"/>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flipH="1">
            <a:off x="0" y="0"/>
            <a:ext cx="0" cy="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flipH="1">
            <a:off x="0" y="0"/>
            <a:ext cx="0" cy="0"/>
          </a:xfrm>
        </p:spPr>
      </p:sp>
      <p:sp>
        <p:nvSpPr>
          <p:cNvPr id="3" name="备注占位符 2"/>
          <p:cNvSpPr>
            <a:spLocks noGrp="1"/>
          </p:cNvSpPr>
          <p:nvPr>
            <p:ph type="body" idx="1"/>
          </p:nvPr>
        </p:nvSpPr>
        <p:spPr/>
        <p:txBody>
          <a:bodyPr/>
          <a:lstStyle/>
          <a:p>
            <a:endParaRPr lang="zh-CN" altLang="en-US"/>
          </a:p>
          <a:p>
            <a:r>
              <a:t>格陵兰岛和冰岛(北)</a:t>
            </a:r>
          </a:p>
          <a:p>
            <a:r>
              <a:t>我们将前往格陵兰岛和冰岛，感受极地的冰天雪地和独特的自然景观</a:t>
            </a:r>
          </a:p>
          <a:p>
            <a:r>
              <a:t>在这里，我们可以欣赏到冰川崩塌、冰川上的雪景等自然奇观</a:t>
            </a:r>
          </a:p>
          <a:p>
            <a:r>
              <a:t>此外还可以参与探险活动如皮划艇或乘坐冰川观光车来感受这片极地的神秘与美丽</a:t>
            </a:r>
          </a:p>
          <a:p>
            <a:r>
              <a:t>同时也可以了解极地生态保护和气候变化等问题</a:t>
            </a:r>
          </a:p>
          <a:p>
            <a:r>
              <a:t>此外还有机会与当地居民交流互动了解他们的生活方式和文化习俗</a:t>
            </a:r>
          </a:p>
          <a:p>
            <a:r>
              <a:t>通过这次极地之旅我们可以更加深刻地认识并珍爱这个世界的每一个角落和大自然的鬼斧神工之作</a:t>
            </a:r>
          </a:p>
          <a:p>
            <a:r>
              <a:t>感谢各位聆听我的"世界地图之旅"演讲希望大家可以喜欢这次的旅行线路建议在空闲的时候计划一下自己亲自体验这次多彩的世界地图之旅！谢谢大家！</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flipH="1">
            <a:off x="0" y="0"/>
            <a:ext cx="0" cy="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flipH="1">
            <a:off x="0" y="0"/>
            <a:ext cx="0" cy="0"/>
          </a:xfrm>
        </p:spPr>
      </p:sp>
      <p:sp>
        <p:nvSpPr>
          <p:cNvPr id="3" name="Notes Placeholder 2"/>
          <p:cNvSpPr>
            <a:spLocks noGrp="1"/>
          </p:cNvSpPr>
          <p:nvPr>
            <p:ph type="body" idx="1"/>
          </p:nvPr>
        </p:nvSpPr>
        <p:spPr/>
        <p:txBody>
          <a:bodyPr>
            <a:normAutofit/>
          </a:bodyPr>
          <a:lstStyle/>
          <a:p>
            <a:r>
              <a:t>如有异常请联系客服（微信：sootar_ ）</a:t>
            </a:r>
          </a:p>
        </p:txBody>
      </p:sp>
      <p:sp>
        <p:nvSpPr>
          <p:cNvPr id="4" name="Slide Number Placeholder 3"/>
          <p:cNvSpPr>
            <a:spLocks noGrp="1"/>
          </p:cNvSpPr>
          <p:nvPr>
            <p:ph type="sldNum" sz="quarter" idx="10"/>
          </p:nvPr>
        </p:nvSpPr>
        <p:spPr/>
        <p:txBody>
          <a:bodyPr/>
          <a:lstStyle/>
          <a:p>
            <a:fld id="{6101C5E1-D8E9-464D-A93E-CE21651935A7}" type="slidenum">
              <a:rPr lang="en-US"/>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flipH="1">
            <a:off x="0" y="0"/>
            <a:ext cx="0" cy="0"/>
          </a:xfrm>
        </p:spPr>
      </p:sp>
      <p:sp>
        <p:nvSpPr>
          <p:cNvPr id="3" name="Notes Placeholder 2"/>
          <p:cNvSpPr>
            <a:spLocks noGrp="1"/>
          </p:cNvSpPr>
          <p:nvPr>
            <p:ph type="body" idx="1"/>
          </p:nvPr>
        </p:nvSpPr>
        <p:spPr/>
        <p:txBody>
          <a:bodyPr>
            <a:normAutofit/>
          </a:bodyPr>
          <a:lstStyle/>
          <a:p>
            <a:r>
              <a:t>如有异常请联系客服（微信：sootar_ ）</a:t>
            </a:r>
          </a:p>
        </p:txBody>
      </p:sp>
      <p:sp>
        <p:nvSpPr>
          <p:cNvPr id="4" name="Slide Number Placeholder 3"/>
          <p:cNvSpPr>
            <a:spLocks noGrp="1"/>
          </p:cNvSpPr>
          <p:nvPr>
            <p:ph type="sldNum" sz="quarter" idx="10"/>
          </p:nvPr>
        </p:nvSpPr>
        <p:spPr/>
        <p:txBody>
          <a:bodyPr/>
          <a:lstStyle/>
          <a:p>
            <a:fld id="{6101C5E1-D8E9-464D-A93E-CE21651935A7}" type="slidenum">
              <a:rPr lang="en-US"/>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flipH="1">
            <a:off x="0" y="0"/>
            <a:ext cx="0" cy="0"/>
          </a:xfrm>
        </p:spPr>
      </p:sp>
      <p:sp>
        <p:nvSpPr>
          <p:cNvPr id="3" name="Notes Placeholder 2"/>
          <p:cNvSpPr>
            <a:spLocks noGrp="1"/>
          </p:cNvSpPr>
          <p:nvPr>
            <p:ph type="body" idx="1"/>
          </p:nvPr>
        </p:nvSpPr>
        <p:spPr/>
        <p:txBody>
          <a:bodyPr>
            <a:normAutofit/>
          </a:bodyPr>
          <a:lstStyle/>
          <a:p>
            <a:r>
              <a:t>如有异常请联系客服（微信：sootar_ ）</a:t>
            </a:r>
          </a:p>
        </p:txBody>
      </p:sp>
      <p:sp>
        <p:nvSpPr>
          <p:cNvPr id="4" name="Slide Number Placeholder 3"/>
          <p:cNvSpPr>
            <a:spLocks noGrp="1"/>
          </p:cNvSpPr>
          <p:nvPr>
            <p:ph type="sldNum" sz="quarter" idx="10"/>
          </p:nvPr>
        </p:nvSpPr>
        <p:spPr/>
        <p:txBody>
          <a:bodyPr/>
          <a:lstStyle/>
          <a:p>
            <a:fld id="{6101C5E1-D8E9-464D-A93E-CE21651935A7}" type="slidenum">
              <a:rPr lang="en-US"/>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flipH="1">
            <a:off x="0" y="0"/>
            <a:ext cx="0" cy="0"/>
          </a:xfrm>
        </p:spPr>
      </p:sp>
      <p:sp>
        <p:nvSpPr>
          <p:cNvPr id="3" name="Notes Placeholder 2"/>
          <p:cNvSpPr>
            <a:spLocks noGrp="1"/>
          </p:cNvSpPr>
          <p:nvPr>
            <p:ph type="body" idx="1"/>
          </p:nvPr>
        </p:nvSpPr>
        <p:spPr/>
        <p:txBody>
          <a:bodyPr>
            <a:normAutofit/>
          </a:bodyPr>
          <a:lstStyle/>
          <a:p>
            <a:r>
              <a:t>如有异常请联系客服（微信：sootar_ ）</a:t>
            </a:r>
          </a:p>
        </p:txBody>
      </p:sp>
      <p:sp>
        <p:nvSpPr>
          <p:cNvPr id="4" name="Slide Number Placeholder 3"/>
          <p:cNvSpPr>
            <a:spLocks noGrp="1"/>
          </p:cNvSpPr>
          <p:nvPr>
            <p:ph type="sldNum" sz="quarter" idx="10"/>
          </p:nvPr>
        </p:nvSpPr>
        <p:spPr/>
        <p:txBody>
          <a:bodyPr/>
          <a:lstStyle/>
          <a:p>
            <a:fld id="{6101C5E1-D8E9-464D-A93E-CE21651935A7}" type="slidenum">
              <a:rPr lang="en-US"/>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flipH="1">
            <a:off x="0" y="0"/>
            <a:ext cx="0" cy="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flipH="1">
            <a:off x="0" y="0"/>
            <a:ext cx="0" cy="0"/>
          </a:xfrm>
        </p:spPr>
      </p:sp>
      <p:sp>
        <p:nvSpPr>
          <p:cNvPr id="3" name="Notes Placeholder 2"/>
          <p:cNvSpPr>
            <a:spLocks noGrp="1"/>
          </p:cNvSpPr>
          <p:nvPr>
            <p:ph type="body" idx="1"/>
          </p:nvPr>
        </p:nvSpPr>
        <p:spPr/>
        <p:txBody>
          <a:bodyPr>
            <a:normAutofit/>
          </a:bodyPr>
          <a:lstStyle/>
          <a:p>
            <a:r>
              <a:t>如有异常请联系客服（微信：sootar_ ）</a:t>
            </a:r>
          </a:p>
        </p:txBody>
      </p:sp>
      <p:sp>
        <p:nvSpPr>
          <p:cNvPr id="4" name="Slide Number Placeholder 3"/>
          <p:cNvSpPr>
            <a:spLocks noGrp="1"/>
          </p:cNvSpPr>
          <p:nvPr>
            <p:ph type="sldNum" sz="quarter" idx="10"/>
          </p:nvPr>
        </p:nvSpPr>
        <p:spPr/>
        <p:txBody>
          <a:bodyPr/>
          <a:lstStyle/>
          <a:p>
            <a:fld id="{6101C5E1-D8E9-464D-A93E-CE21651935A7}" type="slidenum">
              <a:rPr lang="en-US"/>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flipH="1">
            <a:off x="0" y="0"/>
            <a:ext cx="0" cy="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5CA20B3B-25ED-4D66-982B-2DE9D266154C}" type="slidenum">
              <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hyperlink" Target="http://www.1ppt.com/hangye/" TargetMode="External"/><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42B24D8C-84F5-49D9-96E8-20B44355F9AD}" type="datetimeFigureOut">
              <a:rPr lang="zh-CN" altLang="en-US"/>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42B24D8C-84F5-49D9-96E8-20B44355F9AD}" type="datetimeFigureOut">
              <a:rPr lang="zh-CN" altLang="en-US"/>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42B24D8C-84F5-49D9-96E8-20B44355F9AD}" type="datetimeFigureOut">
              <a:rPr lang="zh-CN" altLang="en-US"/>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42B24D8C-84F5-49D9-96E8-20B44355F9AD}" type="datetimeFigureOut">
              <a:rPr lang="zh-CN" altLang="en-US"/>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2B24D8C-84F5-49D9-96E8-20B44355F9AD}" type="datetimeFigureOut">
              <a:rPr lang="zh-CN" altLang="en-US"/>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1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2B24D8C-84F5-49D9-96E8-20B44355F9AD}" type="datetimeFigureOut">
              <a:rPr lang="zh-CN" altLang="en-US"/>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2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2B24D8C-84F5-49D9-96E8-20B44355F9AD}" type="datetimeFigureOut">
              <a:rPr lang="zh-CN" altLang="en-US"/>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3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2B24D8C-84F5-49D9-96E8-20B44355F9AD}" type="datetimeFigureOut">
              <a:rPr lang="zh-CN" altLang="en-US"/>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4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2B24D8C-84F5-49D9-96E8-20B44355F9AD}" type="datetimeFigureOut">
              <a:rPr lang="zh-CN" altLang="en-US"/>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5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2B24D8C-84F5-49D9-96E8-20B44355F9AD}" type="datetimeFigureOut">
              <a:rPr lang="zh-CN" altLang="en-US"/>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6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2B24D8C-84F5-49D9-96E8-20B44355F9AD}" type="datetimeFigureOut">
              <a:rPr lang="zh-CN" altLang="en-US"/>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7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2B24D8C-84F5-49D9-96E8-20B44355F9AD}" type="datetimeFigureOut">
              <a:rPr lang="zh-CN" altLang="en-US"/>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8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2B24D8C-84F5-49D9-96E8-20B44355F9AD}" type="datetimeFigureOut">
              <a:rPr lang="zh-CN" altLang="en-US"/>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9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2B24D8C-84F5-49D9-96E8-20B44355F9AD}" type="datetimeFigureOut">
              <a:rPr lang="zh-CN" altLang="en-US"/>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10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2B24D8C-84F5-49D9-96E8-20B44355F9AD}" type="datetimeFigureOut">
              <a:rPr lang="zh-CN" altLang="en-US"/>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11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2B24D8C-84F5-49D9-96E8-20B44355F9AD}" type="datetimeFigureOut">
              <a:rPr lang="zh-CN" altLang="en-US"/>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12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2B24D8C-84F5-49D9-96E8-20B44355F9AD}" type="datetimeFigureOut">
              <a:rPr lang="zh-CN" altLang="en-US"/>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13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2B24D8C-84F5-49D9-96E8-20B44355F9AD}" type="datetimeFigureOut">
              <a:rPr lang="zh-CN" altLang="en-US"/>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14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2B24D8C-84F5-49D9-96E8-20B44355F9AD}" type="datetimeFigureOut">
              <a:rPr lang="zh-CN" altLang="en-US"/>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15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2B24D8C-84F5-49D9-96E8-20B44355F9AD}" type="datetimeFigureOut">
              <a:rPr lang="zh-CN" altLang="en-US"/>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16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2B24D8C-84F5-49D9-96E8-20B44355F9AD}" type="datetimeFigureOut">
              <a:rPr lang="zh-CN" altLang="en-US"/>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17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2B24D8C-84F5-49D9-96E8-20B44355F9AD}" type="datetimeFigureOut">
              <a:rPr lang="zh-CN" altLang="en-US"/>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18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2B24D8C-84F5-49D9-96E8-20B44355F9AD}" type="datetimeFigureOut">
              <a:rPr lang="zh-CN" altLang="en-US"/>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19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2B24D8C-84F5-49D9-96E8-20B44355F9AD}" type="datetimeFigureOut">
              <a:rPr lang="zh-CN" altLang="en-US"/>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20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2B24D8C-84F5-49D9-96E8-20B44355F9AD}" type="datetimeFigureOut">
              <a:rPr lang="zh-CN" altLang="en-US"/>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21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2B24D8C-84F5-49D9-96E8-20B44355F9AD}" type="datetimeFigureOut">
              <a:rPr lang="zh-CN" altLang="en-US"/>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22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2B24D8C-84F5-49D9-96E8-20B44355F9AD}" type="datetimeFigureOut">
              <a:rPr lang="zh-CN" altLang="en-US"/>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23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2B24D8C-84F5-49D9-96E8-20B44355F9AD}" type="datetimeFigureOut">
              <a:rPr lang="zh-CN" altLang="en-US"/>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24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2B24D8C-84F5-49D9-96E8-20B44355F9AD}" type="datetimeFigureOut">
              <a:rPr lang="zh-CN" altLang="en-US"/>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25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2B24D8C-84F5-49D9-96E8-20B44355F9AD}" type="datetimeFigureOut">
              <a:rPr lang="zh-CN" altLang="en-US"/>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26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2B24D8C-84F5-49D9-96E8-20B44355F9AD}" type="datetimeFigureOut">
              <a:rPr lang="zh-CN" altLang="en-US"/>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27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2B24D8C-84F5-49D9-96E8-20B44355F9AD}" type="datetimeFigureOut">
              <a:rPr lang="zh-CN" altLang="en-US"/>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28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2B24D8C-84F5-49D9-96E8-20B44355F9AD}" type="datetimeFigureOut">
              <a:rPr lang="zh-CN" altLang="en-US"/>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29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2B24D8C-84F5-49D9-96E8-20B44355F9AD}" type="datetimeFigureOut">
              <a:rPr lang="zh-CN" altLang="en-US"/>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30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2B24D8C-84F5-49D9-96E8-20B44355F9AD}" type="datetimeFigureOut">
              <a:rPr lang="zh-CN" altLang="en-US"/>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31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2B24D8C-84F5-49D9-96E8-20B44355F9AD}" type="datetimeFigureOut">
              <a:rPr lang="zh-CN" altLang="en-US"/>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32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2B24D8C-84F5-49D9-96E8-20B44355F9AD}" type="datetimeFigureOut">
              <a:rPr lang="zh-CN" altLang="en-US"/>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33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2B24D8C-84F5-49D9-96E8-20B44355F9AD}" type="datetimeFigureOut">
              <a:rPr lang="zh-CN" altLang="en-US"/>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34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endParaRPr lang="zh-CN" altLang="en-US" b="1"/>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2B24D8C-84F5-49D9-96E8-20B44355F9AD}" type="datetimeFigureOut">
              <a:rPr lang="zh-CN" altLang="en-US"/>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538DBA-A1E0-41BB-AD83-2B9BBEA3D754}" type="slidenum">
              <a:rPr lang="zh-CN" altLang="en-US"/>
            </a:fld>
            <a:endParaRPr lang="zh-CN" altLang="en-US"/>
          </a:p>
        </p:txBody>
      </p:sp>
      <p:sp>
        <p:nvSpPr>
          <p:cNvPr id="10" name="TextBox 9"/>
          <p:cNvSpPr txBox="1"/>
          <p:nvPr userDrawn="1"/>
        </p:nvSpPr>
        <p:spPr>
          <a:xfrm>
            <a:off x="453650" y="0"/>
            <a:ext cx="540060" cy="12311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nSpc>
                <a:spcPct val="200000"/>
              </a:lnSpc>
            </a:pPr>
            <a:r>
              <a:rPr lang="zh-CN" altLang="en-US" sz="100">
                <a:solidFill>
                  <a:schemeClr val="tx1">
                    <a:alpha val="0"/>
                  </a:schemeClr>
                </a:solidFill>
                <a:latin typeface="微软雅黑" panose="020B0503020204020204" pitchFamily="34" charset="-122"/>
                <a:ea typeface="微软雅黑" panose="020B0503020204020204" pitchFamily="34" charset="-122"/>
                <a:hlinkClick r:id="rId2"/>
              </a:rPr>
              <a:t>行业</a:t>
            </a:r>
            <a:r>
              <a:rPr lang="en-US" altLang="zh-CN" sz="100">
                <a:solidFill>
                  <a:schemeClr val="tx1">
                    <a:alpha val="0"/>
                  </a:schemeClr>
                </a:solidFill>
                <a:latin typeface="微软雅黑" panose="020B0503020204020204" pitchFamily="34" charset="-122"/>
                <a:ea typeface="微软雅黑" panose="020B0503020204020204" pitchFamily="34" charset="-122"/>
                <a:hlinkClick r:id="rId2"/>
              </a:rPr>
              <a:t>PPT</a:t>
            </a:r>
            <a:r>
              <a:rPr lang="zh-CN" altLang="en-US" sz="100">
                <a:solidFill>
                  <a:schemeClr val="tx1">
                    <a:alpha val="0"/>
                  </a:schemeClr>
                </a:solidFill>
                <a:latin typeface="微软雅黑" panose="020B0503020204020204" pitchFamily="34" charset="-122"/>
                <a:ea typeface="微软雅黑" panose="020B0503020204020204" pitchFamily="34" charset="-122"/>
                <a:hlinkClick r:id="rId2"/>
              </a:rPr>
              <a:t>模板</a:t>
            </a:r>
            <a:r>
              <a:rPr lang="en-US" altLang="zh-CN" sz="100">
                <a:solidFill>
                  <a:schemeClr val="tx1">
                    <a:alpha val="0"/>
                  </a:schemeClr>
                </a:solidFill>
                <a:latin typeface="微软雅黑" panose="020B0503020204020204" pitchFamily="34" charset="-122"/>
                <a:ea typeface="微软雅黑" panose="020B0503020204020204" pitchFamily="34" charset="-122"/>
              </a:rPr>
              <a:t>http://www.1ppt.com/hangye/</a:t>
            </a:r>
            <a:endParaRPr lang="en-US" altLang="zh-CN" sz="100">
              <a:solidFill>
                <a:schemeClr val="tx1">
                  <a:alpha val="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2B24D8C-84F5-49D9-96E8-20B44355F9AD}" type="datetimeFigureOut">
              <a:rPr lang="zh-CN" altLang="en-US"/>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5F5F5"/>
        </a:solidFill>
        <a:effectLst/>
      </p:bgPr>
    </p:bg>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stretch>
            <a:fillRect/>
          </a:stretch>
        </p:blipFill>
        <p:spPr>
          <a:xfrm rot="5400000">
            <a:off x="263001" y="5223621"/>
            <a:ext cx="1371378" cy="1897380"/>
          </a:xfrm>
          <a:prstGeom prst="rect">
            <a:avLst/>
          </a:prstGeom>
        </p:spPr>
      </p:pic>
      <p:pic>
        <p:nvPicPr>
          <p:cNvPr id="6" name="图片 5"/>
          <p:cNvPicPr>
            <a:picLocks noChangeAspect="1"/>
          </p:cNvPicPr>
          <p:nvPr userDrawn="1"/>
        </p:nvPicPr>
        <p:blipFill>
          <a:blip r:embed="rId2"/>
          <a:stretch>
            <a:fillRect/>
          </a:stretch>
        </p:blipFill>
        <p:spPr>
          <a:xfrm rot="10800000" flipH="1" flipV="1">
            <a:off x="10820622" y="4960620"/>
            <a:ext cx="1371378" cy="18973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rLst="">
                                      <p:cBhvr>
                                        <p:cTn id="9" dur="500"/>
                                        <p:tgtEl>
                                          <p:spTgt spid="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rLs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42B24D8C-84F5-49D9-96E8-20B44355F9AD}" type="datetimeFigureOut">
              <a:rPr lang="zh-CN" altLang="en-US"/>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42B24D8C-84F5-49D9-96E8-20B44355F9AD}" type="datetimeFigureOut">
              <a:rPr lang="zh-CN" altLang="en-US"/>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42B24D8C-84F5-49D9-96E8-20B44355F9AD}" type="datetimeFigureOut">
              <a:rPr lang="zh-CN" altLang="en-US"/>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42B24D8C-84F5-49D9-96E8-20B44355F9AD}" type="datetimeFigureOut">
              <a:rPr lang="zh-CN" altLang="en-US"/>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538DBA-A1E0-41BB-AD83-2B9BBEA3D75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0"/>
            <a:ext cx="2844800" cy="365125"/>
          </a:xfrm>
        </p:spPr>
        <p:txBody>
          <a:bodyPr/>
          <a:lstStyle/>
          <a:p>
            <a:fld id="{E8FD0B7A-F5DD-4F40-B4CB-3B2C354B893A}" type="datetimeFigureOut">
              <a:rPr lang="en-US"/>
            </a:fld>
            <a:endParaRPr lang="en-US"/>
          </a:p>
        </p:txBody>
      </p:sp>
      <p:sp>
        <p:nvSpPr>
          <p:cNvPr id="3" name="Footer Placeholder 2"/>
          <p:cNvSpPr>
            <a:spLocks noGrp="1"/>
          </p:cNvSpPr>
          <p:nvPr>
            <p:ph type="ftr" sz="quarter" idx="11"/>
          </p:nvPr>
        </p:nvSpPr>
        <p:spPr>
          <a:xfrm>
            <a:off x="4165600" y="6356350"/>
            <a:ext cx="3860800" cy="365125"/>
          </a:xfrm>
        </p:spPr>
        <p:txBody>
          <a:bodyPr/>
          <a:lstStyle/>
          <a:p>
            <a:endParaRPr lang="en-US"/>
          </a:p>
        </p:txBody>
      </p:sp>
      <p:sp>
        <p:nvSpPr>
          <p:cNvPr id="4" name="Slide Number Placeholder 3"/>
          <p:cNvSpPr>
            <a:spLocks noGrp="1"/>
          </p:cNvSpPr>
          <p:nvPr>
            <p:ph type="sldNum" sz="quarter" idx="12"/>
          </p:nvPr>
        </p:nvSpPr>
        <p:spPr>
          <a:xfrm>
            <a:off x="8737600" y="6356350"/>
            <a:ext cx="2844800" cy="365125"/>
          </a:xfrm>
        </p:spPr>
        <p:txBody>
          <a:bodyPr/>
          <a:lstStyle/>
          <a:p>
            <a:fld id="{93AE1883-0942-4AA3-9DB2-9C7C3A0314B1}" type="slidenum">
              <a:rPr lang="en-US"/>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8" Type="http://schemas.openxmlformats.org/officeDocument/2006/relationships/theme" Target="../theme/theme1.xml"/><Relationship Id="rId47" Type="http://schemas.openxmlformats.org/officeDocument/2006/relationships/slideLayout" Target="../slideLayouts/slideLayout47.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0" Type="http://schemas.openxmlformats.org/officeDocument/2006/relationships/slideLayout" Target="../slideLayouts/slideLayout40.xml"/><Relationship Id="rId4" Type="http://schemas.openxmlformats.org/officeDocument/2006/relationships/slideLayout" Target="../slideLayouts/slideLayout4.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fld id="{42B24D8C-84F5-49D9-96E8-20B44355F9AD}" type="datetimeFigureOut">
              <a:rPr lang="zh-CN" altLang="en-US"/>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fld id="{F8538DBA-A1E0-41BB-AD83-2B9BBEA3D754}" type="slidenum">
              <a:rPr lang="zh-CN" altLang="en-US"/>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Lst>
  <mc:AlternateContent xmlns:mc="http://schemas.openxmlformats.org/markup-compatibility/2006">
    <mc:Choice xmlns:p14="http://schemas.microsoft.com/office/powerpoint/2010/main" Requires="p14">
      <p:transition spd="slow" p14:dur="1250" advClick="0">
        <p:random/>
      </p:transition>
    </mc:Choice>
    <mc:Fallback>
      <p:transition spd="slow" advClick="0">
        <p:random/>
      </p:transition>
    </mc:Fallback>
  </mc:AlternateContent>
  <p:hf sldNum="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fld id="{E8FD0B7A-F5DD-4F40-B4CB-3B2C354B893A}" type="datetimeFigureOut">
              <a:rPr lang="en-US"/>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fld id="{93AE1883-0942-4AA3-9DB2-9C7C3A0314B1}" type="slidenum">
              <a:rPr lang="en-US"/>
            </a:fld>
            <a:endParaRPr lang="en-US"/>
          </a:p>
        </p:txBody>
      </p:sp>
    </p:spTree>
  </p:cSld>
  <p:clrMap bg1="lt1" tx1="dk1" bg2="lt2" tx2="dk2" accent1="accent1" accent2="accent2" accent3="accent3" accent4="accent4" accent5="accent5" accent6="accent6" hlink="hlink" folHlink="folHlink"/>
  <p:sldLayoutIdLst>
    <p:sldLayoutId id="2147483697" r:id="rId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6.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48.xml"/><Relationship Id="rId2" Type="http://schemas.openxmlformats.org/officeDocument/2006/relationships/image" Target="../media/image4.jpe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7.xml"/><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48.xml"/><Relationship Id="rId2" Type="http://schemas.openxmlformats.org/officeDocument/2006/relationships/image" Target="../media/image4.jpeg"/><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7.xml"/><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48.xml"/><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48.xml"/><Relationship Id="rId2" Type="http://schemas.openxmlformats.org/officeDocument/2006/relationships/image" Target="../media/image4.jpeg"/><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48.xml"/><Relationship Id="rId3" Type="http://schemas.openxmlformats.org/officeDocument/2006/relationships/image" Target="../media/image7.png"/><Relationship Id="rId2" Type="http://schemas.openxmlformats.org/officeDocument/2006/relationships/image" Target="../media/image4.jpeg"/><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7.xml"/><Relationship Id="rId1" Type="http://schemas.openxmlformats.org/officeDocument/2006/relationships/image" Target="../media/image5.jpe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48.xml"/><Relationship Id="rId2" Type="http://schemas.openxmlformats.org/officeDocument/2006/relationships/image" Target="../media/image4.jpeg"/><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48.xml"/><Relationship Id="rId3" Type="http://schemas.openxmlformats.org/officeDocument/2006/relationships/image" Target="../media/image7.png"/><Relationship Id="rId2" Type="http://schemas.openxmlformats.org/officeDocument/2006/relationships/image" Target="../media/image4.jpeg"/><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48.xml"/><Relationship Id="rId3" Type="http://schemas.openxmlformats.org/officeDocument/2006/relationships/image" Target="../media/image8.png"/><Relationship Id="rId2" Type="http://schemas.openxmlformats.org/officeDocument/2006/relationships/image" Target="../media/image4.jpeg"/><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7.xml"/><Relationship Id="rId1" Type="http://schemas.openxmlformats.org/officeDocument/2006/relationships/image" Target="../media/image5.jpe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48.xml"/><Relationship Id="rId3" Type="http://schemas.openxmlformats.org/officeDocument/2006/relationships/image" Target="../media/image7.png"/><Relationship Id="rId2" Type="http://schemas.openxmlformats.org/officeDocument/2006/relationships/image" Target="../media/image4.jpeg"/><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48.xml"/><Relationship Id="rId2" Type="http://schemas.openxmlformats.org/officeDocument/2006/relationships/image" Target="../media/image4.jpeg"/><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7.xml"/><Relationship Id="rId1" Type="http://schemas.openxmlformats.org/officeDocument/2006/relationships/image" Target="../media/image5.jpe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48.xml"/><Relationship Id="rId2" Type="http://schemas.openxmlformats.org/officeDocument/2006/relationships/image" Target="../media/image4.jpeg"/><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48.xml"/><Relationship Id="rId2" Type="http://schemas.openxmlformats.org/officeDocument/2006/relationships/image" Target="../media/image4.jpeg"/><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7.xml"/><Relationship Id="rId1" Type="http://schemas.openxmlformats.org/officeDocument/2006/relationships/image" Target="../media/image5.jpe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48.xml"/><Relationship Id="rId2" Type="http://schemas.openxmlformats.org/officeDocument/2006/relationships/image" Target="../media/image4.jpeg"/><Relationship Id="rId1"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7.xml"/><Relationship Id="rId1" Type="http://schemas.openxmlformats.org/officeDocument/2006/relationships/image" Target="../media/image5.jpe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48.xml"/><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image" Target="../media/image3.pn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48.xml"/><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image" Target="../media/image3.pn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48.xml"/><Relationship Id="rId3" Type="http://schemas.openxmlformats.org/officeDocument/2006/relationships/image" Target="../media/image10.png"/><Relationship Id="rId2" Type="http://schemas.openxmlformats.org/officeDocument/2006/relationships/image" Target="../media/image4.jpeg"/><Relationship Id="rId1" Type="http://schemas.openxmlformats.org/officeDocument/2006/relationships/image" Target="../media/image3.png"/></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48.xml"/><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47.xml"/><Relationship Id="rId1" Type="http://schemas.openxmlformats.org/officeDocument/2006/relationships/image" Target="../media/image5.jpeg"/></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27.xml"/><Relationship Id="rId4" Type="http://schemas.openxmlformats.org/officeDocument/2006/relationships/slideLayout" Target="../slideLayouts/slideLayout48.xml"/><Relationship Id="rId3" Type="http://schemas.openxmlformats.org/officeDocument/2006/relationships/image" Target="../media/image11.png"/><Relationship Id="rId2" Type="http://schemas.openxmlformats.org/officeDocument/2006/relationships/image" Target="../media/image4.jpeg"/><Relationship Id="rId1" Type="http://schemas.openxmlformats.org/officeDocument/2006/relationships/image" Target="../media/image3.png"/></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48.xml"/><Relationship Id="rId2" Type="http://schemas.openxmlformats.org/officeDocument/2006/relationships/image" Target="../media/image4.jpeg"/><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flipH="1">
            <a:off x="0" y="6965"/>
            <a:ext cx="12192000" cy="6858000"/>
          </a:xfrm>
          <a:prstGeom prst="rect">
            <a:avLst/>
          </a:prstGeom>
        </p:spPr>
      </p:pic>
      <p:sp>
        <p:nvSpPr>
          <p:cNvPr id="15" name="文本框 14"/>
          <p:cNvSpPr txBox="1"/>
          <p:nvPr/>
        </p:nvSpPr>
        <p:spPr>
          <a:xfrm>
            <a:off x="7002380" y="1636077"/>
            <a:ext cx="2134118"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zh-CN" sz="5400" i="0" u="none" strike="noStrike" kern="1200" cap="none" spc="0" normalizeH="0" baseline="0" noProof="0">
                <a:ln>
                  <a:noFill/>
                </a:ln>
                <a:solidFill>
                  <a:srgbClr val="0D0D0D"/>
                </a:solidFill>
                <a:effectLst/>
                <a:uLnTx/>
                <a:uFillTx/>
                <a:latin typeface="宋体" panose="02010600030101010101" pitchFamily="2" charset="-122"/>
                <a:cs typeface="+mn-ea"/>
                <a:sym typeface="宋体" panose="02010600030101010101" pitchFamily="2" charset="-122"/>
              </a:rPr>
              <a:t>20XX</a:t>
            </a:r>
            <a:endParaRPr kumimoji="0" lang="zh-CN" altLang="zh-CN" sz="5400" i="0" u="none" strike="noStrike" kern="1200" cap="none" spc="0" normalizeH="0" baseline="0" noProof="0">
              <a:ln>
                <a:noFill/>
              </a:ln>
              <a:solidFill>
                <a:srgbClr val="0D0D0D"/>
              </a:solidFill>
              <a:effectLst/>
              <a:uLnTx/>
              <a:uFillTx/>
              <a:latin typeface="宋体" panose="02010600030101010101" pitchFamily="2" charset="-122"/>
              <a:cs typeface="+mn-ea"/>
              <a:sym typeface="宋体" panose="02010600030101010101" pitchFamily="2" charset="-122"/>
            </a:endParaRPr>
          </a:p>
        </p:txBody>
      </p:sp>
      <p:sp>
        <p:nvSpPr>
          <p:cNvPr id="16" name="文本框 15"/>
          <p:cNvSpPr txBox="1"/>
          <p:nvPr/>
        </p:nvSpPr>
        <p:spPr>
          <a:xfrm>
            <a:off x="4666593" y="2569400"/>
            <a:ext cx="7148712" cy="1729194"/>
          </a:xfrm>
          <a:prstGeom prst="rect">
            <a:avLst/>
          </a:prstGeom>
          <a:noFill/>
        </p:spPr>
        <p:txBody>
          <a:bodyPr wrap="square"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lvl="0" algn="ctr">
              <a:defRPr/>
            </a:pPr>
            <a:r>
              <a:rPr lang="zh-CN" altLang="en-US" sz="8000" b="1" spc="600">
                <a:solidFill>
                  <a:prstClr val="black">
                    <a:lumMod val="95000"/>
                    <a:lumOff val="5000"/>
                  </a:prstClr>
                </a:solidFill>
                <a:latin typeface="宋体" panose="02010600030101010101" pitchFamily="2" charset="-122"/>
                <a:cs typeface="+mn-ea"/>
                <a:sym typeface="宋体" panose="02010600030101010101" pitchFamily="2" charset="-122"/>
              </a:rPr>
              <a:t>世界地图之旅</a:t>
            </a:r>
            <a:endParaRPr lang="zh-CN" altLang="en-US" sz="8000" b="1" spc="600">
              <a:solidFill>
                <a:prstClr val="black">
                  <a:lumMod val="95000"/>
                  <a:lumOff val="5000"/>
                </a:prstClr>
              </a:solidFill>
              <a:latin typeface="宋体" panose="02010600030101010101" pitchFamily="2" charset="-122"/>
              <a:cs typeface="+mn-ea"/>
              <a:sym typeface="宋体" panose="02010600030101010101" pitchFamily="2" charset="-122"/>
            </a:endParaRPr>
          </a:p>
        </p:txBody>
      </p:sp>
      <p:sp>
        <p:nvSpPr>
          <p:cNvPr id="18" name="文本框 17"/>
          <p:cNvSpPr txBox="1"/>
          <p:nvPr/>
        </p:nvSpPr>
        <p:spPr>
          <a:xfrm>
            <a:off x="6528048" y="4581128"/>
            <a:ext cx="3856359" cy="33718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a:ln>
                  <a:noFill/>
                </a:ln>
                <a:solidFill>
                  <a:prstClr val="black">
                    <a:lumMod val="95000"/>
                    <a:lumOff val="5000"/>
                  </a:prstClr>
                </a:solidFill>
                <a:effectLst/>
                <a:uLnTx/>
                <a:uFillTx/>
                <a:latin typeface="宋体" panose="02010600030101010101" pitchFamily="2" charset="-122"/>
                <a:cs typeface="+mn-ea"/>
                <a:sym typeface="宋体" panose="02010600030101010101" pitchFamily="2" charset="-122"/>
              </a:rPr>
              <a:t>时间：</a:t>
            </a:r>
            <a:r>
              <a:rPr kumimoji="0" lang="zh-CN" altLang="zh-CN" sz="1600" b="0" i="0" u="none" strike="noStrike" kern="1200" cap="none" spc="0" normalizeH="0" baseline="0" noProof="0">
                <a:ln>
                  <a:noFill/>
                </a:ln>
                <a:solidFill>
                  <a:prstClr val="black">
                    <a:lumMod val="95000"/>
                    <a:lumOff val="5000"/>
                  </a:prstClr>
                </a:solidFill>
                <a:effectLst/>
                <a:uLnTx/>
                <a:uFillTx/>
                <a:latin typeface="宋体" panose="02010600030101010101" pitchFamily="2" charset="-122"/>
                <a:cs typeface="+mn-ea"/>
                <a:sym typeface="宋体" panose="02010600030101010101" pitchFamily="2" charset="-122"/>
              </a:rPr>
              <a:t>20XX.XX.XX</a:t>
            </a:r>
            <a:r>
              <a:rPr kumimoji="0" lang="zh-CN" altLang="en-US" sz="1600" b="0" i="0" u="none" strike="noStrike" kern="1200" cap="none" spc="0" normalizeH="0" baseline="0" noProof="0">
                <a:ln>
                  <a:noFill/>
                </a:ln>
                <a:solidFill>
                  <a:prstClr val="black">
                    <a:lumMod val="95000"/>
                    <a:lumOff val="5000"/>
                  </a:prstClr>
                </a:solidFill>
                <a:effectLst/>
                <a:uLnTx/>
                <a:uFillTx/>
                <a:latin typeface="宋体" panose="02010600030101010101" pitchFamily="2" charset="-122"/>
                <a:cs typeface="+mn-ea"/>
                <a:sym typeface="宋体" panose="02010600030101010101" pitchFamily="2" charset="-122"/>
              </a:rPr>
              <a:t>     汇报人：</a:t>
            </a:r>
            <a:r>
              <a:rPr lang="zh-CN" altLang="zh-CN" sz="1600">
                <a:solidFill>
                  <a:prstClr val="black">
                    <a:lumMod val="95000"/>
                    <a:lumOff val="5000"/>
                  </a:prstClr>
                </a:solidFill>
                <a:latin typeface="宋体" panose="02010600030101010101" pitchFamily="2" charset="-122"/>
                <a:cs typeface="+mn-ea"/>
                <a:sym typeface="宋体" panose="02010600030101010101" pitchFamily="2" charset="-122"/>
              </a:rPr>
              <a:t>xxxx</a:t>
            </a:r>
            <a:endParaRPr kumimoji="0" lang="zh-CN" altLang="en-US" sz="1600" b="0" i="0" u="none" strike="noStrike" kern="1200" cap="none" spc="0" normalizeH="0" baseline="0" noProof="0">
              <a:ln>
                <a:noFill/>
              </a:ln>
              <a:solidFill>
                <a:prstClr val="black">
                  <a:lumMod val="95000"/>
                  <a:lumOff val="5000"/>
                </a:prstClr>
              </a:solidFill>
              <a:effectLst/>
              <a:uLnTx/>
              <a:uFillTx/>
              <a:latin typeface="宋体" panose="02010600030101010101" pitchFamily="2" charset="-122"/>
              <a:cs typeface="+mn-ea"/>
              <a:sym typeface="宋体" panose="02010600030101010101" pitchFamily="2" charset="-122"/>
            </a:endParaRPr>
          </a:p>
        </p:txBody>
      </p:sp>
      <p:sp>
        <p:nvSpPr>
          <p:cNvPr id="5" name="椭圆 4"/>
          <p:cNvSpPr/>
          <p:nvPr/>
        </p:nvSpPr>
        <p:spPr>
          <a:xfrm>
            <a:off x="8659627" y="604738"/>
            <a:ext cx="953742" cy="953742"/>
          </a:xfrm>
          <a:prstGeom prst="ellipse">
            <a:avLst/>
          </a:prstGeom>
          <a:solidFill>
            <a:srgbClr val="3CC1C8"/>
          </a:solidFill>
          <a:ln>
            <a:solidFill>
              <a:srgbClr val="3CC1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9pPr>
          </a:lstStyle>
          <a:p/>
        </p:txBody>
      </p:sp>
    </p:spTree>
  </p:cSld>
  <p:clrMapOvr>
    <a:masterClrMapping/>
  </p:clrMapOvr>
  <mc:AlternateContent xmlns:mc="http://schemas.openxmlformats.org/markup-compatibility/2006">
    <mc:Choice xmlns:p14="http://schemas.microsoft.com/office/powerpoint/2010/main" Requires="p14">
      <p:transition spd="med" p14:dur="7200000" advTm="7200000">
        <p:fade/>
      </p:transition>
    </mc:Choice>
    <mc:Fallback>
      <p:transition spd="med" advTm="720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rLst="">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rLst="">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 name="New picture"/>
          <p:cNvPicPr/>
          <p:nvPr/>
        </p:nvPicPr>
        <p:blipFill>
          <a:blip r:embed="rId1"/>
          <a:stretch>
            <a:fillRect/>
          </a:stretch>
        </p:blipFill>
        <p:spPr>
          <a:xfrm>
            <a:off x="0" y="6413"/>
            <a:ext cx="12192000" cy="6862854"/>
          </a:xfrm>
          <a:prstGeom prst="rect">
            <a:avLst/>
          </a:prstGeom>
          <a:ln>
            <a:noFill/>
          </a:ln>
        </p:spPr>
      </p:pic>
      <p:sp>
        <p:nvSpPr>
          <p:cNvPr id="140" name="矩形 1"/>
          <p:cNvSpPr/>
          <p:nvPr/>
        </p:nvSpPr>
        <p:spPr>
          <a:xfrm>
            <a:off x="462003" y="160635"/>
            <a:ext cx="11557452" cy="461665"/>
          </a:xfrm>
          <a:prstGeom prst="rect">
            <a:avLst/>
          </a:prstGeom>
        </p:spPr>
        <p:txBody>
          <a:bodyPr wrap="square"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r>
              <a:rPr lang="zh-CN" altLang="en-US" sz="2400">
                <a:solidFill>
                  <a:srgbClr val="0D0D0D"/>
                </a:solidFill>
                <a:latin typeface="宋体" panose="02010600030101010101" pitchFamily="2" charset="-122"/>
                <a:cs typeface="+mn-ea"/>
                <a:sym typeface="宋体" panose="02010600030101010101" pitchFamily="2" charset="-122"/>
              </a:rPr>
              <a:t>-</a:t>
            </a:r>
            <a:endParaRPr lang="zh-CN" altLang="en-US" sz="2400">
              <a:solidFill>
                <a:srgbClr val="0D0D0D"/>
              </a:solidFill>
              <a:latin typeface="宋体" panose="02010600030101010101" pitchFamily="2" charset="-122"/>
              <a:cs typeface="+mn-ea"/>
              <a:sym typeface="宋体" panose="02010600030101010101" pitchFamily="2" charset="-122"/>
            </a:endParaRPr>
          </a:p>
        </p:txBody>
      </p:sp>
      <p:cxnSp>
        <p:nvCxnSpPr>
          <p:cNvPr id="141" name="直接连接符 5"/>
          <p:cNvCxnSpPr/>
          <p:nvPr/>
        </p:nvCxnSpPr>
        <p:spPr>
          <a:xfrm>
            <a:off x="589002" y="622300"/>
            <a:ext cx="11602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2" name="椭圆 9"/>
          <p:cNvSpPr/>
          <p:nvPr/>
        </p:nvSpPr>
        <p:spPr>
          <a:xfrm>
            <a:off x="127338" y="289869"/>
            <a:ext cx="334665" cy="3346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9pPr>
          </a:lstStyle>
          <a:p/>
        </p:txBody>
      </p:sp>
      <p:pic>
        <p:nvPicPr>
          <p:cNvPr id="143" name="New picture"/>
          <p:cNvPicPr/>
          <p:nvPr/>
        </p:nvPicPr>
        <p:blipFill>
          <a:blip r:embed="rId2"/>
          <a:stretch>
            <a:fillRect/>
          </a:stretch>
        </p:blipFill>
        <p:spPr>
          <a:xfrm rot="5400000">
            <a:off x="263001" y="5223621"/>
            <a:ext cx="1371378" cy="1897380"/>
          </a:xfrm>
          <a:prstGeom prst="rect">
            <a:avLst/>
          </a:prstGeom>
          <a:ln>
            <a:noFill/>
          </a:ln>
        </p:spPr>
      </p:pic>
      <p:pic>
        <p:nvPicPr>
          <p:cNvPr id="144" name="New picture"/>
          <p:cNvPicPr/>
          <p:nvPr/>
        </p:nvPicPr>
        <p:blipFill>
          <a:blip r:embed="rId2"/>
          <a:stretch>
            <a:fillRect/>
          </a:stretch>
        </p:blipFill>
        <p:spPr>
          <a:xfrm rot="10800000" flipH="1" flipV="1">
            <a:off x="10820622" y="4960620"/>
            <a:ext cx="1371378" cy="1897380"/>
          </a:xfrm>
          <a:prstGeom prst="rect">
            <a:avLst/>
          </a:prstGeom>
          <a:ln>
            <a:noFill/>
          </a:ln>
        </p:spPr>
      </p:pic>
      <p:sp>
        <p:nvSpPr>
          <p:cNvPr id="63" name="文本框 32"/>
          <p:cNvSpPr txBox="1"/>
          <p:nvPr/>
        </p:nvSpPr>
        <p:spPr>
          <a:xfrm>
            <a:off x="1847528" y="2249746"/>
            <a:ext cx="1265154" cy="2659214"/>
          </a:xfrm>
          <a:prstGeom prst="rect">
            <a:avLst/>
          </a:prstGeom>
          <a:noFill/>
        </p:spPr>
        <p:txBody>
          <a:bodyPr wrap="square" rtlCol="0" anchor="ctr">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0965" algn="l" defTabSz="914400" rtl="0" eaLnBrk="1" latinLnBrk="0" hangingPunct="1">
              <a:defRPr sz="1800" kern="1200">
                <a:solidFill>
                  <a:schemeClr val="tx1"/>
                </a:solidFill>
                <a:latin typeface="+mn-lt"/>
                <a:ea typeface="+mn-ea"/>
                <a:cs typeface="+mn-cs"/>
              </a:defRPr>
            </a:lvl4pPr>
            <a:lvl5pPr marL="1828165"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stStyle>
          <a:p>
            <a:pPr algn="ctr"/>
            <a:r>
              <a:rPr lang="zh-CN" altLang="en-US" sz="4800" b="1">
                <a:solidFill>
                  <a:srgbClr val="000000"/>
                </a:solidFill>
                <a:effectLst>
                  <a:outerShdw blurRad="38100" dist="19050" dir="2700000" algn="tl" rotWithShape="0">
                    <a:schemeClr val="dk1">
                      <a:alpha val="40000"/>
                    </a:schemeClr>
                  </a:outerShdw>
                </a:effectLst>
                <a:latin typeface="宋体" panose="02010600030101010101" pitchFamily="2" charset="-122"/>
                <a:ea typeface="思源宋体 CN Heavy" panose="02020900000000000000" pitchFamily="18" charset="-122"/>
                <a:cs typeface="Aparajita" panose="020B0604020202020204" pitchFamily="34" charset="0"/>
                <a:sym typeface="宋体" panose="02010600030101010101" pitchFamily="2" charset="-122"/>
              </a:rPr>
              <a:t>目录</a:t>
            </a:r>
            <a:endParaRPr lang="zh-CN" altLang="en-US" sz="4800" b="1">
              <a:solidFill>
                <a:schemeClr val="tx1"/>
              </a:solidFill>
              <a:effectLst>
                <a:outerShdw blurRad="38100" dist="19050" dir="2700000" algn="tl" rotWithShape="0">
                  <a:schemeClr val="dk1">
                    <a:alpha val="40000"/>
                  </a:schemeClr>
                </a:outerShdw>
              </a:effectLst>
              <a:latin typeface="宋体" panose="02010600030101010101" pitchFamily="2" charset="-122"/>
              <a:ea typeface="思源宋体 CN Heavy" panose="02020900000000000000" pitchFamily="18" charset="-122"/>
              <a:cs typeface="Aparajita" panose="020B0604020202020204" pitchFamily="34" charset="0"/>
              <a:sym typeface="宋体" panose="02010600030101010101" pitchFamily="2" charset="-122"/>
            </a:endParaRPr>
          </a:p>
        </p:txBody>
      </p:sp>
      <p:cxnSp>
        <p:nvCxnSpPr>
          <p:cNvPr id="4" name="直接连接符 3"/>
          <p:cNvCxnSpPr/>
          <p:nvPr/>
        </p:nvCxnSpPr>
        <p:spPr>
          <a:xfrm flipH="1">
            <a:off x="4345305" y="1491969"/>
            <a:ext cx="635" cy="4749165"/>
          </a:xfrm>
          <a:prstGeom prst="line">
            <a:avLst/>
          </a:prstGeom>
          <a:ln w="12700">
            <a:solidFill>
              <a:srgbClr val="FF0000">
                <a:alpha val="40000"/>
              </a:srgbClr>
            </a:solidFill>
          </a:ln>
        </p:spPr>
        <p:style>
          <a:lnRef idx="1">
            <a:schemeClr val="accent1"/>
          </a:lnRef>
          <a:fillRef idx="0">
            <a:schemeClr val="accent1"/>
          </a:fillRef>
          <a:effectRef idx="0">
            <a:schemeClr val="accent1"/>
          </a:effectRef>
          <a:fontRef idx="minor">
            <a:schemeClr val="tx1"/>
          </a:fontRef>
        </p:style>
      </p:cxnSp>
      <p:sp>
        <p:nvSpPr>
          <p:cNvPr id="45" name="椭圆 44"/>
          <p:cNvSpPr/>
          <p:nvPr/>
        </p:nvSpPr>
        <p:spPr>
          <a:xfrm>
            <a:off x="4072890" y="1028025"/>
            <a:ext cx="530590" cy="530860"/>
          </a:xfrm>
          <a:prstGeom prst="ellipse">
            <a:avLst/>
          </a:prstGeom>
          <a:solidFill>
            <a:srgbClr val="0D0D0D"/>
          </a:solidFill>
          <a:ln w="25400">
            <a:noFill/>
          </a:ln>
          <a:effectLst>
            <a:outerShdw blurRad="254000" dist="114300" dir="2700000" algn="tl" rotWithShape="0">
              <a:prstClr val="black">
                <a:alpha val="25000"/>
              </a:prstClr>
            </a:outerShdw>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0965" algn="l" defTabSz="914400" rtl="0" eaLnBrk="1" latinLnBrk="0" hangingPunct="1">
              <a:defRPr sz="1800" kern="1200">
                <a:solidFill>
                  <a:schemeClr val="tx1"/>
                </a:solidFill>
                <a:latin typeface="+mn-lt"/>
                <a:ea typeface="+mn-ea"/>
                <a:cs typeface="+mn-cs"/>
              </a:defRPr>
            </a:lvl4pPr>
            <a:lvl5pPr marL="1828165"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stStyle>
          <a:p/>
        </p:txBody>
      </p:sp>
      <p:sp>
        <p:nvSpPr>
          <p:cNvPr id="46" name="文本框 11"/>
          <p:cNvSpPr txBox="1"/>
          <p:nvPr/>
        </p:nvSpPr>
        <p:spPr>
          <a:xfrm>
            <a:off x="4097668" y="1092393"/>
            <a:ext cx="495650" cy="400313"/>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0965" algn="l" defTabSz="914400" rtl="0" eaLnBrk="1" latinLnBrk="0" hangingPunct="1">
              <a:defRPr sz="1800" kern="1200">
                <a:solidFill>
                  <a:schemeClr val="tx1"/>
                </a:solidFill>
                <a:latin typeface="+mn-lt"/>
                <a:ea typeface="+mn-ea"/>
                <a:cs typeface="+mn-cs"/>
              </a:defRPr>
            </a:lvl4pPr>
            <a:lvl5pPr marL="1828165"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stStyle>
          <a:p>
            <a:pPr lvl="0" algn="ctr"/>
            <a:r>
              <a:rPr lang="zh-CN" altLang="zh-CN" sz="2000">
                <a:solidFill>
                  <a:schemeClr val="bg1"/>
                </a:solidFill>
                <a:latin typeface="宋体" panose="02010600030101010101" pitchFamily="2" charset="-122"/>
                <a:ea typeface="思源宋体 CN Heavy" panose="02020900000000000000" pitchFamily="18" charset="-122"/>
                <a:sym typeface="宋体" panose="02010600030101010101" pitchFamily="2" charset="-122"/>
              </a:rPr>
              <a:t>01</a:t>
            </a:r>
            <a:endParaRPr lang="zh-CN" altLang="en-US" sz="2000">
              <a:solidFill>
                <a:schemeClr val="bg1"/>
              </a:solidFill>
              <a:latin typeface="宋体" panose="02010600030101010101" pitchFamily="2" charset="-122"/>
              <a:ea typeface="思源宋体 CN Heavy" panose="02020900000000000000" pitchFamily="18" charset="-122"/>
              <a:sym typeface="宋体" panose="02010600030101010101" pitchFamily="2" charset="-122"/>
            </a:endParaRPr>
          </a:p>
        </p:txBody>
      </p:sp>
      <p:sp>
        <p:nvSpPr>
          <p:cNvPr id="138" name="TextBox 7"/>
          <p:cNvSpPr>
            <a:spLocks noChangeArrowheads="1"/>
          </p:cNvSpPr>
          <p:nvPr/>
        </p:nvSpPr>
        <p:spPr>
          <a:xfrm>
            <a:off x="4977765" y="1115020"/>
            <a:ext cx="5648431" cy="368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0965" algn="l" defTabSz="914400" rtl="0" eaLnBrk="1" latinLnBrk="0" hangingPunct="1">
              <a:defRPr sz="1800" kern="1200">
                <a:solidFill>
                  <a:schemeClr val="tx1"/>
                </a:solidFill>
                <a:latin typeface="+mn-lt"/>
                <a:ea typeface="+mn-ea"/>
                <a:cs typeface="+mn-cs"/>
              </a:defRPr>
            </a:lvl4pPr>
            <a:lvl5pPr marL="1828165"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stStyle>
          <a:p>
            <a:r>
              <a:rPr lang="zh-CN" altLang="zh-CN" sz="2400" b="1">
                <a:solidFill>
                  <a:schemeClr val="tx1">
                    <a:lumMod val="75000"/>
                    <a:lumOff val="25000"/>
                  </a:schemeClr>
                </a:solidFill>
                <a:latin typeface="宋体" panose="02010600030101010101" pitchFamily="2" charset="-122"/>
                <a:ea typeface="思源黑体" panose="020B0400000000000000" pitchFamily="34" charset="-122"/>
                <a:sym typeface="宋体" panose="02010600030101010101" pitchFamily="2" charset="-122"/>
              </a:rPr>
              <a:t>引言</a:t>
            </a:r>
            <a:endParaRPr lang="zh-CN" altLang="zh-CN" sz="2400" b="1">
              <a:solidFill>
                <a:schemeClr val="tx1">
                  <a:lumMod val="75000"/>
                  <a:lumOff val="25000"/>
                </a:schemeClr>
              </a:solidFill>
              <a:latin typeface="宋体" panose="02010600030101010101" pitchFamily="2" charset="-122"/>
              <a:ea typeface="思源黑体" panose="020B0400000000000000" pitchFamily="34" charset="-122"/>
              <a:sym typeface="宋体" panose="02010600030101010101" pitchFamily="2" charset="-122"/>
            </a:endParaRPr>
          </a:p>
        </p:txBody>
      </p:sp>
      <p:sp>
        <p:nvSpPr>
          <p:cNvPr id="54" name="椭圆 53"/>
          <p:cNvSpPr/>
          <p:nvPr/>
        </p:nvSpPr>
        <p:spPr>
          <a:xfrm>
            <a:off x="4072890" y="1819870"/>
            <a:ext cx="530605" cy="530860"/>
          </a:xfrm>
          <a:prstGeom prst="ellipse">
            <a:avLst/>
          </a:prstGeom>
          <a:solidFill>
            <a:srgbClr val="0D0D0D"/>
          </a:solidFill>
          <a:ln w="25400">
            <a:noFill/>
          </a:ln>
          <a:effectLst>
            <a:outerShdw blurRad="254000" dist="114300" dir="2700000" algn="tl" rotWithShape="0">
              <a:prstClr val="black">
                <a:alpha val="25000"/>
              </a:prstClr>
            </a:outerShdw>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0965" algn="l" defTabSz="914400" rtl="0" eaLnBrk="1" latinLnBrk="0" hangingPunct="1">
              <a:defRPr sz="1800" kern="1200">
                <a:solidFill>
                  <a:schemeClr val="tx1"/>
                </a:solidFill>
                <a:latin typeface="+mn-lt"/>
                <a:ea typeface="+mn-ea"/>
                <a:cs typeface="+mn-cs"/>
              </a:defRPr>
            </a:lvl4pPr>
            <a:lvl5pPr marL="1828165"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stStyle>
          <a:p/>
        </p:txBody>
      </p:sp>
      <p:sp>
        <p:nvSpPr>
          <p:cNvPr id="55" name="文本框 11"/>
          <p:cNvSpPr txBox="1"/>
          <p:nvPr/>
        </p:nvSpPr>
        <p:spPr>
          <a:xfrm>
            <a:off x="4097669" y="1884238"/>
            <a:ext cx="495664" cy="400313"/>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0965" algn="l" defTabSz="914400" rtl="0" eaLnBrk="1" latinLnBrk="0" hangingPunct="1">
              <a:defRPr sz="1800" kern="1200">
                <a:solidFill>
                  <a:schemeClr val="tx1"/>
                </a:solidFill>
                <a:latin typeface="+mn-lt"/>
                <a:ea typeface="+mn-ea"/>
                <a:cs typeface="+mn-cs"/>
              </a:defRPr>
            </a:lvl4pPr>
            <a:lvl5pPr marL="1828165"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stStyle>
          <a:p>
            <a:pPr lvl="0" algn="ctr"/>
            <a:r>
              <a:rPr lang="zh-CN" altLang="zh-CN" sz="2000">
                <a:solidFill>
                  <a:schemeClr val="bg1"/>
                </a:solidFill>
                <a:latin typeface="宋体" panose="02010600030101010101" pitchFamily="2" charset="-122"/>
                <a:ea typeface="思源宋体 CN Heavy" panose="02020900000000000000" pitchFamily="18" charset="-122"/>
                <a:sym typeface="宋体" panose="02010600030101010101" pitchFamily="2" charset="-122"/>
              </a:rPr>
              <a:t>02</a:t>
            </a:r>
            <a:endParaRPr lang="zh-CN" altLang="en-US" sz="2000">
              <a:solidFill>
                <a:schemeClr val="bg1"/>
              </a:solidFill>
              <a:latin typeface="宋体" panose="02010600030101010101" pitchFamily="2" charset="-122"/>
              <a:ea typeface="思源宋体 CN Heavy" panose="02020900000000000000" pitchFamily="18" charset="-122"/>
              <a:sym typeface="宋体" panose="02010600030101010101" pitchFamily="2" charset="-122"/>
            </a:endParaRPr>
          </a:p>
        </p:txBody>
      </p:sp>
      <p:sp>
        <p:nvSpPr>
          <p:cNvPr id="52" name="TextBox 7"/>
          <p:cNvSpPr>
            <a:spLocks noChangeArrowheads="1"/>
          </p:cNvSpPr>
          <p:nvPr/>
        </p:nvSpPr>
        <p:spPr>
          <a:xfrm>
            <a:off x="4977764" y="1915755"/>
            <a:ext cx="5647609" cy="368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0965" algn="l" defTabSz="914400" rtl="0" eaLnBrk="1" latinLnBrk="0" hangingPunct="1">
              <a:defRPr sz="1800" kern="1200">
                <a:solidFill>
                  <a:schemeClr val="tx1"/>
                </a:solidFill>
                <a:latin typeface="+mn-lt"/>
                <a:ea typeface="+mn-ea"/>
                <a:cs typeface="+mn-cs"/>
              </a:defRPr>
            </a:lvl4pPr>
            <a:lvl5pPr marL="1828165"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stStyle>
          <a:p/>
        </p:txBody>
      </p:sp>
      <p:sp>
        <p:nvSpPr>
          <p:cNvPr id="68" name="椭圆 67"/>
          <p:cNvSpPr/>
          <p:nvPr/>
        </p:nvSpPr>
        <p:spPr>
          <a:xfrm>
            <a:off x="4072890" y="2611715"/>
            <a:ext cx="530605" cy="530860"/>
          </a:xfrm>
          <a:prstGeom prst="ellipse">
            <a:avLst/>
          </a:prstGeom>
          <a:solidFill>
            <a:srgbClr val="0D0D0D"/>
          </a:solidFill>
          <a:ln w="25400">
            <a:noFill/>
          </a:ln>
          <a:effectLst>
            <a:outerShdw blurRad="254000" dist="114300" dir="2700000" algn="tl" rotWithShape="0">
              <a:prstClr val="black">
                <a:alpha val="25000"/>
              </a:prstClr>
            </a:outerShdw>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0965" algn="l" defTabSz="914400" rtl="0" eaLnBrk="1" latinLnBrk="0" hangingPunct="1">
              <a:defRPr sz="1800" kern="1200">
                <a:solidFill>
                  <a:schemeClr val="tx1"/>
                </a:solidFill>
                <a:latin typeface="+mn-lt"/>
                <a:ea typeface="+mn-ea"/>
                <a:cs typeface="+mn-cs"/>
              </a:defRPr>
            </a:lvl4pPr>
            <a:lvl5pPr marL="1828165"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stStyle>
          <a:p/>
        </p:txBody>
      </p:sp>
      <p:sp>
        <p:nvSpPr>
          <p:cNvPr id="69" name="文本框 11"/>
          <p:cNvSpPr txBox="1"/>
          <p:nvPr/>
        </p:nvSpPr>
        <p:spPr>
          <a:xfrm>
            <a:off x="4097669" y="2676083"/>
            <a:ext cx="495664" cy="400313"/>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0965" algn="l" defTabSz="914400" rtl="0" eaLnBrk="1" latinLnBrk="0" hangingPunct="1">
              <a:defRPr sz="1800" kern="1200">
                <a:solidFill>
                  <a:schemeClr val="tx1"/>
                </a:solidFill>
                <a:latin typeface="+mn-lt"/>
                <a:ea typeface="+mn-ea"/>
                <a:cs typeface="+mn-cs"/>
              </a:defRPr>
            </a:lvl4pPr>
            <a:lvl5pPr marL="1828165"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stStyle>
          <a:p>
            <a:pPr lvl="0" algn="ctr"/>
            <a:r>
              <a:rPr lang="zh-CN" altLang="zh-CN" sz="2000">
                <a:solidFill>
                  <a:schemeClr val="bg1"/>
                </a:solidFill>
                <a:latin typeface="宋体" panose="02010600030101010101" pitchFamily="2" charset="-122"/>
                <a:ea typeface="思源宋体 CN Heavy" panose="02020900000000000000" pitchFamily="18" charset="-122"/>
                <a:sym typeface="宋体" panose="02010600030101010101" pitchFamily="2" charset="-122"/>
              </a:rPr>
              <a:t>03</a:t>
            </a:r>
            <a:endParaRPr lang="zh-CN" altLang="en-US" sz="2000">
              <a:solidFill>
                <a:schemeClr val="bg1"/>
              </a:solidFill>
              <a:latin typeface="宋体" panose="02010600030101010101" pitchFamily="2" charset="-122"/>
              <a:ea typeface="思源宋体 CN Heavy" panose="02020900000000000000" pitchFamily="18" charset="-122"/>
              <a:sym typeface="宋体" panose="02010600030101010101" pitchFamily="2" charset="-122"/>
            </a:endParaRPr>
          </a:p>
        </p:txBody>
      </p:sp>
      <p:sp>
        <p:nvSpPr>
          <p:cNvPr id="66" name="TextBox 7"/>
          <p:cNvSpPr>
            <a:spLocks noChangeArrowheads="1"/>
          </p:cNvSpPr>
          <p:nvPr/>
        </p:nvSpPr>
        <p:spPr>
          <a:xfrm>
            <a:off x="4977765" y="2708235"/>
            <a:ext cx="5648431" cy="368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0965" algn="l" defTabSz="914400" rtl="0" eaLnBrk="1" latinLnBrk="0" hangingPunct="1">
              <a:defRPr sz="1800" kern="1200">
                <a:solidFill>
                  <a:schemeClr val="tx1"/>
                </a:solidFill>
                <a:latin typeface="+mn-lt"/>
                <a:ea typeface="+mn-ea"/>
                <a:cs typeface="+mn-cs"/>
              </a:defRPr>
            </a:lvl4pPr>
            <a:lvl5pPr marL="1828165"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stStyle>
          <a:p>
            <a:r>
              <a:rPr lang="zh-CN" altLang="zh-CN" sz="2400" b="1">
                <a:solidFill>
                  <a:schemeClr val="tx1">
                    <a:lumMod val="75000"/>
                    <a:lumOff val="25000"/>
                  </a:schemeClr>
                </a:solidFill>
                <a:latin typeface="宋体" panose="02010600030101010101" pitchFamily="2" charset="-122"/>
                <a:ea typeface="思源黑体" panose="020B0400000000000000" pitchFamily="34" charset="-122"/>
                <a:sym typeface="宋体" panose="02010600030101010101" pitchFamily="2" charset="-122"/>
              </a:rPr>
              <a:t>欧洲的文明与历史</a:t>
            </a:r>
            <a:endParaRPr lang="zh-CN" altLang="zh-CN" sz="2400" b="1">
              <a:solidFill>
                <a:schemeClr val="tx1">
                  <a:lumMod val="75000"/>
                  <a:lumOff val="25000"/>
                </a:schemeClr>
              </a:solidFill>
              <a:latin typeface="宋体" panose="02010600030101010101" pitchFamily="2" charset="-122"/>
              <a:ea typeface="思源黑体" panose="020B0400000000000000" pitchFamily="34" charset="-122"/>
              <a:sym typeface="宋体" panose="02010600030101010101" pitchFamily="2" charset="-122"/>
            </a:endParaRPr>
          </a:p>
        </p:txBody>
      </p:sp>
      <p:sp>
        <p:nvSpPr>
          <p:cNvPr id="101" name="椭圆 100"/>
          <p:cNvSpPr/>
          <p:nvPr/>
        </p:nvSpPr>
        <p:spPr>
          <a:xfrm>
            <a:off x="4072890" y="3403560"/>
            <a:ext cx="530605" cy="530860"/>
          </a:xfrm>
          <a:prstGeom prst="ellipse">
            <a:avLst/>
          </a:prstGeom>
          <a:solidFill>
            <a:srgbClr val="0D0D0D"/>
          </a:solidFill>
          <a:ln w="25400">
            <a:noFill/>
          </a:ln>
          <a:effectLst>
            <a:outerShdw blurRad="254000" dist="114300" dir="2700000" algn="tl" rotWithShape="0">
              <a:prstClr val="black">
                <a:alpha val="25000"/>
              </a:prstClr>
            </a:outerShdw>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0965" algn="l" defTabSz="914400" rtl="0" eaLnBrk="1" latinLnBrk="0" hangingPunct="1">
              <a:defRPr sz="1800" kern="1200">
                <a:solidFill>
                  <a:schemeClr val="tx1"/>
                </a:solidFill>
                <a:latin typeface="+mn-lt"/>
                <a:ea typeface="+mn-ea"/>
                <a:cs typeface="+mn-cs"/>
              </a:defRPr>
            </a:lvl4pPr>
            <a:lvl5pPr marL="1828165"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stStyle>
          <a:p/>
        </p:txBody>
      </p:sp>
      <p:sp>
        <p:nvSpPr>
          <p:cNvPr id="102" name="文本框 11"/>
          <p:cNvSpPr txBox="1"/>
          <p:nvPr/>
        </p:nvSpPr>
        <p:spPr>
          <a:xfrm>
            <a:off x="4097669" y="3467928"/>
            <a:ext cx="495664" cy="400313"/>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0965" algn="l" defTabSz="914400" rtl="0" eaLnBrk="1" latinLnBrk="0" hangingPunct="1">
              <a:defRPr sz="1800" kern="1200">
                <a:solidFill>
                  <a:schemeClr val="tx1"/>
                </a:solidFill>
                <a:latin typeface="+mn-lt"/>
                <a:ea typeface="+mn-ea"/>
                <a:cs typeface="+mn-cs"/>
              </a:defRPr>
            </a:lvl4pPr>
            <a:lvl5pPr marL="1828165"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stStyle>
          <a:p>
            <a:pPr lvl="0" algn="ctr"/>
            <a:r>
              <a:rPr lang="zh-CN" altLang="zh-CN" sz="2000">
                <a:solidFill>
                  <a:schemeClr val="bg1"/>
                </a:solidFill>
                <a:latin typeface="宋体" panose="02010600030101010101" pitchFamily="2" charset="-122"/>
                <a:ea typeface="思源宋体 CN Heavy" panose="02020900000000000000" pitchFamily="18" charset="-122"/>
                <a:sym typeface="宋体" panose="02010600030101010101" pitchFamily="2" charset="-122"/>
              </a:rPr>
              <a:t>04</a:t>
            </a:r>
            <a:endParaRPr lang="zh-CN" altLang="en-US" sz="2000">
              <a:solidFill>
                <a:schemeClr val="bg1"/>
              </a:solidFill>
              <a:latin typeface="宋体" panose="02010600030101010101" pitchFamily="2" charset="-122"/>
              <a:ea typeface="思源宋体 CN Heavy" panose="02020900000000000000" pitchFamily="18" charset="-122"/>
              <a:sym typeface="宋体" panose="02010600030101010101" pitchFamily="2" charset="-122"/>
            </a:endParaRPr>
          </a:p>
        </p:txBody>
      </p:sp>
      <p:sp>
        <p:nvSpPr>
          <p:cNvPr id="100" name="TextBox 7"/>
          <p:cNvSpPr>
            <a:spLocks noChangeArrowheads="1"/>
          </p:cNvSpPr>
          <p:nvPr/>
        </p:nvSpPr>
        <p:spPr>
          <a:xfrm>
            <a:off x="4977765" y="3491190"/>
            <a:ext cx="5649254" cy="368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0965" algn="l" defTabSz="914400" rtl="0" eaLnBrk="1" latinLnBrk="0" hangingPunct="1">
              <a:defRPr sz="1800" kern="1200">
                <a:solidFill>
                  <a:schemeClr val="tx1"/>
                </a:solidFill>
                <a:latin typeface="+mn-lt"/>
                <a:ea typeface="+mn-ea"/>
                <a:cs typeface="+mn-cs"/>
              </a:defRPr>
            </a:lvl4pPr>
            <a:lvl5pPr marL="1828165"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stStyle>
          <a:p>
            <a:r>
              <a:rPr lang="zh-CN" altLang="zh-CN" sz="2400" b="1">
                <a:solidFill>
                  <a:schemeClr val="tx1">
                    <a:lumMod val="75000"/>
                    <a:lumOff val="25000"/>
                  </a:schemeClr>
                </a:solidFill>
                <a:latin typeface="宋体" panose="02010600030101010101" pitchFamily="2" charset="-122"/>
                <a:ea typeface="思源黑体" panose="020B0400000000000000" pitchFamily="34" charset="-122"/>
                <a:sym typeface="宋体" panose="02010600030101010101" pitchFamily="2" charset="-122"/>
              </a:rPr>
              <a:t>美洲的多元与活力</a:t>
            </a:r>
            <a:endParaRPr lang="zh-CN" altLang="zh-CN" sz="2400" b="1">
              <a:solidFill>
                <a:schemeClr val="tx1">
                  <a:lumMod val="75000"/>
                  <a:lumOff val="25000"/>
                </a:schemeClr>
              </a:solidFill>
              <a:latin typeface="宋体" panose="02010600030101010101" pitchFamily="2" charset="-122"/>
              <a:ea typeface="思源黑体" panose="020B0400000000000000" pitchFamily="34" charset="-122"/>
              <a:sym typeface="宋体" panose="02010600030101010101" pitchFamily="2" charset="-122"/>
            </a:endParaRPr>
          </a:p>
        </p:txBody>
      </p:sp>
      <p:sp>
        <p:nvSpPr>
          <p:cNvPr id="112" name="椭圆 111"/>
          <p:cNvSpPr/>
          <p:nvPr/>
        </p:nvSpPr>
        <p:spPr>
          <a:xfrm>
            <a:off x="4072890" y="4195405"/>
            <a:ext cx="530605" cy="530860"/>
          </a:xfrm>
          <a:prstGeom prst="ellipse">
            <a:avLst/>
          </a:prstGeom>
          <a:solidFill>
            <a:srgbClr val="0D0D0D"/>
          </a:solidFill>
          <a:ln w="25400">
            <a:noFill/>
          </a:ln>
          <a:effectLst>
            <a:outerShdw blurRad="254000" dist="114300" dir="2700000" algn="tl" rotWithShape="0">
              <a:prstClr val="black">
                <a:alpha val="25000"/>
              </a:prstClr>
            </a:outerShdw>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0965" algn="l" defTabSz="914400" rtl="0" eaLnBrk="1" latinLnBrk="0" hangingPunct="1">
              <a:defRPr sz="1800" kern="1200">
                <a:solidFill>
                  <a:schemeClr val="tx1"/>
                </a:solidFill>
                <a:latin typeface="+mn-lt"/>
                <a:ea typeface="+mn-ea"/>
                <a:cs typeface="+mn-cs"/>
              </a:defRPr>
            </a:lvl4pPr>
            <a:lvl5pPr marL="1828165"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stStyle>
          <a:p/>
        </p:txBody>
      </p:sp>
      <p:sp>
        <p:nvSpPr>
          <p:cNvPr id="113" name="文本框 11"/>
          <p:cNvSpPr txBox="1"/>
          <p:nvPr/>
        </p:nvSpPr>
        <p:spPr>
          <a:xfrm>
            <a:off x="4097669" y="4259773"/>
            <a:ext cx="495664" cy="400313"/>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0965" algn="l" defTabSz="914400" rtl="0" eaLnBrk="1" latinLnBrk="0" hangingPunct="1">
              <a:defRPr sz="1800" kern="1200">
                <a:solidFill>
                  <a:schemeClr val="tx1"/>
                </a:solidFill>
                <a:latin typeface="+mn-lt"/>
                <a:ea typeface="+mn-ea"/>
                <a:cs typeface="+mn-cs"/>
              </a:defRPr>
            </a:lvl4pPr>
            <a:lvl5pPr marL="1828165"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stStyle>
          <a:p>
            <a:pPr lvl="0" algn="ctr"/>
            <a:r>
              <a:rPr lang="zh-CN" altLang="zh-CN" sz="2000">
                <a:solidFill>
                  <a:schemeClr val="bg1"/>
                </a:solidFill>
                <a:latin typeface="宋体" panose="02010600030101010101" pitchFamily="2" charset="-122"/>
                <a:ea typeface="思源宋体 CN Heavy" panose="02020900000000000000" pitchFamily="18" charset="-122"/>
                <a:sym typeface="宋体" panose="02010600030101010101" pitchFamily="2" charset="-122"/>
              </a:rPr>
              <a:t>05</a:t>
            </a:r>
            <a:endParaRPr lang="zh-CN" altLang="en-US" sz="2000">
              <a:solidFill>
                <a:schemeClr val="bg1"/>
              </a:solidFill>
              <a:latin typeface="宋体" panose="02010600030101010101" pitchFamily="2" charset="-122"/>
              <a:ea typeface="思源宋体 CN Heavy" panose="02020900000000000000" pitchFamily="18" charset="-122"/>
              <a:sym typeface="宋体" panose="02010600030101010101" pitchFamily="2" charset="-122"/>
            </a:endParaRPr>
          </a:p>
        </p:txBody>
      </p:sp>
      <p:sp>
        <p:nvSpPr>
          <p:cNvPr id="111" name="TextBox 7"/>
          <p:cNvSpPr>
            <a:spLocks noChangeArrowheads="1"/>
          </p:cNvSpPr>
          <p:nvPr/>
        </p:nvSpPr>
        <p:spPr>
          <a:xfrm>
            <a:off x="4977765" y="4274780"/>
            <a:ext cx="5638561" cy="368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0965" algn="l" defTabSz="914400" rtl="0" eaLnBrk="1" latinLnBrk="0" hangingPunct="1">
              <a:defRPr sz="1800" kern="1200">
                <a:solidFill>
                  <a:schemeClr val="tx1"/>
                </a:solidFill>
                <a:latin typeface="+mn-lt"/>
                <a:ea typeface="+mn-ea"/>
                <a:cs typeface="+mn-cs"/>
              </a:defRPr>
            </a:lvl4pPr>
            <a:lvl5pPr marL="1828165"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stStyle>
          <a:p>
            <a:r>
              <a:rPr lang="zh-CN" altLang="zh-CN" sz="2400" b="1">
                <a:solidFill>
                  <a:schemeClr val="tx1">
                    <a:lumMod val="75000"/>
                    <a:lumOff val="25000"/>
                  </a:schemeClr>
                </a:solidFill>
                <a:latin typeface="宋体" panose="02010600030101010101" pitchFamily="2" charset="-122"/>
                <a:ea typeface="思源黑体" panose="020B0400000000000000" pitchFamily="34" charset="-122"/>
                <a:sym typeface="宋体" panose="02010600030101010101" pitchFamily="2" charset="-122"/>
              </a:rPr>
              <a:t>非洲的大自然与文化体验</a:t>
            </a:r>
            <a:endParaRPr lang="zh-CN" altLang="zh-CN" sz="2400" b="1">
              <a:solidFill>
                <a:schemeClr val="tx1">
                  <a:lumMod val="75000"/>
                  <a:lumOff val="25000"/>
                </a:schemeClr>
              </a:solidFill>
              <a:latin typeface="宋体" panose="02010600030101010101" pitchFamily="2" charset="-122"/>
              <a:ea typeface="思源黑体" panose="020B0400000000000000" pitchFamily="34" charset="-122"/>
              <a:sym typeface="宋体" panose="02010600030101010101" pitchFamily="2" charset="-122"/>
            </a:endParaRPr>
          </a:p>
        </p:txBody>
      </p:sp>
      <p:sp>
        <p:nvSpPr>
          <p:cNvPr id="8" name="椭圆 7"/>
          <p:cNvSpPr/>
          <p:nvPr/>
        </p:nvSpPr>
        <p:spPr>
          <a:xfrm>
            <a:off x="4097655" y="4987250"/>
            <a:ext cx="530605" cy="530225"/>
          </a:xfrm>
          <a:prstGeom prst="ellipse">
            <a:avLst/>
          </a:prstGeom>
          <a:solidFill>
            <a:srgbClr val="0D0D0D"/>
          </a:solidFill>
          <a:ln w="25400">
            <a:noFill/>
          </a:ln>
          <a:effectLst>
            <a:outerShdw blurRad="254000" dist="114300" dir="2700000" algn="tl" rotWithShape="0">
              <a:prstClr val="black">
                <a:alpha val="25000"/>
              </a:prstClr>
            </a:outerShdw>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0965" algn="l" defTabSz="914400" rtl="0" eaLnBrk="1" latinLnBrk="0" hangingPunct="1">
              <a:defRPr sz="1800" kern="1200">
                <a:solidFill>
                  <a:schemeClr val="tx1"/>
                </a:solidFill>
                <a:latin typeface="+mn-lt"/>
                <a:ea typeface="+mn-ea"/>
                <a:cs typeface="+mn-cs"/>
              </a:defRPr>
            </a:lvl4pPr>
            <a:lvl5pPr marL="1828165"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stStyle>
          <a:p/>
        </p:txBody>
      </p:sp>
      <p:sp>
        <p:nvSpPr>
          <p:cNvPr id="9" name="文本框 11"/>
          <p:cNvSpPr txBox="1"/>
          <p:nvPr/>
        </p:nvSpPr>
        <p:spPr>
          <a:xfrm>
            <a:off x="4124521" y="5051541"/>
            <a:ext cx="491490" cy="398303"/>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0965" algn="l" defTabSz="914400" rtl="0" eaLnBrk="1" latinLnBrk="0" hangingPunct="1">
              <a:defRPr sz="1800" kern="1200">
                <a:solidFill>
                  <a:schemeClr val="tx1"/>
                </a:solidFill>
                <a:latin typeface="+mn-lt"/>
                <a:ea typeface="+mn-ea"/>
                <a:cs typeface="+mn-cs"/>
              </a:defRPr>
            </a:lvl4pPr>
            <a:lvl5pPr marL="1828165"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stStyle>
          <a:p>
            <a:pPr lvl="0" algn="ctr"/>
            <a:r>
              <a:rPr lang="zh-CN" altLang="zh-CN" sz="2000">
                <a:solidFill>
                  <a:schemeClr val="bg1"/>
                </a:solidFill>
                <a:latin typeface="宋体" panose="02010600030101010101" pitchFamily="2" charset="-122"/>
                <a:ea typeface="思源宋体 CN Heavy" panose="02020900000000000000" pitchFamily="18" charset="-122"/>
                <a:sym typeface="宋体" panose="02010600030101010101" pitchFamily="2" charset="-122"/>
              </a:rPr>
              <a:t>06</a:t>
            </a:r>
            <a:endParaRPr lang="zh-CN" altLang="en-US" sz="2000">
              <a:solidFill>
                <a:schemeClr val="bg1"/>
              </a:solidFill>
              <a:latin typeface="宋体" panose="02010600030101010101" pitchFamily="2" charset="-122"/>
              <a:ea typeface="思源宋体 CN Heavy" panose="02020900000000000000" pitchFamily="18" charset="-122"/>
              <a:sym typeface="宋体" panose="02010600030101010101" pitchFamily="2" charset="-122"/>
            </a:endParaRPr>
          </a:p>
        </p:txBody>
      </p:sp>
      <p:sp>
        <p:nvSpPr>
          <p:cNvPr id="10" name="TextBox 7"/>
          <p:cNvSpPr>
            <a:spLocks noChangeArrowheads="1"/>
          </p:cNvSpPr>
          <p:nvPr/>
        </p:nvSpPr>
        <p:spPr>
          <a:xfrm>
            <a:off x="5002529" y="5074880"/>
            <a:ext cx="5617997" cy="368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0965" algn="l" defTabSz="914400" rtl="0" eaLnBrk="1" latinLnBrk="0" hangingPunct="1">
              <a:defRPr sz="1800" kern="1200">
                <a:solidFill>
                  <a:schemeClr val="tx1"/>
                </a:solidFill>
                <a:latin typeface="+mn-lt"/>
                <a:ea typeface="+mn-ea"/>
                <a:cs typeface="+mn-cs"/>
              </a:defRPr>
            </a:lvl4pPr>
            <a:lvl5pPr marL="1828165"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stStyle>
          <a:p>
            <a:r>
              <a:rPr lang="zh-CN" altLang="zh-CN" sz="2400" b="1">
                <a:solidFill>
                  <a:schemeClr val="tx1">
                    <a:lumMod val="75000"/>
                    <a:lumOff val="25000"/>
                  </a:schemeClr>
                </a:solidFill>
                <a:latin typeface="宋体" panose="02010600030101010101" pitchFamily="2" charset="-122"/>
                <a:ea typeface="思源黑体" panose="020B0400000000000000" pitchFamily="34" charset="-122"/>
                <a:sym typeface="宋体" panose="02010600030101010101" pitchFamily="2" charset="-122"/>
              </a:rPr>
              <a:t>回归极地之旅，冰天雪地的大冒险！</a:t>
            </a:r>
            <a:endParaRPr lang="zh-CN" altLang="zh-CN" sz="2400" b="1">
              <a:solidFill>
                <a:schemeClr val="tx1">
                  <a:lumMod val="75000"/>
                  <a:lumOff val="25000"/>
                </a:schemeClr>
              </a:solidFill>
              <a:latin typeface="宋体" panose="02010600030101010101" pitchFamily="2" charset="-122"/>
              <a:ea typeface="思源黑体" panose="020B0400000000000000" pitchFamily="34" charset="-122"/>
              <a:sym typeface="宋体" panose="02010600030101010101" pitchFamily="2" charset="-122"/>
            </a:endParaRPr>
          </a:p>
        </p:txBody>
      </p:sp>
      <p:sp>
        <p:nvSpPr>
          <p:cNvPr id="13" name="椭圆 12"/>
          <p:cNvSpPr/>
          <p:nvPr/>
        </p:nvSpPr>
        <p:spPr>
          <a:xfrm>
            <a:off x="4072890" y="5778460"/>
            <a:ext cx="530605" cy="530860"/>
          </a:xfrm>
          <a:prstGeom prst="ellipse">
            <a:avLst/>
          </a:prstGeom>
          <a:solidFill>
            <a:srgbClr val="0D0D0D"/>
          </a:solidFill>
          <a:ln w="25400">
            <a:noFill/>
          </a:ln>
          <a:effectLst>
            <a:outerShdw blurRad="254000" dist="114300" dir="2700000" algn="tl" rotWithShape="0">
              <a:prstClr val="black">
                <a:alpha val="25000"/>
              </a:prstClr>
            </a:outerShdw>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0965" algn="l" defTabSz="914400" rtl="0" eaLnBrk="1" latinLnBrk="0" hangingPunct="1">
              <a:defRPr sz="1800" kern="1200">
                <a:solidFill>
                  <a:schemeClr val="tx1"/>
                </a:solidFill>
                <a:latin typeface="+mn-lt"/>
                <a:ea typeface="+mn-ea"/>
                <a:cs typeface="+mn-cs"/>
              </a:defRPr>
            </a:lvl4pPr>
            <a:lvl5pPr marL="1828165"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stStyle>
          <a:p/>
        </p:txBody>
      </p:sp>
      <p:sp>
        <p:nvSpPr>
          <p:cNvPr id="14" name="文本框 11"/>
          <p:cNvSpPr txBox="1"/>
          <p:nvPr/>
        </p:nvSpPr>
        <p:spPr>
          <a:xfrm>
            <a:off x="4099756" y="5842828"/>
            <a:ext cx="491490" cy="39878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0965" algn="l" defTabSz="914400" rtl="0" eaLnBrk="1" latinLnBrk="0" hangingPunct="1">
              <a:defRPr sz="1800" kern="1200">
                <a:solidFill>
                  <a:schemeClr val="tx1"/>
                </a:solidFill>
                <a:latin typeface="+mn-lt"/>
                <a:ea typeface="+mn-ea"/>
                <a:cs typeface="+mn-cs"/>
              </a:defRPr>
            </a:lvl4pPr>
            <a:lvl5pPr marL="1828165"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stStyle>
          <a:p>
            <a:pPr lvl="0" algn="ctr"/>
            <a:r>
              <a:rPr lang="zh-CN" altLang="zh-CN" sz="2000">
                <a:solidFill>
                  <a:schemeClr val="bg1"/>
                </a:solidFill>
                <a:latin typeface="宋体" panose="02010600030101010101" pitchFamily="2" charset="-122"/>
                <a:ea typeface="思源宋体 CN Heavy" panose="02020900000000000000" pitchFamily="18" charset="-122"/>
                <a:sym typeface="宋体" panose="02010600030101010101" pitchFamily="2" charset="-122"/>
              </a:rPr>
              <a:t>07</a:t>
            </a:r>
            <a:endParaRPr lang="zh-CN" altLang="en-US" sz="2000">
              <a:solidFill>
                <a:schemeClr val="bg1"/>
              </a:solidFill>
              <a:latin typeface="宋体" panose="02010600030101010101" pitchFamily="2" charset="-122"/>
              <a:ea typeface="思源宋体 CN Heavy" panose="02020900000000000000" pitchFamily="18" charset="-122"/>
              <a:sym typeface="宋体" panose="02010600030101010101" pitchFamily="2" charset="-122"/>
            </a:endParaRPr>
          </a:p>
        </p:txBody>
      </p:sp>
      <p:sp>
        <p:nvSpPr>
          <p:cNvPr id="15" name="TextBox 7"/>
          <p:cNvSpPr>
            <a:spLocks noChangeArrowheads="1"/>
          </p:cNvSpPr>
          <p:nvPr/>
        </p:nvSpPr>
        <p:spPr>
          <a:xfrm>
            <a:off x="4977765" y="5866090"/>
            <a:ext cx="5638561" cy="368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0965" algn="l" defTabSz="914400" rtl="0" eaLnBrk="1" latinLnBrk="0" hangingPunct="1">
              <a:defRPr sz="1800" kern="1200">
                <a:solidFill>
                  <a:schemeClr val="tx1"/>
                </a:solidFill>
                <a:latin typeface="+mn-lt"/>
                <a:ea typeface="+mn-ea"/>
                <a:cs typeface="+mn-cs"/>
              </a:defRPr>
            </a:lvl4pPr>
            <a:lvl5pPr marL="1828165"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stStyle>
          <a:p>
            <a:r>
              <a:rPr lang="zh-CN" altLang="zh-CN" sz="2400" b="1">
                <a:solidFill>
                  <a:schemeClr val="tx1">
                    <a:lumMod val="75000"/>
                    <a:lumOff val="25000"/>
                  </a:schemeClr>
                </a:solidFill>
                <a:latin typeface="宋体" panose="02010600030101010101" pitchFamily="2" charset="-122"/>
                <a:ea typeface="思源黑体" panose="020B0400000000000000" pitchFamily="34" charset="-122"/>
                <a:sym typeface="宋体" panose="02010600030101010101" pitchFamily="2" charset="-122"/>
              </a:rPr>
              <a:t>探索大洋洲的神秘与壮丽</a:t>
            </a:r>
            <a:endParaRPr lang="zh-CN" altLang="zh-CN" sz="2400" b="1">
              <a:solidFill>
                <a:schemeClr val="tx1">
                  <a:lumMod val="75000"/>
                  <a:lumOff val="25000"/>
                </a:schemeClr>
              </a:solidFill>
              <a:latin typeface="宋体" panose="02010600030101010101" pitchFamily="2" charset="-122"/>
              <a:ea typeface="思源黑体" panose="020B0400000000000000" pitchFamily="34" charset="-122"/>
              <a:sym typeface="宋体" panose="02010600030101010101" pitchFamily="2" charset="-122"/>
            </a:endParaRPr>
          </a:p>
        </p:txBody>
      </p:sp>
      <p:sp>
        <p:nvSpPr>
          <p:cNvPr id="6" name="文本框 5"/>
          <p:cNvSpPr txBox="1"/>
          <p:nvPr/>
        </p:nvSpPr>
        <p:spPr>
          <a:xfrm>
            <a:off x="4882515" y="1888450"/>
            <a:ext cx="5850778" cy="460375"/>
          </a:xfrm>
          <a:prstGeom prst="rect">
            <a:avLst/>
          </a:prstGeom>
          <a:noFill/>
        </p:spPr>
        <p:txBody>
          <a:bodyPr wrap="square"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r>
              <a:rPr lang="zh-CN" altLang="zh-CN" sz="2400" b="1">
                <a:solidFill>
                  <a:schemeClr val="tx1">
                    <a:lumMod val="75000"/>
                    <a:lumOff val="25000"/>
                  </a:schemeClr>
                </a:solidFill>
                <a:latin typeface="宋体" panose="02010600030101010101" pitchFamily="2" charset="-122"/>
                <a:ea typeface="思源黑体" panose="020B0400000000000000" pitchFamily="34" charset="-122"/>
                <a:sym typeface="宋体" panose="02010600030101010101" pitchFamily="2" charset="-122"/>
              </a:rPr>
              <a:t>亚洲的奇妙之旅</a:t>
            </a:r>
            <a:endParaRPr lang="zh-CN" altLang="zh-CN" sz="2400" b="1">
              <a:solidFill>
                <a:schemeClr val="tx1">
                  <a:lumMod val="75000"/>
                  <a:lumOff val="25000"/>
                </a:schemeClr>
              </a:solidFill>
              <a:latin typeface="宋体" panose="02010600030101010101" pitchFamily="2" charset="-122"/>
              <a:ea typeface="思源黑体" panose="020B0400000000000000" pitchFamily="34" charset="-122"/>
              <a:sym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200000" advTm="7200000">
        <p:fade/>
      </p:transition>
    </mc:Choice>
    <mc:Fallback>
      <p:transition spd="med" advTm="720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250"/>
                                  </p:stCondLst>
                                  <p:iterate type="lt">
                                    <p:tmPct val="10000"/>
                                  </p:iterate>
                                  <p:childTnLst>
                                    <p:set>
                                      <p:cBhvr>
                                        <p:cTn id="6" dur="1" fill="hold">
                                          <p:stCondLst>
                                            <p:cond delay="0"/>
                                          </p:stCondLst>
                                        </p:cTn>
                                        <p:tgtEl>
                                          <p:spTgt spid="63"/>
                                        </p:tgtEl>
                                        <p:attrNameLst>
                                          <p:attrName>style.visibility</p:attrName>
                                        </p:attrNameLst>
                                      </p:cBhvr>
                                      <p:to>
                                        <p:strVal val="visible"/>
                                      </p:to>
                                    </p:set>
                                    <p:anim calcmode="lin" valueType="num">
                                      <p:cBhvr>
                                        <p:cTn id="7" dur="1200" fill="hold"/>
                                        <p:tgtEl>
                                          <p:spTgt spid="63"/>
                                        </p:tgtEl>
                                        <p:attrNameLst>
                                          <p:attrName>ppt_w</p:attrName>
                                        </p:attrNameLst>
                                      </p:cBhvr>
                                      <p:tavLst>
                                        <p:tav tm="0">
                                          <p:val>
                                            <p:strVal val="(6*min(max(#ppt_w*#ppt_h,.3),1)-7.4)/-.7*#ppt_w"/>
                                          </p:val>
                                        </p:tav>
                                        <p:tav tm="100000">
                                          <p:val>
                                            <p:strVal val="#ppt_w"/>
                                          </p:val>
                                        </p:tav>
                                      </p:tavLst>
                                    </p:anim>
                                    <p:anim calcmode="lin" valueType="num">
                                      <p:cBhvr>
                                        <p:cTn id="8" dur="1200" fill="hold"/>
                                        <p:tgtEl>
                                          <p:spTgt spid="63"/>
                                        </p:tgtEl>
                                        <p:attrNameLst>
                                          <p:attrName>ppt_h</p:attrName>
                                        </p:attrNameLst>
                                      </p:cBhvr>
                                      <p:tavLst>
                                        <p:tav tm="0">
                                          <p:val>
                                            <p:strVal val="(6*min(max(#ppt_w*#ppt_h,.3),1)-7.4)/-.7*#ppt_h"/>
                                          </p:val>
                                        </p:tav>
                                        <p:tav tm="100000">
                                          <p:val>
                                            <p:strVal val="#ppt_h"/>
                                          </p:val>
                                        </p:tav>
                                      </p:tavLst>
                                    </p:anim>
                                    <p:anim calcmode="lin" valueType="num">
                                      <p:cBhvr>
                                        <p:cTn id="9" dur="1200" fill="hold"/>
                                        <p:tgtEl>
                                          <p:spTgt spid="63"/>
                                        </p:tgtEl>
                                        <p:attrNameLst>
                                          <p:attrName>ppt_x</p:attrName>
                                        </p:attrNameLst>
                                      </p:cBhvr>
                                      <p:tavLst>
                                        <p:tav tm="0">
                                          <p:val>
                                            <p:fltVal val="0.5"/>
                                          </p:val>
                                        </p:tav>
                                        <p:tav tm="100000">
                                          <p:val>
                                            <p:strVal val="#ppt_x"/>
                                          </p:val>
                                        </p:tav>
                                      </p:tavLst>
                                    </p:anim>
                                    <p:anim calcmode="lin" valueType="num">
                                      <p:cBhvr>
                                        <p:cTn id="10" dur="1200" fill="hold"/>
                                        <p:tgtEl>
                                          <p:spTgt spid="63"/>
                                        </p:tgtEl>
                                        <p:attrNameLst>
                                          <p:attrName>ppt_y</p:attrName>
                                        </p:attrNameLst>
                                      </p:cBhvr>
                                      <p:tavLst>
                                        <p:tav tm="0">
                                          <p:val>
                                            <p:strVal val="1+(6*min(max(#ppt_w*#ppt_h,.3),1)-7.4)/-.7*#ppt_h/2"/>
                                          </p:val>
                                        </p:tav>
                                        <p:tav tm="100000">
                                          <p:val>
                                            <p:strVal val="#ppt_y"/>
                                          </p:val>
                                        </p:tav>
                                      </p:tavLst>
                                    </p:anim>
                                  </p:childTnLst>
                                </p:cTn>
                              </p:par>
                              <p:par>
                                <p:cTn id="11" presetID="22" presetClass="entr" presetSubtype="1"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rLst="">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73572" y="0"/>
            <a:ext cx="12192000" cy="6858000"/>
          </a:xfrm>
          <a:prstGeom prst="rect">
            <a:avLst/>
          </a:prstGeom>
        </p:spPr>
      </p:pic>
      <p:sp>
        <p:nvSpPr>
          <p:cNvPr id="9" name="矩形: 圆角 8"/>
          <p:cNvSpPr/>
          <p:nvPr/>
        </p:nvSpPr>
        <p:spPr>
          <a:xfrm>
            <a:off x="4357900" y="2201155"/>
            <a:ext cx="3527367" cy="844411"/>
          </a:xfrm>
          <a:prstGeom prst="roundRect">
            <a:avLst>
              <a:gd name="adj" fmla="val 50000"/>
            </a:avLst>
          </a:prstGeom>
          <a:solidFill>
            <a:srgbClr val="3CC1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4000" b="1" i="0" u="none" strike="noStrike" kern="1200" cap="none" spc="600" normalizeH="0" baseline="0" noProof="0">
                <a:ln>
                  <a:noFill/>
                </a:ln>
                <a:solidFill>
                  <a:srgbClr val="0D0D0D"/>
                </a:solidFill>
                <a:uLnTx/>
                <a:uFillTx/>
                <a:latin typeface="宋体" panose="02010600030101010101" pitchFamily="2" charset="-122"/>
                <a:cs typeface="+mn-ea"/>
                <a:sym typeface="宋体" panose="02010600030101010101" pitchFamily="2" charset="-122"/>
              </a:rPr>
              <a:t>第1部分</a:t>
            </a:r>
            <a:endParaRPr kumimoji="0" lang="zh-CN" altLang="en-US" sz="4000" b="1" i="0" u="none" strike="noStrike" kern="1200" cap="none" spc="600" normalizeH="0" baseline="0" noProof="0">
              <a:ln>
                <a:noFill/>
              </a:ln>
              <a:solidFill>
                <a:srgbClr val="0D0D0D"/>
              </a:solidFill>
              <a:uLnTx/>
              <a:uFillTx/>
              <a:latin typeface="宋体" panose="02010600030101010101" pitchFamily="2" charset="-122"/>
              <a:cs typeface="+mn-ea"/>
              <a:sym typeface="宋体" panose="02010600030101010101" pitchFamily="2" charset="-122"/>
            </a:endParaRPr>
          </a:p>
        </p:txBody>
      </p:sp>
      <p:sp>
        <p:nvSpPr>
          <p:cNvPr id="10" name="矩形 9"/>
          <p:cNvSpPr/>
          <p:nvPr/>
        </p:nvSpPr>
        <p:spPr>
          <a:xfrm>
            <a:off x="2070538" y="3168249"/>
            <a:ext cx="8019393" cy="830997"/>
          </a:xfrm>
          <a:prstGeom prst="rect">
            <a:avLst/>
          </a:prstGeom>
        </p:spPr>
        <p:txBody>
          <a:bodyPr wrap="square">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lvl="0" algn="ctr">
              <a:defRPr/>
            </a:pPr>
            <a:r>
              <a:rPr kumimoji="1" lang="zh-CN" altLang="en-US" sz="4800" b="1" spc="600">
                <a:solidFill>
                  <a:srgbClr val="0D0D0D"/>
                </a:solidFill>
                <a:latin typeface="宋体" panose="02010600030101010101" pitchFamily="2" charset="-122"/>
                <a:cs typeface="+mn-ea"/>
                <a:sym typeface="宋体" panose="02010600030101010101" pitchFamily="2" charset="-122"/>
              </a:rPr>
              <a:t>引言</a:t>
            </a:r>
            <a:endParaRPr kumimoji="1" lang="zh-CN" altLang="en-US" sz="4800" b="1" spc="600">
              <a:solidFill>
                <a:srgbClr val="0D0D0D"/>
              </a:solidFill>
              <a:latin typeface="宋体" panose="02010600030101010101" pitchFamily="2" charset="-122"/>
              <a:cs typeface="+mn-ea"/>
              <a:sym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200000" advTm="7200000">
        <p:fade/>
      </p:transition>
    </mc:Choice>
    <mc:Fallback>
      <p:transition spd="med" advTm="720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rLst="">
                                      <p:cBhvr>
                                        <p:cTn id="9" dur="500"/>
                                        <p:tgtEl>
                                          <p:spTgt spid="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rLst="">
                                      <p:cBhvr>
                                        <p:cTn id="15" dur="500"/>
                                        <p:tgtEl>
                                          <p:spTgt spid="9"/>
                                        </p:tgtEl>
                                      </p:cBhvr>
                                    </p:animEffect>
                                  </p:childTnLst>
                                </p:cTn>
                              </p:par>
                            </p:childTnLst>
                          </p:cTn>
                        </p:par>
                        <p:par>
                          <p:cTn id="16" fill="hold">
                            <p:stCondLst>
                              <p:cond delay="1000"/>
                            </p:stCondLst>
                            <p:childTnLst>
                              <p:par>
                                <p:cTn id="17" presetID="53" presetClass="entr" presetSubtype="16" fill="hold" grpId="1"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rLst="">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269" name="New picture"/>
          <p:cNvPicPr/>
          <p:nvPr/>
        </p:nvPicPr>
        <p:blipFill>
          <a:blip r:embed="rId1"/>
          <a:stretch>
            <a:fillRect/>
          </a:stretch>
        </p:blipFill>
        <p:spPr>
          <a:xfrm>
            <a:off x="0" y="6413"/>
            <a:ext cx="12192000" cy="6862854"/>
          </a:xfrm>
          <a:prstGeom prst="rect">
            <a:avLst/>
          </a:prstGeom>
          <a:ln>
            <a:noFill/>
          </a:ln>
        </p:spPr>
      </p:pic>
      <p:sp>
        <p:nvSpPr>
          <p:cNvPr id="11270" name="矩形 1"/>
          <p:cNvSpPr/>
          <p:nvPr/>
        </p:nvSpPr>
        <p:spPr>
          <a:xfrm>
            <a:off x="462003" y="160635"/>
            <a:ext cx="11557452" cy="461665"/>
          </a:xfrm>
          <a:prstGeom prst="rect">
            <a:avLst/>
          </a:prstGeom>
        </p:spPr>
        <p:txBody>
          <a:bodyPr wrap="square"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r>
              <a:rPr lang="zh-CN" altLang="en-US" sz="2400">
                <a:solidFill>
                  <a:srgbClr val="0D0D0D"/>
                </a:solidFill>
                <a:latin typeface="宋体" panose="02010600030101010101" pitchFamily="2" charset="-122"/>
                <a:cs typeface="+mn-ea"/>
                <a:sym typeface="宋体" panose="02010600030101010101" pitchFamily="2" charset="-122"/>
              </a:rPr>
              <a:t>引言</a:t>
            </a:r>
            <a:endParaRPr lang="zh-CN" altLang="en-US" sz="2400">
              <a:solidFill>
                <a:srgbClr val="0D0D0D"/>
              </a:solidFill>
              <a:latin typeface="宋体" panose="02010600030101010101" pitchFamily="2" charset="-122"/>
              <a:cs typeface="+mn-ea"/>
              <a:sym typeface="宋体" panose="02010600030101010101" pitchFamily="2" charset="-122"/>
            </a:endParaRPr>
          </a:p>
        </p:txBody>
      </p:sp>
      <p:cxnSp>
        <p:nvCxnSpPr>
          <p:cNvPr id="11271" name="直接连接符 5"/>
          <p:cNvCxnSpPr/>
          <p:nvPr/>
        </p:nvCxnSpPr>
        <p:spPr>
          <a:xfrm>
            <a:off x="589002" y="622300"/>
            <a:ext cx="11602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272" name="椭圆 9"/>
          <p:cNvSpPr/>
          <p:nvPr/>
        </p:nvSpPr>
        <p:spPr>
          <a:xfrm>
            <a:off x="127338" y="289869"/>
            <a:ext cx="334665" cy="3346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9pPr>
          </a:lstStyle>
          <a:p/>
        </p:txBody>
      </p:sp>
      <p:pic>
        <p:nvPicPr>
          <p:cNvPr id="11273" name="New picture"/>
          <p:cNvPicPr/>
          <p:nvPr/>
        </p:nvPicPr>
        <p:blipFill>
          <a:blip r:embed="rId2"/>
          <a:stretch>
            <a:fillRect/>
          </a:stretch>
        </p:blipFill>
        <p:spPr>
          <a:xfrm rot="5400000">
            <a:off x="263001" y="5223621"/>
            <a:ext cx="1371378" cy="1897380"/>
          </a:xfrm>
          <a:prstGeom prst="rect">
            <a:avLst/>
          </a:prstGeom>
          <a:ln>
            <a:noFill/>
          </a:ln>
        </p:spPr>
      </p:pic>
      <p:pic>
        <p:nvPicPr>
          <p:cNvPr id="11274" name="New picture"/>
          <p:cNvPicPr/>
          <p:nvPr/>
        </p:nvPicPr>
        <p:blipFill>
          <a:blip r:embed="rId2"/>
          <a:stretch>
            <a:fillRect/>
          </a:stretch>
        </p:blipFill>
        <p:spPr>
          <a:xfrm rot="10800000" flipH="1" flipV="1">
            <a:off x="10820622" y="4960620"/>
            <a:ext cx="1371378" cy="1897380"/>
          </a:xfrm>
          <a:prstGeom prst="rect">
            <a:avLst/>
          </a:prstGeom>
          <a:ln>
            <a:noFill/>
          </a:ln>
        </p:spPr>
      </p:pic>
      <p:sp>
        <p:nvSpPr>
          <p:cNvPr id="11267" name="Date Placeholder 3"/>
          <p:cNvSpPr>
            <a:spLocks noGrp="1"/>
          </p:cNvSpPr>
          <p:nvPr>
            <p:ph type="dt" sz="half" idx="10"/>
          </p:nvPr>
        </p:nvSpPr>
        <p:spPr>
          <a:xfrm>
            <a:off x="838200" y="13468350"/>
            <a:ext cx="2743200" cy="365125"/>
          </a:xfrm>
        </p:spPr>
        <p:txBody>
          <a:bodyPr/>
          <a:lstStyle>
            <a:defPPr>
              <a:defRPr lang="zh-CN"/>
            </a:defPPr>
            <a:lvl1pPr marL="0" algn="l" defTabSz="1217295" rtl="0" eaLnBrk="0" fontAlgn="base" latinLnBrk="0"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1pPr>
            <a:lvl2pPr marL="608330" indent="-151130" algn="l" defTabSz="1217295" rtl="0" eaLnBrk="0" fontAlgn="base" latinLnBrk="0"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2pPr>
            <a:lvl3pPr marL="1217930" indent="-303530" algn="l" defTabSz="1217295" rtl="0" eaLnBrk="0" fontAlgn="base" latinLnBrk="0"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3pPr>
            <a:lvl4pPr marL="1827530" indent="-455930" algn="l" defTabSz="1217295" rtl="0" eaLnBrk="0" fontAlgn="base" latinLnBrk="0"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4pPr>
            <a:lvl5pPr marL="2437130" indent="-608330" algn="l" defTabSz="1217295" rtl="0" eaLnBrk="0" fontAlgn="base" latinLnBrk="0"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5pPr>
            <a:lvl6pPr marL="22860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6pPr>
            <a:lvl7pPr marL="27432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7pPr>
            <a:lvl8pPr marL="32004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8pPr>
          </a:lstStyle>
          <a:p>
            <a:pPr>
              <a:defRPr/>
            </a:pPr>
            <a:fld id="{1A7857CE-0B02-4E23-8C71-0AC50F027A2D}" type="datetimeFigureOut">
              <a:rPr lang="zh-CN" altLang="en-US">
                <a:solidFill>
                  <a:srgbClr val="000000"/>
                </a:solidFill>
                <a:latin typeface="宋体" panose="02010600030101010101" pitchFamily="2" charset="-122"/>
                <a:sym typeface="宋体" panose="02010600030101010101" pitchFamily="2" charset="-122"/>
              </a:rPr>
            </a:fld>
            <a:endParaRPr lang="zh-CN" altLang="en-US">
              <a:solidFill>
                <a:srgbClr val="000000"/>
              </a:solidFill>
              <a:latin typeface="宋体" panose="02010600030101010101" pitchFamily="2" charset="-122"/>
              <a:sym typeface="宋体" panose="02010600030101010101" pitchFamily="2" charset="-122"/>
            </a:endParaRPr>
          </a:p>
        </p:txBody>
      </p:sp>
      <p:sp>
        <p:nvSpPr>
          <p:cNvPr id="11268" name="Slide Number Placeholder 5"/>
          <p:cNvSpPr>
            <a:spLocks noGrp="1"/>
          </p:cNvSpPr>
          <p:nvPr>
            <p:ph type="sldNum" sz="quarter" idx="12"/>
          </p:nvPr>
        </p:nvSpPr>
        <p:spPr>
          <a:xfrm>
            <a:off x="8610600" y="13468350"/>
            <a:ext cx="2743200" cy="365125"/>
          </a:xfrm>
        </p:spPr>
        <p:txBody>
          <a:bodyPr/>
          <a:lstStyle>
            <a:defPPr>
              <a:defRPr lang="zh-CN"/>
            </a:defPPr>
            <a:lvl1pPr marL="0" algn="l" defTabSz="1217295" rtl="0" eaLnBrk="0" fontAlgn="base" latinLnBrk="0"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1pPr>
            <a:lvl2pPr marL="608330" indent="-151130" algn="l" defTabSz="1217295" rtl="0" eaLnBrk="0" fontAlgn="base" latinLnBrk="0"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2pPr>
            <a:lvl3pPr marL="1217930" indent="-303530" algn="l" defTabSz="1217295" rtl="0" eaLnBrk="0" fontAlgn="base" latinLnBrk="0"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3pPr>
            <a:lvl4pPr marL="1827530" indent="-455930" algn="l" defTabSz="1217295" rtl="0" eaLnBrk="0" fontAlgn="base" latinLnBrk="0"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4pPr>
            <a:lvl5pPr marL="2437130" indent="-608330" algn="l" defTabSz="1217295" rtl="0" eaLnBrk="0" fontAlgn="base" latinLnBrk="0"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5pPr>
            <a:lvl6pPr marL="22860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6pPr>
            <a:lvl7pPr marL="27432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7pPr>
            <a:lvl8pPr marL="32004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8pPr>
          </a:lstStyle>
          <a:p>
            <a:pPr>
              <a:defRPr/>
            </a:pPr>
            <a:fld id="{61637C59-ACF1-46EC-AA2B-C1494FFFC09F}" type="slidenum">
              <a:rPr lang="zh-CN" altLang="en-US">
                <a:solidFill>
                  <a:srgbClr val="000000"/>
                </a:solidFill>
                <a:latin typeface="宋体" panose="02010600030101010101" pitchFamily="2" charset="-122"/>
                <a:sym typeface="宋体" panose="02010600030101010101" pitchFamily="2" charset="-122"/>
              </a:rPr>
            </a:fld>
            <a:endParaRPr lang="zh-CN" altLang="en-US">
              <a:solidFill>
                <a:srgbClr val="000000"/>
              </a:solidFill>
              <a:latin typeface="宋体" panose="02010600030101010101" pitchFamily="2" charset="-122"/>
              <a:sym typeface="宋体" panose="02010600030101010101" pitchFamily="2" charset="-122"/>
            </a:endParaRPr>
          </a:p>
        </p:txBody>
      </p:sp>
      <p:sp>
        <p:nvSpPr>
          <p:cNvPr id="19" name="任意多边形 10"/>
          <p:cNvSpPr/>
          <p:nvPr/>
        </p:nvSpPr>
        <p:spPr>
          <a:xfrm>
            <a:off x="1124807" y="2360579"/>
            <a:ext cx="1161474" cy="3901535"/>
          </a:xfrm>
          <a:custGeom>
            <a:avLst/>
            <a:gdLst>
              <a:gd name="connsiteX0" fmla="*/ 0 w 879400"/>
              <a:gd name="connsiteY0" fmla="*/ 0 h 2003487"/>
              <a:gd name="connsiteX1" fmla="*/ 26376 w 879400"/>
              <a:gd name="connsiteY1" fmla="*/ 0 h 2003487"/>
              <a:gd name="connsiteX2" fmla="*/ 26376 w 879400"/>
              <a:gd name="connsiteY2" fmla="*/ 1125415 h 2003487"/>
              <a:gd name="connsiteX3" fmla="*/ 26064 w 879400"/>
              <a:gd name="connsiteY3" fmla="*/ 1125415 h 2003487"/>
              <a:gd name="connsiteX4" fmla="*/ 29875 w 879400"/>
              <a:gd name="connsiteY4" fmla="*/ 1200872 h 2003487"/>
              <a:gd name="connsiteX5" fmla="*/ 809241 w 879400"/>
              <a:gd name="connsiteY5" fmla="*/ 1975307 h 2003487"/>
              <a:gd name="connsiteX6" fmla="*/ 879400 w 879400"/>
              <a:gd name="connsiteY6" fmla="*/ 1978629 h 2003487"/>
              <a:gd name="connsiteX7" fmla="*/ 868002 w 879400"/>
              <a:gd name="connsiteY7" fmla="*/ 2003487 h 2003487"/>
              <a:gd name="connsiteX8" fmla="*/ 806805 w 879400"/>
              <a:gd name="connsiteY8" fmla="*/ 2000590 h 2003487"/>
              <a:gd name="connsiteX9" fmla="*/ 4608 w 879400"/>
              <a:gd name="connsiteY9" fmla="*/ 1203469 h 2003487"/>
              <a:gd name="connsiteX10" fmla="*/ 666 w 879400"/>
              <a:gd name="connsiteY10" fmla="*/ 1125415 h 2003487"/>
              <a:gd name="connsiteX11" fmla="*/ 0 w 879400"/>
              <a:gd name="connsiteY11" fmla="*/ 1125415 h 2003487"/>
              <a:gd name="connsiteX12" fmla="*/ 0 w 879400"/>
              <a:gd name="connsiteY12" fmla="*/ 1112224 h 2003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79400" h="2003486">
                <a:moveTo>
                  <a:pt x="0" y="0"/>
                </a:moveTo>
                <a:lnTo>
                  <a:pt x="26376" y="0"/>
                </a:lnTo>
                <a:lnTo>
                  <a:pt x="26376" y="1125415"/>
                </a:lnTo>
                <a:lnTo>
                  <a:pt x="26064" y="1125415"/>
                </a:lnTo>
                <a:lnTo>
                  <a:pt x="29875" y="1200872"/>
                </a:lnTo>
                <a:cubicBezTo>
                  <a:pt x="71500" y="1610747"/>
                  <a:pt x="398620" y="1936224"/>
                  <a:pt x="809241" y="1975307"/>
                </a:cubicBezTo>
                <a:lnTo>
                  <a:pt x="879400" y="1978629"/>
                </a:lnTo>
                <a:lnTo>
                  <a:pt x="868002" y="2003487"/>
                </a:lnTo>
                <a:lnTo>
                  <a:pt x="806805" y="2000590"/>
                </a:lnTo>
                <a:cubicBezTo>
                  <a:pt x="384155" y="1960361"/>
                  <a:pt x="47453" y="1625351"/>
                  <a:pt x="4608" y="1203469"/>
                </a:cubicBezTo>
                <a:lnTo>
                  <a:pt x="666" y="1125415"/>
                </a:lnTo>
                <a:lnTo>
                  <a:pt x="0" y="1125415"/>
                </a:lnTo>
                <a:lnTo>
                  <a:pt x="0" y="1112224"/>
                </a:lnTo>
                <a:close/>
              </a:path>
            </a:pathLst>
          </a:custGeom>
          <a:solidFill>
            <a:srgbClr val="1E1E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1pPr>
            <a:lvl2pPr marL="608330" marR="0" indent="-1511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2pPr>
            <a:lvl3pPr marL="1217930" marR="0" indent="-3035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3pPr>
            <a:lvl4pPr marL="1827530" marR="0" indent="-4559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4pPr>
            <a:lvl5pPr marL="2437130" marR="0" indent="-6083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9pPr>
          </a:lstStyle>
          <a:p/>
        </p:txBody>
      </p:sp>
      <p:sp>
        <p:nvSpPr>
          <p:cNvPr id="20" name="椭圆 19"/>
          <p:cNvSpPr/>
          <p:nvPr/>
        </p:nvSpPr>
        <p:spPr>
          <a:xfrm>
            <a:off x="880346" y="1945726"/>
            <a:ext cx="541375" cy="541375"/>
          </a:xfrm>
          <a:prstGeom prst="ellipse">
            <a:avLst/>
          </a:prstGeom>
          <a:solidFill>
            <a:srgbClr val="1E1E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1pPr>
            <a:lvl2pPr marL="608330" marR="0" indent="-1511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2pPr>
            <a:lvl3pPr marL="1217930" marR="0" indent="-3035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3pPr>
            <a:lvl4pPr marL="1827530" marR="0" indent="-4559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4pPr>
            <a:lvl5pPr marL="2437130" marR="0" indent="-6083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9pPr>
          </a:lstStyle>
          <a:p/>
        </p:txBody>
      </p:sp>
      <p:sp>
        <p:nvSpPr>
          <p:cNvPr id="24" name="椭圆 23"/>
          <p:cNvSpPr/>
          <p:nvPr/>
        </p:nvSpPr>
        <p:spPr>
          <a:xfrm>
            <a:off x="1446644" y="4069628"/>
            <a:ext cx="1979736" cy="1979736"/>
          </a:xfrm>
          <a:prstGeom prst="ellipse">
            <a:avLst/>
          </a:prstGeom>
          <a:solidFill>
            <a:srgbClr val="1E1E1E"/>
          </a:solidFill>
          <a:ln w="57150">
            <a:solidFill>
              <a:srgbClr val="FFFFF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1pPr>
            <a:lvl2pPr marL="608330" marR="0" indent="-1511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2pPr>
            <a:lvl3pPr marL="1217930" marR="0" indent="-3035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3pPr>
            <a:lvl4pPr marL="1827530" marR="0" indent="-4559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4pPr>
            <a:lvl5pPr marL="2437130" marR="0" indent="-6083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9pPr>
          </a:lstStyle>
          <a:p/>
        </p:txBody>
      </p:sp>
      <p:sp>
        <p:nvSpPr>
          <p:cNvPr id="28" name="矩形 27"/>
          <p:cNvSpPr/>
          <p:nvPr/>
        </p:nvSpPr>
        <p:spPr>
          <a:xfrm>
            <a:off x="1672891" y="1894127"/>
            <a:ext cx="2517111" cy="21755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rmAutofit/>
          </a:bodyPr>
          <a:lstStyle>
            <a:defPPr>
              <a:defRPr lang="zh-CN"/>
            </a:defPPr>
            <a:lvl1pPr marL="0" marR="0" indent="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1pPr>
            <a:lvl2pPr marL="608330" marR="0" indent="-1511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2pPr>
            <a:lvl3pPr marL="1217930" marR="0" indent="-3035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3pPr>
            <a:lvl4pPr marL="1827530" marR="0" indent="-4559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4pPr>
            <a:lvl5pPr marL="2437130" marR="0" indent="-6083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9pPr>
          </a:lstStyle>
          <a:p>
            <a:pPr>
              <a:lnSpc>
                <a:spcPct val="150000"/>
              </a:lnSpc>
            </a:pPr>
            <a:r>
              <a:rPr lang="zh-CN" altLang="en-US" sz="1800" b="0" i="0">
                <a:solidFill>
                  <a:schemeClr val="tx1"/>
                </a:solidFill>
                <a:latin typeface="宋体" panose="02010600030101010101" pitchFamily="2" charset="-122"/>
                <a:ea typeface="幼圆" panose="02010509060101010101" pitchFamily="49" charset="-122"/>
                <a:sym typeface="宋体" panose="02010600030101010101" pitchFamily="2" charset="-122"/>
              </a:rPr>
              <a:t>我想带大家开启一场别开生面的"世界地图之旅"</a:t>
            </a:r>
            <a:endParaRPr lang="zh-CN" altLang="en-US" sz="1800" b="0" i="0">
              <a:solidFill>
                <a:schemeClr val="tx1"/>
              </a:solidFill>
              <a:latin typeface="宋体" panose="02010600030101010101" pitchFamily="2" charset="-122"/>
              <a:ea typeface="幼圆" panose="02010509060101010101" pitchFamily="49" charset="-122"/>
              <a:sym typeface="宋体" panose="02010600030101010101" pitchFamily="2" charset="-122"/>
            </a:endParaRPr>
          </a:p>
        </p:txBody>
      </p:sp>
      <p:sp>
        <p:nvSpPr>
          <p:cNvPr id="30" name="任意多边形 10"/>
          <p:cNvSpPr/>
          <p:nvPr/>
        </p:nvSpPr>
        <p:spPr>
          <a:xfrm>
            <a:off x="4685632" y="2360579"/>
            <a:ext cx="1114383" cy="3901535"/>
          </a:xfrm>
          <a:custGeom>
            <a:avLst/>
            <a:gdLst>
              <a:gd name="connsiteX0" fmla="*/ 0 w 879400"/>
              <a:gd name="connsiteY0" fmla="*/ 0 h 2003487"/>
              <a:gd name="connsiteX1" fmla="*/ 26376 w 879400"/>
              <a:gd name="connsiteY1" fmla="*/ 0 h 2003487"/>
              <a:gd name="connsiteX2" fmla="*/ 26376 w 879400"/>
              <a:gd name="connsiteY2" fmla="*/ 1125415 h 2003487"/>
              <a:gd name="connsiteX3" fmla="*/ 26064 w 879400"/>
              <a:gd name="connsiteY3" fmla="*/ 1125415 h 2003487"/>
              <a:gd name="connsiteX4" fmla="*/ 29875 w 879400"/>
              <a:gd name="connsiteY4" fmla="*/ 1200872 h 2003487"/>
              <a:gd name="connsiteX5" fmla="*/ 809241 w 879400"/>
              <a:gd name="connsiteY5" fmla="*/ 1975307 h 2003487"/>
              <a:gd name="connsiteX6" fmla="*/ 879400 w 879400"/>
              <a:gd name="connsiteY6" fmla="*/ 1978629 h 2003487"/>
              <a:gd name="connsiteX7" fmla="*/ 868002 w 879400"/>
              <a:gd name="connsiteY7" fmla="*/ 2003487 h 2003487"/>
              <a:gd name="connsiteX8" fmla="*/ 806805 w 879400"/>
              <a:gd name="connsiteY8" fmla="*/ 2000590 h 2003487"/>
              <a:gd name="connsiteX9" fmla="*/ 4608 w 879400"/>
              <a:gd name="connsiteY9" fmla="*/ 1203469 h 2003487"/>
              <a:gd name="connsiteX10" fmla="*/ 666 w 879400"/>
              <a:gd name="connsiteY10" fmla="*/ 1125415 h 2003487"/>
              <a:gd name="connsiteX11" fmla="*/ 0 w 879400"/>
              <a:gd name="connsiteY11" fmla="*/ 1125415 h 2003487"/>
              <a:gd name="connsiteX12" fmla="*/ 0 w 879400"/>
              <a:gd name="connsiteY12" fmla="*/ 1112224 h 2003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79400" h="2003486">
                <a:moveTo>
                  <a:pt x="0" y="0"/>
                </a:moveTo>
                <a:lnTo>
                  <a:pt x="26376" y="0"/>
                </a:lnTo>
                <a:lnTo>
                  <a:pt x="26376" y="1125415"/>
                </a:lnTo>
                <a:lnTo>
                  <a:pt x="26064" y="1125415"/>
                </a:lnTo>
                <a:lnTo>
                  <a:pt x="29875" y="1200872"/>
                </a:lnTo>
                <a:cubicBezTo>
                  <a:pt x="71500" y="1610747"/>
                  <a:pt x="398620" y="1936224"/>
                  <a:pt x="809241" y="1975307"/>
                </a:cubicBezTo>
                <a:lnTo>
                  <a:pt x="879400" y="1978629"/>
                </a:lnTo>
                <a:lnTo>
                  <a:pt x="868002" y="2003487"/>
                </a:lnTo>
                <a:lnTo>
                  <a:pt x="806805" y="2000590"/>
                </a:lnTo>
                <a:cubicBezTo>
                  <a:pt x="384155" y="1960361"/>
                  <a:pt x="47453" y="1625351"/>
                  <a:pt x="4608" y="1203469"/>
                </a:cubicBezTo>
                <a:lnTo>
                  <a:pt x="666" y="1125415"/>
                </a:lnTo>
                <a:lnTo>
                  <a:pt x="0" y="1125415"/>
                </a:lnTo>
                <a:lnTo>
                  <a:pt x="0" y="1112224"/>
                </a:lnTo>
                <a:close/>
              </a:path>
            </a:pathLst>
          </a:cu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1pPr>
            <a:lvl2pPr marL="608330" marR="0" indent="-1511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2pPr>
            <a:lvl3pPr marL="1217930" marR="0" indent="-3035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3pPr>
            <a:lvl4pPr marL="1827530" marR="0" indent="-4559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4pPr>
            <a:lvl5pPr marL="2437130" marR="0" indent="-6083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9pPr>
          </a:lstStyle>
          <a:p/>
        </p:txBody>
      </p:sp>
      <p:sp>
        <p:nvSpPr>
          <p:cNvPr id="31" name="椭圆 30"/>
          <p:cNvSpPr/>
          <p:nvPr/>
        </p:nvSpPr>
        <p:spPr>
          <a:xfrm>
            <a:off x="4441172" y="1945726"/>
            <a:ext cx="541375" cy="541375"/>
          </a:xfrm>
          <a:prstGeom prst="ellipse">
            <a:avLst/>
          </a:pr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1pPr>
            <a:lvl2pPr marL="608330" marR="0" indent="-1511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2pPr>
            <a:lvl3pPr marL="1217930" marR="0" indent="-3035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3pPr>
            <a:lvl4pPr marL="1827530" marR="0" indent="-4559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4pPr>
            <a:lvl5pPr marL="2437130" marR="0" indent="-6083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9pPr>
          </a:lstStyle>
          <a:p/>
        </p:txBody>
      </p:sp>
      <p:sp>
        <p:nvSpPr>
          <p:cNvPr id="32" name="椭圆 31"/>
          <p:cNvSpPr/>
          <p:nvPr/>
        </p:nvSpPr>
        <p:spPr>
          <a:xfrm>
            <a:off x="5007470" y="4069628"/>
            <a:ext cx="1979736" cy="1979736"/>
          </a:xfrm>
          <a:prstGeom prst="ellipse">
            <a:avLst/>
          </a:prstGeom>
          <a:solidFill>
            <a:srgbClr val="2E2E2E"/>
          </a:solidFill>
          <a:ln w="57150">
            <a:solidFill>
              <a:srgbClr val="FFFFF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1pPr>
            <a:lvl2pPr marL="608330" marR="0" indent="-1511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2pPr>
            <a:lvl3pPr marL="1217930" marR="0" indent="-3035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3pPr>
            <a:lvl4pPr marL="1827530" marR="0" indent="-4559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4pPr>
            <a:lvl5pPr marL="2437130" marR="0" indent="-6083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9pPr>
          </a:lstStyle>
          <a:p/>
        </p:txBody>
      </p:sp>
      <p:sp>
        <p:nvSpPr>
          <p:cNvPr id="33" name="矩形 32"/>
          <p:cNvSpPr/>
          <p:nvPr/>
        </p:nvSpPr>
        <p:spPr>
          <a:xfrm>
            <a:off x="5233717" y="1894127"/>
            <a:ext cx="2517111" cy="21755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rmAutofit/>
          </a:bodyPr>
          <a:lstStyle>
            <a:defPPr>
              <a:defRPr lang="zh-CN"/>
            </a:defPPr>
            <a:lvl1pPr marL="0" marR="0" indent="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1pPr>
            <a:lvl2pPr marL="608330" marR="0" indent="-1511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2pPr>
            <a:lvl3pPr marL="1217930" marR="0" indent="-3035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3pPr>
            <a:lvl4pPr marL="1827530" marR="0" indent="-4559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4pPr>
            <a:lvl5pPr marL="2437130" marR="0" indent="-6083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9pPr>
          </a:lstStyle>
          <a:p>
            <a:pPr>
              <a:lnSpc>
                <a:spcPct val="150000"/>
              </a:lnSpc>
            </a:pPr>
            <a:r>
              <a:rPr lang="zh-CN" altLang="en-US" sz="1800" b="0" i="0">
                <a:solidFill>
                  <a:schemeClr val="tx1"/>
                </a:solidFill>
                <a:latin typeface="宋体" panose="02010600030101010101" pitchFamily="2" charset="-122"/>
                <a:ea typeface="幼圆" panose="02010509060101010101" pitchFamily="49" charset="-122"/>
                <a:sym typeface="宋体" panose="02010600030101010101" pitchFamily="2" charset="-122"/>
              </a:rPr>
              <a:t>我们将跨越万水千山，从东方的古老国度到西方的现代都市，从北方的冰雪世界到南方的热带雨林</a:t>
            </a:r>
            <a:endParaRPr lang="zh-CN" altLang="en-US" sz="1800" b="0" i="0">
              <a:solidFill>
                <a:schemeClr val="tx1"/>
              </a:solidFill>
              <a:latin typeface="宋体" panose="02010600030101010101" pitchFamily="2" charset="-122"/>
              <a:ea typeface="幼圆" panose="02010509060101010101" pitchFamily="49" charset="-122"/>
              <a:sym typeface="宋体" panose="02010600030101010101" pitchFamily="2" charset="-122"/>
            </a:endParaRPr>
          </a:p>
        </p:txBody>
      </p:sp>
      <p:sp>
        <p:nvSpPr>
          <p:cNvPr id="34" name="任意多边形 10"/>
          <p:cNvSpPr/>
          <p:nvPr/>
        </p:nvSpPr>
        <p:spPr>
          <a:xfrm>
            <a:off x="8246458" y="2360579"/>
            <a:ext cx="1256885" cy="3901535"/>
          </a:xfrm>
          <a:custGeom>
            <a:avLst/>
            <a:gdLst>
              <a:gd name="connsiteX0" fmla="*/ 0 w 879400"/>
              <a:gd name="connsiteY0" fmla="*/ 0 h 2003487"/>
              <a:gd name="connsiteX1" fmla="*/ 26376 w 879400"/>
              <a:gd name="connsiteY1" fmla="*/ 0 h 2003487"/>
              <a:gd name="connsiteX2" fmla="*/ 26376 w 879400"/>
              <a:gd name="connsiteY2" fmla="*/ 1125415 h 2003487"/>
              <a:gd name="connsiteX3" fmla="*/ 26064 w 879400"/>
              <a:gd name="connsiteY3" fmla="*/ 1125415 h 2003487"/>
              <a:gd name="connsiteX4" fmla="*/ 29875 w 879400"/>
              <a:gd name="connsiteY4" fmla="*/ 1200872 h 2003487"/>
              <a:gd name="connsiteX5" fmla="*/ 809241 w 879400"/>
              <a:gd name="connsiteY5" fmla="*/ 1975307 h 2003487"/>
              <a:gd name="connsiteX6" fmla="*/ 879400 w 879400"/>
              <a:gd name="connsiteY6" fmla="*/ 1978629 h 2003487"/>
              <a:gd name="connsiteX7" fmla="*/ 868002 w 879400"/>
              <a:gd name="connsiteY7" fmla="*/ 2003487 h 2003487"/>
              <a:gd name="connsiteX8" fmla="*/ 806805 w 879400"/>
              <a:gd name="connsiteY8" fmla="*/ 2000590 h 2003487"/>
              <a:gd name="connsiteX9" fmla="*/ 4608 w 879400"/>
              <a:gd name="connsiteY9" fmla="*/ 1203469 h 2003487"/>
              <a:gd name="connsiteX10" fmla="*/ 666 w 879400"/>
              <a:gd name="connsiteY10" fmla="*/ 1125415 h 2003487"/>
              <a:gd name="connsiteX11" fmla="*/ 0 w 879400"/>
              <a:gd name="connsiteY11" fmla="*/ 1125415 h 2003487"/>
              <a:gd name="connsiteX12" fmla="*/ 0 w 879400"/>
              <a:gd name="connsiteY12" fmla="*/ 1112224 h 2003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79400" h="2003486">
                <a:moveTo>
                  <a:pt x="0" y="0"/>
                </a:moveTo>
                <a:lnTo>
                  <a:pt x="26376" y="0"/>
                </a:lnTo>
                <a:lnTo>
                  <a:pt x="26376" y="1125415"/>
                </a:lnTo>
                <a:lnTo>
                  <a:pt x="26064" y="1125415"/>
                </a:lnTo>
                <a:lnTo>
                  <a:pt x="29875" y="1200872"/>
                </a:lnTo>
                <a:cubicBezTo>
                  <a:pt x="71500" y="1610747"/>
                  <a:pt x="398620" y="1936224"/>
                  <a:pt x="809241" y="1975307"/>
                </a:cubicBezTo>
                <a:lnTo>
                  <a:pt x="879400" y="1978629"/>
                </a:lnTo>
                <a:lnTo>
                  <a:pt x="868002" y="2003487"/>
                </a:lnTo>
                <a:lnTo>
                  <a:pt x="806805" y="2000590"/>
                </a:lnTo>
                <a:cubicBezTo>
                  <a:pt x="384155" y="1960361"/>
                  <a:pt x="47453" y="1625351"/>
                  <a:pt x="4608" y="1203469"/>
                </a:cubicBezTo>
                <a:lnTo>
                  <a:pt x="666" y="1125415"/>
                </a:lnTo>
                <a:lnTo>
                  <a:pt x="0" y="1125415"/>
                </a:lnTo>
                <a:lnTo>
                  <a:pt x="0" y="1112224"/>
                </a:lnTo>
                <a:close/>
              </a:path>
            </a:pathLst>
          </a:cu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1pPr>
            <a:lvl2pPr marL="608330" marR="0" indent="-1511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2pPr>
            <a:lvl3pPr marL="1217930" marR="0" indent="-3035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3pPr>
            <a:lvl4pPr marL="1827530" marR="0" indent="-4559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4pPr>
            <a:lvl5pPr marL="2437130" marR="0" indent="-6083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9pPr>
          </a:lstStyle>
          <a:p/>
        </p:txBody>
      </p:sp>
      <p:sp>
        <p:nvSpPr>
          <p:cNvPr id="35" name="椭圆 34"/>
          <p:cNvSpPr/>
          <p:nvPr/>
        </p:nvSpPr>
        <p:spPr>
          <a:xfrm>
            <a:off x="8001998" y="1945726"/>
            <a:ext cx="541375" cy="541375"/>
          </a:xfrm>
          <a:prstGeom prst="ellipse">
            <a:avLst/>
          </a:pr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1pPr>
            <a:lvl2pPr marL="608330" marR="0" indent="-1511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2pPr>
            <a:lvl3pPr marL="1217930" marR="0" indent="-3035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3pPr>
            <a:lvl4pPr marL="1827530" marR="0" indent="-4559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4pPr>
            <a:lvl5pPr marL="2437130" marR="0" indent="-6083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9pPr>
          </a:lstStyle>
          <a:p/>
        </p:txBody>
      </p:sp>
      <p:sp>
        <p:nvSpPr>
          <p:cNvPr id="36" name="椭圆 35"/>
          <p:cNvSpPr/>
          <p:nvPr/>
        </p:nvSpPr>
        <p:spPr>
          <a:xfrm>
            <a:off x="8568296" y="4069628"/>
            <a:ext cx="1979736" cy="1979736"/>
          </a:xfrm>
          <a:prstGeom prst="ellipse">
            <a:avLst/>
          </a:prstGeom>
          <a:solidFill>
            <a:srgbClr val="2E2E2E"/>
          </a:solidFill>
          <a:ln w="57150">
            <a:solidFill>
              <a:srgbClr val="FFFFF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1pPr>
            <a:lvl2pPr marL="608330" marR="0" indent="-1511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2pPr>
            <a:lvl3pPr marL="1217930" marR="0" indent="-3035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3pPr>
            <a:lvl4pPr marL="1827530" marR="0" indent="-4559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4pPr>
            <a:lvl5pPr marL="2437130" marR="0" indent="-6083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9pPr>
          </a:lstStyle>
          <a:p/>
        </p:txBody>
      </p:sp>
      <p:sp>
        <p:nvSpPr>
          <p:cNvPr id="37" name="矩形 36"/>
          <p:cNvSpPr/>
          <p:nvPr/>
        </p:nvSpPr>
        <p:spPr>
          <a:xfrm>
            <a:off x="8794543" y="1894127"/>
            <a:ext cx="2517111" cy="21755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t">
            <a:normAutofit/>
          </a:bodyPr>
          <a:lstStyle>
            <a:defPPr>
              <a:defRPr lang="zh-CN"/>
            </a:defPPr>
            <a:lvl1pPr marL="0" marR="0" indent="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1pPr>
            <a:lvl2pPr marL="608330" marR="0" indent="-1511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2pPr>
            <a:lvl3pPr marL="1217930" marR="0" indent="-3035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3pPr>
            <a:lvl4pPr marL="1827530" marR="0" indent="-4559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4pPr>
            <a:lvl5pPr marL="2437130" marR="0" indent="-608330" algn="l" defTabSz="1217295"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rgbClr val="FFFFFF"/>
                </a:solidFill>
                <a:uLnTx/>
                <a:uFillTx/>
                <a:latin typeface="等线" panose="02010600030101010101" charset="-122"/>
                <a:ea typeface="幼圆" panose="02010509060101010101" pitchFamily="49" charset="-122"/>
                <a:cs typeface="+mn-cs"/>
              </a:defRPr>
            </a:lvl9pPr>
          </a:lstStyle>
          <a:p>
            <a:pPr>
              <a:lnSpc>
                <a:spcPct val="150000"/>
              </a:lnSpc>
            </a:pPr>
            <a:r>
              <a:rPr lang="zh-CN" altLang="en-US" sz="1800" b="0" i="0">
                <a:solidFill>
                  <a:schemeClr val="tx1"/>
                </a:solidFill>
                <a:latin typeface="宋体" panose="02010600030101010101" pitchFamily="2" charset="-122"/>
                <a:ea typeface="幼圆" panose="02010509060101010101" pitchFamily="49" charset="-122"/>
                <a:sym typeface="宋体" panose="02010600030101010101" pitchFamily="2" charset="-122"/>
              </a:rPr>
              <a:t>让我们一起领略这个多彩的地球村</a:t>
            </a:r>
            <a:endParaRPr lang="zh-CN" altLang="en-US" sz="1800" b="0" i="0">
              <a:solidFill>
                <a:schemeClr val="tx1"/>
              </a:solidFill>
              <a:latin typeface="宋体" panose="02010600030101010101" pitchFamily="2" charset="-122"/>
              <a:ea typeface="幼圆" panose="02010509060101010101" pitchFamily="49" charset="-122"/>
              <a:sym typeface="宋体" panose="02010600030101010101" pitchFamily="2" charset="-122"/>
            </a:endParaRPr>
          </a:p>
        </p:txBody>
      </p:sp>
      <p:sp>
        <p:nvSpPr>
          <p:cNvPr id="40" name="KSO_Shape"/>
          <p:cNvSpPr/>
          <p:nvPr/>
        </p:nvSpPr>
        <p:spPr>
          <a:xfrm>
            <a:off x="1855776" y="4712991"/>
            <a:ext cx="1161473" cy="693012"/>
          </a:xfrm>
          <a:custGeom>
            <a:avLst/>
            <a:gdLst>
              <a:gd name="T0" fmla="*/ 0 w 5915"/>
              <a:gd name="T1" fmla="*/ 708054 h 3525"/>
              <a:gd name="T2" fmla="*/ 142674 w 5915"/>
              <a:gd name="T3" fmla="*/ 659390 h 3525"/>
              <a:gd name="T4" fmla="*/ 1350730 w 5915"/>
              <a:gd name="T5" fmla="*/ 604602 h 3525"/>
              <a:gd name="T6" fmla="*/ 1307574 w 5915"/>
              <a:gd name="T7" fmla="*/ 647787 h 3525"/>
              <a:gd name="T8" fmla="*/ 1130440 w 5915"/>
              <a:gd name="T9" fmla="*/ 614592 h 3525"/>
              <a:gd name="T10" fmla="*/ 1355239 w 5915"/>
              <a:gd name="T11" fmla="*/ 1009388 h 3525"/>
              <a:gd name="T12" fmla="*/ 1590023 w 5915"/>
              <a:gd name="T13" fmla="*/ 1024858 h 3525"/>
              <a:gd name="T14" fmla="*/ 1856691 w 5915"/>
              <a:gd name="T15" fmla="*/ 840512 h 3525"/>
              <a:gd name="T16" fmla="*/ 1904678 w 5915"/>
              <a:gd name="T17" fmla="*/ 869840 h 3525"/>
              <a:gd name="T18" fmla="*/ 1664097 w 5915"/>
              <a:gd name="T19" fmla="*/ 1062242 h 3525"/>
              <a:gd name="T20" fmla="*/ 1385513 w 5915"/>
              <a:gd name="T21" fmla="*/ 1094148 h 3525"/>
              <a:gd name="T22" fmla="*/ 1084385 w 5915"/>
              <a:gd name="T23" fmla="*/ 894978 h 3525"/>
              <a:gd name="T24" fmla="*/ 919811 w 5915"/>
              <a:gd name="T25" fmla="*/ 912381 h 3525"/>
              <a:gd name="T26" fmla="*/ 837041 w 5915"/>
              <a:gd name="T27" fmla="*/ 816986 h 3525"/>
              <a:gd name="T28" fmla="*/ 674399 w 5915"/>
              <a:gd name="T29" fmla="*/ 752851 h 3525"/>
              <a:gd name="T30" fmla="*/ 959746 w 5915"/>
              <a:gd name="T31" fmla="*/ 727391 h 3525"/>
              <a:gd name="T32" fmla="*/ 1019006 w 5915"/>
              <a:gd name="T33" fmla="*/ 614915 h 3525"/>
              <a:gd name="T34" fmla="*/ 615784 w 5915"/>
              <a:gd name="T35" fmla="*/ 517585 h 3525"/>
              <a:gd name="T36" fmla="*/ 735913 w 5915"/>
              <a:gd name="T37" fmla="*/ 453451 h 3525"/>
              <a:gd name="T38" fmla="*/ 1075689 w 5915"/>
              <a:gd name="T39" fmla="*/ 577852 h 3525"/>
              <a:gd name="T40" fmla="*/ 706283 w 5915"/>
              <a:gd name="T41" fmla="*/ 230110 h 3525"/>
              <a:gd name="T42" fmla="*/ 925930 w 5915"/>
              <a:gd name="T43" fmla="*/ 239778 h 3525"/>
              <a:gd name="T44" fmla="*/ 1478589 w 5915"/>
              <a:gd name="T45" fmla="*/ 279096 h 3525"/>
              <a:gd name="T46" fmla="*/ 1630603 w 5915"/>
              <a:gd name="T47" fmla="*/ 689039 h 3525"/>
              <a:gd name="T48" fmla="*/ 1862166 w 5915"/>
              <a:gd name="T49" fmla="*/ 578819 h 3525"/>
              <a:gd name="T50" fmla="*/ 1903068 w 5915"/>
              <a:gd name="T51" fmla="*/ 617493 h 3525"/>
              <a:gd name="T52" fmla="*/ 1642197 w 5915"/>
              <a:gd name="T53" fmla="*/ 749306 h 3525"/>
              <a:gd name="T54" fmla="*/ 1462486 w 5915"/>
              <a:gd name="T55" fmla="*/ 850181 h 3525"/>
              <a:gd name="T56" fmla="*/ 1728832 w 5915"/>
              <a:gd name="T57" fmla="*/ 810540 h 3525"/>
              <a:gd name="T58" fmla="*/ 1880845 w 5915"/>
              <a:gd name="T59" fmla="*/ 706120 h 3525"/>
              <a:gd name="T60" fmla="*/ 1883100 w 5915"/>
              <a:gd name="T61" fmla="*/ 771544 h 3525"/>
              <a:gd name="T62" fmla="*/ 1541069 w 5915"/>
              <a:gd name="T63" fmla="*/ 925272 h 3525"/>
              <a:gd name="T64" fmla="*/ 1277944 w 5915"/>
              <a:gd name="T65" fmla="*/ 847602 h 3525"/>
              <a:gd name="T66" fmla="*/ 1130440 w 5915"/>
              <a:gd name="T67" fmla="*/ 690651 h 3525"/>
              <a:gd name="T68" fmla="*/ 371660 w 5915"/>
              <a:gd name="T69" fmla="*/ 927851 h 3525"/>
              <a:gd name="T70" fmla="*/ 255396 w 5915"/>
              <a:gd name="T71" fmla="*/ 927851 h 3525"/>
              <a:gd name="T72" fmla="*/ 233817 w 5915"/>
              <a:gd name="T73" fmla="*/ 1067077 h 3525"/>
              <a:gd name="T74" fmla="*/ 385509 w 5915"/>
              <a:gd name="T75" fmla="*/ 1128955 h 3525"/>
              <a:gd name="T76" fmla="*/ 474398 w 5915"/>
              <a:gd name="T77" fmla="*/ 863716 h 3525"/>
              <a:gd name="T78" fmla="*/ 624157 w 5915"/>
              <a:gd name="T79" fmla="*/ 749306 h 3525"/>
              <a:gd name="T80" fmla="*/ 589052 w 5915"/>
              <a:gd name="T81" fmla="*/ 559804 h 3525"/>
              <a:gd name="T82" fmla="*/ 512724 w 5915"/>
              <a:gd name="T83" fmla="*/ 327439 h 3525"/>
              <a:gd name="T84" fmla="*/ 587442 w 5915"/>
              <a:gd name="T85" fmla="*/ 90239 h 3525"/>
              <a:gd name="T86" fmla="*/ 505960 w 5915"/>
              <a:gd name="T87" fmla="*/ 0 h 3525"/>
              <a:gd name="T88" fmla="*/ 408053 w 5915"/>
              <a:gd name="T89" fmla="*/ 137937 h 3525"/>
              <a:gd name="T90" fmla="*/ 218358 w 5915"/>
              <a:gd name="T91" fmla="*/ 556259 h 3525"/>
              <a:gd name="T92" fmla="*/ 208697 w 5915"/>
              <a:gd name="T93" fmla="*/ 737382 h 3525"/>
              <a:gd name="T94" fmla="*/ 345573 w 5915"/>
              <a:gd name="T95" fmla="*/ 853403 h 3525"/>
              <a:gd name="T96" fmla="*/ 370050 w 5915"/>
              <a:gd name="T97" fmla="*/ 550136 h 3525"/>
              <a:gd name="T98" fmla="*/ 310468 w 5915"/>
              <a:gd name="T99" fmla="*/ 763487 h 3525"/>
              <a:gd name="T100" fmla="*/ 257972 w 5915"/>
              <a:gd name="T101" fmla="*/ 639086 h 3525"/>
              <a:gd name="T102" fmla="*/ 474076 w 5915"/>
              <a:gd name="T103" fmla="*/ 797649 h 3525"/>
              <a:gd name="T104" fmla="*/ 570051 w 5915"/>
              <a:gd name="T105" fmla="*/ 681627 h 3525"/>
              <a:gd name="T106" fmla="*/ 490501 w 5915"/>
              <a:gd name="T107" fmla="*/ 577208 h 3525"/>
              <a:gd name="T108" fmla="*/ 494044 w 5915"/>
              <a:gd name="T109" fmla="*/ 77992 h 3525"/>
              <a:gd name="T110" fmla="*/ 523996 w 5915"/>
              <a:gd name="T111" fmla="*/ 153406 h 3525"/>
              <a:gd name="T112" fmla="*/ 29952 w 5915"/>
              <a:gd name="T113" fmla="*/ 1111552 h 3525"/>
              <a:gd name="T114" fmla="*/ 9340 w 5915"/>
              <a:gd name="T115" fmla="*/ 1059342 h 3525"/>
              <a:gd name="T116" fmla="*/ 49598 w 5915"/>
              <a:gd name="T117" fmla="*/ 1105106 h 3525"/>
              <a:gd name="T118" fmla="*/ 644 w 5915"/>
              <a:gd name="T119" fmla="*/ 331951 h 3525"/>
              <a:gd name="T120" fmla="*/ 321096 w 5915"/>
              <a:gd name="T121" fmla="*/ 195948 h 3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915" h="3525">
                <a:moveTo>
                  <a:pt x="148" y="2277"/>
                </a:moveTo>
                <a:lnTo>
                  <a:pt x="148" y="2277"/>
                </a:lnTo>
                <a:lnTo>
                  <a:pt x="139" y="2282"/>
                </a:lnTo>
                <a:lnTo>
                  <a:pt x="131" y="2286"/>
                </a:lnTo>
                <a:lnTo>
                  <a:pt x="122" y="2289"/>
                </a:lnTo>
                <a:lnTo>
                  <a:pt x="112" y="2291"/>
                </a:lnTo>
                <a:lnTo>
                  <a:pt x="103" y="2292"/>
                </a:lnTo>
                <a:lnTo>
                  <a:pt x="94" y="2292"/>
                </a:lnTo>
                <a:lnTo>
                  <a:pt x="85" y="2292"/>
                </a:lnTo>
                <a:lnTo>
                  <a:pt x="76" y="2290"/>
                </a:lnTo>
                <a:lnTo>
                  <a:pt x="67" y="2288"/>
                </a:lnTo>
                <a:lnTo>
                  <a:pt x="58" y="2285"/>
                </a:lnTo>
                <a:lnTo>
                  <a:pt x="51" y="2281"/>
                </a:lnTo>
                <a:lnTo>
                  <a:pt x="43" y="2276"/>
                </a:lnTo>
                <a:lnTo>
                  <a:pt x="35" y="2270"/>
                </a:lnTo>
                <a:lnTo>
                  <a:pt x="28" y="2265"/>
                </a:lnTo>
                <a:lnTo>
                  <a:pt x="22" y="2257"/>
                </a:lnTo>
                <a:lnTo>
                  <a:pt x="16" y="2249"/>
                </a:lnTo>
                <a:lnTo>
                  <a:pt x="12" y="2241"/>
                </a:lnTo>
                <a:lnTo>
                  <a:pt x="7" y="2232"/>
                </a:lnTo>
                <a:lnTo>
                  <a:pt x="4" y="2223"/>
                </a:lnTo>
                <a:lnTo>
                  <a:pt x="2" y="2214"/>
                </a:lnTo>
                <a:lnTo>
                  <a:pt x="0" y="2206"/>
                </a:lnTo>
                <a:lnTo>
                  <a:pt x="0" y="2197"/>
                </a:lnTo>
                <a:lnTo>
                  <a:pt x="0" y="2187"/>
                </a:lnTo>
                <a:lnTo>
                  <a:pt x="3" y="2178"/>
                </a:lnTo>
                <a:lnTo>
                  <a:pt x="5" y="2169"/>
                </a:lnTo>
                <a:lnTo>
                  <a:pt x="8" y="2161"/>
                </a:lnTo>
                <a:lnTo>
                  <a:pt x="12" y="2152"/>
                </a:lnTo>
                <a:lnTo>
                  <a:pt x="16" y="2144"/>
                </a:lnTo>
                <a:lnTo>
                  <a:pt x="22" y="2136"/>
                </a:lnTo>
                <a:lnTo>
                  <a:pt x="28" y="2130"/>
                </a:lnTo>
                <a:lnTo>
                  <a:pt x="35" y="2124"/>
                </a:lnTo>
                <a:lnTo>
                  <a:pt x="44" y="2117"/>
                </a:lnTo>
                <a:lnTo>
                  <a:pt x="73" y="2099"/>
                </a:lnTo>
                <a:lnTo>
                  <a:pt x="109" y="2076"/>
                </a:lnTo>
                <a:lnTo>
                  <a:pt x="157" y="2047"/>
                </a:lnTo>
                <a:lnTo>
                  <a:pt x="217" y="2013"/>
                </a:lnTo>
                <a:lnTo>
                  <a:pt x="287" y="1973"/>
                </a:lnTo>
                <a:lnTo>
                  <a:pt x="368" y="1928"/>
                </a:lnTo>
                <a:lnTo>
                  <a:pt x="460" y="1880"/>
                </a:lnTo>
                <a:lnTo>
                  <a:pt x="454" y="1908"/>
                </a:lnTo>
                <a:lnTo>
                  <a:pt x="450" y="1936"/>
                </a:lnTo>
                <a:lnTo>
                  <a:pt x="446" y="1964"/>
                </a:lnTo>
                <a:lnTo>
                  <a:pt x="444" y="1990"/>
                </a:lnTo>
                <a:lnTo>
                  <a:pt x="443" y="2018"/>
                </a:lnTo>
                <a:lnTo>
                  <a:pt x="443" y="2046"/>
                </a:lnTo>
                <a:lnTo>
                  <a:pt x="444" y="2074"/>
                </a:lnTo>
                <a:lnTo>
                  <a:pt x="445" y="2102"/>
                </a:lnTo>
                <a:lnTo>
                  <a:pt x="380" y="2138"/>
                </a:lnTo>
                <a:lnTo>
                  <a:pt x="322" y="2171"/>
                </a:lnTo>
                <a:lnTo>
                  <a:pt x="270" y="2201"/>
                </a:lnTo>
                <a:lnTo>
                  <a:pt x="228" y="2227"/>
                </a:lnTo>
                <a:lnTo>
                  <a:pt x="169" y="2263"/>
                </a:lnTo>
                <a:lnTo>
                  <a:pt x="148" y="2277"/>
                </a:lnTo>
                <a:close/>
                <a:moveTo>
                  <a:pt x="4592" y="2112"/>
                </a:moveTo>
                <a:lnTo>
                  <a:pt x="4592" y="1225"/>
                </a:lnTo>
                <a:lnTo>
                  <a:pt x="3694" y="1356"/>
                </a:lnTo>
                <a:lnTo>
                  <a:pt x="3744" y="1404"/>
                </a:lnTo>
                <a:lnTo>
                  <a:pt x="3792" y="1451"/>
                </a:lnTo>
                <a:lnTo>
                  <a:pt x="3836" y="1496"/>
                </a:lnTo>
                <a:lnTo>
                  <a:pt x="3879" y="1540"/>
                </a:lnTo>
                <a:lnTo>
                  <a:pt x="3958" y="1624"/>
                </a:lnTo>
                <a:lnTo>
                  <a:pt x="4030" y="1702"/>
                </a:lnTo>
                <a:lnTo>
                  <a:pt x="4098" y="1776"/>
                </a:lnTo>
                <a:lnTo>
                  <a:pt x="4131" y="1811"/>
                </a:lnTo>
                <a:lnTo>
                  <a:pt x="4163" y="1844"/>
                </a:lnTo>
                <a:lnTo>
                  <a:pt x="4194" y="1876"/>
                </a:lnTo>
                <a:lnTo>
                  <a:pt x="4227" y="1906"/>
                </a:lnTo>
                <a:lnTo>
                  <a:pt x="4258" y="1934"/>
                </a:lnTo>
                <a:lnTo>
                  <a:pt x="4290" y="1960"/>
                </a:lnTo>
                <a:lnTo>
                  <a:pt x="4322" y="1985"/>
                </a:lnTo>
                <a:lnTo>
                  <a:pt x="4356" y="2008"/>
                </a:lnTo>
                <a:lnTo>
                  <a:pt x="4392" y="2031"/>
                </a:lnTo>
                <a:lnTo>
                  <a:pt x="4427" y="2049"/>
                </a:lnTo>
                <a:lnTo>
                  <a:pt x="4465" y="2068"/>
                </a:lnTo>
                <a:lnTo>
                  <a:pt x="4505" y="2084"/>
                </a:lnTo>
                <a:lnTo>
                  <a:pt x="4548" y="2099"/>
                </a:lnTo>
                <a:lnTo>
                  <a:pt x="4592" y="2112"/>
                </a:lnTo>
                <a:close/>
                <a:moveTo>
                  <a:pt x="3510" y="1444"/>
                </a:moveTo>
                <a:lnTo>
                  <a:pt x="3510" y="1444"/>
                </a:lnTo>
                <a:lnTo>
                  <a:pt x="3568" y="1499"/>
                </a:lnTo>
                <a:lnTo>
                  <a:pt x="3622" y="1550"/>
                </a:lnTo>
                <a:lnTo>
                  <a:pt x="3674" y="1601"/>
                </a:lnTo>
                <a:lnTo>
                  <a:pt x="3723" y="1650"/>
                </a:lnTo>
                <a:lnTo>
                  <a:pt x="3767" y="1697"/>
                </a:lnTo>
                <a:lnTo>
                  <a:pt x="3811" y="1743"/>
                </a:lnTo>
                <a:lnTo>
                  <a:pt x="3890" y="1830"/>
                </a:lnTo>
                <a:lnTo>
                  <a:pt x="3961" y="1907"/>
                </a:lnTo>
                <a:lnTo>
                  <a:pt x="4028" y="1978"/>
                </a:lnTo>
                <a:lnTo>
                  <a:pt x="4060" y="2010"/>
                </a:lnTo>
                <a:lnTo>
                  <a:pt x="4094" y="2043"/>
                </a:lnTo>
                <a:lnTo>
                  <a:pt x="4126" y="2073"/>
                </a:lnTo>
                <a:lnTo>
                  <a:pt x="4160" y="2102"/>
                </a:lnTo>
                <a:lnTo>
                  <a:pt x="4120" y="2109"/>
                </a:lnTo>
                <a:lnTo>
                  <a:pt x="4082" y="2119"/>
                </a:lnTo>
                <a:lnTo>
                  <a:pt x="4045" y="2131"/>
                </a:lnTo>
                <a:lnTo>
                  <a:pt x="4009" y="2144"/>
                </a:lnTo>
                <a:lnTo>
                  <a:pt x="3994" y="2152"/>
                </a:lnTo>
                <a:lnTo>
                  <a:pt x="3977" y="2161"/>
                </a:lnTo>
                <a:lnTo>
                  <a:pt x="3961" y="2169"/>
                </a:lnTo>
                <a:lnTo>
                  <a:pt x="3947" y="2179"/>
                </a:lnTo>
                <a:lnTo>
                  <a:pt x="3932" y="2188"/>
                </a:lnTo>
                <a:lnTo>
                  <a:pt x="3919" y="2198"/>
                </a:lnTo>
                <a:lnTo>
                  <a:pt x="3905" y="2208"/>
                </a:lnTo>
                <a:lnTo>
                  <a:pt x="3893" y="2219"/>
                </a:lnTo>
                <a:lnTo>
                  <a:pt x="3854" y="2183"/>
                </a:lnTo>
                <a:lnTo>
                  <a:pt x="3812" y="2146"/>
                </a:lnTo>
                <a:lnTo>
                  <a:pt x="3768" y="2109"/>
                </a:lnTo>
                <a:lnTo>
                  <a:pt x="3723" y="2070"/>
                </a:lnTo>
                <a:lnTo>
                  <a:pt x="3674" y="2029"/>
                </a:lnTo>
                <a:lnTo>
                  <a:pt x="3622" y="1989"/>
                </a:lnTo>
                <a:lnTo>
                  <a:pt x="3568" y="1949"/>
                </a:lnTo>
                <a:lnTo>
                  <a:pt x="3510" y="1907"/>
                </a:lnTo>
                <a:lnTo>
                  <a:pt x="3510" y="1444"/>
                </a:lnTo>
                <a:close/>
                <a:moveTo>
                  <a:pt x="3510" y="2143"/>
                </a:moveTo>
                <a:lnTo>
                  <a:pt x="3510" y="2557"/>
                </a:lnTo>
                <a:lnTo>
                  <a:pt x="3510" y="2572"/>
                </a:lnTo>
                <a:lnTo>
                  <a:pt x="3508" y="2587"/>
                </a:lnTo>
                <a:lnTo>
                  <a:pt x="3505" y="2601"/>
                </a:lnTo>
                <a:lnTo>
                  <a:pt x="3501" y="2616"/>
                </a:lnTo>
                <a:lnTo>
                  <a:pt x="3544" y="2640"/>
                </a:lnTo>
                <a:lnTo>
                  <a:pt x="3586" y="2666"/>
                </a:lnTo>
                <a:lnTo>
                  <a:pt x="3625" y="2690"/>
                </a:lnTo>
                <a:lnTo>
                  <a:pt x="3662" y="2715"/>
                </a:lnTo>
                <a:lnTo>
                  <a:pt x="3734" y="2764"/>
                </a:lnTo>
                <a:lnTo>
                  <a:pt x="3800" y="2811"/>
                </a:lnTo>
                <a:lnTo>
                  <a:pt x="3861" y="2858"/>
                </a:lnTo>
                <a:lnTo>
                  <a:pt x="3918" y="2902"/>
                </a:lnTo>
                <a:lnTo>
                  <a:pt x="3971" y="2946"/>
                </a:lnTo>
                <a:lnTo>
                  <a:pt x="4021" y="2987"/>
                </a:lnTo>
                <a:lnTo>
                  <a:pt x="4098" y="3050"/>
                </a:lnTo>
                <a:lnTo>
                  <a:pt x="4135" y="3079"/>
                </a:lnTo>
                <a:lnTo>
                  <a:pt x="4172" y="3106"/>
                </a:lnTo>
                <a:lnTo>
                  <a:pt x="4208" y="3132"/>
                </a:lnTo>
                <a:lnTo>
                  <a:pt x="4244" y="3154"/>
                </a:lnTo>
                <a:lnTo>
                  <a:pt x="4281" y="3175"/>
                </a:lnTo>
                <a:lnTo>
                  <a:pt x="4299" y="3184"/>
                </a:lnTo>
                <a:lnTo>
                  <a:pt x="4318" y="3193"/>
                </a:lnTo>
                <a:lnTo>
                  <a:pt x="4338" y="3201"/>
                </a:lnTo>
                <a:lnTo>
                  <a:pt x="4358" y="3209"/>
                </a:lnTo>
                <a:lnTo>
                  <a:pt x="4378" y="3215"/>
                </a:lnTo>
                <a:lnTo>
                  <a:pt x="4398" y="3221"/>
                </a:lnTo>
                <a:lnTo>
                  <a:pt x="4419" y="3226"/>
                </a:lnTo>
                <a:lnTo>
                  <a:pt x="4442" y="3231"/>
                </a:lnTo>
                <a:lnTo>
                  <a:pt x="4464" y="3234"/>
                </a:lnTo>
                <a:lnTo>
                  <a:pt x="4487" y="3238"/>
                </a:lnTo>
                <a:lnTo>
                  <a:pt x="4511" y="3240"/>
                </a:lnTo>
                <a:lnTo>
                  <a:pt x="4535" y="3241"/>
                </a:lnTo>
                <a:lnTo>
                  <a:pt x="4561" y="3242"/>
                </a:lnTo>
                <a:lnTo>
                  <a:pt x="4588" y="3241"/>
                </a:lnTo>
                <a:lnTo>
                  <a:pt x="4614" y="3240"/>
                </a:lnTo>
                <a:lnTo>
                  <a:pt x="4643" y="3239"/>
                </a:lnTo>
                <a:lnTo>
                  <a:pt x="4672" y="3235"/>
                </a:lnTo>
                <a:lnTo>
                  <a:pt x="4703" y="3232"/>
                </a:lnTo>
                <a:lnTo>
                  <a:pt x="4764" y="3222"/>
                </a:lnTo>
                <a:lnTo>
                  <a:pt x="4823" y="3210"/>
                </a:lnTo>
                <a:lnTo>
                  <a:pt x="4881" y="3195"/>
                </a:lnTo>
                <a:lnTo>
                  <a:pt x="4937" y="3180"/>
                </a:lnTo>
                <a:lnTo>
                  <a:pt x="4991" y="3162"/>
                </a:lnTo>
                <a:lnTo>
                  <a:pt x="5044" y="3142"/>
                </a:lnTo>
                <a:lnTo>
                  <a:pt x="5094" y="3121"/>
                </a:lnTo>
                <a:lnTo>
                  <a:pt x="5143" y="3098"/>
                </a:lnTo>
                <a:lnTo>
                  <a:pt x="5191" y="3076"/>
                </a:lnTo>
                <a:lnTo>
                  <a:pt x="5235" y="3051"/>
                </a:lnTo>
                <a:lnTo>
                  <a:pt x="5280" y="3026"/>
                </a:lnTo>
                <a:lnTo>
                  <a:pt x="5321" y="3000"/>
                </a:lnTo>
                <a:lnTo>
                  <a:pt x="5361" y="2975"/>
                </a:lnTo>
                <a:lnTo>
                  <a:pt x="5399" y="2949"/>
                </a:lnTo>
                <a:lnTo>
                  <a:pt x="5436" y="2922"/>
                </a:lnTo>
                <a:lnTo>
                  <a:pt x="5469" y="2897"/>
                </a:lnTo>
                <a:lnTo>
                  <a:pt x="5503" y="2870"/>
                </a:lnTo>
                <a:lnTo>
                  <a:pt x="5533" y="2844"/>
                </a:lnTo>
                <a:lnTo>
                  <a:pt x="5561" y="2820"/>
                </a:lnTo>
                <a:lnTo>
                  <a:pt x="5588" y="2795"/>
                </a:lnTo>
                <a:lnTo>
                  <a:pt x="5634" y="2751"/>
                </a:lnTo>
                <a:lnTo>
                  <a:pt x="5673" y="2710"/>
                </a:lnTo>
                <a:lnTo>
                  <a:pt x="5705" y="2676"/>
                </a:lnTo>
                <a:lnTo>
                  <a:pt x="5726" y="2650"/>
                </a:lnTo>
                <a:lnTo>
                  <a:pt x="5745" y="2628"/>
                </a:lnTo>
                <a:lnTo>
                  <a:pt x="5750" y="2620"/>
                </a:lnTo>
                <a:lnTo>
                  <a:pt x="5757" y="2613"/>
                </a:lnTo>
                <a:lnTo>
                  <a:pt x="5765" y="2608"/>
                </a:lnTo>
                <a:lnTo>
                  <a:pt x="5773" y="2603"/>
                </a:lnTo>
                <a:lnTo>
                  <a:pt x="5780" y="2599"/>
                </a:lnTo>
                <a:lnTo>
                  <a:pt x="5789" y="2596"/>
                </a:lnTo>
                <a:lnTo>
                  <a:pt x="5798" y="2593"/>
                </a:lnTo>
                <a:lnTo>
                  <a:pt x="5807" y="2591"/>
                </a:lnTo>
                <a:lnTo>
                  <a:pt x="5816" y="2590"/>
                </a:lnTo>
                <a:lnTo>
                  <a:pt x="5825" y="2590"/>
                </a:lnTo>
                <a:lnTo>
                  <a:pt x="5834" y="2591"/>
                </a:lnTo>
                <a:lnTo>
                  <a:pt x="5843" y="2593"/>
                </a:lnTo>
                <a:lnTo>
                  <a:pt x="5852" y="2596"/>
                </a:lnTo>
                <a:lnTo>
                  <a:pt x="5861" y="2600"/>
                </a:lnTo>
                <a:lnTo>
                  <a:pt x="5870" y="2605"/>
                </a:lnTo>
                <a:lnTo>
                  <a:pt x="5877" y="2609"/>
                </a:lnTo>
                <a:lnTo>
                  <a:pt x="5885" y="2616"/>
                </a:lnTo>
                <a:lnTo>
                  <a:pt x="5892" y="2622"/>
                </a:lnTo>
                <a:lnTo>
                  <a:pt x="5898" y="2630"/>
                </a:lnTo>
                <a:lnTo>
                  <a:pt x="5902" y="2638"/>
                </a:lnTo>
                <a:lnTo>
                  <a:pt x="5906" y="2646"/>
                </a:lnTo>
                <a:lnTo>
                  <a:pt x="5910" y="2655"/>
                </a:lnTo>
                <a:lnTo>
                  <a:pt x="5912" y="2664"/>
                </a:lnTo>
                <a:lnTo>
                  <a:pt x="5914" y="2673"/>
                </a:lnTo>
                <a:lnTo>
                  <a:pt x="5915" y="2681"/>
                </a:lnTo>
                <a:lnTo>
                  <a:pt x="5915" y="2690"/>
                </a:lnTo>
                <a:lnTo>
                  <a:pt x="5914" y="2699"/>
                </a:lnTo>
                <a:lnTo>
                  <a:pt x="5912" y="2708"/>
                </a:lnTo>
                <a:lnTo>
                  <a:pt x="5910" y="2717"/>
                </a:lnTo>
                <a:lnTo>
                  <a:pt x="5906" y="2726"/>
                </a:lnTo>
                <a:lnTo>
                  <a:pt x="5901" y="2735"/>
                </a:lnTo>
                <a:lnTo>
                  <a:pt x="5896" y="2743"/>
                </a:lnTo>
                <a:lnTo>
                  <a:pt x="5875" y="2767"/>
                </a:lnTo>
                <a:lnTo>
                  <a:pt x="5851" y="2796"/>
                </a:lnTo>
                <a:lnTo>
                  <a:pt x="5817" y="2834"/>
                </a:lnTo>
                <a:lnTo>
                  <a:pt x="5773" y="2880"/>
                </a:lnTo>
                <a:lnTo>
                  <a:pt x="5748" y="2904"/>
                </a:lnTo>
                <a:lnTo>
                  <a:pt x="5720" y="2930"/>
                </a:lnTo>
                <a:lnTo>
                  <a:pt x="5690" y="2958"/>
                </a:lnTo>
                <a:lnTo>
                  <a:pt x="5659" y="2986"/>
                </a:lnTo>
                <a:lnTo>
                  <a:pt x="5624" y="3014"/>
                </a:lnTo>
                <a:lnTo>
                  <a:pt x="5589" y="3044"/>
                </a:lnTo>
                <a:lnTo>
                  <a:pt x="5550" y="3073"/>
                </a:lnTo>
                <a:lnTo>
                  <a:pt x="5510" y="3102"/>
                </a:lnTo>
                <a:lnTo>
                  <a:pt x="5466" y="3132"/>
                </a:lnTo>
                <a:lnTo>
                  <a:pt x="5422" y="3161"/>
                </a:lnTo>
                <a:lnTo>
                  <a:pt x="5375" y="3190"/>
                </a:lnTo>
                <a:lnTo>
                  <a:pt x="5326" y="3218"/>
                </a:lnTo>
                <a:lnTo>
                  <a:pt x="5274" y="3244"/>
                </a:lnTo>
                <a:lnTo>
                  <a:pt x="5222" y="3271"/>
                </a:lnTo>
                <a:lnTo>
                  <a:pt x="5167" y="3296"/>
                </a:lnTo>
                <a:lnTo>
                  <a:pt x="5111" y="3319"/>
                </a:lnTo>
                <a:lnTo>
                  <a:pt x="5051" y="3341"/>
                </a:lnTo>
                <a:lnTo>
                  <a:pt x="4990" y="3361"/>
                </a:lnTo>
                <a:lnTo>
                  <a:pt x="4928" y="3379"/>
                </a:lnTo>
                <a:lnTo>
                  <a:pt x="4896" y="3388"/>
                </a:lnTo>
                <a:lnTo>
                  <a:pt x="4863" y="3395"/>
                </a:lnTo>
                <a:lnTo>
                  <a:pt x="4831" y="3403"/>
                </a:lnTo>
                <a:lnTo>
                  <a:pt x="4797" y="3409"/>
                </a:lnTo>
                <a:lnTo>
                  <a:pt x="4764" y="3415"/>
                </a:lnTo>
                <a:lnTo>
                  <a:pt x="4729" y="3419"/>
                </a:lnTo>
                <a:lnTo>
                  <a:pt x="4691" y="3425"/>
                </a:lnTo>
                <a:lnTo>
                  <a:pt x="4655" y="3428"/>
                </a:lnTo>
                <a:lnTo>
                  <a:pt x="4619" y="3430"/>
                </a:lnTo>
                <a:lnTo>
                  <a:pt x="4585" y="3433"/>
                </a:lnTo>
                <a:lnTo>
                  <a:pt x="4552" y="3433"/>
                </a:lnTo>
                <a:lnTo>
                  <a:pt x="4521" y="3433"/>
                </a:lnTo>
                <a:lnTo>
                  <a:pt x="4490" y="3432"/>
                </a:lnTo>
                <a:lnTo>
                  <a:pt x="4461" y="3429"/>
                </a:lnTo>
                <a:lnTo>
                  <a:pt x="4432" y="3425"/>
                </a:lnTo>
                <a:lnTo>
                  <a:pt x="4405" y="3421"/>
                </a:lnTo>
                <a:lnTo>
                  <a:pt x="4378" y="3416"/>
                </a:lnTo>
                <a:lnTo>
                  <a:pt x="4351" y="3409"/>
                </a:lnTo>
                <a:lnTo>
                  <a:pt x="4327" y="3403"/>
                </a:lnTo>
                <a:lnTo>
                  <a:pt x="4302" y="3395"/>
                </a:lnTo>
                <a:lnTo>
                  <a:pt x="4278" y="3386"/>
                </a:lnTo>
                <a:lnTo>
                  <a:pt x="4254" y="3377"/>
                </a:lnTo>
                <a:lnTo>
                  <a:pt x="4231" y="3367"/>
                </a:lnTo>
                <a:lnTo>
                  <a:pt x="4209" y="3356"/>
                </a:lnTo>
                <a:lnTo>
                  <a:pt x="4186" y="3343"/>
                </a:lnTo>
                <a:lnTo>
                  <a:pt x="4165" y="3331"/>
                </a:lnTo>
                <a:lnTo>
                  <a:pt x="4143" y="3318"/>
                </a:lnTo>
                <a:lnTo>
                  <a:pt x="4122" y="3304"/>
                </a:lnTo>
                <a:lnTo>
                  <a:pt x="4078" y="3274"/>
                </a:lnTo>
                <a:lnTo>
                  <a:pt x="4035" y="3243"/>
                </a:lnTo>
                <a:lnTo>
                  <a:pt x="3991" y="3209"/>
                </a:lnTo>
                <a:lnTo>
                  <a:pt x="3900" y="3133"/>
                </a:lnTo>
                <a:lnTo>
                  <a:pt x="3850" y="3093"/>
                </a:lnTo>
                <a:lnTo>
                  <a:pt x="3797" y="3049"/>
                </a:lnTo>
                <a:lnTo>
                  <a:pt x="3742" y="3006"/>
                </a:lnTo>
                <a:lnTo>
                  <a:pt x="3681" y="2960"/>
                </a:lnTo>
                <a:lnTo>
                  <a:pt x="3616" y="2913"/>
                </a:lnTo>
                <a:lnTo>
                  <a:pt x="3544" y="2865"/>
                </a:lnTo>
                <a:lnTo>
                  <a:pt x="3506" y="2841"/>
                </a:lnTo>
                <a:lnTo>
                  <a:pt x="3467" y="2816"/>
                </a:lnTo>
                <a:lnTo>
                  <a:pt x="3426" y="2792"/>
                </a:lnTo>
                <a:lnTo>
                  <a:pt x="3384" y="2767"/>
                </a:lnTo>
                <a:lnTo>
                  <a:pt x="3367" y="2777"/>
                </a:lnTo>
                <a:lnTo>
                  <a:pt x="3350" y="2787"/>
                </a:lnTo>
                <a:lnTo>
                  <a:pt x="3334" y="2797"/>
                </a:lnTo>
                <a:lnTo>
                  <a:pt x="3315" y="2806"/>
                </a:lnTo>
                <a:lnTo>
                  <a:pt x="3296" y="2814"/>
                </a:lnTo>
                <a:lnTo>
                  <a:pt x="3277" y="2822"/>
                </a:lnTo>
                <a:lnTo>
                  <a:pt x="3257" y="2830"/>
                </a:lnTo>
                <a:lnTo>
                  <a:pt x="3236" y="2835"/>
                </a:lnTo>
                <a:lnTo>
                  <a:pt x="3214" y="2842"/>
                </a:lnTo>
                <a:lnTo>
                  <a:pt x="3193" y="2846"/>
                </a:lnTo>
                <a:lnTo>
                  <a:pt x="3171" y="2851"/>
                </a:lnTo>
                <a:lnTo>
                  <a:pt x="3149" y="2854"/>
                </a:lnTo>
                <a:lnTo>
                  <a:pt x="3125" y="2858"/>
                </a:lnTo>
                <a:lnTo>
                  <a:pt x="3102" y="2860"/>
                </a:lnTo>
                <a:lnTo>
                  <a:pt x="3078" y="2861"/>
                </a:lnTo>
                <a:lnTo>
                  <a:pt x="3054" y="2861"/>
                </a:lnTo>
                <a:lnTo>
                  <a:pt x="3030" y="2861"/>
                </a:lnTo>
                <a:lnTo>
                  <a:pt x="3007" y="2860"/>
                </a:lnTo>
                <a:lnTo>
                  <a:pt x="2985" y="2858"/>
                </a:lnTo>
                <a:lnTo>
                  <a:pt x="2961" y="2855"/>
                </a:lnTo>
                <a:lnTo>
                  <a:pt x="2940" y="2852"/>
                </a:lnTo>
                <a:lnTo>
                  <a:pt x="2918" y="2847"/>
                </a:lnTo>
                <a:lnTo>
                  <a:pt x="2897" y="2843"/>
                </a:lnTo>
                <a:lnTo>
                  <a:pt x="2877" y="2837"/>
                </a:lnTo>
                <a:lnTo>
                  <a:pt x="2856" y="2831"/>
                </a:lnTo>
                <a:lnTo>
                  <a:pt x="2836" y="2824"/>
                </a:lnTo>
                <a:lnTo>
                  <a:pt x="2817" y="2817"/>
                </a:lnTo>
                <a:lnTo>
                  <a:pt x="2799" y="2810"/>
                </a:lnTo>
                <a:lnTo>
                  <a:pt x="2781" y="2801"/>
                </a:lnTo>
                <a:lnTo>
                  <a:pt x="2764" y="2792"/>
                </a:lnTo>
                <a:lnTo>
                  <a:pt x="2747" y="2782"/>
                </a:lnTo>
                <a:lnTo>
                  <a:pt x="2732" y="2772"/>
                </a:lnTo>
                <a:lnTo>
                  <a:pt x="2716" y="2762"/>
                </a:lnTo>
                <a:lnTo>
                  <a:pt x="2702" y="2751"/>
                </a:lnTo>
                <a:lnTo>
                  <a:pt x="2688" y="2739"/>
                </a:lnTo>
                <a:lnTo>
                  <a:pt x="2676" y="2727"/>
                </a:lnTo>
                <a:lnTo>
                  <a:pt x="2664" y="2715"/>
                </a:lnTo>
                <a:lnTo>
                  <a:pt x="2652" y="2701"/>
                </a:lnTo>
                <a:lnTo>
                  <a:pt x="2642" y="2689"/>
                </a:lnTo>
                <a:lnTo>
                  <a:pt x="2634" y="2675"/>
                </a:lnTo>
                <a:lnTo>
                  <a:pt x="2626" y="2661"/>
                </a:lnTo>
                <a:lnTo>
                  <a:pt x="2618" y="2647"/>
                </a:lnTo>
                <a:lnTo>
                  <a:pt x="2612" y="2632"/>
                </a:lnTo>
                <a:lnTo>
                  <a:pt x="2607" y="2618"/>
                </a:lnTo>
                <a:lnTo>
                  <a:pt x="2602" y="2603"/>
                </a:lnTo>
                <a:lnTo>
                  <a:pt x="2600" y="2588"/>
                </a:lnTo>
                <a:lnTo>
                  <a:pt x="2598" y="2572"/>
                </a:lnTo>
                <a:lnTo>
                  <a:pt x="2598" y="2557"/>
                </a:lnTo>
                <a:lnTo>
                  <a:pt x="2599" y="2535"/>
                </a:lnTo>
                <a:lnTo>
                  <a:pt x="2602" y="2513"/>
                </a:lnTo>
                <a:lnTo>
                  <a:pt x="2608" y="2493"/>
                </a:lnTo>
                <a:lnTo>
                  <a:pt x="2616" y="2472"/>
                </a:lnTo>
                <a:lnTo>
                  <a:pt x="2580" y="2467"/>
                </a:lnTo>
                <a:lnTo>
                  <a:pt x="2543" y="2464"/>
                </a:lnTo>
                <a:lnTo>
                  <a:pt x="2506" y="2462"/>
                </a:lnTo>
                <a:lnTo>
                  <a:pt x="2471" y="2461"/>
                </a:lnTo>
                <a:lnTo>
                  <a:pt x="2434" y="2460"/>
                </a:lnTo>
                <a:lnTo>
                  <a:pt x="2397" y="2460"/>
                </a:lnTo>
                <a:lnTo>
                  <a:pt x="2359" y="2461"/>
                </a:lnTo>
                <a:lnTo>
                  <a:pt x="2323" y="2462"/>
                </a:lnTo>
                <a:lnTo>
                  <a:pt x="2286" y="2464"/>
                </a:lnTo>
                <a:lnTo>
                  <a:pt x="2248" y="2467"/>
                </a:lnTo>
                <a:lnTo>
                  <a:pt x="2211" y="2471"/>
                </a:lnTo>
                <a:lnTo>
                  <a:pt x="2173" y="2475"/>
                </a:lnTo>
                <a:lnTo>
                  <a:pt x="2098" y="2486"/>
                </a:lnTo>
                <a:lnTo>
                  <a:pt x="2023" y="2500"/>
                </a:lnTo>
                <a:lnTo>
                  <a:pt x="2040" y="2470"/>
                </a:lnTo>
                <a:lnTo>
                  <a:pt x="2055" y="2440"/>
                </a:lnTo>
                <a:lnTo>
                  <a:pt x="2069" y="2407"/>
                </a:lnTo>
                <a:lnTo>
                  <a:pt x="2082" y="2375"/>
                </a:lnTo>
                <a:lnTo>
                  <a:pt x="2094" y="2336"/>
                </a:lnTo>
                <a:lnTo>
                  <a:pt x="2104" y="2297"/>
                </a:lnTo>
                <a:lnTo>
                  <a:pt x="2148" y="2290"/>
                </a:lnTo>
                <a:lnTo>
                  <a:pt x="2191" y="2286"/>
                </a:lnTo>
                <a:lnTo>
                  <a:pt x="2234" y="2281"/>
                </a:lnTo>
                <a:lnTo>
                  <a:pt x="2278" y="2277"/>
                </a:lnTo>
                <a:lnTo>
                  <a:pt x="2321" y="2275"/>
                </a:lnTo>
                <a:lnTo>
                  <a:pt x="2364" y="2272"/>
                </a:lnTo>
                <a:lnTo>
                  <a:pt x="2407" y="2272"/>
                </a:lnTo>
                <a:lnTo>
                  <a:pt x="2450" y="2272"/>
                </a:lnTo>
                <a:lnTo>
                  <a:pt x="2493" y="2274"/>
                </a:lnTo>
                <a:lnTo>
                  <a:pt x="2535" y="2276"/>
                </a:lnTo>
                <a:lnTo>
                  <a:pt x="2578" y="2278"/>
                </a:lnTo>
                <a:lnTo>
                  <a:pt x="2620" y="2282"/>
                </a:lnTo>
                <a:lnTo>
                  <a:pt x="2661" y="2288"/>
                </a:lnTo>
                <a:lnTo>
                  <a:pt x="2704" y="2295"/>
                </a:lnTo>
                <a:lnTo>
                  <a:pt x="2745" y="2302"/>
                </a:lnTo>
                <a:lnTo>
                  <a:pt x="2786" y="2310"/>
                </a:lnTo>
                <a:lnTo>
                  <a:pt x="2815" y="2298"/>
                </a:lnTo>
                <a:lnTo>
                  <a:pt x="2845" y="2287"/>
                </a:lnTo>
                <a:lnTo>
                  <a:pt x="2878" y="2277"/>
                </a:lnTo>
                <a:lnTo>
                  <a:pt x="2911" y="2268"/>
                </a:lnTo>
                <a:lnTo>
                  <a:pt x="2945" y="2261"/>
                </a:lnTo>
                <a:lnTo>
                  <a:pt x="2980" y="2257"/>
                </a:lnTo>
                <a:lnTo>
                  <a:pt x="3017" y="2253"/>
                </a:lnTo>
                <a:lnTo>
                  <a:pt x="3054" y="2253"/>
                </a:lnTo>
                <a:lnTo>
                  <a:pt x="3078" y="2253"/>
                </a:lnTo>
                <a:lnTo>
                  <a:pt x="3102" y="2255"/>
                </a:lnTo>
                <a:lnTo>
                  <a:pt x="3125" y="2257"/>
                </a:lnTo>
                <a:lnTo>
                  <a:pt x="3149" y="2259"/>
                </a:lnTo>
                <a:lnTo>
                  <a:pt x="3171" y="2263"/>
                </a:lnTo>
                <a:lnTo>
                  <a:pt x="3193" y="2268"/>
                </a:lnTo>
                <a:lnTo>
                  <a:pt x="3214" y="2272"/>
                </a:lnTo>
                <a:lnTo>
                  <a:pt x="3236" y="2278"/>
                </a:lnTo>
                <a:lnTo>
                  <a:pt x="3257" y="2285"/>
                </a:lnTo>
                <a:lnTo>
                  <a:pt x="3277" y="2291"/>
                </a:lnTo>
                <a:lnTo>
                  <a:pt x="3296" y="2299"/>
                </a:lnTo>
                <a:lnTo>
                  <a:pt x="3315" y="2308"/>
                </a:lnTo>
                <a:lnTo>
                  <a:pt x="3334" y="2317"/>
                </a:lnTo>
                <a:lnTo>
                  <a:pt x="3350" y="2326"/>
                </a:lnTo>
                <a:lnTo>
                  <a:pt x="3367" y="2336"/>
                </a:lnTo>
                <a:lnTo>
                  <a:pt x="3384" y="2347"/>
                </a:lnTo>
                <a:lnTo>
                  <a:pt x="3384" y="2051"/>
                </a:lnTo>
                <a:lnTo>
                  <a:pt x="3332" y="2016"/>
                </a:lnTo>
                <a:lnTo>
                  <a:pt x="3279" y="1980"/>
                </a:lnTo>
                <a:lnTo>
                  <a:pt x="3223" y="1945"/>
                </a:lnTo>
                <a:lnTo>
                  <a:pt x="3164" y="1908"/>
                </a:lnTo>
                <a:lnTo>
                  <a:pt x="3103" y="1872"/>
                </a:lnTo>
                <a:lnTo>
                  <a:pt x="3038" y="1835"/>
                </a:lnTo>
                <a:lnTo>
                  <a:pt x="2970" y="1798"/>
                </a:lnTo>
                <a:lnTo>
                  <a:pt x="2900" y="1761"/>
                </a:lnTo>
                <a:lnTo>
                  <a:pt x="2871" y="1746"/>
                </a:lnTo>
                <a:lnTo>
                  <a:pt x="2842" y="1733"/>
                </a:lnTo>
                <a:lnTo>
                  <a:pt x="2813" y="1720"/>
                </a:lnTo>
                <a:lnTo>
                  <a:pt x="2784" y="1707"/>
                </a:lnTo>
                <a:lnTo>
                  <a:pt x="2754" y="1695"/>
                </a:lnTo>
                <a:lnTo>
                  <a:pt x="2725" y="1685"/>
                </a:lnTo>
                <a:lnTo>
                  <a:pt x="2695" y="1674"/>
                </a:lnTo>
                <a:lnTo>
                  <a:pt x="2665" y="1665"/>
                </a:lnTo>
                <a:lnTo>
                  <a:pt x="2603" y="1647"/>
                </a:lnTo>
                <a:lnTo>
                  <a:pt x="2542" y="1633"/>
                </a:lnTo>
                <a:lnTo>
                  <a:pt x="2481" y="1620"/>
                </a:lnTo>
                <a:lnTo>
                  <a:pt x="2418" y="1610"/>
                </a:lnTo>
                <a:lnTo>
                  <a:pt x="2356" y="1603"/>
                </a:lnTo>
                <a:lnTo>
                  <a:pt x="2294" y="1597"/>
                </a:lnTo>
                <a:lnTo>
                  <a:pt x="2230" y="1594"/>
                </a:lnTo>
                <a:lnTo>
                  <a:pt x="2166" y="1593"/>
                </a:lnTo>
                <a:lnTo>
                  <a:pt x="2103" y="1594"/>
                </a:lnTo>
                <a:lnTo>
                  <a:pt x="2039" y="1596"/>
                </a:lnTo>
                <a:lnTo>
                  <a:pt x="1976" y="1600"/>
                </a:lnTo>
                <a:lnTo>
                  <a:pt x="1912" y="1606"/>
                </a:lnTo>
                <a:lnTo>
                  <a:pt x="1889" y="1585"/>
                </a:lnTo>
                <a:lnTo>
                  <a:pt x="1864" y="1565"/>
                </a:lnTo>
                <a:lnTo>
                  <a:pt x="1839" y="1547"/>
                </a:lnTo>
                <a:lnTo>
                  <a:pt x="1813" y="1529"/>
                </a:lnTo>
                <a:lnTo>
                  <a:pt x="1785" y="1513"/>
                </a:lnTo>
                <a:lnTo>
                  <a:pt x="1757" y="1499"/>
                </a:lnTo>
                <a:lnTo>
                  <a:pt x="1729" y="1486"/>
                </a:lnTo>
                <a:lnTo>
                  <a:pt x="1700" y="1474"/>
                </a:lnTo>
                <a:lnTo>
                  <a:pt x="1673" y="1464"/>
                </a:lnTo>
                <a:lnTo>
                  <a:pt x="1645" y="1457"/>
                </a:lnTo>
                <a:lnTo>
                  <a:pt x="1728" y="1441"/>
                </a:lnTo>
                <a:lnTo>
                  <a:pt x="1814" y="1429"/>
                </a:lnTo>
                <a:lnTo>
                  <a:pt x="1899" y="1419"/>
                </a:lnTo>
                <a:lnTo>
                  <a:pt x="1941" y="1414"/>
                </a:lnTo>
                <a:lnTo>
                  <a:pt x="1985" y="1411"/>
                </a:lnTo>
                <a:lnTo>
                  <a:pt x="2027" y="1407"/>
                </a:lnTo>
                <a:lnTo>
                  <a:pt x="2071" y="1406"/>
                </a:lnTo>
                <a:lnTo>
                  <a:pt x="2113" y="1405"/>
                </a:lnTo>
                <a:lnTo>
                  <a:pt x="2156" y="1404"/>
                </a:lnTo>
                <a:lnTo>
                  <a:pt x="2199" y="1404"/>
                </a:lnTo>
                <a:lnTo>
                  <a:pt x="2242" y="1406"/>
                </a:lnTo>
                <a:lnTo>
                  <a:pt x="2285" y="1407"/>
                </a:lnTo>
                <a:lnTo>
                  <a:pt x="2327" y="1411"/>
                </a:lnTo>
                <a:lnTo>
                  <a:pt x="2369" y="1414"/>
                </a:lnTo>
                <a:lnTo>
                  <a:pt x="2413" y="1419"/>
                </a:lnTo>
                <a:lnTo>
                  <a:pt x="2455" y="1424"/>
                </a:lnTo>
                <a:lnTo>
                  <a:pt x="2496" y="1431"/>
                </a:lnTo>
                <a:lnTo>
                  <a:pt x="2539" y="1439"/>
                </a:lnTo>
                <a:lnTo>
                  <a:pt x="2581" y="1448"/>
                </a:lnTo>
                <a:lnTo>
                  <a:pt x="2622" y="1457"/>
                </a:lnTo>
                <a:lnTo>
                  <a:pt x="2664" y="1468"/>
                </a:lnTo>
                <a:lnTo>
                  <a:pt x="2705" y="1479"/>
                </a:lnTo>
                <a:lnTo>
                  <a:pt x="2746" y="1491"/>
                </a:lnTo>
                <a:lnTo>
                  <a:pt x="2787" y="1506"/>
                </a:lnTo>
                <a:lnTo>
                  <a:pt x="2828" y="1520"/>
                </a:lnTo>
                <a:lnTo>
                  <a:pt x="2868" y="1537"/>
                </a:lnTo>
                <a:lnTo>
                  <a:pt x="2908" y="1554"/>
                </a:lnTo>
                <a:lnTo>
                  <a:pt x="2948" y="1572"/>
                </a:lnTo>
                <a:lnTo>
                  <a:pt x="2987" y="1591"/>
                </a:lnTo>
                <a:lnTo>
                  <a:pt x="3043" y="1621"/>
                </a:lnTo>
                <a:lnTo>
                  <a:pt x="3096" y="1650"/>
                </a:lnTo>
                <a:lnTo>
                  <a:pt x="3149" y="1679"/>
                </a:lnTo>
                <a:lnTo>
                  <a:pt x="3199" y="1708"/>
                </a:lnTo>
                <a:lnTo>
                  <a:pt x="3248" y="1736"/>
                </a:lnTo>
                <a:lnTo>
                  <a:pt x="3295" y="1765"/>
                </a:lnTo>
                <a:lnTo>
                  <a:pt x="3340" y="1793"/>
                </a:lnTo>
                <a:lnTo>
                  <a:pt x="3384" y="1821"/>
                </a:lnTo>
                <a:lnTo>
                  <a:pt x="3384" y="1357"/>
                </a:lnTo>
                <a:lnTo>
                  <a:pt x="3384" y="1335"/>
                </a:lnTo>
                <a:lnTo>
                  <a:pt x="3331" y="1293"/>
                </a:lnTo>
                <a:lnTo>
                  <a:pt x="3278" y="1249"/>
                </a:lnTo>
                <a:lnTo>
                  <a:pt x="3221" y="1206"/>
                </a:lnTo>
                <a:lnTo>
                  <a:pt x="3161" y="1161"/>
                </a:lnTo>
                <a:lnTo>
                  <a:pt x="3098" y="1115"/>
                </a:lnTo>
                <a:lnTo>
                  <a:pt x="3033" y="1069"/>
                </a:lnTo>
                <a:lnTo>
                  <a:pt x="2964" y="1022"/>
                </a:lnTo>
                <a:lnTo>
                  <a:pt x="2892" y="974"/>
                </a:lnTo>
                <a:lnTo>
                  <a:pt x="2836" y="941"/>
                </a:lnTo>
                <a:lnTo>
                  <a:pt x="2781" y="908"/>
                </a:lnTo>
                <a:lnTo>
                  <a:pt x="2724" y="879"/>
                </a:lnTo>
                <a:lnTo>
                  <a:pt x="2667" y="852"/>
                </a:lnTo>
                <a:lnTo>
                  <a:pt x="2609" y="828"/>
                </a:lnTo>
                <a:lnTo>
                  <a:pt x="2551" y="806"/>
                </a:lnTo>
                <a:lnTo>
                  <a:pt x="2492" y="784"/>
                </a:lnTo>
                <a:lnTo>
                  <a:pt x="2433" y="767"/>
                </a:lnTo>
                <a:lnTo>
                  <a:pt x="2374" y="751"/>
                </a:lnTo>
                <a:lnTo>
                  <a:pt x="2314" y="737"/>
                </a:lnTo>
                <a:lnTo>
                  <a:pt x="2253" y="724"/>
                </a:lnTo>
                <a:lnTo>
                  <a:pt x="2193" y="714"/>
                </a:lnTo>
                <a:lnTo>
                  <a:pt x="2132" y="705"/>
                </a:lnTo>
                <a:lnTo>
                  <a:pt x="2072" y="699"/>
                </a:lnTo>
                <a:lnTo>
                  <a:pt x="2010" y="693"/>
                </a:lnTo>
                <a:lnTo>
                  <a:pt x="1950" y="690"/>
                </a:lnTo>
                <a:lnTo>
                  <a:pt x="1961" y="648"/>
                </a:lnTo>
                <a:lnTo>
                  <a:pt x="1970" y="607"/>
                </a:lnTo>
                <a:lnTo>
                  <a:pt x="1977" y="565"/>
                </a:lnTo>
                <a:lnTo>
                  <a:pt x="1983" y="523"/>
                </a:lnTo>
                <a:lnTo>
                  <a:pt x="1985" y="502"/>
                </a:lnTo>
                <a:lnTo>
                  <a:pt x="2049" y="507"/>
                </a:lnTo>
                <a:lnTo>
                  <a:pt x="2114" y="514"/>
                </a:lnTo>
                <a:lnTo>
                  <a:pt x="2179" y="521"/>
                </a:lnTo>
                <a:lnTo>
                  <a:pt x="2243" y="531"/>
                </a:lnTo>
                <a:lnTo>
                  <a:pt x="2308" y="543"/>
                </a:lnTo>
                <a:lnTo>
                  <a:pt x="2373" y="556"/>
                </a:lnTo>
                <a:lnTo>
                  <a:pt x="2437" y="572"/>
                </a:lnTo>
                <a:lnTo>
                  <a:pt x="2501" y="589"/>
                </a:lnTo>
                <a:lnTo>
                  <a:pt x="2564" y="609"/>
                </a:lnTo>
                <a:lnTo>
                  <a:pt x="2628" y="632"/>
                </a:lnTo>
                <a:lnTo>
                  <a:pt x="2690" y="656"/>
                </a:lnTo>
                <a:lnTo>
                  <a:pt x="2753" y="683"/>
                </a:lnTo>
                <a:lnTo>
                  <a:pt x="2814" y="712"/>
                </a:lnTo>
                <a:lnTo>
                  <a:pt x="2875" y="744"/>
                </a:lnTo>
                <a:lnTo>
                  <a:pt x="2936" y="779"/>
                </a:lnTo>
                <a:lnTo>
                  <a:pt x="2966" y="797"/>
                </a:lnTo>
                <a:lnTo>
                  <a:pt x="2995" y="816"/>
                </a:lnTo>
                <a:lnTo>
                  <a:pt x="3053" y="854"/>
                </a:lnTo>
                <a:lnTo>
                  <a:pt x="3107" y="890"/>
                </a:lnTo>
                <a:lnTo>
                  <a:pt x="3161" y="927"/>
                </a:lnTo>
                <a:lnTo>
                  <a:pt x="3212" y="964"/>
                </a:lnTo>
                <a:lnTo>
                  <a:pt x="3262" y="1000"/>
                </a:lnTo>
                <a:lnTo>
                  <a:pt x="3309" y="1035"/>
                </a:lnTo>
                <a:lnTo>
                  <a:pt x="3400" y="1104"/>
                </a:lnTo>
                <a:lnTo>
                  <a:pt x="3409" y="1089"/>
                </a:lnTo>
                <a:lnTo>
                  <a:pt x="3421" y="1074"/>
                </a:lnTo>
                <a:lnTo>
                  <a:pt x="3434" y="1061"/>
                </a:lnTo>
                <a:lnTo>
                  <a:pt x="3451" y="1050"/>
                </a:lnTo>
                <a:lnTo>
                  <a:pt x="3470" y="1039"/>
                </a:lnTo>
                <a:lnTo>
                  <a:pt x="3491" y="1030"/>
                </a:lnTo>
                <a:lnTo>
                  <a:pt x="3515" y="1022"/>
                </a:lnTo>
                <a:lnTo>
                  <a:pt x="3542" y="1016"/>
                </a:lnTo>
                <a:lnTo>
                  <a:pt x="4544" y="869"/>
                </a:lnTo>
                <a:lnTo>
                  <a:pt x="4569" y="867"/>
                </a:lnTo>
                <a:lnTo>
                  <a:pt x="4591" y="866"/>
                </a:lnTo>
                <a:lnTo>
                  <a:pt x="4611" y="867"/>
                </a:lnTo>
                <a:lnTo>
                  <a:pt x="4629" y="871"/>
                </a:lnTo>
                <a:lnTo>
                  <a:pt x="4645" y="877"/>
                </a:lnTo>
                <a:lnTo>
                  <a:pt x="4659" y="885"/>
                </a:lnTo>
                <a:lnTo>
                  <a:pt x="4671" y="894"/>
                </a:lnTo>
                <a:lnTo>
                  <a:pt x="4681" y="905"/>
                </a:lnTo>
                <a:lnTo>
                  <a:pt x="4690" y="917"/>
                </a:lnTo>
                <a:lnTo>
                  <a:pt x="4698" y="932"/>
                </a:lnTo>
                <a:lnTo>
                  <a:pt x="4704" y="946"/>
                </a:lnTo>
                <a:lnTo>
                  <a:pt x="4709" y="963"/>
                </a:lnTo>
                <a:lnTo>
                  <a:pt x="4713" y="981"/>
                </a:lnTo>
                <a:lnTo>
                  <a:pt x="4715" y="1000"/>
                </a:lnTo>
                <a:lnTo>
                  <a:pt x="4717" y="1019"/>
                </a:lnTo>
                <a:lnTo>
                  <a:pt x="4718" y="1040"/>
                </a:lnTo>
                <a:lnTo>
                  <a:pt x="4718" y="1162"/>
                </a:lnTo>
                <a:lnTo>
                  <a:pt x="4718" y="2136"/>
                </a:lnTo>
                <a:lnTo>
                  <a:pt x="4727" y="2138"/>
                </a:lnTo>
                <a:lnTo>
                  <a:pt x="4787" y="2143"/>
                </a:lnTo>
                <a:lnTo>
                  <a:pt x="4846" y="2146"/>
                </a:lnTo>
                <a:lnTo>
                  <a:pt x="4903" y="2148"/>
                </a:lnTo>
                <a:lnTo>
                  <a:pt x="4958" y="2146"/>
                </a:lnTo>
                <a:lnTo>
                  <a:pt x="5011" y="2143"/>
                </a:lnTo>
                <a:lnTo>
                  <a:pt x="5063" y="2138"/>
                </a:lnTo>
                <a:lnTo>
                  <a:pt x="5113" y="2131"/>
                </a:lnTo>
                <a:lnTo>
                  <a:pt x="5162" y="2122"/>
                </a:lnTo>
                <a:lnTo>
                  <a:pt x="5208" y="2111"/>
                </a:lnTo>
                <a:lnTo>
                  <a:pt x="5252" y="2100"/>
                </a:lnTo>
                <a:lnTo>
                  <a:pt x="5296" y="2086"/>
                </a:lnTo>
                <a:lnTo>
                  <a:pt x="5337" y="2072"/>
                </a:lnTo>
                <a:lnTo>
                  <a:pt x="5376" y="2057"/>
                </a:lnTo>
                <a:lnTo>
                  <a:pt x="5414" y="2042"/>
                </a:lnTo>
                <a:lnTo>
                  <a:pt x="5448" y="2025"/>
                </a:lnTo>
                <a:lnTo>
                  <a:pt x="5483" y="2008"/>
                </a:lnTo>
                <a:lnTo>
                  <a:pt x="5514" y="1992"/>
                </a:lnTo>
                <a:lnTo>
                  <a:pt x="5544" y="1975"/>
                </a:lnTo>
                <a:lnTo>
                  <a:pt x="5572" y="1957"/>
                </a:lnTo>
                <a:lnTo>
                  <a:pt x="5598" y="1940"/>
                </a:lnTo>
                <a:lnTo>
                  <a:pt x="5622" y="1925"/>
                </a:lnTo>
                <a:lnTo>
                  <a:pt x="5644" y="1909"/>
                </a:lnTo>
                <a:lnTo>
                  <a:pt x="5682" y="1880"/>
                </a:lnTo>
                <a:lnTo>
                  <a:pt x="5711" y="1854"/>
                </a:lnTo>
                <a:lnTo>
                  <a:pt x="5734" y="1835"/>
                </a:lnTo>
                <a:lnTo>
                  <a:pt x="5752" y="1818"/>
                </a:lnTo>
                <a:lnTo>
                  <a:pt x="5758" y="1811"/>
                </a:lnTo>
                <a:lnTo>
                  <a:pt x="5766" y="1805"/>
                </a:lnTo>
                <a:lnTo>
                  <a:pt x="5774" y="1800"/>
                </a:lnTo>
                <a:lnTo>
                  <a:pt x="5782" y="1796"/>
                </a:lnTo>
                <a:lnTo>
                  <a:pt x="5791" y="1793"/>
                </a:lnTo>
                <a:lnTo>
                  <a:pt x="5799" y="1790"/>
                </a:lnTo>
                <a:lnTo>
                  <a:pt x="5808" y="1789"/>
                </a:lnTo>
                <a:lnTo>
                  <a:pt x="5817" y="1788"/>
                </a:lnTo>
                <a:lnTo>
                  <a:pt x="5826" y="1788"/>
                </a:lnTo>
                <a:lnTo>
                  <a:pt x="5835" y="1789"/>
                </a:lnTo>
                <a:lnTo>
                  <a:pt x="5844" y="1791"/>
                </a:lnTo>
                <a:lnTo>
                  <a:pt x="5853" y="1794"/>
                </a:lnTo>
                <a:lnTo>
                  <a:pt x="5862" y="1798"/>
                </a:lnTo>
                <a:lnTo>
                  <a:pt x="5870" y="1802"/>
                </a:lnTo>
                <a:lnTo>
                  <a:pt x="5877" y="1808"/>
                </a:lnTo>
                <a:lnTo>
                  <a:pt x="5885" y="1814"/>
                </a:lnTo>
                <a:lnTo>
                  <a:pt x="5892" y="1821"/>
                </a:lnTo>
                <a:lnTo>
                  <a:pt x="5898" y="1829"/>
                </a:lnTo>
                <a:lnTo>
                  <a:pt x="5903" y="1837"/>
                </a:lnTo>
                <a:lnTo>
                  <a:pt x="5906" y="1844"/>
                </a:lnTo>
                <a:lnTo>
                  <a:pt x="5910" y="1853"/>
                </a:lnTo>
                <a:lnTo>
                  <a:pt x="5913" y="1862"/>
                </a:lnTo>
                <a:lnTo>
                  <a:pt x="5914" y="1871"/>
                </a:lnTo>
                <a:lnTo>
                  <a:pt x="5915" y="1880"/>
                </a:lnTo>
                <a:lnTo>
                  <a:pt x="5915" y="1889"/>
                </a:lnTo>
                <a:lnTo>
                  <a:pt x="5914" y="1898"/>
                </a:lnTo>
                <a:lnTo>
                  <a:pt x="5912" y="1907"/>
                </a:lnTo>
                <a:lnTo>
                  <a:pt x="5909" y="1916"/>
                </a:lnTo>
                <a:lnTo>
                  <a:pt x="5905" y="1925"/>
                </a:lnTo>
                <a:lnTo>
                  <a:pt x="5901" y="1932"/>
                </a:lnTo>
                <a:lnTo>
                  <a:pt x="5895" y="1940"/>
                </a:lnTo>
                <a:lnTo>
                  <a:pt x="5890" y="1948"/>
                </a:lnTo>
                <a:lnTo>
                  <a:pt x="5869" y="1968"/>
                </a:lnTo>
                <a:lnTo>
                  <a:pt x="5844" y="1990"/>
                </a:lnTo>
                <a:lnTo>
                  <a:pt x="5809" y="2019"/>
                </a:lnTo>
                <a:lnTo>
                  <a:pt x="5766" y="2054"/>
                </a:lnTo>
                <a:lnTo>
                  <a:pt x="5740" y="2072"/>
                </a:lnTo>
                <a:lnTo>
                  <a:pt x="5712" y="2091"/>
                </a:lnTo>
                <a:lnTo>
                  <a:pt x="5682" y="2111"/>
                </a:lnTo>
                <a:lnTo>
                  <a:pt x="5650" y="2131"/>
                </a:lnTo>
                <a:lnTo>
                  <a:pt x="5616" y="2151"/>
                </a:lnTo>
                <a:lnTo>
                  <a:pt x="5580" y="2170"/>
                </a:lnTo>
                <a:lnTo>
                  <a:pt x="5541" y="2190"/>
                </a:lnTo>
                <a:lnTo>
                  <a:pt x="5500" y="2209"/>
                </a:lnTo>
                <a:lnTo>
                  <a:pt x="5457" y="2228"/>
                </a:lnTo>
                <a:lnTo>
                  <a:pt x="5413" y="2246"/>
                </a:lnTo>
                <a:lnTo>
                  <a:pt x="5365" y="2262"/>
                </a:lnTo>
                <a:lnTo>
                  <a:pt x="5316" y="2278"/>
                </a:lnTo>
                <a:lnTo>
                  <a:pt x="5264" y="2291"/>
                </a:lnTo>
                <a:lnTo>
                  <a:pt x="5212" y="2305"/>
                </a:lnTo>
                <a:lnTo>
                  <a:pt x="5156" y="2316"/>
                </a:lnTo>
                <a:lnTo>
                  <a:pt x="5099" y="2325"/>
                </a:lnTo>
                <a:lnTo>
                  <a:pt x="5040" y="2331"/>
                </a:lnTo>
                <a:lnTo>
                  <a:pt x="4980" y="2336"/>
                </a:lnTo>
                <a:lnTo>
                  <a:pt x="4918" y="2338"/>
                </a:lnTo>
                <a:lnTo>
                  <a:pt x="4885" y="2338"/>
                </a:lnTo>
                <a:lnTo>
                  <a:pt x="4853" y="2337"/>
                </a:lnTo>
                <a:lnTo>
                  <a:pt x="4820" y="2336"/>
                </a:lnTo>
                <a:lnTo>
                  <a:pt x="4786" y="2334"/>
                </a:lnTo>
                <a:lnTo>
                  <a:pt x="4753" y="2331"/>
                </a:lnTo>
                <a:lnTo>
                  <a:pt x="4718" y="2327"/>
                </a:lnTo>
                <a:lnTo>
                  <a:pt x="4718" y="2397"/>
                </a:lnTo>
                <a:lnTo>
                  <a:pt x="4717" y="2418"/>
                </a:lnTo>
                <a:lnTo>
                  <a:pt x="4714" y="2438"/>
                </a:lnTo>
                <a:lnTo>
                  <a:pt x="4709" y="2459"/>
                </a:lnTo>
                <a:lnTo>
                  <a:pt x="4703" y="2479"/>
                </a:lnTo>
                <a:lnTo>
                  <a:pt x="4694" y="2498"/>
                </a:lnTo>
                <a:lnTo>
                  <a:pt x="4682" y="2515"/>
                </a:lnTo>
                <a:lnTo>
                  <a:pt x="4670" y="2533"/>
                </a:lnTo>
                <a:lnTo>
                  <a:pt x="4656" y="2551"/>
                </a:lnTo>
                <a:lnTo>
                  <a:pt x="4640" y="2568"/>
                </a:lnTo>
                <a:lnTo>
                  <a:pt x="4623" y="2583"/>
                </a:lnTo>
                <a:lnTo>
                  <a:pt x="4604" y="2598"/>
                </a:lnTo>
                <a:lnTo>
                  <a:pt x="4585" y="2612"/>
                </a:lnTo>
                <a:lnTo>
                  <a:pt x="4564" y="2626"/>
                </a:lnTo>
                <a:lnTo>
                  <a:pt x="4541" y="2638"/>
                </a:lnTo>
                <a:lnTo>
                  <a:pt x="4517" y="2649"/>
                </a:lnTo>
                <a:lnTo>
                  <a:pt x="4493" y="2660"/>
                </a:lnTo>
                <a:lnTo>
                  <a:pt x="4517" y="2666"/>
                </a:lnTo>
                <a:lnTo>
                  <a:pt x="4543" y="2670"/>
                </a:lnTo>
                <a:lnTo>
                  <a:pt x="4569" y="2675"/>
                </a:lnTo>
                <a:lnTo>
                  <a:pt x="4597" y="2678"/>
                </a:lnTo>
                <a:lnTo>
                  <a:pt x="4624" y="2680"/>
                </a:lnTo>
                <a:lnTo>
                  <a:pt x="4653" y="2683"/>
                </a:lnTo>
                <a:lnTo>
                  <a:pt x="4685" y="2684"/>
                </a:lnTo>
                <a:lnTo>
                  <a:pt x="4716" y="2684"/>
                </a:lnTo>
                <a:lnTo>
                  <a:pt x="4776" y="2683"/>
                </a:lnTo>
                <a:lnTo>
                  <a:pt x="4835" y="2678"/>
                </a:lnTo>
                <a:lnTo>
                  <a:pt x="4892" y="2671"/>
                </a:lnTo>
                <a:lnTo>
                  <a:pt x="4948" y="2662"/>
                </a:lnTo>
                <a:lnTo>
                  <a:pt x="5001" y="2652"/>
                </a:lnTo>
                <a:lnTo>
                  <a:pt x="5053" y="2640"/>
                </a:lnTo>
                <a:lnTo>
                  <a:pt x="5104" y="2626"/>
                </a:lnTo>
                <a:lnTo>
                  <a:pt x="5152" y="2610"/>
                </a:lnTo>
                <a:lnTo>
                  <a:pt x="5199" y="2593"/>
                </a:lnTo>
                <a:lnTo>
                  <a:pt x="5244" y="2576"/>
                </a:lnTo>
                <a:lnTo>
                  <a:pt x="5287" y="2557"/>
                </a:lnTo>
                <a:lnTo>
                  <a:pt x="5329" y="2537"/>
                </a:lnTo>
                <a:lnTo>
                  <a:pt x="5368" y="2515"/>
                </a:lnTo>
                <a:lnTo>
                  <a:pt x="5406" y="2495"/>
                </a:lnTo>
                <a:lnTo>
                  <a:pt x="5442" y="2474"/>
                </a:lnTo>
                <a:lnTo>
                  <a:pt x="5476" y="2452"/>
                </a:lnTo>
                <a:lnTo>
                  <a:pt x="5507" y="2431"/>
                </a:lnTo>
                <a:lnTo>
                  <a:pt x="5539" y="2409"/>
                </a:lnTo>
                <a:lnTo>
                  <a:pt x="5566" y="2388"/>
                </a:lnTo>
                <a:lnTo>
                  <a:pt x="5592" y="2368"/>
                </a:lnTo>
                <a:lnTo>
                  <a:pt x="5617" y="2348"/>
                </a:lnTo>
                <a:lnTo>
                  <a:pt x="5639" y="2329"/>
                </a:lnTo>
                <a:lnTo>
                  <a:pt x="5678" y="2295"/>
                </a:lnTo>
                <a:lnTo>
                  <a:pt x="5708" y="2266"/>
                </a:lnTo>
                <a:lnTo>
                  <a:pt x="5729" y="2243"/>
                </a:lnTo>
                <a:lnTo>
                  <a:pt x="5747" y="2223"/>
                </a:lnTo>
                <a:lnTo>
                  <a:pt x="5754" y="2216"/>
                </a:lnTo>
                <a:lnTo>
                  <a:pt x="5762" y="2210"/>
                </a:lnTo>
                <a:lnTo>
                  <a:pt x="5769" y="2204"/>
                </a:lnTo>
                <a:lnTo>
                  <a:pt x="5777" y="2200"/>
                </a:lnTo>
                <a:lnTo>
                  <a:pt x="5785" y="2195"/>
                </a:lnTo>
                <a:lnTo>
                  <a:pt x="5794" y="2193"/>
                </a:lnTo>
                <a:lnTo>
                  <a:pt x="5803" y="2191"/>
                </a:lnTo>
                <a:lnTo>
                  <a:pt x="5812" y="2190"/>
                </a:lnTo>
                <a:lnTo>
                  <a:pt x="5821" y="2189"/>
                </a:lnTo>
                <a:lnTo>
                  <a:pt x="5830" y="2190"/>
                </a:lnTo>
                <a:lnTo>
                  <a:pt x="5840" y="2191"/>
                </a:lnTo>
                <a:lnTo>
                  <a:pt x="5848" y="2193"/>
                </a:lnTo>
                <a:lnTo>
                  <a:pt x="5856" y="2197"/>
                </a:lnTo>
                <a:lnTo>
                  <a:pt x="5865" y="2200"/>
                </a:lnTo>
                <a:lnTo>
                  <a:pt x="5873" y="2206"/>
                </a:lnTo>
                <a:lnTo>
                  <a:pt x="5881" y="2211"/>
                </a:lnTo>
                <a:lnTo>
                  <a:pt x="5889" y="2218"/>
                </a:lnTo>
                <a:lnTo>
                  <a:pt x="5894" y="2224"/>
                </a:lnTo>
                <a:lnTo>
                  <a:pt x="5900" y="2232"/>
                </a:lnTo>
                <a:lnTo>
                  <a:pt x="5904" y="2241"/>
                </a:lnTo>
                <a:lnTo>
                  <a:pt x="5909" y="2249"/>
                </a:lnTo>
                <a:lnTo>
                  <a:pt x="5912" y="2258"/>
                </a:lnTo>
                <a:lnTo>
                  <a:pt x="5913" y="2267"/>
                </a:lnTo>
                <a:lnTo>
                  <a:pt x="5914" y="2276"/>
                </a:lnTo>
                <a:lnTo>
                  <a:pt x="5915" y="2285"/>
                </a:lnTo>
                <a:lnTo>
                  <a:pt x="5914" y="2294"/>
                </a:lnTo>
                <a:lnTo>
                  <a:pt x="5913" y="2302"/>
                </a:lnTo>
                <a:lnTo>
                  <a:pt x="5911" y="2311"/>
                </a:lnTo>
                <a:lnTo>
                  <a:pt x="5908" y="2320"/>
                </a:lnTo>
                <a:lnTo>
                  <a:pt x="5904" y="2329"/>
                </a:lnTo>
                <a:lnTo>
                  <a:pt x="5899" y="2337"/>
                </a:lnTo>
                <a:lnTo>
                  <a:pt x="5893" y="2345"/>
                </a:lnTo>
                <a:lnTo>
                  <a:pt x="5873" y="2368"/>
                </a:lnTo>
                <a:lnTo>
                  <a:pt x="5847" y="2394"/>
                </a:lnTo>
                <a:lnTo>
                  <a:pt x="5813" y="2427"/>
                </a:lnTo>
                <a:lnTo>
                  <a:pt x="5769" y="2467"/>
                </a:lnTo>
                <a:lnTo>
                  <a:pt x="5744" y="2489"/>
                </a:lnTo>
                <a:lnTo>
                  <a:pt x="5716" y="2511"/>
                </a:lnTo>
                <a:lnTo>
                  <a:pt x="5686" y="2534"/>
                </a:lnTo>
                <a:lnTo>
                  <a:pt x="5653" y="2559"/>
                </a:lnTo>
                <a:lnTo>
                  <a:pt x="5619" y="2583"/>
                </a:lnTo>
                <a:lnTo>
                  <a:pt x="5582" y="2608"/>
                </a:lnTo>
                <a:lnTo>
                  <a:pt x="5544" y="2632"/>
                </a:lnTo>
                <a:lnTo>
                  <a:pt x="5503" y="2657"/>
                </a:lnTo>
                <a:lnTo>
                  <a:pt x="5459" y="2680"/>
                </a:lnTo>
                <a:lnTo>
                  <a:pt x="5415" y="2704"/>
                </a:lnTo>
                <a:lnTo>
                  <a:pt x="5367" y="2727"/>
                </a:lnTo>
                <a:lnTo>
                  <a:pt x="5318" y="2748"/>
                </a:lnTo>
                <a:lnTo>
                  <a:pt x="5267" y="2769"/>
                </a:lnTo>
                <a:lnTo>
                  <a:pt x="5213" y="2788"/>
                </a:lnTo>
                <a:lnTo>
                  <a:pt x="5157" y="2806"/>
                </a:lnTo>
                <a:lnTo>
                  <a:pt x="5100" y="2823"/>
                </a:lnTo>
                <a:lnTo>
                  <a:pt x="5041" y="2836"/>
                </a:lnTo>
                <a:lnTo>
                  <a:pt x="4980" y="2849"/>
                </a:lnTo>
                <a:lnTo>
                  <a:pt x="4917" y="2859"/>
                </a:lnTo>
                <a:lnTo>
                  <a:pt x="4884" y="2863"/>
                </a:lnTo>
                <a:lnTo>
                  <a:pt x="4852" y="2866"/>
                </a:lnTo>
                <a:lnTo>
                  <a:pt x="4818" y="2869"/>
                </a:lnTo>
                <a:lnTo>
                  <a:pt x="4785" y="2871"/>
                </a:lnTo>
                <a:lnTo>
                  <a:pt x="4750" y="2872"/>
                </a:lnTo>
                <a:lnTo>
                  <a:pt x="4716" y="2873"/>
                </a:lnTo>
                <a:lnTo>
                  <a:pt x="4666" y="2873"/>
                </a:lnTo>
                <a:lnTo>
                  <a:pt x="4618" y="2871"/>
                </a:lnTo>
                <a:lnTo>
                  <a:pt x="4572" y="2866"/>
                </a:lnTo>
                <a:lnTo>
                  <a:pt x="4529" y="2862"/>
                </a:lnTo>
                <a:lnTo>
                  <a:pt x="4487" y="2855"/>
                </a:lnTo>
                <a:lnTo>
                  <a:pt x="4447" y="2846"/>
                </a:lnTo>
                <a:lnTo>
                  <a:pt x="4410" y="2836"/>
                </a:lnTo>
                <a:lnTo>
                  <a:pt x="4374" y="2825"/>
                </a:lnTo>
                <a:lnTo>
                  <a:pt x="4339" y="2813"/>
                </a:lnTo>
                <a:lnTo>
                  <a:pt x="4306" y="2800"/>
                </a:lnTo>
                <a:lnTo>
                  <a:pt x="4273" y="2784"/>
                </a:lnTo>
                <a:lnTo>
                  <a:pt x="4242" y="2767"/>
                </a:lnTo>
                <a:lnTo>
                  <a:pt x="4212" y="2749"/>
                </a:lnTo>
                <a:lnTo>
                  <a:pt x="4182" y="2729"/>
                </a:lnTo>
                <a:lnTo>
                  <a:pt x="4153" y="2709"/>
                </a:lnTo>
                <a:lnTo>
                  <a:pt x="4124" y="2687"/>
                </a:lnTo>
                <a:lnTo>
                  <a:pt x="4089" y="2679"/>
                </a:lnTo>
                <a:lnTo>
                  <a:pt x="4057" y="2669"/>
                </a:lnTo>
                <a:lnTo>
                  <a:pt x="4026" y="2658"/>
                </a:lnTo>
                <a:lnTo>
                  <a:pt x="3996" y="2645"/>
                </a:lnTo>
                <a:lnTo>
                  <a:pt x="3968" y="2630"/>
                </a:lnTo>
                <a:lnTo>
                  <a:pt x="3942" y="2615"/>
                </a:lnTo>
                <a:lnTo>
                  <a:pt x="3918" y="2597"/>
                </a:lnTo>
                <a:lnTo>
                  <a:pt x="3895" y="2579"/>
                </a:lnTo>
                <a:lnTo>
                  <a:pt x="3875" y="2559"/>
                </a:lnTo>
                <a:lnTo>
                  <a:pt x="3858" y="2539"/>
                </a:lnTo>
                <a:lnTo>
                  <a:pt x="3843" y="2518"/>
                </a:lnTo>
                <a:lnTo>
                  <a:pt x="3836" y="2506"/>
                </a:lnTo>
                <a:lnTo>
                  <a:pt x="3830" y="2494"/>
                </a:lnTo>
                <a:lnTo>
                  <a:pt x="3824" y="2483"/>
                </a:lnTo>
                <a:lnTo>
                  <a:pt x="3820" y="2472"/>
                </a:lnTo>
                <a:lnTo>
                  <a:pt x="3815" y="2460"/>
                </a:lnTo>
                <a:lnTo>
                  <a:pt x="3812" y="2447"/>
                </a:lnTo>
                <a:lnTo>
                  <a:pt x="3810" y="2435"/>
                </a:lnTo>
                <a:lnTo>
                  <a:pt x="3807" y="2423"/>
                </a:lnTo>
                <a:lnTo>
                  <a:pt x="3806" y="2411"/>
                </a:lnTo>
                <a:lnTo>
                  <a:pt x="3806" y="2397"/>
                </a:lnTo>
                <a:lnTo>
                  <a:pt x="3742" y="2337"/>
                </a:lnTo>
                <a:lnTo>
                  <a:pt x="3671" y="2275"/>
                </a:lnTo>
                <a:lnTo>
                  <a:pt x="3633" y="2243"/>
                </a:lnTo>
                <a:lnTo>
                  <a:pt x="3594" y="2210"/>
                </a:lnTo>
                <a:lnTo>
                  <a:pt x="3553" y="2177"/>
                </a:lnTo>
                <a:lnTo>
                  <a:pt x="3510" y="2143"/>
                </a:lnTo>
                <a:close/>
                <a:moveTo>
                  <a:pt x="1226" y="3231"/>
                </a:moveTo>
                <a:lnTo>
                  <a:pt x="1226" y="3231"/>
                </a:lnTo>
                <a:lnTo>
                  <a:pt x="1232" y="3216"/>
                </a:lnTo>
                <a:lnTo>
                  <a:pt x="1239" y="3201"/>
                </a:lnTo>
                <a:lnTo>
                  <a:pt x="1245" y="3184"/>
                </a:lnTo>
                <a:lnTo>
                  <a:pt x="1250" y="3167"/>
                </a:lnTo>
                <a:lnTo>
                  <a:pt x="1253" y="3151"/>
                </a:lnTo>
                <a:lnTo>
                  <a:pt x="1256" y="3134"/>
                </a:lnTo>
                <a:lnTo>
                  <a:pt x="1258" y="3116"/>
                </a:lnTo>
                <a:lnTo>
                  <a:pt x="1258" y="3098"/>
                </a:lnTo>
                <a:lnTo>
                  <a:pt x="1258" y="3084"/>
                </a:lnTo>
                <a:lnTo>
                  <a:pt x="1257" y="3069"/>
                </a:lnTo>
                <a:lnTo>
                  <a:pt x="1255" y="3055"/>
                </a:lnTo>
                <a:lnTo>
                  <a:pt x="1252" y="3041"/>
                </a:lnTo>
                <a:lnTo>
                  <a:pt x="1249" y="3027"/>
                </a:lnTo>
                <a:lnTo>
                  <a:pt x="1246" y="3014"/>
                </a:lnTo>
                <a:lnTo>
                  <a:pt x="1241" y="3000"/>
                </a:lnTo>
                <a:lnTo>
                  <a:pt x="1236" y="2988"/>
                </a:lnTo>
                <a:lnTo>
                  <a:pt x="1230" y="2975"/>
                </a:lnTo>
                <a:lnTo>
                  <a:pt x="1224" y="2962"/>
                </a:lnTo>
                <a:lnTo>
                  <a:pt x="1210" y="2939"/>
                </a:lnTo>
                <a:lnTo>
                  <a:pt x="1193" y="2918"/>
                </a:lnTo>
                <a:lnTo>
                  <a:pt x="1175" y="2898"/>
                </a:lnTo>
                <a:lnTo>
                  <a:pt x="1154" y="2879"/>
                </a:lnTo>
                <a:lnTo>
                  <a:pt x="1133" y="2862"/>
                </a:lnTo>
                <a:lnTo>
                  <a:pt x="1110" y="2849"/>
                </a:lnTo>
                <a:lnTo>
                  <a:pt x="1097" y="2842"/>
                </a:lnTo>
                <a:lnTo>
                  <a:pt x="1085" y="2836"/>
                </a:lnTo>
                <a:lnTo>
                  <a:pt x="1072" y="2831"/>
                </a:lnTo>
                <a:lnTo>
                  <a:pt x="1058" y="2826"/>
                </a:lnTo>
                <a:lnTo>
                  <a:pt x="1045" y="2823"/>
                </a:lnTo>
                <a:lnTo>
                  <a:pt x="1032" y="2820"/>
                </a:lnTo>
                <a:lnTo>
                  <a:pt x="1017" y="2817"/>
                </a:lnTo>
                <a:lnTo>
                  <a:pt x="1003" y="2815"/>
                </a:lnTo>
                <a:lnTo>
                  <a:pt x="988" y="2814"/>
                </a:lnTo>
                <a:lnTo>
                  <a:pt x="974" y="2814"/>
                </a:lnTo>
                <a:lnTo>
                  <a:pt x="959" y="2814"/>
                </a:lnTo>
                <a:lnTo>
                  <a:pt x="945" y="2815"/>
                </a:lnTo>
                <a:lnTo>
                  <a:pt x="930" y="2817"/>
                </a:lnTo>
                <a:lnTo>
                  <a:pt x="917" y="2820"/>
                </a:lnTo>
                <a:lnTo>
                  <a:pt x="902" y="2823"/>
                </a:lnTo>
                <a:lnTo>
                  <a:pt x="889" y="2826"/>
                </a:lnTo>
                <a:lnTo>
                  <a:pt x="877" y="2831"/>
                </a:lnTo>
                <a:lnTo>
                  <a:pt x="863" y="2836"/>
                </a:lnTo>
                <a:lnTo>
                  <a:pt x="851" y="2842"/>
                </a:lnTo>
                <a:lnTo>
                  <a:pt x="839" y="2849"/>
                </a:lnTo>
                <a:lnTo>
                  <a:pt x="815" y="2862"/>
                </a:lnTo>
                <a:lnTo>
                  <a:pt x="793" y="2879"/>
                </a:lnTo>
                <a:lnTo>
                  <a:pt x="773" y="2898"/>
                </a:lnTo>
                <a:lnTo>
                  <a:pt x="754" y="2918"/>
                </a:lnTo>
                <a:lnTo>
                  <a:pt x="738" y="2939"/>
                </a:lnTo>
                <a:lnTo>
                  <a:pt x="724" y="2962"/>
                </a:lnTo>
                <a:lnTo>
                  <a:pt x="717" y="2975"/>
                </a:lnTo>
                <a:lnTo>
                  <a:pt x="712" y="2988"/>
                </a:lnTo>
                <a:lnTo>
                  <a:pt x="707" y="3000"/>
                </a:lnTo>
                <a:lnTo>
                  <a:pt x="703" y="3014"/>
                </a:lnTo>
                <a:lnTo>
                  <a:pt x="698" y="3027"/>
                </a:lnTo>
                <a:lnTo>
                  <a:pt x="695" y="3041"/>
                </a:lnTo>
                <a:lnTo>
                  <a:pt x="693" y="3055"/>
                </a:lnTo>
                <a:lnTo>
                  <a:pt x="691" y="3069"/>
                </a:lnTo>
                <a:lnTo>
                  <a:pt x="689" y="3084"/>
                </a:lnTo>
                <a:lnTo>
                  <a:pt x="689" y="3098"/>
                </a:lnTo>
                <a:lnTo>
                  <a:pt x="691" y="3123"/>
                </a:lnTo>
                <a:lnTo>
                  <a:pt x="682" y="3124"/>
                </a:lnTo>
                <a:lnTo>
                  <a:pt x="684" y="3153"/>
                </a:lnTo>
                <a:lnTo>
                  <a:pt x="687" y="3181"/>
                </a:lnTo>
                <a:lnTo>
                  <a:pt x="692" y="3209"/>
                </a:lnTo>
                <a:lnTo>
                  <a:pt x="698" y="3235"/>
                </a:lnTo>
                <a:lnTo>
                  <a:pt x="706" y="3261"/>
                </a:lnTo>
                <a:lnTo>
                  <a:pt x="715" y="3287"/>
                </a:lnTo>
                <a:lnTo>
                  <a:pt x="726" y="3311"/>
                </a:lnTo>
                <a:lnTo>
                  <a:pt x="738" y="3335"/>
                </a:lnTo>
                <a:lnTo>
                  <a:pt x="753" y="3357"/>
                </a:lnTo>
                <a:lnTo>
                  <a:pt x="769" y="3379"/>
                </a:lnTo>
                <a:lnTo>
                  <a:pt x="785" y="3399"/>
                </a:lnTo>
                <a:lnTo>
                  <a:pt x="804" y="3419"/>
                </a:lnTo>
                <a:lnTo>
                  <a:pt x="823" y="3437"/>
                </a:lnTo>
                <a:lnTo>
                  <a:pt x="845" y="3454"/>
                </a:lnTo>
                <a:lnTo>
                  <a:pt x="868" y="3468"/>
                </a:lnTo>
                <a:lnTo>
                  <a:pt x="892" y="3483"/>
                </a:lnTo>
                <a:lnTo>
                  <a:pt x="918" y="3495"/>
                </a:lnTo>
                <a:lnTo>
                  <a:pt x="938" y="3503"/>
                </a:lnTo>
                <a:lnTo>
                  <a:pt x="959" y="3510"/>
                </a:lnTo>
                <a:lnTo>
                  <a:pt x="980" y="3515"/>
                </a:lnTo>
                <a:lnTo>
                  <a:pt x="1002" y="3520"/>
                </a:lnTo>
                <a:lnTo>
                  <a:pt x="1023" y="3523"/>
                </a:lnTo>
                <a:lnTo>
                  <a:pt x="1044" y="3525"/>
                </a:lnTo>
                <a:lnTo>
                  <a:pt x="1066" y="3525"/>
                </a:lnTo>
                <a:lnTo>
                  <a:pt x="1087" y="3525"/>
                </a:lnTo>
                <a:lnTo>
                  <a:pt x="1111" y="3523"/>
                </a:lnTo>
                <a:lnTo>
                  <a:pt x="1132" y="3520"/>
                </a:lnTo>
                <a:lnTo>
                  <a:pt x="1154" y="3515"/>
                </a:lnTo>
                <a:lnTo>
                  <a:pt x="1175" y="3510"/>
                </a:lnTo>
                <a:lnTo>
                  <a:pt x="1197" y="3503"/>
                </a:lnTo>
                <a:lnTo>
                  <a:pt x="1218" y="3494"/>
                </a:lnTo>
                <a:lnTo>
                  <a:pt x="1238" y="3485"/>
                </a:lnTo>
                <a:lnTo>
                  <a:pt x="1258" y="3474"/>
                </a:lnTo>
                <a:lnTo>
                  <a:pt x="1272" y="3465"/>
                </a:lnTo>
                <a:lnTo>
                  <a:pt x="1286" y="3456"/>
                </a:lnTo>
                <a:lnTo>
                  <a:pt x="1300" y="3446"/>
                </a:lnTo>
                <a:lnTo>
                  <a:pt x="1313" y="3435"/>
                </a:lnTo>
                <a:lnTo>
                  <a:pt x="1325" y="3425"/>
                </a:lnTo>
                <a:lnTo>
                  <a:pt x="1337" y="3414"/>
                </a:lnTo>
                <a:lnTo>
                  <a:pt x="1359" y="3389"/>
                </a:lnTo>
                <a:lnTo>
                  <a:pt x="1378" y="3365"/>
                </a:lnTo>
                <a:lnTo>
                  <a:pt x="1396" y="3338"/>
                </a:lnTo>
                <a:lnTo>
                  <a:pt x="1412" y="3310"/>
                </a:lnTo>
                <a:lnTo>
                  <a:pt x="1426" y="3281"/>
                </a:lnTo>
                <a:lnTo>
                  <a:pt x="1439" y="3251"/>
                </a:lnTo>
                <a:lnTo>
                  <a:pt x="1449" y="3221"/>
                </a:lnTo>
                <a:lnTo>
                  <a:pt x="1456" y="3189"/>
                </a:lnTo>
                <a:lnTo>
                  <a:pt x="1463" y="3157"/>
                </a:lnTo>
                <a:lnTo>
                  <a:pt x="1469" y="3125"/>
                </a:lnTo>
                <a:lnTo>
                  <a:pt x="1472" y="3092"/>
                </a:lnTo>
                <a:lnTo>
                  <a:pt x="1474" y="3059"/>
                </a:lnTo>
                <a:lnTo>
                  <a:pt x="1474" y="3026"/>
                </a:lnTo>
                <a:lnTo>
                  <a:pt x="1473" y="2680"/>
                </a:lnTo>
                <a:lnTo>
                  <a:pt x="1505" y="2674"/>
                </a:lnTo>
                <a:lnTo>
                  <a:pt x="1539" y="2667"/>
                </a:lnTo>
                <a:lnTo>
                  <a:pt x="1571" y="2658"/>
                </a:lnTo>
                <a:lnTo>
                  <a:pt x="1604" y="2648"/>
                </a:lnTo>
                <a:lnTo>
                  <a:pt x="1635" y="2636"/>
                </a:lnTo>
                <a:lnTo>
                  <a:pt x="1665" y="2622"/>
                </a:lnTo>
                <a:lnTo>
                  <a:pt x="1695" y="2607"/>
                </a:lnTo>
                <a:lnTo>
                  <a:pt x="1724" y="2590"/>
                </a:lnTo>
                <a:lnTo>
                  <a:pt x="1743" y="2578"/>
                </a:lnTo>
                <a:lnTo>
                  <a:pt x="1761" y="2566"/>
                </a:lnTo>
                <a:lnTo>
                  <a:pt x="1779" y="2552"/>
                </a:lnTo>
                <a:lnTo>
                  <a:pt x="1794" y="2538"/>
                </a:lnTo>
                <a:lnTo>
                  <a:pt x="1811" y="2523"/>
                </a:lnTo>
                <a:lnTo>
                  <a:pt x="1825" y="2508"/>
                </a:lnTo>
                <a:lnTo>
                  <a:pt x="1841" y="2492"/>
                </a:lnTo>
                <a:lnTo>
                  <a:pt x="1854" y="2476"/>
                </a:lnTo>
                <a:lnTo>
                  <a:pt x="1868" y="2459"/>
                </a:lnTo>
                <a:lnTo>
                  <a:pt x="1880" y="2442"/>
                </a:lnTo>
                <a:lnTo>
                  <a:pt x="1891" y="2423"/>
                </a:lnTo>
                <a:lnTo>
                  <a:pt x="1902" y="2405"/>
                </a:lnTo>
                <a:lnTo>
                  <a:pt x="1912" y="2385"/>
                </a:lnTo>
                <a:lnTo>
                  <a:pt x="1922" y="2366"/>
                </a:lnTo>
                <a:lnTo>
                  <a:pt x="1930" y="2345"/>
                </a:lnTo>
                <a:lnTo>
                  <a:pt x="1938" y="2325"/>
                </a:lnTo>
                <a:lnTo>
                  <a:pt x="1949" y="2291"/>
                </a:lnTo>
                <a:lnTo>
                  <a:pt x="1957" y="2258"/>
                </a:lnTo>
                <a:lnTo>
                  <a:pt x="1964" y="2223"/>
                </a:lnTo>
                <a:lnTo>
                  <a:pt x="1968" y="2189"/>
                </a:lnTo>
                <a:lnTo>
                  <a:pt x="1970" y="2154"/>
                </a:lnTo>
                <a:lnTo>
                  <a:pt x="1971" y="2120"/>
                </a:lnTo>
                <a:lnTo>
                  <a:pt x="1971" y="2085"/>
                </a:lnTo>
                <a:lnTo>
                  <a:pt x="1969" y="2051"/>
                </a:lnTo>
                <a:lnTo>
                  <a:pt x="1967" y="2027"/>
                </a:lnTo>
                <a:lnTo>
                  <a:pt x="1964" y="2004"/>
                </a:lnTo>
                <a:lnTo>
                  <a:pt x="1959" y="1981"/>
                </a:lnTo>
                <a:lnTo>
                  <a:pt x="1954" y="1959"/>
                </a:lnTo>
                <a:lnTo>
                  <a:pt x="1947" y="1936"/>
                </a:lnTo>
                <a:lnTo>
                  <a:pt x="1939" y="1915"/>
                </a:lnTo>
                <a:lnTo>
                  <a:pt x="1930" y="1892"/>
                </a:lnTo>
                <a:lnTo>
                  <a:pt x="1921" y="1871"/>
                </a:lnTo>
                <a:lnTo>
                  <a:pt x="1910" y="1850"/>
                </a:lnTo>
                <a:lnTo>
                  <a:pt x="1899" y="1830"/>
                </a:lnTo>
                <a:lnTo>
                  <a:pt x="1887" y="1810"/>
                </a:lnTo>
                <a:lnTo>
                  <a:pt x="1873" y="1791"/>
                </a:lnTo>
                <a:lnTo>
                  <a:pt x="1859" y="1772"/>
                </a:lnTo>
                <a:lnTo>
                  <a:pt x="1844" y="1754"/>
                </a:lnTo>
                <a:lnTo>
                  <a:pt x="1829" y="1737"/>
                </a:lnTo>
                <a:lnTo>
                  <a:pt x="1812" y="1721"/>
                </a:lnTo>
                <a:lnTo>
                  <a:pt x="1793" y="1704"/>
                </a:lnTo>
                <a:lnTo>
                  <a:pt x="1774" y="1688"/>
                </a:lnTo>
                <a:lnTo>
                  <a:pt x="1755" y="1674"/>
                </a:lnTo>
                <a:lnTo>
                  <a:pt x="1734" y="1661"/>
                </a:lnTo>
                <a:lnTo>
                  <a:pt x="1714" y="1647"/>
                </a:lnTo>
                <a:lnTo>
                  <a:pt x="1692" y="1636"/>
                </a:lnTo>
                <a:lnTo>
                  <a:pt x="1669" y="1626"/>
                </a:lnTo>
                <a:lnTo>
                  <a:pt x="1647" y="1617"/>
                </a:lnTo>
                <a:lnTo>
                  <a:pt x="1625" y="1609"/>
                </a:lnTo>
                <a:lnTo>
                  <a:pt x="1604" y="1603"/>
                </a:lnTo>
                <a:lnTo>
                  <a:pt x="1581" y="1597"/>
                </a:lnTo>
                <a:lnTo>
                  <a:pt x="1559" y="1593"/>
                </a:lnTo>
                <a:lnTo>
                  <a:pt x="1536" y="1590"/>
                </a:lnTo>
                <a:lnTo>
                  <a:pt x="1513" y="1588"/>
                </a:lnTo>
                <a:lnTo>
                  <a:pt x="1490" y="1587"/>
                </a:lnTo>
                <a:lnTo>
                  <a:pt x="1468" y="1587"/>
                </a:lnTo>
                <a:lnTo>
                  <a:pt x="1465" y="1158"/>
                </a:lnTo>
                <a:lnTo>
                  <a:pt x="1498" y="1123"/>
                </a:lnTo>
                <a:lnTo>
                  <a:pt x="1530" y="1089"/>
                </a:lnTo>
                <a:lnTo>
                  <a:pt x="1562" y="1053"/>
                </a:lnTo>
                <a:lnTo>
                  <a:pt x="1592" y="1016"/>
                </a:lnTo>
                <a:lnTo>
                  <a:pt x="1622" y="978"/>
                </a:lnTo>
                <a:lnTo>
                  <a:pt x="1651" y="941"/>
                </a:lnTo>
                <a:lnTo>
                  <a:pt x="1679" y="901"/>
                </a:lnTo>
                <a:lnTo>
                  <a:pt x="1705" y="862"/>
                </a:lnTo>
                <a:lnTo>
                  <a:pt x="1728" y="821"/>
                </a:lnTo>
                <a:lnTo>
                  <a:pt x="1751" y="780"/>
                </a:lnTo>
                <a:lnTo>
                  <a:pt x="1771" y="738"/>
                </a:lnTo>
                <a:lnTo>
                  <a:pt x="1780" y="715"/>
                </a:lnTo>
                <a:lnTo>
                  <a:pt x="1789" y="693"/>
                </a:lnTo>
                <a:lnTo>
                  <a:pt x="1796" y="672"/>
                </a:lnTo>
                <a:lnTo>
                  <a:pt x="1803" y="648"/>
                </a:lnTo>
                <a:lnTo>
                  <a:pt x="1810" y="626"/>
                </a:lnTo>
                <a:lnTo>
                  <a:pt x="1815" y="603"/>
                </a:lnTo>
                <a:lnTo>
                  <a:pt x="1821" y="579"/>
                </a:lnTo>
                <a:lnTo>
                  <a:pt x="1825" y="556"/>
                </a:lnTo>
                <a:lnTo>
                  <a:pt x="1829" y="533"/>
                </a:lnTo>
                <a:lnTo>
                  <a:pt x="1831" y="508"/>
                </a:lnTo>
                <a:lnTo>
                  <a:pt x="1834" y="463"/>
                </a:lnTo>
                <a:lnTo>
                  <a:pt x="1835" y="418"/>
                </a:lnTo>
                <a:lnTo>
                  <a:pt x="1834" y="372"/>
                </a:lnTo>
                <a:lnTo>
                  <a:pt x="1833" y="349"/>
                </a:lnTo>
                <a:lnTo>
                  <a:pt x="1831" y="325"/>
                </a:lnTo>
                <a:lnTo>
                  <a:pt x="1829" y="302"/>
                </a:lnTo>
                <a:lnTo>
                  <a:pt x="1824" y="280"/>
                </a:lnTo>
                <a:lnTo>
                  <a:pt x="1820" y="257"/>
                </a:lnTo>
                <a:lnTo>
                  <a:pt x="1815" y="235"/>
                </a:lnTo>
                <a:lnTo>
                  <a:pt x="1809" y="213"/>
                </a:lnTo>
                <a:lnTo>
                  <a:pt x="1802" y="192"/>
                </a:lnTo>
                <a:lnTo>
                  <a:pt x="1793" y="170"/>
                </a:lnTo>
                <a:lnTo>
                  <a:pt x="1784" y="149"/>
                </a:lnTo>
                <a:lnTo>
                  <a:pt x="1770" y="122"/>
                </a:lnTo>
                <a:lnTo>
                  <a:pt x="1762" y="109"/>
                </a:lnTo>
                <a:lnTo>
                  <a:pt x="1753" y="97"/>
                </a:lnTo>
                <a:lnTo>
                  <a:pt x="1743" y="85"/>
                </a:lnTo>
                <a:lnTo>
                  <a:pt x="1733" y="73"/>
                </a:lnTo>
                <a:lnTo>
                  <a:pt x="1723" y="62"/>
                </a:lnTo>
                <a:lnTo>
                  <a:pt x="1712" y="51"/>
                </a:lnTo>
                <a:lnTo>
                  <a:pt x="1700" y="42"/>
                </a:lnTo>
                <a:lnTo>
                  <a:pt x="1688" y="33"/>
                </a:lnTo>
                <a:lnTo>
                  <a:pt x="1675" y="25"/>
                </a:lnTo>
                <a:lnTo>
                  <a:pt x="1661" y="18"/>
                </a:lnTo>
                <a:lnTo>
                  <a:pt x="1648" y="12"/>
                </a:lnTo>
                <a:lnTo>
                  <a:pt x="1634" y="7"/>
                </a:lnTo>
                <a:lnTo>
                  <a:pt x="1618" y="3"/>
                </a:lnTo>
                <a:lnTo>
                  <a:pt x="1602" y="1"/>
                </a:lnTo>
                <a:lnTo>
                  <a:pt x="1587" y="0"/>
                </a:lnTo>
                <a:lnTo>
                  <a:pt x="1571" y="0"/>
                </a:lnTo>
                <a:lnTo>
                  <a:pt x="1556" y="1"/>
                </a:lnTo>
                <a:lnTo>
                  <a:pt x="1541" y="3"/>
                </a:lnTo>
                <a:lnTo>
                  <a:pt x="1527" y="7"/>
                </a:lnTo>
                <a:lnTo>
                  <a:pt x="1512" y="11"/>
                </a:lnTo>
                <a:lnTo>
                  <a:pt x="1499" y="17"/>
                </a:lnTo>
                <a:lnTo>
                  <a:pt x="1485" y="22"/>
                </a:lnTo>
                <a:lnTo>
                  <a:pt x="1473" y="30"/>
                </a:lnTo>
                <a:lnTo>
                  <a:pt x="1461" y="38"/>
                </a:lnTo>
                <a:lnTo>
                  <a:pt x="1449" y="47"/>
                </a:lnTo>
                <a:lnTo>
                  <a:pt x="1437" y="57"/>
                </a:lnTo>
                <a:lnTo>
                  <a:pt x="1426" y="67"/>
                </a:lnTo>
                <a:lnTo>
                  <a:pt x="1415" y="78"/>
                </a:lnTo>
                <a:lnTo>
                  <a:pt x="1395" y="101"/>
                </a:lnTo>
                <a:lnTo>
                  <a:pt x="1376" y="126"/>
                </a:lnTo>
                <a:lnTo>
                  <a:pt x="1358" y="153"/>
                </a:lnTo>
                <a:lnTo>
                  <a:pt x="1343" y="180"/>
                </a:lnTo>
                <a:lnTo>
                  <a:pt x="1328" y="208"/>
                </a:lnTo>
                <a:lnTo>
                  <a:pt x="1316" y="237"/>
                </a:lnTo>
                <a:lnTo>
                  <a:pt x="1305" y="265"/>
                </a:lnTo>
                <a:lnTo>
                  <a:pt x="1296" y="293"/>
                </a:lnTo>
                <a:lnTo>
                  <a:pt x="1287" y="320"/>
                </a:lnTo>
                <a:lnTo>
                  <a:pt x="1278" y="355"/>
                </a:lnTo>
                <a:lnTo>
                  <a:pt x="1271" y="391"/>
                </a:lnTo>
                <a:lnTo>
                  <a:pt x="1267" y="428"/>
                </a:lnTo>
                <a:lnTo>
                  <a:pt x="1264" y="465"/>
                </a:lnTo>
                <a:lnTo>
                  <a:pt x="1261" y="501"/>
                </a:lnTo>
                <a:lnTo>
                  <a:pt x="1260" y="539"/>
                </a:lnTo>
                <a:lnTo>
                  <a:pt x="1260" y="613"/>
                </a:lnTo>
                <a:lnTo>
                  <a:pt x="1261" y="723"/>
                </a:lnTo>
                <a:lnTo>
                  <a:pt x="1264" y="1075"/>
                </a:lnTo>
                <a:lnTo>
                  <a:pt x="1200" y="1137"/>
                </a:lnTo>
                <a:lnTo>
                  <a:pt x="1138" y="1198"/>
                </a:lnTo>
                <a:lnTo>
                  <a:pt x="1024" y="1308"/>
                </a:lnTo>
                <a:lnTo>
                  <a:pt x="967" y="1364"/>
                </a:lnTo>
                <a:lnTo>
                  <a:pt x="912" y="1422"/>
                </a:lnTo>
                <a:lnTo>
                  <a:pt x="859" y="1481"/>
                </a:lnTo>
                <a:lnTo>
                  <a:pt x="833" y="1511"/>
                </a:lnTo>
                <a:lnTo>
                  <a:pt x="808" y="1541"/>
                </a:lnTo>
                <a:lnTo>
                  <a:pt x="783" y="1572"/>
                </a:lnTo>
                <a:lnTo>
                  <a:pt x="759" y="1604"/>
                </a:lnTo>
                <a:lnTo>
                  <a:pt x="735" y="1636"/>
                </a:lnTo>
                <a:lnTo>
                  <a:pt x="713" y="1668"/>
                </a:lnTo>
                <a:lnTo>
                  <a:pt x="701" y="1687"/>
                </a:lnTo>
                <a:lnTo>
                  <a:pt x="689" y="1706"/>
                </a:lnTo>
                <a:lnTo>
                  <a:pt x="678" y="1726"/>
                </a:lnTo>
                <a:lnTo>
                  <a:pt x="667" y="1746"/>
                </a:lnTo>
                <a:lnTo>
                  <a:pt x="657" y="1767"/>
                </a:lnTo>
                <a:lnTo>
                  <a:pt x="648" y="1788"/>
                </a:lnTo>
                <a:lnTo>
                  <a:pt x="639" y="1809"/>
                </a:lnTo>
                <a:lnTo>
                  <a:pt x="631" y="1830"/>
                </a:lnTo>
                <a:lnTo>
                  <a:pt x="624" y="1856"/>
                </a:lnTo>
                <a:lnTo>
                  <a:pt x="616" y="1880"/>
                </a:lnTo>
                <a:lnTo>
                  <a:pt x="610" y="1906"/>
                </a:lnTo>
                <a:lnTo>
                  <a:pt x="605" y="1931"/>
                </a:lnTo>
                <a:lnTo>
                  <a:pt x="601" y="1957"/>
                </a:lnTo>
                <a:lnTo>
                  <a:pt x="598" y="1983"/>
                </a:lnTo>
                <a:lnTo>
                  <a:pt x="596" y="2009"/>
                </a:lnTo>
                <a:lnTo>
                  <a:pt x="595" y="2035"/>
                </a:lnTo>
                <a:lnTo>
                  <a:pt x="596" y="2061"/>
                </a:lnTo>
                <a:lnTo>
                  <a:pt x="597" y="2086"/>
                </a:lnTo>
                <a:lnTo>
                  <a:pt x="599" y="2112"/>
                </a:lnTo>
                <a:lnTo>
                  <a:pt x="602" y="2138"/>
                </a:lnTo>
                <a:lnTo>
                  <a:pt x="608" y="2163"/>
                </a:lnTo>
                <a:lnTo>
                  <a:pt x="614" y="2189"/>
                </a:lnTo>
                <a:lnTo>
                  <a:pt x="620" y="2214"/>
                </a:lnTo>
                <a:lnTo>
                  <a:pt x="629" y="2239"/>
                </a:lnTo>
                <a:lnTo>
                  <a:pt x="638" y="2263"/>
                </a:lnTo>
                <a:lnTo>
                  <a:pt x="648" y="2288"/>
                </a:lnTo>
                <a:lnTo>
                  <a:pt x="659" y="2311"/>
                </a:lnTo>
                <a:lnTo>
                  <a:pt x="672" y="2334"/>
                </a:lnTo>
                <a:lnTo>
                  <a:pt x="685" y="2356"/>
                </a:lnTo>
                <a:lnTo>
                  <a:pt x="698" y="2377"/>
                </a:lnTo>
                <a:lnTo>
                  <a:pt x="713" y="2398"/>
                </a:lnTo>
                <a:lnTo>
                  <a:pt x="728" y="2420"/>
                </a:lnTo>
                <a:lnTo>
                  <a:pt x="745" y="2438"/>
                </a:lnTo>
                <a:lnTo>
                  <a:pt x="762" y="2457"/>
                </a:lnTo>
                <a:lnTo>
                  <a:pt x="780" y="2476"/>
                </a:lnTo>
                <a:lnTo>
                  <a:pt x="799" y="2494"/>
                </a:lnTo>
                <a:lnTo>
                  <a:pt x="819" y="2511"/>
                </a:lnTo>
                <a:lnTo>
                  <a:pt x="839" y="2528"/>
                </a:lnTo>
                <a:lnTo>
                  <a:pt x="859" y="2543"/>
                </a:lnTo>
                <a:lnTo>
                  <a:pt x="880" y="2558"/>
                </a:lnTo>
                <a:lnTo>
                  <a:pt x="900" y="2570"/>
                </a:lnTo>
                <a:lnTo>
                  <a:pt x="920" y="2582"/>
                </a:lnTo>
                <a:lnTo>
                  <a:pt x="940" y="2593"/>
                </a:lnTo>
                <a:lnTo>
                  <a:pt x="960" y="2603"/>
                </a:lnTo>
                <a:lnTo>
                  <a:pt x="981" y="2613"/>
                </a:lnTo>
                <a:lnTo>
                  <a:pt x="1003" y="2622"/>
                </a:lnTo>
                <a:lnTo>
                  <a:pt x="1024" y="2631"/>
                </a:lnTo>
                <a:lnTo>
                  <a:pt x="1045" y="2639"/>
                </a:lnTo>
                <a:lnTo>
                  <a:pt x="1073" y="2648"/>
                </a:lnTo>
                <a:lnTo>
                  <a:pt x="1101" y="2657"/>
                </a:lnTo>
                <a:lnTo>
                  <a:pt x="1129" y="2664"/>
                </a:lnTo>
                <a:lnTo>
                  <a:pt x="1156" y="2670"/>
                </a:lnTo>
                <a:lnTo>
                  <a:pt x="1185" y="2676"/>
                </a:lnTo>
                <a:lnTo>
                  <a:pt x="1214" y="2680"/>
                </a:lnTo>
                <a:lnTo>
                  <a:pt x="1242" y="2684"/>
                </a:lnTo>
                <a:lnTo>
                  <a:pt x="1271" y="2687"/>
                </a:lnTo>
                <a:lnTo>
                  <a:pt x="1274" y="3027"/>
                </a:lnTo>
                <a:lnTo>
                  <a:pt x="1272" y="3053"/>
                </a:lnTo>
                <a:lnTo>
                  <a:pt x="1271" y="3079"/>
                </a:lnTo>
                <a:lnTo>
                  <a:pt x="1268" y="3105"/>
                </a:lnTo>
                <a:lnTo>
                  <a:pt x="1264" y="3132"/>
                </a:lnTo>
                <a:lnTo>
                  <a:pt x="1257" y="3158"/>
                </a:lnTo>
                <a:lnTo>
                  <a:pt x="1248" y="3183"/>
                </a:lnTo>
                <a:lnTo>
                  <a:pt x="1238" y="3207"/>
                </a:lnTo>
                <a:lnTo>
                  <a:pt x="1232" y="3220"/>
                </a:lnTo>
                <a:lnTo>
                  <a:pt x="1226" y="3231"/>
                </a:lnTo>
                <a:close/>
                <a:moveTo>
                  <a:pt x="1266" y="1636"/>
                </a:moveTo>
                <a:lnTo>
                  <a:pt x="1266" y="1636"/>
                </a:lnTo>
                <a:lnTo>
                  <a:pt x="1236" y="1652"/>
                </a:lnTo>
                <a:lnTo>
                  <a:pt x="1206" y="1668"/>
                </a:lnTo>
                <a:lnTo>
                  <a:pt x="1177" y="1687"/>
                </a:lnTo>
                <a:lnTo>
                  <a:pt x="1149" y="1707"/>
                </a:lnTo>
                <a:lnTo>
                  <a:pt x="1121" y="1728"/>
                </a:lnTo>
                <a:lnTo>
                  <a:pt x="1095" y="1751"/>
                </a:lnTo>
                <a:lnTo>
                  <a:pt x="1070" y="1774"/>
                </a:lnTo>
                <a:lnTo>
                  <a:pt x="1046" y="1799"/>
                </a:lnTo>
                <a:lnTo>
                  <a:pt x="1026" y="1820"/>
                </a:lnTo>
                <a:lnTo>
                  <a:pt x="1172" y="1958"/>
                </a:lnTo>
                <a:lnTo>
                  <a:pt x="1192" y="1938"/>
                </a:lnTo>
                <a:lnTo>
                  <a:pt x="1210" y="1920"/>
                </a:lnTo>
                <a:lnTo>
                  <a:pt x="1228" y="1902"/>
                </a:lnTo>
                <a:lnTo>
                  <a:pt x="1248" y="1886"/>
                </a:lnTo>
                <a:lnTo>
                  <a:pt x="1268" y="1870"/>
                </a:lnTo>
                <a:lnTo>
                  <a:pt x="1270" y="2484"/>
                </a:lnTo>
                <a:lnTo>
                  <a:pt x="1230" y="2479"/>
                </a:lnTo>
                <a:lnTo>
                  <a:pt x="1190" y="2471"/>
                </a:lnTo>
                <a:lnTo>
                  <a:pt x="1151" y="2461"/>
                </a:lnTo>
                <a:lnTo>
                  <a:pt x="1112" y="2448"/>
                </a:lnTo>
                <a:lnTo>
                  <a:pt x="1081" y="2437"/>
                </a:lnTo>
                <a:lnTo>
                  <a:pt x="1049" y="2423"/>
                </a:lnTo>
                <a:lnTo>
                  <a:pt x="1020" y="2407"/>
                </a:lnTo>
                <a:lnTo>
                  <a:pt x="992" y="2389"/>
                </a:lnTo>
                <a:lnTo>
                  <a:pt x="964" y="2369"/>
                </a:lnTo>
                <a:lnTo>
                  <a:pt x="936" y="2346"/>
                </a:lnTo>
                <a:lnTo>
                  <a:pt x="924" y="2335"/>
                </a:lnTo>
                <a:lnTo>
                  <a:pt x="911" y="2321"/>
                </a:lnTo>
                <a:lnTo>
                  <a:pt x="899" y="2309"/>
                </a:lnTo>
                <a:lnTo>
                  <a:pt x="888" y="2296"/>
                </a:lnTo>
                <a:lnTo>
                  <a:pt x="877" y="2281"/>
                </a:lnTo>
                <a:lnTo>
                  <a:pt x="867" y="2268"/>
                </a:lnTo>
                <a:lnTo>
                  <a:pt x="858" y="2252"/>
                </a:lnTo>
                <a:lnTo>
                  <a:pt x="849" y="2238"/>
                </a:lnTo>
                <a:lnTo>
                  <a:pt x="840" y="2222"/>
                </a:lnTo>
                <a:lnTo>
                  <a:pt x="832" y="2207"/>
                </a:lnTo>
                <a:lnTo>
                  <a:pt x="825" y="2190"/>
                </a:lnTo>
                <a:lnTo>
                  <a:pt x="820" y="2173"/>
                </a:lnTo>
                <a:lnTo>
                  <a:pt x="814" y="2156"/>
                </a:lnTo>
                <a:lnTo>
                  <a:pt x="809" y="2139"/>
                </a:lnTo>
                <a:lnTo>
                  <a:pt x="805" y="2122"/>
                </a:lnTo>
                <a:lnTo>
                  <a:pt x="802" y="2104"/>
                </a:lnTo>
                <a:lnTo>
                  <a:pt x="800" y="2087"/>
                </a:lnTo>
                <a:lnTo>
                  <a:pt x="798" y="2070"/>
                </a:lnTo>
                <a:lnTo>
                  <a:pt x="796" y="2052"/>
                </a:lnTo>
                <a:lnTo>
                  <a:pt x="796" y="2035"/>
                </a:lnTo>
                <a:lnTo>
                  <a:pt x="798" y="2017"/>
                </a:lnTo>
                <a:lnTo>
                  <a:pt x="799" y="1999"/>
                </a:lnTo>
                <a:lnTo>
                  <a:pt x="801" y="1983"/>
                </a:lnTo>
                <a:lnTo>
                  <a:pt x="803" y="1965"/>
                </a:lnTo>
                <a:lnTo>
                  <a:pt x="808" y="1948"/>
                </a:lnTo>
                <a:lnTo>
                  <a:pt x="811" y="1930"/>
                </a:lnTo>
                <a:lnTo>
                  <a:pt x="816" y="1914"/>
                </a:lnTo>
                <a:lnTo>
                  <a:pt x="822" y="1897"/>
                </a:lnTo>
                <a:lnTo>
                  <a:pt x="834" y="1866"/>
                </a:lnTo>
                <a:lnTo>
                  <a:pt x="848" y="1837"/>
                </a:lnTo>
                <a:lnTo>
                  <a:pt x="863" y="1808"/>
                </a:lnTo>
                <a:lnTo>
                  <a:pt x="881" y="1780"/>
                </a:lnTo>
                <a:lnTo>
                  <a:pt x="901" y="1751"/>
                </a:lnTo>
                <a:lnTo>
                  <a:pt x="922" y="1722"/>
                </a:lnTo>
                <a:lnTo>
                  <a:pt x="944" y="1693"/>
                </a:lnTo>
                <a:lnTo>
                  <a:pt x="966" y="1665"/>
                </a:lnTo>
                <a:lnTo>
                  <a:pt x="989" y="1638"/>
                </a:lnTo>
                <a:lnTo>
                  <a:pt x="1013" y="1610"/>
                </a:lnTo>
                <a:lnTo>
                  <a:pt x="1062" y="1557"/>
                </a:lnTo>
                <a:lnTo>
                  <a:pt x="1112" y="1506"/>
                </a:lnTo>
                <a:lnTo>
                  <a:pt x="1162" y="1454"/>
                </a:lnTo>
                <a:lnTo>
                  <a:pt x="1265" y="1355"/>
                </a:lnTo>
                <a:lnTo>
                  <a:pt x="1266" y="1636"/>
                </a:lnTo>
                <a:close/>
                <a:moveTo>
                  <a:pt x="1469" y="1789"/>
                </a:moveTo>
                <a:lnTo>
                  <a:pt x="1472" y="2475"/>
                </a:lnTo>
                <a:lnTo>
                  <a:pt x="1491" y="2471"/>
                </a:lnTo>
                <a:lnTo>
                  <a:pt x="1510" y="2466"/>
                </a:lnTo>
                <a:lnTo>
                  <a:pt x="1529" y="2460"/>
                </a:lnTo>
                <a:lnTo>
                  <a:pt x="1548" y="2453"/>
                </a:lnTo>
                <a:lnTo>
                  <a:pt x="1566" y="2446"/>
                </a:lnTo>
                <a:lnTo>
                  <a:pt x="1583" y="2437"/>
                </a:lnTo>
                <a:lnTo>
                  <a:pt x="1601" y="2428"/>
                </a:lnTo>
                <a:lnTo>
                  <a:pt x="1618" y="2418"/>
                </a:lnTo>
                <a:lnTo>
                  <a:pt x="1640" y="2404"/>
                </a:lnTo>
                <a:lnTo>
                  <a:pt x="1660" y="2387"/>
                </a:lnTo>
                <a:lnTo>
                  <a:pt x="1679" y="2369"/>
                </a:lnTo>
                <a:lnTo>
                  <a:pt x="1697" y="2349"/>
                </a:lnTo>
                <a:lnTo>
                  <a:pt x="1713" y="2329"/>
                </a:lnTo>
                <a:lnTo>
                  <a:pt x="1726" y="2307"/>
                </a:lnTo>
                <a:lnTo>
                  <a:pt x="1738" y="2282"/>
                </a:lnTo>
                <a:lnTo>
                  <a:pt x="1748" y="2258"/>
                </a:lnTo>
                <a:lnTo>
                  <a:pt x="1755" y="2234"/>
                </a:lnTo>
                <a:lnTo>
                  <a:pt x="1761" y="2211"/>
                </a:lnTo>
                <a:lnTo>
                  <a:pt x="1765" y="2188"/>
                </a:lnTo>
                <a:lnTo>
                  <a:pt x="1768" y="2163"/>
                </a:lnTo>
                <a:lnTo>
                  <a:pt x="1770" y="2139"/>
                </a:lnTo>
                <a:lnTo>
                  <a:pt x="1770" y="2115"/>
                </a:lnTo>
                <a:lnTo>
                  <a:pt x="1770" y="2091"/>
                </a:lnTo>
                <a:lnTo>
                  <a:pt x="1768" y="2066"/>
                </a:lnTo>
                <a:lnTo>
                  <a:pt x="1764" y="2038"/>
                </a:lnTo>
                <a:lnTo>
                  <a:pt x="1758" y="2010"/>
                </a:lnTo>
                <a:lnTo>
                  <a:pt x="1750" y="1984"/>
                </a:lnTo>
                <a:lnTo>
                  <a:pt x="1738" y="1958"/>
                </a:lnTo>
                <a:lnTo>
                  <a:pt x="1725" y="1932"/>
                </a:lnTo>
                <a:lnTo>
                  <a:pt x="1709" y="1909"/>
                </a:lnTo>
                <a:lnTo>
                  <a:pt x="1693" y="1887"/>
                </a:lnTo>
                <a:lnTo>
                  <a:pt x="1673" y="1867"/>
                </a:lnTo>
                <a:lnTo>
                  <a:pt x="1663" y="1857"/>
                </a:lnTo>
                <a:lnTo>
                  <a:pt x="1651" y="1848"/>
                </a:lnTo>
                <a:lnTo>
                  <a:pt x="1639" y="1839"/>
                </a:lnTo>
                <a:lnTo>
                  <a:pt x="1628" y="1831"/>
                </a:lnTo>
                <a:lnTo>
                  <a:pt x="1616" y="1823"/>
                </a:lnTo>
                <a:lnTo>
                  <a:pt x="1602" y="1817"/>
                </a:lnTo>
                <a:lnTo>
                  <a:pt x="1590" y="1811"/>
                </a:lnTo>
                <a:lnTo>
                  <a:pt x="1577" y="1805"/>
                </a:lnTo>
                <a:lnTo>
                  <a:pt x="1563" y="1801"/>
                </a:lnTo>
                <a:lnTo>
                  <a:pt x="1550" y="1796"/>
                </a:lnTo>
                <a:lnTo>
                  <a:pt x="1537" y="1794"/>
                </a:lnTo>
                <a:lnTo>
                  <a:pt x="1523" y="1791"/>
                </a:lnTo>
                <a:lnTo>
                  <a:pt x="1510" y="1790"/>
                </a:lnTo>
                <a:lnTo>
                  <a:pt x="1495" y="1789"/>
                </a:lnTo>
                <a:lnTo>
                  <a:pt x="1482" y="1789"/>
                </a:lnTo>
                <a:lnTo>
                  <a:pt x="1469" y="1789"/>
                </a:lnTo>
                <a:close/>
                <a:moveTo>
                  <a:pt x="1464" y="851"/>
                </a:moveTo>
                <a:lnTo>
                  <a:pt x="1463" y="723"/>
                </a:lnTo>
                <a:lnTo>
                  <a:pt x="1462" y="611"/>
                </a:lnTo>
                <a:lnTo>
                  <a:pt x="1461" y="557"/>
                </a:lnTo>
                <a:lnTo>
                  <a:pt x="1462" y="504"/>
                </a:lnTo>
                <a:lnTo>
                  <a:pt x="1463" y="476"/>
                </a:lnTo>
                <a:lnTo>
                  <a:pt x="1465" y="449"/>
                </a:lnTo>
                <a:lnTo>
                  <a:pt x="1469" y="423"/>
                </a:lnTo>
                <a:lnTo>
                  <a:pt x="1474" y="398"/>
                </a:lnTo>
                <a:lnTo>
                  <a:pt x="1485" y="359"/>
                </a:lnTo>
                <a:lnTo>
                  <a:pt x="1494" y="329"/>
                </a:lnTo>
                <a:lnTo>
                  <a:pt x="1507" y="297"/>
                </a:lnTo>
                <a:lnTo>
                  <a:pt x="1513" y="282"/>
                </a:lnTo>
                <a:lnTo>
                  <a:pt x="1520" y="267"/>
                </a:lnTo>
                <a:lnTo>
                  <a:pt x="1527" y="254"/>
                </a:lnTo>
                <a:lnTo>
                  <a:pt x="1534" y="242"/>
                </a:lnTo>
                <a:lnTo>
                  <a:pt x="1542" y="232"/>
                </a:lnTo>
                <a:lnTo>
                  <a:pt x="1550" y="225"/>
                </a:lnTo>
                <a:lnTo>
                  <a:pt x="1553" y="223"/>
                </a:lnTo>
                <a:lnTo>
                  <a:pt x="1558" y="221"/>
                </a:lnTo>
                <a:lnTo>
                  <a:pt x="1562" y="219"/>
                </a:lnTo>
                <a:lnTo>
                  <a:pt x="1566" y="219"/>
                </a:lnTo>
                <a:lnTo>
                  <a:pt x="1570" y="221"/>
                </a:lnTo>
                <a:lnTo>
                  <a:pt x="1573" y="223"/>
                </a:lnTo>
                <a:lnTo>
                  <a:pt x="1581" y="228"/>
                </a:lnTo>
                <a:lnTo>
                  <a:pt x="1588" y="237"/>
                </a:lnTo>
                <a:lnTo>
                  <a:pt x="1595" y="248"/>
                </a:lnTo>
                <a:lnTo>
                  <a:pt x="1600" y="258"/>
                </a:lnTo>
                <a:lnTo>
                  <a:pt x="1605" y="270"/>
                </a:lnTo>
                <a:lnTo>
                  <a:pt x="1610" y="286"/>
                </a:lnTo>
                <a:lnTo>
                  <a:pt x="1617" y="310"/>
                </a:lnTo>
                <a:lnTo>
                  <a:pt x="1621" y="332"/>
                </a:lnTo>
                <a:lnTo>
                  <a:pt x="1626" y="356"/>
                </a:lnTo>
                <a:lnTo>
                  <a:pt x="1628" y="380"/>
                </a:lnTo>
                <a:lnTo>
                  <a:pt x="1629" y="404"/>
                </a:lnTo>
                <a:lnTo>
                  <a:pt x="1629" y="429"/>
                </a:lnTo>
                <a:lnTo>
                  <a:pt x="1628" y="452"/>
                </a:lnTo>
                <a:lnTo>
                  <a:pt x="1627" y="476"/>
                </a:lnTo>
                <a:lnTo>
                  <a:pt x="1624" y="502"/>
                </a:lnTo>
                <a:lnTo>
                  <a:pt x="1619" y="528"/>
                </a:lnTo>
                <a:lnTo>
                  <a:pt x="1615" y="554"/>
                </a:lnTo>
                <a:lnTo>
                  <a:pt x="1608" y="578"/>
                </a:lnTo>
                <a:lnTo>
                  <a:pt x="1600" y="603"/>
                </a:lnTo>
                <a:lnTo>
                  <a:pt x="1592" y="627"/>
                </a:lnTo>
                <a:lnTo>
                  <a:pt x="1582" y="652"/>
                </a:lnTo>
                <a:lnTo>
                  <a:pt x="1572" y="675"/>
                </a:lnTo>
                <a:lnTo>
                  <a:pt x="1561" y="699"/>
                </a:lnTo>
                <a:lnTo>
                  <a:pt x="1549" y="721"/>
                </a:lnTo>
                <a:lnTo>
                  <a:pt x="1537" y="744"/>
                </a:lnTo>
                <a:lnTo>
                  <a:pt x="1523" y="766"/>
                </a:lnTo>
                <a:lnTo>
                  <a:pt x="1509" y="788"/>
                </a:lnTo>
                <a:lnTo>
                  <a:pt x="1494" y="809"/>
                </a:lnTo>
                <a:lnTo>
                  <a:pt x="1464" y="851"/>
                </a:lnTo>
                <a:close/>
                <a:moveTo>
                  <a:pt x="154" y="3429"/>
                </a:moveTo>
                <a:lnTo>
                  <a:pt x="154" y="3429"/>
                </a:lnTo>
                <a:lnTo>
                  <a:pt x="147" y="3435"/>
                </a:lnTo>
                <a:lnTo>
                  <a:pt x="138" y="3439"/>
                </a:lnTo>
                <a:lnTo>
                  <a:pt x="130" y="3443"/>
                </a:lnTo>
                <a:lnTo>
                  <a:pt x="121" y="3446"/>
                </a:lnTo>
                <a:lnTo>
                  <a:pt x="112" y="3448"/>
                </a:lnTo>
                <a:lnTo>
                  <a:pt x="103" y="3449"/>
                </a:lnTo>
                <a:lnTo>
                  <a:pt x="93" y="3449"/>
                </a:lnTo>
                <a:lnTo>
                  <a:pt x="84" y="3448"/>
                </a:lnTo>
                <a:lnTo>
                  <a:pt x="75" y="3447"/>
                </a:lnTo>
                <a:lnTo>
                  <a:pt x="66" y="3445"/>
                </a:lnTo>
                <a:lnTo>
                  <a:pt x="58" y="3442"/>
                </a:lnTo>
                <a:lnTo>
                  <a:pt x="50" y="3438"/>
                </a:lnTo>
                <a:lnTo>
                  <a:pt x="42" y="3433"/>
                </a:lnTo>
                <a:lnTo>
                  <a:pt x="35" y="3427"/>
                </a:lnTo>
                <a:lnTo>
                  <a:pt x="27" y="3420"/>
                </a:lnTo>
                <a:lnTo>
                  <a:pt x="22" y="3414"/>
                </a:lnTo>
                <a:lnTo>
                  <a:pt x="16" y="3406"/>
                </a:lnTo>
                <a:lnTo>
                  <a:pt x="11" y="3397"/>
                </a:lnTo>
                <a:lnTo>
                  <a:pt x="7" y="3389"/>
                </a:lnTo>
                <a:lnTo>
                  <a:pt x="4" y="3380"/>
                </a:lnTo>
                <a:lnTo>
                  <a:pt x="2" y="3371"/>
                </a:lnTo>
                <a:lnTo>
                  <a:pt x="0" y="3361"/>
                </a:lnTo>
                <a:lnTo>
                  <a:pt x="0" y="3352"/>
                </a:lnTo>
                <a:lnTo>
                  <a:pt x="2" y="3343"/>
                </a:lnTo>
                <a:lnTo>
                  <a:pt x="3" y="3335"/>
                </a:lnTo>
                <a:lnTo>
                  <a:pt x="5" y="3326"/>
                </a:lnTo>
                <a:lnTo>
                  <a:pt x="8" y="3318"/>
                </a:lnTo>
                <a:lnTo>
                  <a:pt x="13" y="3309"/>
                </a:lnTo>
                <a:lnTo>
                  <a:pt x="17" y="3301"/>
                </a:lnTo>
                <a:lnTo>
                  <a:pt x="23" y="3293"/>
                </a:lnTo>
                <a:lnTo>
                  <a:pt x="29" y="3287"/>
                </a:lnTo>
                <a:lnTo>
                  <a:pt x="37" y="3280"/>
                </a:lnTo>
                <a:lnTo>
                  <a:pt x="76" y="3250"/>
                </a:lnTo>
                <a:lnTo>
                  <a:pt x="123" y="3215"/>
                </a:lnTo>
                <a:lnTo>
                  <a:pt x="187" y="3168"/>
                </a:lnTo>
                <a:lnTo>
                  <a:pt x="265" y="3114"/>
                </a:lnTo>
                <a:lnTo>
                  <a:pt x="357" y="3050"/>
                </a:lnTo>
                <a:lnTo>
                  <a:pt x="463" y="2981"/>
                </a:lnTo>
                <a:lnTo>
                  <a:pt x="520" y="2946"/>
                </a:lnTo>
                <a:lnTo>
                  <a:pt x="581" y="2908"/>
                </a:lnTo>
                <a:lnTo>
                  <a:pt x="572" y="2926"/>
                </a:lnTo>
                <a:lnTo>
                  <a:pt x="566" y="2943"/>
                </a:lnTo>
                <a:lnTo>
                  <a:pt x="559" y="2962"/>
                </a:lnTo>
                <a:lnTo>
                  <a:pt x="553" y="2981"/>
                </a:lnTo>
                <a:lnTo>
                  <a:pt x="519" y="2983"/>
                </a:lnTo>
                <a:lnTo>
                  <a:pt x="532" y="3162"/>
                </a:lnTo>
                <a:lnTo>
                  <a:pt x="450" y="3216"/>
                </a:lnTo>
                <a:lnTo>
                  <a:pt x="375" y="3267"/>
                </a:lnTo>
                <a:lnTo>
                  <a:pt x="312" y="3312"/>
                </a:lnTo>
                <a:lnTo>
                  <a:pt x="257" y="3351"/>
                </a:lnTo>
                <a:lnTo>
                  <a:pt x="181" y="3408"/>
                </a:lnTo>
                <a:lnTo>
                  <a:pt x="154" y="3429"/>
                </a:lnTo>
                <a:close/>
                <a:moveTo>
                  <a:pt x="140" y="1124"/>
                </a:moveTo>
                <a:lnTo>
                  <a:pt x="140" y="1124"/>
                </a:lnTo>
                <a:lnTo>
                  <a:pt x="131" y="1129"/>
                </a:lnTo>
                <a:lnTo>
                  <a:pt x="122" y="1131"/>
                </a:lnTo>
                <a:lnTo>
                  <a:pt x="113" y="1133"/>
                </a:lnTo>
                <a:lnTo>
                  <a:pt x="103" y="1134"/>
                </a:lnTo>
                <a:lnTo>
                  <a:pt x="94" y="1136"/>
                </a:lnTo>
                <a:lnTo>
                  <a:pt x="85" y="1134"/>
                </a:lnTo>
                <a:lnTo>
                  <a:pt x="76" y="1133"/>
                </a:lnTo>
                <a:lnTo>
                  <a:pt x="67" y="1131"/>
                </a:lnTo>
                <a:lnTo>
                  <a:pt x="58" y="1128"/>
                </a:lnTo>
                <a:lnTo>
                  <a:pt x="51" y="1124"/>
                </a:lnTo>
                <a:lnTo>
                  <a:pt x="43" y="1119"/>
                </a:lnTo>
                <a:lnTo>
                  <a:pt x="35" y="1113"/>
                </a:lnTo>
                <a:lnTo>
                  <a:pt x="28" y="1108"/>
                </a:lnTo>
                <a:lnTo>
                  <a:pt x="22" y="1101"/>
                </a:lnTo>
                <a:lnTo>
                  <a:pt x="16" y="1093"/>
                </a:lnTo>
                <a:lnTo>
                  <a:pt x="12" y="1084"/>
                </a:lnTo>
                <a:lnTo>
                  <a:pt x="7" y="1075"/>
                </a:lnTo>
                <a:lnTo>
                  <a:pt x="4" y="1066"/>
                </a:lnTo>
                <a:lnTo>
                  <a:pt x="2" y="1058"/>
                </a:lnTo>
                <a:lnTo>
                  <a:pt x="0" y="1049"/>
                </a:lnTo>
                <a:lnTo>
                  <a:pt x="0" y="1040"/>
                </a:lnTo>
                <a:lnTo>
                  <a:pt x="2" y="1030"/>
                </a:lnTo>
                <a:lnTo>
                  <a:pt x="3" y="1021"/>
                </a:lnTo>
                <a:lnTo>
                  <a:pt x="5" y="1012"/>
                </a:lnTo>
                <a:lnTo>
                  <a:pt x="8" y="1004"/>
                </a:lnTo>
                <a:lnTo>
                  <a:pt x="12" y="995"/>
                </a:lnTo>
                <a:lnTo>
                  <a:pt x="16" y="987"/>
                </a:lnTo>
                <a:lnTo>
                  <a:pt x="22" y="981"/>
                </a:lnTo>
                <a:lnTo>
                  <a:pt x="28" y="973"/>
                </a:lnTo>
                <a:lnTo>
                  <a:pt x="35" y="967"/>
                </a:lnTo>
                <a:lnTo>
                  <a:pt x="43" y="962"/>
                </a:lnTo>
                <a:lnTo>
                  <a:pt x="51" y="956"/>
                </a:lnTo>
                <a:lnTo>
                  <a:pt x="73" y="945"/>
                </a:lnTo>
                <a:lnTo>
                  <a:pt x="133" y="916"/>
                </a:lnTo>
                <a:lnTo>
                  <a:pt x="177" y="895"/>
                </a:lnTo>
                <a:lnTo>
                  <a:pt x="228" y="871"/>
                </a:lnTo>
                <a:lnTo>
                  <a:pt x="288" y="846"/>
                </a:lnTo>
                <a:lnTo>
                  <a:pt x="355" y="818"/>
                </a:lnTo>
                <a:lnTo>
                  <a:pt x="429" y="789"/>
                </a:lnTo>
                <a:lnTo>
                  <a:pt x="510" y="758"/>
                </a:lnTo>
                <a:lnTo>
                  <a:pt x="597" y="727"/>
                </a:lnTo>
                <a:lnTo>
                  <a:pt x="689" y="695"/>
                </a:lnTo>
                <a:lnTo>
                  <a:pt x="788" y="665"/>
                </a:lnTo>
                <a:lnTo>
                  <a:pt x="890" y="636"/>
                </a:lnTo>
                <a:lnTo>
                  <a:pt x="942" y="622"/>
                </a:lnTo>
                <a:lnTo>
                  <a:pt x="997" y="608"/>
                </a:lnTo>
                <a:lnTo>
                  <a:pt x="1052" y="595"/>
                </a:lnTo>
                <a:lnTo>
                  <a:pt x="1107" y="582"/>
                </a:lnTo>
                <a:lnTo>
                  <a:pt x="1109" y="614"/>
                </a:lnTo>
                <a:lnTo>
                  <a:pt x="1110" y="724"/>
                </a:lnTo>
                <a:lnTo>
                  <a:pt x="1110" y="774"/>
                </a:lnTo>
                <a:lnTo>
                  <a:pt x="1058" y="787"/>
                </a:lnTo>
                <a:lnTo>
                  <a:pt x="1007" y="799"/>
                </a:lnTo>
                <a:lnTo>
                  <a:pt x="909" y="826"/>
                </a:lnTo>
                <a:lnTo>
                  <a:pt x="815" y="854"/>
                </a:lnTo>
                <a:lnTo>
                  <a:pt x="725" y="883"/>
                </a:lnTo>
                <a:lnTo>
                  <a:pt x="640" y="912"/>
                </a:lnTo>
                <a:lnTo>
                  <a:pt x="560" y="941"/>
                </a:lnTo>
                <a:lnTo>
                  <a:pt x="487" y="969"/>
                </a:lnTo>
                <a:lnTo>
                  <a:pt x="419" y="996"/>
                </a:lnTo>
                <a:lnTo>
                  <a:pt x="356" y="1023"/>
                </a:lnTo>
                <a:lnTo>
                  <a:pt x="301" y="1046"/>
                </a:lnTo>
                <a:lnTo>
                  <a:pt x="255" y="1069"/>
                </a:lnTo>
                <a:lnTo>
                  <a:pt x="215" y="1087"/>
                </a:lnTo>
                <a:lnTo>
                  <a:pt x="159" y="1114"/>
                </a:lnTo>
                <a:lnTo>
                  <a:pt x="140" y="1124"/>
                </a:lnTo>
                <a:close/>
              </a:path>
            </a:pathLst>
          </a:custGeom>
          <a:solidFill>
            <a:schemeClr val="bg1"/>
          </a:solidFill>
          <a:ln>
            <a:noFill/>
          </a:ln>
        </p:spPr>
        <p:txBody>
          <a:bodyPr/>
          <a:lstStyle>
            <a:defPPr>
              <a:defRPr lang="zh-CN"/>
            </a:defPPr>
            <a:lvl1pPr marL="0" algn="l" defTabSz="1217295" rtl="0" eaLnBrk="0" fontAlgn="base" latinLnBrk="0"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1pPr>
            <a:lvl2pPr marL="608330" indent="-151130" algn="l" defTabSz="1217295" rtl="0" eaLnBrk="0" fontAlgn="base" latinLnBrk="0"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2pPr>
            <a:lvl3pPr marL="1217930" indent="-303530" algn="l" defTabSz="1217295" rtl="0" eaLnBrk="0" fontAlgn="base" latinLnBrk="0"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3pPr>
            <a:lvl4pPr marL="1827530" indent="-455930" algn="l" defTabSz="1217295" rtl="0" eaLnBrk="0" fontAlgn="base" latinLnBrk="0"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4pPr>
            <a:lvl5pPr marL="2437130" indent="-608330" algn="l" defTabSz="1217295" rtl="0" eaLnBrk="0" fontAlgn="base" latinLnBrk="0"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5pPr>
            <a:lvl6pPr marL="22860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6pPr>
            <a:lvl7pPr marL="27432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7pPr>
            <a:lvl8pPr marL="32004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8pPr>
          </a:lstStyle>
          <a:p/>
        </p:txBody>
      </p:sp>
      <p:sp>
        <p:nvSpPr>
          <p:cNvPr id="41" name="KSO_Shape"/>
          <p:cNvSpPr/>
          <p:nvPr/>
        </p:nvSpPr>
        <p:spPr>
          <a:xfrm>
            <a:off x="5510785" y="4607813"/>
            <a:ext cx="973107" cy="903368"/>
          </a:xfrm>
          <a:custGeom>
            <a:avLst/>
            <a:gdLst>
              <a:gd name="T0" fmla="*/ 0 w 99"/>
              <a:gd name="T1" fmla="*/ 2147483646 h 92"/>
              <a:gd name="T2" fmla="*/ 0 w 99"/>
              <a:gd name="T3" fmla="*/ 2147483646 h 92"/>
              <a:gd name="T4" fmla="*/ 2147483646 w 99"/>
              <a:gd name="T5" fmla="*/ 2147483646 h 92"/>
              <a:gd name="T6" fmla="*/ 2147483646 w 99"/>
              <a:gd name="T7" fmla="*/ 2147483646 h 92"/>
              <a:gd name="T8" fmla="*/ 2147483646 w 99"/>
              <a:gd name="T9" fmla="*/ 2147483646 h 92"/>
              <a:gd name="T10" fmla="*/ 2147483646 w 99"/>
              <a:gd name="T11" fmla="*/ 2147483646 h 92"/>
              <a:gd name="T12" fmla="*/ 2147483646 w 99"/>
              <a:gd name="T13" fmla="*/ 2147483646 h 92"/>
              <a:gd name="T14" fmla="*/ 2147483646 w 99"/>
              <a:gd name="T15" fmla="*/ 2147483646 h 92"/>
              <a:gd name="T16" fmla="*/ 2147483646 w 99"/>
              <a:gd name="T17" fmla="*/ 2147483646 h 92"/>
              <a:gd name="T18" fmla="*/ 2147483646 w 99"/>
              <a:gd name="T19" fmla="*/ 2147483646 h 92"/>
              <a:gd name="T20" fmla="*/ 2147483646 w 99"/>
              <a:gd name="T21" fmla="*/ 2147483646 h 92"/>
              <a:gd name="T22" fmla="*/ 0 w 99"/>
              <a:gd name="T23" fmla="*/ 2147483646 h 92"/>
              <a:gd name="T24" fmla="*/ 2147483646 w 99"/>
              <a:gd name="T25" fmla="*/ 2147483646 h 92"/>
              <a:gd name="T26" fmla="*/ 2147483646 w 99"/>
              <a:gd name="T27" fmla="*/ 2147483646 h 92"/>
              <a:gd name="T28" fmla="*/ 2147483646 w 99"/>
              <a:gd name="T29" fmla="*/ 2147483646 h 92"/>
              <a:gd name="T30" fmla="*/ 2147483646 w 99"/>
              <a:gd name="T31" fmla="*/ 2147483646 h 92"/>
              <a:gd name="T32" fmla="*/ 2147483646 w 99"/>
              <a:gd name="T33" fmla="*/ 2147483646 h 92"/>
              <a:gd name="T34" fmla="*/ 2147483646 w 99"/>
              <a:gd name="T35" fmla="*/ 2147483646 h 92"/>
              <a:gd name="T36" fmla="*/ 2147483646 w 99"/>
              <a:gd name="T37" fmla="*/ 2147483646 h 92"/>
              <a:gd name="T38" fmla="*/ 2147483646 w 99"/>
              <a:gd name="T39" fmla="*/ 2147483646 h 92"/>
              <a:gd name="T40" fmla="*/ 2147483646 w 99"/>
              <a:gd name="T41" fmla="*/ 2147483646 h 92"/>
              <a:gd name="T42" fmla="*/ 2147483646 w 99"/>
              <a:gd name="T43" fmla="*/ 2147483646 h 92"/>
              <a:gd name="T44" fmla="*/ 2147483646 w 99"/>
              <a:gd name="T45" fmla="*/ 2147483646 h 92"/>
              <a:gd name="T46" fmla="*/ 2147483646 w 99"/>
              <a:gd name="T47" fmla="*/ 2147483646 h 92"/>
              <a:gd name="T48" fmla="*/ 2147483646 w 99"/>
              <a:gd name="T49" fmla="*/ 2147483646 h 92"/>
              <a:gd name="T50" fmla="*/ 2147483646 w 99"/>
              <a:gd name="T51" fmla="*/ 2147483646 h 92"/>
              <a:gd name="T52" fmla="*/ 2147483646 w 99"/>
              <a:gd name="T53" fmla="*/ 2147483646 h 92"/>
              <a:gd name="T54" fmla="*/ 2147483646 w 99"/>
              <a:gd name="T55" fmla="*/ 2147483646 h 92"/>
              <a:gd name="T56" fmla="*/ 2147483646 w 99"/>
              <a:gd name="T57" fmla="*/ 2147483646 h 92"/>
              <a:gd name="T58" fmla="*/ 2147483646 w 99"/>
              <a:gd name="T59" fmla="*/ 2147483646 h 92"/>
              <a:gd name="T60" fmla="*/ 2147483646 w 99"/>
              <a:gd name="T61" fmla="*/ 2147483646 h 92"/>
              <a:gd name="T62" fmla="*/ 2147483646 w 99"/>
              <a:gd name="T63" fmla="*/ 2147483646 h 92"/>
              <a:gd name="T64" fmla="*/ 2147483646 w 99"/>
              <a:gd name="T65" fmla="*/ 2147483646 h 92"/>
              <a:gd name="T66" fmla="*/ 2147483646 w 99"/>
              <a:gd name="T67" fmla="*/ 2147483646 h 92"/>
              <a:gd name="T68" fmla="*/ 2147483646 w 99"/>
              <a:gd name="T69" fmla="*/ 2147483646 h 92"/>
              <a:gd name="T70" fmla="*/ 2147483646 w 99"/>
              <a:gd name="T71" fmla="*/ 2147483646 h 92"/>
              <a:gd name="T72" fmla="*/ 2147483646 w 99"/>
              <a:gd name="T73" fmla="*/ 2147483646 h 92"/>
              <a:gd name="T74" fmla="*/ 2147483646 w 99"/>
              <a:gd name="T75" fmla="*/ 2147483646 h 92"/>
              <a:gd name="T76" fmla="*/ 2147483646 w 99"/>
              <a:gd name="T77" fmla="*/ 2147483646 h 92"/>
              <a:gd name="T78" fmla="*/ 2147483646 w 99"/>
              <a:gd name="T79" fmla="*/ 2147483646 h 92"/>
              <a:gd name="T80" fmla="*/ 2147483646 w 99"/>
              <a:gd name="T81" fmla="*/ 2147483646 h 92"/>
              <a:gd name="T82" fmla="*/ 2147483646 w 99"/>
              <a:gd name="T83" fmla="*/ 2147483646 h 92"/>
              <a:gd name="T84" fmla="*/ 2147483646 w 99"/>
              <a:gd name="T85" fmla="*/ 2147483646 h 92"/>
              <a:gd name="T86" fmla="*/ 2147483646 w 99"/>
              <a:gd name="T87" fmla="*/ 2147483646 h 92"/>
              <a:gd name="T88" fmla="*/ 2147483646 w 99"/>
              <a:gd name="T89" fmla="*/ 2147483646 h 92"/>
              <a:gd name="T90" fmla="*/ 2147483646 w 99"/>
              <a:gd name="T91" fmla="*/ 2147483646 h 92"/>
              <a:gd name="T92" fmla="*/ 2147483646 w 99"/>
              <a:gd name="T93" fmla="*/ 2147483646 h 92"/>
              <a:gd name="T94" fmla="*/ 2147483646 w 99"/>
              <a:gd name="T95" fmla="*/ 2147483646 h 92"/>
              <a:gd name="T96" fmla="*/ 2147483646 w 99"/>
              <a:gd name="T97" fmla="*/ 2147483646 h 92"/>
              <a:gd name="T98" fmla="*/ 2147483646 w 99"/>
              <a:gd name="T99" fmla="*/ 2147483646 h 92"/>
              <a:gd name="T100" fmla="*/ 2147483646 w 99"/>
              <a:gd name="T101" fmla="*/ 2147483646 h 92"/>
              <a:gd name="T102" fmla="*/ 2147483646 w 99"/>
              <a:gd name="T103" fmla="*/ 2147483646 h 92"/>
              <a:gd name="T104" fmla="*/ 2147483646 w 99"/>
              <a:gd name="T105" fmla="*/ 2147483646 h 92"/>
              <a:gd name="T106" fmla="*/ 2147483646 w 99"/>
              <a:gd name="T107" fmla="*/ 2147483646 h 92"/>
              <a:gd name="T108" fmla="*/ 2147483646 w 99"/>
              <a:gd name="T109" fmla="*/ 2147483646 h 92"/>
              <a:gd name="T110" fmla="*/ 2147483646 w 99"/>
              <a:gd name="T111" fmla="*/ 2147483646 h 92"/>
              <a:gd name="T112" fmla="*/ 2147483646 w 99"/>
              <a:gd name="T113" fmla="*/ 2147483646 h 9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99" h="92">
                <a:moveTo>
                  <a:pt x="0" y="89"/>
                </a:moveTo>
                <a:cubicBezTo>
                  <a:pt x="0" y="92"/>
                  <a:pt x="0" y="92"/>
                  <a:pt x="0" y="92"/>
                </a:cubicBezTo>
                <a:cubicBezTo>
                  <a:pt x="3" y="92"/>
                  <a:pt x="3" y="92"/>
                  <a:pt x="3" y="92"/>
                </a:cubicBezTo>
                <a:cubicBezTo>
                  <a:pt x="96" y="92"/>
                  <a:pt x="96" y="92"/>
                  <a:pt x="96" y="92"/>
                </a:cubicBezTo>
                <a:cubicBezTo>
                  <a:pt x="99" y="92"/>
                  <a:pt x="99" y="92"/>
                  <a:pt x="99" y="92"/>
                </a:cubicBezTo>
                <a:cubicBezTo>
                  <a:pt x="99" y="89"/>
                  <a:pt x="99" y="89"/>
                  <a:pt x="99" y="89"/>
                </a:cubicBezTo>
                <a:cubicBezTo>
                  <a:pt x="99" y="52"/>
                  <a:pt x="99" y="52"/>
                  <a:pt x="99" y="52"/>
                </a:cubicBezTo>
                <a:cubicBezTo>
                  <a:pt x="99" y="46"/>
                  <a:pt x="94" y="42"/>
                  <a:pt x="89" y="41"/>
                </a:cubicBezTo>
                <a:cubicBezTo>
                  <a:pt x="75" y="38"/>
                  <a:pt x="64" y="42"/>
                  <a:pt x="55" y="31"/>
                </a:cubicBezTo>
                <a:cubicBezTo>
                  <a:pt x="52" y="28"/>
                  <a:pt x="49" y="23"/>
                  <a:pt x="45" y="19"/>
                </a:cubicBezTo>
                <a:cubicBezTo>
                  <a:pt x="29" y="0"/>
                  <a:pt x="1" y="13"/>
                  <a:pt x="1" y="32"/>
                </a:cubicBezTo>
                <a:cubicBezTo>
                  <a:pt x="0" y="89"/>
                  <a:pt x="0" y="89"/>
                  <a:pt x="0" y="89"/>
                </a:cubicBezTo>
                <a:close/>
                <a:moveTo>
                  <a:pt x="88" y="73"/>
                </a:moveTo>
                <a:cubicBezTo>
                  <a:pt x="93" y="73"/>
                  <a:pt x="93" y="73"/>
                  <a:pt x="93" y="73"/>
                </a:cubicBezTo>
                <a:cubicBezTo>
                  <a:pt x="93" y="87"/>
                  <a:pt x="93" y="87"/>
                  <a:pt x="93" y="87"/>
                </a:cubicBezTo>
                <a:cubicBezTo>
                  <a:pt x="6" y="87"/>
                  <a:pt x="6" y="87"/>
                  <a:pt x="6" y="87"/>
                </a:cubicBezTo>
                <a:cubicBezTo>
                  <a:pt x="6" y="73"/>
                  <a:pt x="6" y="73"/>
                  <a:pt x="6" y="73"/>
                </a:cubicBezTo>
                <a:cubicBezTo>
                  <a:pt x="12" y="73"/>
                  <a:pt x="12" y="73"/>
                  <a:pt x="12" y="73"/>
                </a:cubicBezTo>
                <a:cubicBezTo>
                  <a:pt x="12" y="81"/>
                  <a:pt x="12" y="81"/>
                  <a:pt x="12" y="81"/>
                </a:cubicBezTo>
                <a:cubicBezTo>
                  <a:pt x="16" y="81"/>
                  <a:pt x="16" y="81"/>
                  <a:pt x="16" y="81"/>
                </a:cubicBezTo>
                <a:cubicBezTo>
                  <a:pt x="16" y="73"/>
                  <a:pt x="16" y="73"/>
                  <a:pt x="16" y="73"/>
                </a:cubicBezTo>
                <a:cubicBezTo>
                  <a:pt x="18" y="73"/>
                  <a:pt x="18" y="73"/>
                  <a:pt x="18" y="73"/>
                </a:cubicBezTo>
                <a:cubicBezTo>
                  <a:pt x="18" y="81"/>
                  <a:pt x="18" y="81"/>
                  <a:pt x="18" y="81"/>
                </a:cubicBezTo>
                <a:cubicBezTo>
                  <a:pt x="22" y="81"/>
                  <a:pt x="22" y="81"/>
                  <a:pt x="22" y="81"/>
                </a:cubicBezTo>
                <a:cubicBezTo>
                  <a:pt x="22" y="73"/>
                  <a:pt x="22" y="73"/>
                  <a:pt x="22" y="73"/>
                </a:cubicBezTo>
                <a:cubicBezTo>
                  <a:pt x="29" y="73"/>
                  <a:pt x="29" y="73"/>
                  <a:pt x="29" y="73"/>
                </a:cubicBezTo>
                <a:cubicBezTo>
                  <a:pt x="29" y="81"/>
                  <a:pt x="29" y="81"/>
                  <a:pt x="29" y="81"/>
                </a:cubicBezTo>
                <a:cubicBezTo>
                  <a:pt x="33" y="81"/>
                  <a:pt x="33" y="81"/>
                  <a:pt x="33" y="81"/>
                </a:cubicBezTo>
                <a:cubicBezTo>
                  <a:pt x="33" y="73"/>
                  <a:pt x="33" y="73"/>
                  <a:pt x="33" y="73"/>
                </a:cubicBezTo>
                <a:cubicBezTo>
                  <a:pt x="35" y="73"/>
                  <a:pt x="35" y="73"/>
                  <a:pt x="35" y="73"/>
                </a:cubicBezTo>
                <a:cubicBezTo>
                  <a:pt x="35" y="81"/>
                  <a:pt x="35" y="81"/>
                  <a:pt x="35" y="81"/>
                </a:cubicBezTo>
                <a:cubicBezTo>
                  <a:pt x="39" y="81"/>
                  <a:pt x="39" y="81"/>
                  <a:pt x="39" y="81"/>
                </a:cubicBezTo>
                <a:cubicBezTo>
                  <a:pt x="39" y="73"/>
                  <a:pt x="39" y="73"/>
                  <a:pt x="39" y="73"/>
                </a:cubicBezTo>
                <a:cubicBezTo>
                  <a:pt x="41" y="73"/>
                  <a:pt x="41" y="73"/>
                  <a:pt x="41" y="73"/>
                </a:cubicBezTo>
                <a:cubicBezTo>
                  <a:pt x="41" y="81"/>
                  <a:pt x="41" y="81"/>
                  <a:pt x="41" y="81"/>
                </a:cubicBezTo>
                <a:cubicBezTo>
                  <a:pt x="45" y="81"/>
                  <a:pt x="45" y="81"/>
                  <a:pt x="45" y="81"/>
                </a:cubicBezTo>
                <a:cubicBezTo>
                  <a:pt x="45" y="73"/>
                  <a:pt x="45" y="73"/>
                  <a:pt x="45" y="73"/>
                </a:cubicBezTo>
                <a:cubicBezTo>
                  <a:pt x="55" y="73"/>
                  <a:pt x="55" y="73"/>
                  <a:pt x="55" y="73"/>
                </a:cubicBezTo>
                <a:cubicBezTo>
                  <a:pt x="55" y="81"/>
                  <a:pt x="55" y="81"/>
                  <a:pt x="55" y="81"/>
                </a:cubicBezTo>
                <a:cubicBezTo>
                  <a:pt x="59" y="81"/>
                  <a:pt x="59" y="81"/>
                  <a:pt x="59" y="81"/>
                </a:cubicBezTo>
                <a:cubicBezTo>
                  <a:pt x="59" y="73"/>
                  <a:pt x="59" y="73"/>
                  <a:pt x="59" y="73"/>
                </a:cubicBezTo>
                <a:cubicBezTo>
                  <a:pt x="61" y="73"/>
                  <a:pt x="61" y="73"/>
                  <a:pt x="61" y="73"/>
                </a:cubicBezTo>
                <a:cubicBezTo>
                  <a:pt x="61" y="81"/>
                  <a:pt x="61" y="81"/>
                  <a:pt x="61" y="81"/>
                </a:cubicBezTo>
                <a:cubicBezTo>
                  <a:pt x="65" y="81"/>
                  <a:pt x="65" y="81"/>
                  <a:pt x="65" y="81"/>
                </a:cubicBezTo>
                <a:cubicBezTo>
                  <a:pt x="65" y="73"/>
                  <a:pt x="65" y="73"/>
                  <a:pt x="65" y="73"/>
                </a:cubicBezTo>
                <a:cubicBezTo>
                  <a:pt x="72" y="73"/>
                  <a:pt x="72" y="73"/>
                  <a:pt x="72" y="73"/>
                </a:cubicBezTo>
                <a:cubicBezTo>
                  <a:pt x="72" y="81"/>
                  <a:pt x="72" y="81"/>
                  <a:pt x="72" y="81"/>
                </a:cubicBezTo>
                <a:cubicBezTo>
                  <a:pt x="75" y="81"/>
                  <a:pt x="75" y="81"/>
                  <a:pt x="75" y="81"/>
                </a:cubicBezTo>
                <a:cubicBezTo>
                  <a:pt x="75" y="73"/>
                  <a:pt x="75" y="73"/>
                  <a:pt x="75" y="73"/>
                </a:cubicBezTo>
                <a:cubicBezTo>
                  <a:pt x="78" y="73"/>
                  <a:pt x="78" y="73"/>
                  <a:pt x="78" y="73"/>
                </a:cubicBezTo>
                <a:cubicBezTo>
                  <a:pt x="78" y="81"/>
                  <a:pt x="78" y="81"/>
                  <a:pt x="78" y="81"/>
                </a:cubicBezTo>
                <a:cubicBezTo>
                  <a:pt x="82" y="81"/>
                  <a:pt x="82" y="81"/>
                  <a:pt x="82" y="81"/>
                </a:cubicBezTo>
                <a:cubicBezTo>
                  <a:pt x="82" y="73"/>
                  <a:pt x="82" y="73"/>
                  <a:pt x="82" y="73"/>
                </a:cubicBezTo>
                <a:cubicBezTo>
                  <a:pt x="84" y="73"/>
                  <a:pt x="84" y="73"/>
                  <a:pt x="84" y="73"/>
                </a:cubicBezTo>
                <a:cubicBezTo>
                  <a:pt x="84" y="81"/>
                  <a:pt x="84" y="81"/>
                  <a:pt x="84" y="81"/>
                </a:cubicBezTo>
                <a:cubicBezTo>
                  <a:pt x="88" y="81"/>
                  <a:pt x="88" y="81"/>
                  <a:pt x="88" y="81"/>
                </a:cubicBezTo>
                <a:lnTo>
                  <a:pt x="88" y="73"/>
                </a:lnTo>
                <a:close/>
              </a:path>
            </a:pathLst>
          </a:custGeom>
          <a:solidFill>
            <a:schemeClr val="bg1"/>
          </a:solidFill>
          <a:ln>
            <a:noFill/>
          </a:ln>
        </p:spPr>
        <p:txBody>
          <a:bodyPr/>
          <a:lstStyle>
            <a:defPPr>
              <a:defRPr lang="zh-CN"/>
            </a:defPPr>
            <a:lvl1pPr marL="0" algn="l" defTabSz="1217295" rtl="0" eaLnBrk="0" fontAlgn="base" latinLnBrk="0"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1pPr>
            <a:lvl2pPr marL="608330" indent="-151130" algn="l" defTabSz="1217295" rtl="0" eaLnBrk="0" fontAlgn="base" latinLnBrk="0"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2pPr>
            <a:lvl3pPr marL="1217930" indent="-303530" algn="l" defTabSz="1217295" rtl="0" eaLnBrk="0" fontAlgn="base" latinLnBrk="0"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3pPr>
            <a:lvl4pPr marL="1827530" indent="-455930" algn="l" defTabSz="1217295" rtl="0" eaLnBrk="0" fontAlgn="base" latinLnBrk="0"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4pPr>
            <a:lvl5pPr marL="2437130" indent="-608330" algn="l" defTabSz="1217295" rtl="0" eaLnBrk="0" fontAlgn="base" latinLnBrk="0"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5pPr>
            <a:lvl6pPr marL="22860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6pPr>
            <a:lvl7pPr marL="27432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7pPr>
            <a:lvl8pPr marL="32004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8pPr>
          </a:lstStyle>
          <a:p/>
        </p:txBody>
      </p:sp>
      <p:sp>
        <p:nvSpPr>
          <p:cNvPr id="52" name="KSO_Shape"/>
          <p:cNvSpPr/>
          <p:nvPr/>
        </p:nvSpPr>
        <p:spPr>
          <a:xfrm>
            <a:off x="9175161" y="4612629"/>
            <a:ext cx="766008" cy="1005701"/>
          </a:xfrm>
          <a:custGeom>
            <a:avLst/>
            <a:gdLst>
              <a:gd name="connsiteX0" fmla="*/ 306323 w 328394"/>
              <a:gd name="connsiteY0" fmla="*/ 0 h 431419"/>
              <a:gd name="connsiteX1" fmla="*/ 306331 w 328394"/>
              <a:gd name="connsiteY1" fmla="*/ 36 h 431419"/>
              <a:gd name="connsiteX2" fmla="*/ 325544 w 328394"/>
              <a:gd name="connsiteY2" fmla="*/ 36 h 431419"/>
              <a:gd name="connsiteX3" fmla="*/ 325544 w 328394"/>
              <a:gd name="connsiteY3" fmla="*/ 317821 h 431419"/>
              <a:gd name="connsiteX4" fmla="*/ 328111 w 328394"/>
              <a:gd name="connsiteY4" fmla="*/ 323780 h 431419"/>
              <a:gd name="connsiteX5" fmla="*/ 325545 w 328394"/>
              <a:gd name="connsiteY5" fmla="*/ 340266 h 431419"/>
              <a:gd name="connsiteX6" fmla="*/ 325544 w 328394"/>
              <a:gd name="connsiteY6" fmla="*/ 346202 h 431419"/>
              <a:gd name="connsiteX7" fmla="*/ 321479 w 328394"/>
              <a:gd name="connsiteY7" fmla="*/ 346202 h 431419"/>
              <a:gd name="connsiteX8" fmla="*/ 281040 w 328394"/>
              <a:gd name="connsiteY8" fmla="*/ 369925 h 431419"/>
              <a:gd name="connsiteX9" fmla="*/ 223073 w 328394"/>
              <a:gd name="connsiteY9" fmla="*/ 338542 h 431419"/>
              <a:gd name="connsiteX10" fmla="*/ 270144 w 328394"/>
              <a:gd name="connsiteY10" fmla="*/ 292398 h 431419"/>
              <a:gd name="connsiteX11" fmla="*/ 299582 w 328394"/>
              <a:gd name="connsiteY11" fmla="*/ 295430 h 431419"/>
              <a:gd name="connsiteX12" fmla="*/ 299582 w 328394"/>
              <a:gd name="connsiteY12" fmla="*/ 87758 h 431419"/>
              <a:gd name="connsiteX13" fmla="*/ 128591 w 328394"/>
              <a:gd name="connsiteY13" fmla="*/ 125907 h 431419"/>
              <a:gd name="connsiteX14" fmla="*/ 128590 w 328394"/>
              <a:gd name="connsiteY14" fmla="*/ 398933 h 431419"/>
              <a:gd name="connsiteX15" fmla="*/ 121924 w 328394"/>
              <a:gd name="connsiteY15" fmla="*/ 398933 h 431419"/>
              <a:gd name="connsiteX16" fmla="*/ 70841 w 328394"/>
              <a:gd name="connsiteY16" fmla="*/ 430564 h 431419"/>
              <a:gd name="connsiteX17" fmla="*/ 348 w 328394"/>
              <a:gd name="connsiteY17" fmla="*/ 392399 h 431419"/>
              <a:gd name="connsiteX18" fmla="*/ 57591 w 328394"/>
              <a:gd name="connsiteY18" fmla="*/ 336282 h 431419"/>
              <a:gd name="connsiteX19" fmla="*/ 93974 w 328394"/>
              <a:gd name="connsiteY19" fmla="*/ 340165 h 431419"/>
              <a:gd name="connsiteX20" fmla="*/ 93974 w 328394"/>
              <a:gd name="connsiteY20" fmla="*/ 48639 h 431419"/>
              <a:gd name="connsiteX21" fmla="*/ 104368 w 328394"/>
              <a:gd name="connsiteY21" fmla="*/ 48639 h 431419"/>
              <a:gd name="connsiteX22" fmla="*/ 103607 w 328394"/>
              <a:gd name="connsiteY22" fmla="*/ 45227 h 431419"/>
              <a:gd name="connsiteX23" fmla="*/ 299582 w 328394"/>
              <a:gd name="connsiteY23" fmla="*/ 1504 h 431419"/>
              <a:gd name="connsiteX24" fmla="*/ 299582 w 328394"/>
              <a:gd name="connsiteY24" fmla="*/ 36 h 431419"/>
              <a:gd name="connsiteX25" fmla="*/ 306163 w 328394"/>
              <a:gd name="connsiteY25" fmla="*/ 36 h 431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28394" h="431419">
                <a:moveTo>
                  <a:pt x="306323" y="0"/>
                </a:moveTo>
                <a:lnTo>
                  <a:pt x="306331" y="36"/>
                </a:lnTo>
                <a:lnTo>
                  <a:pt x="325544" y="36"/>
                </a:lnTo>
                <a:lnTo>
                  <a:pt x="325544" y="317821"/>
                </a:lnTo>
                <a:cubicBezTo>
                  <a:pt x="327257" y="319484"/>
                  <a:pt x="327803" y="321594"/>
                  <a:pt x="328111" y="323780"/>
                </a:cubicBezTo>
                <a:cubicBezTo>
                  <a:pt x="328908" y="329453"/>
                  <a:pt x="328014" y="335074"/>
                  <a:pt x="325545" y="340266"/>
                </a:cubicBezTo>
                <a:lnTo>
                  <a:pt x="325544" y="346202"/>
                </a:lnTo>
                <a:lnTo>
                  <a:pt x="321479" y="346202"/>
                </a:lnTo>
                <a:cubicBezTo>
                  <a:pt x="314214" y="358342"/>
                  <a:pt x="299178" y="367376"/>
                  <a:pt x="281040" y="369925"/>
                </a:cubicBezTo>
                <a:cubicBezTo>
                  <a:pt x="252034" y="374002"/>
                  <a:pt x="226082" y="359951"/>
                  <a:pt x="223073" y="338542"/>
                </a:cubicBezTo>
                <a:cubicBezTo>
                  <a:pt x="220064" y="317134"/>
                  <a:pt x="241139" y="296474"/>
                  <a:pt x="270144" y="292398"/>
                </a:cubicBezTo>
                <a:cubicBezTo>
                  <a:pt x="280773" y="290904"/>
                  <a:pt x="290991" y="291844"/>
                  <a:pt x="299582" y="295430"/>
                </a:cubicBezTo>
                <a:lnTo>
                  <a:pt x="299582" y="87758"/>
                </a:lnTo>
                <a:lnTo>
                  <a:pt x="128591" y="125907"/>
                </a:lnTo>
                <a:lnTo>
                  <a:pt x="128590" y="398933"/>
                </a:lnTo>
                <a:lnTo>
                  <a:pt x="121924" y="398933"/>
                </a:lnTo>
                <a:cubicBezTo>
                  <a:pt x="113631" y="414962"/>
                  <a:pt x="94384" y="427255"/>
                  <a:pt x="70841" y="430564"/>
                </a:cubicBezTo>
                <a:cubicBezTo>
                  <a:pt x="35568" y="435521"/>
                  <a:pt x="4007" y="418434"/>
                  <a:pt x="348" y="392399"/>
                </a:cubicBezTo>
                <a:cubicBezTo>
                  <a:pt x="-3311" y="366364"/>
                  <a:pt x="22318" y="341240"/>
                  <a:pt x="57591" y="336282"/>
                </a:cubicBezTo>
                <a:cubicBezTo>
                  <a:pt x="70754" y="334432"/>
                  <a:pt x="83402" y="335653"/>
                  <a:pt x="93974" y="340165"/>
                </a:cubicBezTo>
                <a:lnTo>
                  <a:pt x="93974" y="48639"/>
                </a:lnTo>
                <a:lnTo>
                  <a:pt x="104368" y="48639"/>
                </a:lnTo>
                <a:lnTo>
                  <a:pt x="103607" y="45227"/>
                </a:lnTo>
                <a:lnTo>
                  <a:pt x="299582" y="1504"/>
                </a:lnTo>
                <a:lnTo>
                  <a:pt x="299582" y="36"/>
                </a:lnTo>
                <a:lnTo>
                  <a:pt x="306163" y="36"/>
                </a:lnTo>
                <a:close/>
              </a:path>
            </a:pathLst>
          </a:custGeom>
          <a:solidFill>
            <a:schemeClr val="bg1"/>
          </a:solidFill>
          <a:ln>
            <a:noFill/>
          </a:ln>
        </p:spPr>
        <p:txBody>
          <a:bodyPr/>
          <a:lstStyle>
            <a:defPPr>
              <a:defRPr lang="zh-CN"/>
            </a:defPPr>
            <a:lvl1pPr marL="0" algn="l" defTabSz="1217295" rtl="0" eaLnBrk="0" fontAlgn="base" latinLnBrk="0"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1pPr>
            <a:lvl2pPr marL="608330" indent="-151130" algn="l" defTabSz="1217295" rtl="0" eaLnBrk="0" fontAlgn="base" latinLnBrk="0"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2pPr>
            <a:lvl3pPr marL="1217930" indent="-303530" algn="l" defTabSz="1217295" rtl="0" eaLnBrk="0" fontAlgn="base" latinLnBrk="0"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3pPr>
            <a:lvl4pPr marL="1827530" indent="-455930" algn="l" defTabSz="1217295" rtl="0" eaLnBrk="0" fontAlgn="base" latinLnBrk="0"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4pPr>
            <a:lvl5pPr marL="2437130" indent="-608330" algn="l" defTabSz="1217295" rtl="0" eaLnBrk="0" fontAlgn="base" latinLnBrk="0"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5pPr>
            <a:lvl6pPr marL="22860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6pPr>
            <a:lvl7pPr marL="27432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7pPr>
            <a:lvl8pPr marL="32004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8pPr>
          </a:lstStyle>
          <a:p/>
        </p:txBody>
      </p:sp>
    </p:spTree>
  </p:cSld>
  <p:clrMapOvr>
    <a:masterClrMapping/>
  </p:clrMapOvr>
  <mc:AlternateContent xmlns:mc="http://schemas.openxmlformats.org/markup-compatibility/2006">
    <mc:Choice xmlns:p14="http://schemas.microsoft.com/office/powerpoint/2010/main" Requires="p14">
      <p:transition spd="med" p14:dur="7200000" advTm="7200000">
        <p:fade/>
      </p:transition>
    </mc:Choice>
    <mc:Fallback>
      <p:transition spd="med" advTm="7200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73572" y="0"/>
            <a:ext cx="12192000" cy="6858000"/>
          </a:xfrm>
          <a:prstGeom prst="rect">
            <a:avLst/>
          </a:prstGeom>
        </p:spPr>
      </p:pic>
      <p:sp>
        <p:nvSpPr>
          <p:cNvPr id="9" name="矩形: 圆角 8"/>
          <p:cNvSpPr/>
          <p:nvPr/>
        </p:nvSpPr>
        <p:spPr>
          <a:xfrm>
            <a:off x="4357900" y="2201155"/>
            <a:ext cx="3527367" cy="844411"/>
          </a:xfrm>
          <a:prstGeom prst="roundRect">
            <a:avLst>
              <a:gd name="adj" fmla="val 50000"/>
            </a:avLst>
          </a:prstGeom>
          <a:solidFill>
            <a:srgbClr val="3CC1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4000" b="1" i="0" u="none" strike="noStrike" kern="1200" cap="none" spc="600" normalizeH="0" baseline="0" noProof="0">
                <a:ln>
                  <a:noFill/>
                </a:ln>
                <a:solidFill>
                  <a:srgbClr val="0D0D0D"/>
                </a:solidFill>
                <a:uLnTx/>
                <a:uFillTx/>
                <a:latin typeface="宋体" panose="02010600030101010101" pitchFamily="2" charset="-122"/>
                <a:cs typeface="+mn-ea"/>
                <a:sym typeface="宋体" panose="02010600030101010101" pitchFamily="2" charset="-122"/>
              </a:rPr>
              <a:t>第2部分</a:t>
            </a:r>
            <a:endParaRPr kumimoji="0" lang="zh-CN" altLang="en-US" sz="4000" b="1" i="0" u="none" strike="noStrike" kern="1200" cap="none" spc="600" normalizeH="0" baseline="0" noProof="0">
              <a:ln>
                <a:noFill/>
              </a:ln>
              <a:solidFill>
                <a:srgbClr val="0D0D0D"/>
              </a:solidFill>
              <a:uLnTx/>
              <a:uFillTx/>
              <a:latin typeface="宋体" panose="02010600030101010101" pitchFamily="2" charset="-122"/>
              <a:cs typeface="+mn-ea"/>
              <a:sym typeface="宋体" panose="02010600030101010101" pitchFamily="2" charset="-122"/>
            </a:endParaRPr>
          </a:p>
        </p:txBody>
      </p:sp>
      <p:sp>
        <p:nvSpPr>
          <p:cNvPr id="10" name="矩形 9"/>
          <p:cNvSpPr/>
          <p:nvPr/>
        </p:nvSpPr>
        <p:spPr>
          <a:xfrm>
            <a:off x="2070538" y="3168249"/>
            <a:ext cx="8019393" cy="830997"/>
          </a:xfrm>
          <a:prstGeom prst="rect">
            <a:avLst/>
          </a:prstGeom>
        </p:spPr>
        <p:txBody>
          <a:bodyPr wrap="square">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lvl="0" algn="ctr">
              <a:defRPr/>
            </a:pPr>
            <a:r>
              <a:rPr kumimoji="1" lang="zh-CN" altLang="en-US" sz="4800" b="1" spc="600">
                <a:solidFill>
                  <a:srgbClr val="0D0D0D"/>
                </a:solidFill>
                <a:latin typeface="宋体" panose="02010600030101010101" pitchFamily="2" charset="-122"/>
                <a:cs typeface="+mn-ea"/>
                <a:sym typeface="宋体" panose="02010600030101010101" pitchFamily="2" charset="-122"/>
              </a:rPr>
              <a:t>亚洲的奇妙之旅</a:t>
            </a:r>
            <a:endParaRPr kumimoji="1" lang="zh-CN" altLang="en-US" sz="4800" b="1" spc="600">
              <a:solidFill>
                <a:srgbClr val="0D0D0D"/>
              </a:solidFill>
              <a:latin typeface="宋体" panose="02010600030101010101" pitchFamily="2" charset="-122"/>
              <a:cs typeface="+mn-ea"/>
              <a:sym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200000" advTm="7200000">
        <p:fade/>
      </p:transition>
    </mc:Choice>
    <mc:Fallback>
      <p:transition spd="med" advTm="720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rLst="">
                                      <p:cBhvr>
                                        <p:cTn id="9" dur="500"/>
                                        <p:tgtEl>
                                          <p:spTgt spid="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rLst="">
                                      <p:cBhvr>
                                        <p:cTn id="15" dur="500"/>
                                        <p:tgtEl>
                                          <p:spTgt spid="9"/>
                                        </p:tgtEl>
                                      </p:cBhvr>
                                    </p:animEffect>
                                  </p:childTnLst>
                                </p:cTn>
                              </p:par>
                            </p:childTnLst>
                          </p:cTn>
                        </p:par>
                        <p:par>
                          <p:cTn id="16" fill="hold">
                            <p:stCondLst>
                              <p:cond delay="1000"/>
                            </p:stCondLst>
                            <p:childTnLst>
                              <p:par>
                                <p:cTn id="17" presetID="53" presetClass="entr" presetSubtype="16" fill="hold" grpId="1"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rLst="">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9" name="New picture"/>
          <p:cNvPicPr/>
          <p:nvPr/>
        </p:nvPicPr>
        <p:blipFill>
          <a:blip r:embed="rId1"/>
          <a:stretch>
            <a:fillRect/>
          </a:stretch>
        </p:blipFill>
        <p:spPr>
          <a:xfrm>
            <a:off x="0" y="6413"/>
            <a:ext cx="12192000" cy="6862854"/>
          </a:xfrm>
          <a:prstGeom prst="rect">
            <a:avLst/>
          </a:prstGeom>
          <a:ln>
            <a:noFill/>
          </a:ln>
        </p:spPr>
      </p:pic>
      <p:sp>
        <p:nvSpPr>
          <p:cNvPr id="90" name="矩形 1"/>
          <p:cNvSpPr/>
          <p:nvPr/>
        </p:nvSpPr>
        <p:spPr>
          <a:xfrm>
            <a:off x="462003" y="160635"/>
            <a:ext cx="11557452" cy="461665"/>
          </a:xfrm>
          <a:prstGeom prst="rect">
            <a:avLst/>
          </a:prstGeom>
        </p:spPr>
        <p:txBody>
          <a:bodyPr wrap="square"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r>
              <a:rPr lang="zh-CN" altLang="en-US" sz="2400">
                <a:solidFill>
                  <a:srgbClr val="0D0D0D"/>
                </a:solidFill>
                <a:cs typeface="+mn-ea"/>
                <a:sym typeface="+mn-lt"/>
              </a:rPr>
              <a:t>引言</a:t>
            </a:r>
            <a:endParaRPr lang="zh-CN" altLang="en-US" sz="2400">
              <a:solidFill>
                <a:srgbClr val="0D0D0D"/>
              </a:solidFill>
              <a:cs typeface="+mn-ea"/>
              <a:sym typeface="+mn-lt"/>
            </a:endParaRPr>
          </a:p>
        </p:txBody>
      </p:sp>
      <p:cxnSp>
        <p:nvCxnSpPr>
          <p:cNvPr id="91" name="直接连接符 5"/>
          <p:cNvCxnSpPr/>
          <p:nvPr/>
        </p:nvCxnSpPr>
        <p:spPr>
          <a:xfrm>
            <a:off x="589002" y="622300"/>
            <a:ext cx="11602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2" name="椭圆 9"/>
          <p:cNvSpPr/>
          <p:nvPr/>
        </p:nvSpPr>
        <p:spPr>
          <a:xfrm>
            <a:off x="127338" y="289869"/>
            <a:ext cx="334665" cy="3346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9pPr>
          </a:lstStyle>
          <a:p/>
        </p:txBody>
      </p:sp>
      <p:pic>
        <p:nvPicPr>
          <p:cNvPr id="93" name="New picture"/>
          <p:cNvPicPr/>
          <p:nvPr/>
        </p:nvPicPr>
        <p:blipFill>
          <a:blip r:embed="rId2"/>
          <a:stretch>
            <a:fillRect/>
          </a:stretch>
        </p:blipFill>
        <p:spPr>
          <a:xfrm rot="5400000">
            <a:off x="263001" y="5223621"/>
            <a:ext cx="1371378" cy="1897380"/>
          </a:xfrm>
          <a:prstGeom prst="rect">
            <a:avLst/>
          </a:prstGeom>
          <a:ln>
            <a:noFill/>
          </a:ln>
        </p:spPr>
      </p:pic>
      <p:pic>
        <p:nvPicPr>
          <p:cNvPr id="94" name="New picture"/>
          <p:cNvPicPr/>
          <p:nvPr/>
        </p:nvPicPr>
        <p:blipFill>
          <a:blip r:embed="rId2"/>
          <a:stretch>
            <a:fillRect/>
          </a:stretch>
        </p:blipFill>
        <p:spPr>
          <a:xfrm rot="10800000" flipH="1" flipV="1">
            <a:off x="10820622" y="4960620"/>
            <a:ext cx="1371378" cy="1897380"/>
          </a:xfrm>
          <a:prstGeom prst="rect">
            <a:avLst/>
          </a:prstGeom>
          <a:ln>
            <a:noFill/>
          </a:ln>
        </p:spPr>
      </p:pic>
      <p:grpSp>
        <p:nvGrpSpPr>
          <p:cNvPr id="4" name="组合 3"/>
          <p:cNvGrpSpPr/>
          <p:nvPr/>
        </p:nvGrpSpPr>
        <p:grpSpPr>
          <a:xfrm>
            <a:off x="6999966" y="1705165"/>
            <a:ext cx="3690336" cy="4701095"/>
            <a:chOff x="7983639" y="1622038"/>
            <a:chExt cx="3690336" cy="4701095"/>
          </a:xfrm>
        </p:grpSpPr>
        <p:sp>
          <p:nvSpPr>
            <p:cNvPr id="59" name="íṧļîdé"/>
            <p:cNvSpPr/>
            <p:nvPr/>
          </p:nvSpPr>
          <p:spPr>
            <a:xfrm>
              <a:off x="7983639" y="1622038"/>
              <a:ext cx="3690336" cy="4626963"/>
            </a:xfrm>
            <a:prstGeom prst="rect">
              <a:avLst/>
            </a:prstGeom>
            <a:solidFill>
              <a:schemeClr val="tx1">
                <a:lumMod val="75000"/>
                <a:lumOff val="25000"/>
              </a:schemeClr>
            </a:solidFill>
            <a:ln>
              <a:noFill/>
            </a:ln>
            <a:effectLst>
              <a:outerShdw blurRad="127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60" name="î$ḻîďê"/>
            <p:cNvSpPr/>
            <p:nvPr/>
          </p:nvSpPr>
          <p:spPr>
            <a:xfrm flipH="1">
              <a:off x="8034667" y="3226029"/>
              <a:ext cx="3639308" cy="3097104"/>
            </a:xfrm>
            <a:custGeom>
              <a:avLst/>
              <a:gdLst>
                <a:gd name="T0" fmla="*/ 881 w 1104"/>
                <a:gd name="T1" fmla="*/ 119 h 938"/>
                <a:gd name="T2" fmla="*/ 834 w 1104"/>
                <a:gd name="T3" fmla="*/ 182 h 938"/>
                <a:gd name="T4" fmla="*/ 513 w 1104"/>
                <a:gd name="T5" fmla="*/ 191 h 938"/>
                <a:gd name="T6" fmla="*/ 17 w 1104"/>
                <a:gd name="T7" fmla="*/ 1 h 938"/>
                <a:gd name="T8" fmla="*/ 16 w 1104"/>
                <a:gd name="T9" fmla="*/ 2 h 938"/>
                <a:gd name="T10" fmla="*/ 135 w 1104"/>
                <a:gd name="T11" fmla="*/ 137 h 938"/>
                <a:gd name="T12" fmla="*/ 37 w 1104"/>
                <a:gd name="T13" fmla="*/ 496 h 938"/>
                <a:gd name="T14" fmla="*/ 502 w 1104"/>
                <a:gd name="T15" fmla="*/ 210 h 938"/>
                <a:gd name="T16" fmla="*/ 250 w 1104"/>
                <a:gd name="T17" fmla="*/ 509 h 938"/>
                <a:gd name="T18" fmla="*/ 1 w 1104"/>
                <a:gd name="T19" fmla="*/ 735 h 938"/>
                <a:gd name="T20" fmla="*/ 250 w 1104"/>
                <a:gd name="T21" fmla="*/ 770 h 938"/>
                <a:gd name="T22" fmla="*/ 823 w 1104"/>
                <a:gd name="T23" fmla="*/ 938 h 938"/>
                <a:gd name="T24" fmla="*/ 262 w 1104"/>
                <a:gd name="T25" fmla="*/ 525 h 938"/>
                <a:gd name="T26" fmla="*/ 554 w 1104"/>
                <a:gd name="T27" fmla="*/ 682 h 938"/>
                <a:gd name="T28" fmla="*/ 802 w 1104"/>
                <a:gd name="T29" fmla="*/ 802 h 938"/>
                <a:gd name="T30" fmla="*/ 1091 w 1104"/>
                <a:gd name="T31" fmla="*/ 488 h 938"/>
                <a:gd name="T32" fmla="*/ 763 w 1104"/>
                <a:gd name="T33" fmla="*/ 319 h 938"/>
                <a:gd name="T34" fmla="*/ 780 w 1104"/>
                <a:gd name="T35" fmla="*/ 288 h 938"/>
                <a:gd name="T36" fmla="*/ 855 w 1104"/>
                <a:gd name="T37" fmla="*/ 444 h 938"/>
                <a:gd name="T38" fmla="*/ 857 w 1104"/>
                <a:gd name="T39" fmla="*/ 437 h 938"/>
                <a:gd name="T40" fmla="*/ 761 w 1104"/>
                <a:gd name="T41" fmla="*/ 319 h 938"/>
                <a:gd name="T42" fmla="*/ 760 w 1104"/>
                <a:gd name="T43" fmla="*/ 320 h 938"/>
                <a:gd name="T44" fmla="*/ 760 w 1104"/>
                <a:gd name="T45" fmla="*/ 320 h 938"/>
                <a:gd name="T46" fmla="*/ 742 w 1104"/>
                <a:gd name="T47" fmla="*/ 311 h 938"/>
                <a:gd name="T48" fmla="*/ 524 w 1104"/>
                <a:gd name="T49" fmla="*/ 211 h 938"/>
                <a:gd name="T50" fmla="*/ 493 w 1104"/>
                <a:gd name="T51" fmla="*/ 228 h 938"/>
                <a:gd name="T52" fmla="*/ 739 w 1104"/>
                <a:gd name="T53" fmla="*/ 356 h 938"/>
                <a:gd name="T54" fmla="*/ 260 w 1104"/>
                <a:gd name="T55" fmla="*/ 514 h 938"/>
                <a:gd name="T56" fmla="*/ 855 w 1104"/>
                <a:gd name="T57" fmla="*/ 445 h 938"/>
                <a:gd name="T58" fmla="*/ 858 w 1104"/>
                <a:gd name="T59" fmla="*/ 435 h 938"/>
                <a:gd name="T60" fmla="*/ 1079 w 1104"/>
                <a:gd name="T61" fmla="*/ 475 h 938"/>
                <a:gd name="T62" fmla="*/ 863 w 1104"/>
                <a:gd name="T63" fmla="*/ 131 h 938"/>
                <a:gd name="T64" fmla="*/ 1083 w 1104"/>
                <a:gd name="T65" fmla="*/ 465 h 938"/>
                <a:gd name="T66" fmla="*/ 773 w 1104"/>
                <a:gd name="T67" fmla="*/ 286 h 938"/>
                <a:gd name="T68" fmla="*/ 525 w 1104"/>
                <a:gd name="T69" fmla="*/ 207 h 938"/>
                <a:gd name="T70" fmla="*/ 833 w 1104"/>
                <a:gd name="T71" fmla="*/ 184 h 938"/>
                <a:gd name="T72" fmla="*/ 161 w 1104"/>
                <a:gd name="T73" fmla="*/ 139 h 938"/>
                <a:gd name="T74" fmla="*/ 19 w 1104"/>
                <a:gd name="T75" fmla="*/ 4 h 938"/>
                <a:gd name="T76" fmla="*/ 145 w 1104"/>
                <a:gd name="T77" fmla="*/ 150 h 938"/>
                <a:gd name="T78" fmla="*/ 500 w 1104"/>
                <a:gd name="T79" fmla="*/ 204 h 938"/>
                <a:gd name="T80" fmla="*/ 239 w 1104"/>
                <a:gd name="T81" fmla="*/ 528 h 938"/>
                <a:gd name="T82" fmla="*/ 237 w 1104"/>
                <a:gd name="T83" fmla="*/ 755 h 938"/>
                <a:gd name="T84" fmla="*/ 262 w 1104"/>
                <a:gd name="T85" fmla="*/ 759 h 938"/>
                <a:gd name="T86" fmla="*/ 261 w 1104"/>
                <a:gd name="T87" fmla="*/ 527 h 938"/>
                <a:gd name="T88" fmla="*/ 262 w 1104"/>
                <a:gd name="T89" fmla="*/ 517 h 938"/>
                <a:gd name="T90" fmla="*/ 543 w 1104"/>
                <a:gd name="T91" fmla="*/ 663 h 938"/>
                <a:gd name="T92" fmla="*/ 566 w 1104"/>
                <a:gd name="T93" fmla="*/ 675 h 938"/>
                <a:gd name="T94" fmla="*/ 1080 w 1104"/>
                <a:gd name="T95" fmla="*/ 48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4" h="938">
                  <a:moveTo>
                    <a:pt x="1091" y="462"/>
                  </a:moveTo>
                  <a:cubicBezTo>
                    <a:pt x="1089" y="462"/>
                    <a:pt x="1087" y="463"/>
                    <a:pt x="1085" y="464"/>
                  </a:cubicBezTo>
                  <a:cubicBezTo>
                    <a:pt x="875" y="130"/>
                    <a:pt x="875" y="130"/>
                    <a:pt x="875" y="130"/>
                  </a:cubicBezTo>
                  <a:cubicBezTo>
                    <a:pt x="879" y="127"/>
                    <a:pt x="881" y="123"/>
                    <a:pt x="881" y="119"/>
                  </a:cubicBezTo>
                  <a:cubicBezTo>
                    <a:pt x="881" y="112"/>
                    <a:pt x="875" y="106"/>
                    <a:pt x="868" y="106"/>
                  </a:cubicBezTo>
                  <a:cubicBezTo>
                    <a:pt x="861" y="106"/>
                    <a:pt x="855" y="112"/>
                    <a:pt x="855" y="119"/>
                  </a:cubicBezTo>
                  <a:cubicBezTo>
                    <a:pt x="855" y="124"/>
                    <a:pt x="858" y="128"/>
                    <a:pt x="861" y="130"/>
                  </a:cubicBezTo>
                  <a:cubicBezTo>
                    <a:pt x="834" y="182"/>
                    <a:pt x="834" y="182"/>
                    <a:pt x="834" y="182"/>
                  </a:cubicBezTo>
                  <a:cubicBezTo>
                    <a:pt x="674" y="1"/>
                    <a:pt x="674" y="1"/>
                    <a:pt x="674" y="1"/>
                  </a:cubicBezTo>
                  <a:cubicBezTo>
                    <a:pt x="673" y="0"/>
                    <a:pt x="673" y="0"/>
                    <a:pt x="673" y="0"/>
                  </a:cubicBezTo>
                  <a:cubicBezTo>
                    <a:pt x="520" y="193"/>
                    <a:pt x="520" y="193"/>
                    <a:pt x="520" y="193"/>
                  </a:cubicBezTo>
                  <a:cubicBezTo>
                    <a:pt x="518" y="192"/>
                    <a:pt x="516" y="191"/>
                    <a:pt x="513" y="191"/>
                  </a:cubicBezTo>
                  <a:cubicBezTo>
                    <a:pt x="509" y="191"/>
                    <a:pt x="505" y="194"/>
                    <a:pt x="502" y="197"/>
                  </a:cubicBezTo>
                  <a:cubicBezTo>
                    <a:pt x="17" y="1"/>
                    <a:pt x="17" y="1"/>
                    <a:pt x="17" y="1"/>
                  </a:cubicBezTo>
                  <a:cubicBezTo>
                    <a:pt x="17" y="1"/>
                    <a:pt x="17" y="1"/>
                    <a:pt x="17" y="1"/>
                  </a:cubicBezTo>
                  <a:cubicBezTo>
                    <a:pt x="17" y="1"/>
                    <a:pt x="17" y="1"/>
                    <a:pt x="17" y="1"/>
                  </a:cubicBezTo>
                  <a:cubicBezTo>
                    <a:pt x="16" y="1"/>
                    <a:pt x="16" y="1"/>
                    <a:pt x="16" y="1"/>
                  </a:cubicBezTo>
                  <a:cubicBezTo>
                    <a:pt x="16" y="1"/>
                    <a:pt x="16" y="1"/>
                    <a:pt x="16" y="1"/>
                  </a:cubicBezTo>
                  <a:cubicBezTo>
                    <a:pt x="16" y="2"/>
                    <a:pt x="16" y="2"/>
                    <a:pt x="16" y="2"/>
                  </a:cubicBezTo>
                  <a:cubicBezTo>
                    <a:pt x="16" y="2"/>
                    <a:pt x="16" y="2"/>
                    <a:pt x="16" y="2"/>
                  </a:cubicBezTo>
                  <a:cubicBezTo>
                    <a:pt x="16" y="2"/>
                    <a:pt x="16" y="2"/>
                    <a:pt x="16" y="2"/>
                  </a:cubicBezTo>
                  <a:cubicBezTo>
                    <a:pt x="16" y="2"/>
                    <a:pt x="16" y="2"/>
                    <a:pt x="16" y="2"/>
                  </a:cubicBezTo>
                  <a:cubicBezTo>
                    <a:pt x="138" y="129"/>
                    <a:pt x="138" y="129"/>
                    <a:pt x="138" y="129"/>
                  </a:cubicBezTo>
                  <a:cubicBezTo>
                    <a:pt x="136" y="131"/>
                    <a:pt x="135" y="134"/>
                    <a:pt x="135" y="137"/>
                  </a:cubicBezTo>
                  <a:cubicBezTo>
                    <a:pt x="135" y="143"/>
                    <a:pt x="139" y="147"/>
                    <a:pt x="144" y="149"/>
                  </a:cubicBezTo>
                  <a:cubicBezTo>
                    <a:pt x="52" y="484"/>
                    <a:pt x="52" y="484"/>
                    <a:pt x="52" y="484"/>
                  </a:cubicBezTo>
                  <a:cubicBezTo>
                    <a:pt x="52" y="484"/>
                    <a:pt x="51" y="483"/>
                    <a:pt x="50" y="483"/>
                  </a:cubicBezTo>
                  <a:cubicBezTo>
                    <a:pt x="43" y="483"/>
                    <a:pt x="37" y="489"/>
                    <a:pt x="37" y="496"/>
                  </a:cubicBezTo>
                  <a:cubicBezTo>
                    <a:pt x="37" y="503"/>
                    <a:pt x="43" y="509"/>
                    <a:pt x="50" y="509"/>
                  </a:cubicBezTo>
                  <a:cubicBezTo>
                    <a:pt x="57" y="509"/>
                    <a:pt x="63" y="503"/>
                    <a:pt x="63" y="496"/>
                  </a:cubicBezTo>
                  <a:cubicBezTo>
                    <a:pt x="63" y="494"/>
                    <a:pt x="62" y="492"/>
                    <a:pt x="61" y="490"/>
                  </a:cubicBezTo>
                  <a:cubicBezTo>
                    <a:pt x="502" y="210"/>
                    <a:pt x="502" y="210"/>
                    <a:pt x="502" y="210"/>
                  </a:cubicBezTo>
                  <a:cubicBezTo>
                    <a:pt x="503" y="211"/>
                    <a:pt x="503" y="212"/>
                    <a:pt x="504" y="213"/>
                  </a:cubicBezTo>
                  <a:cubicBezTo>
                    <a:pt x="495" y="224"/>
                    <a:pt x="495" y="224"/>
                    <a:pt x="495" y="224"/>
                  </a:cubicBezTo>
                  <a:cubicBezTo>
                    <a:pt x="255" y="510"/>
                    <a:pt x="255" y="510"/>
                    <a:pt x="255" y="510"/>
                  </a:cubicBezTo>
                  <a:cubicBezTo>
                    <a:pt x="254" y="509"/>
                    <a:pt x="252" y="509"/>
                    <a:pt x="250" y="509"/>
                  </a:cubicBezTo>
                  <a:cubicBezTo>
                    <a:pt x="243" y="509"/>
                    <a:pt x="237" y="514"/>
                    <a:pt x="237" y="521"/>
                  </a:cubicBezTo>
                  <a:cubicBezTo>
                    <a:pt x="237" y="523"/>
                    <a:pt x="238" y="525"/>
                    <a:pt x="238" y="527"/>
                  </a:cubicBezTo>
                  <a:cubicBezTo>
                    <a:pt x="0" y="735"/>
                    <a:pt x="0" y="735"/>
                    <a:pt x="0" y="735"/>
                  </a:cubicBezTo>
                  <a:cubicBezTo>
                    <a:pt x="1" y="735"/>
                    <a:pt x="1" y="735"/>
                    <a:pt x="1" y="735"/>
                  </a:cubicBezTo>
                  <a:cubicBezTo>
                    <a:pt x="1" y="736"/>
                    <a:pt x="1" y="736"/>
                    <a:pt x="1" y="736"/>
                  </a:cubicBezTo>
                  <a:cubicBezTo>
                    <a:pt x="237" y="756"/>
                    <a:pt x="237" y="756"/>
                    <a:pt x="237" y="756"/>
                  </a:cubicBezTo>
                  <a:cubicBezTo>
                    <a:pt x="237" y="756"/>
                    <a:pt x="237" y="757"/>
                    <a:pt x="237" y="757"/>
                  </a:cubicBezTo>
                  <a:cubicBezTo>
                    <a:pt x="237" y="764"/>
                    <a:pt x="243" y="770"/>
                    <a:pt x="250" y="770"/>
                  </a:cubicBezTo>
                  <a:cubicBezTo>
                    <a:pt x="256" y="770"/>
                    <a:pt x="260" y="766"/>
                    <a:pt x="262" y="760"/>
                  </a:cubicBezTo>
                  <a:cubicBezTo>
                    <a:pt x="810" y="923"/>
                    <a:pt x="810" y="923"/>
                    <a:pt x="810" y="923"/>
                  </a:cubicBezTo>
                  <a:cubicBezTo>
                    <a:pt x="810" y="924"/>
                    <a:pt x="810" y="924"/>
                    <a:pt x="810" y="925"/>
                  </a:cubicBezTo>
                  <a:cubicBezTo>
                    <a:pt x="810" y="932"/>
                    <a:pt x="816" y="938"/>
                    <a:pt x="823" y="938"/>
                  </a:cubicBezTo>
                  <a:cubicBezTo>
                    <a:pt x="830" y="938"/>
                    <a:pt x="835" y="932"/>
                    <a:pt x="835" y="925"/>
                  </a:cubicBezTo>
                  <a:cubicBezTo>
                    <a:pt x="835" y="918"/>
                    <a:pt x="830" y="912"/>
                    <a:pt x="823" y="912"/>
                  </a:cubicBezTo>
                  <a:cubicBezTo>
                    <a:pt x="818" y="912"/>
                    <a:pt x="814" y="915"/>
                    <a:pt x="811" y="919"/>
                  </a:cubicBezTo>
                  <a:cubicBezTo>
                    <a:pt x="262" y="525"/>
                    <a:pt x="262" y="525"/>
                    <a:pt x="262" y="525"/>
                  </a:cubicBezTo>
                  <a:cubicBezTo>
                    <a:pt x="262" y="525"/>
                    <a:pt x="262" y="525"/>
                    <a:pt x="262" y="525"/>
                  </a:cubicBezTo>
                  <a:cubicBezTo>
                    <a:pt x="542" y="665"/>
                    <a:pt x="542" y="665"/>
                    <a:pt x="542" y="665"/>
                  </a:cubicBezTo>
                  <a:cubicBezTo>
                    <a:pt x="542" y="666"/>
                    <a:pt x="541" y="668"/>
                    <a:pt x="541" y="670"/>
                  </a:cubicBezTo>
                  <a:cubicBezTo>
                    <a:pt x="541" y="677"/>
                    <a:pt x="547" y="682"/>
                    <a:pt x="554" y="682"/>
                  </a:cubicBezTo>
                  <a:cubicBezTo>
                    <a:pt x="559" y="682"/>
                    <a:pt x="563" y="680"/>
                    <a:pt x="565" y="676"/>
                  </a:cubicBezTo>
                  <a:cubicBezTo>
                    <a:pt x="791" y="784"/>
                    <a:pt x="791" y="784"/>
                    <a:pt x="791" y="784"/>
                  </a:cubicBezTo>
                  <a:cubicBezTo>
                    <a:pt x="790" y="785"/>
                    <a:pt x="790" y="787"/>
                    <a:pt x="790" y="789"/>
                  </a:cubicBezTo>
                  <a:cubicBezTo>
                    <a:pt x="790" y="796"/>
                    <a:pt x="795" y="802"/>
                    <a:pt x="802" y="802"/>
                  </a:cubicBezTo>
                  <a:cubicBezTo>
                    <a:pt x="809" y="802"/>
                    <a:pt x="815" y="796"/>
                    <a:pt x="815" y="789"/>
                  </a:cubicBezTo>
                  <a:cubicBezTo>
                    <a:pt x="815" y="786"/>
                    <a:pt x="814" y="784"/>
                    <a:pt x="813" y="782"/>
                  </a:cubicBezTo>
                  <a:cubicBezTo>
                    <a:pt x="1083" y="485"/>
                    <a:pt x="1083" y="485"/>
                    <a:pt x="1083" y="485"/>
                  </a:cubicBezTo>
                  <a:cubicBezTo>
                    <a:pt x="1085" y="487"/>
                    <a:pt x="1088" y="488"/>
                    <a:pt x="1091" y="488"/>
                  </a:cubicBezTo>
                  <a:cubicBezTo>
                    <a:pt x="1098" y="488"/>
                    <a:pt x="1104" y="482"/>
                    <a:pt x="1104" y="475"/>
                  </a:cubicBezTo>
                  <a:cubicBezTo>
                    <a:pt x="1104" y="468"/>
                    <a:pt x="1098" y="462"/>
                    <a:pt x="1091" y="462"/>
                  </a:cubicBezTo>
                  <a:close/>
                  <a:moveTo>
                    <a:pt x="1080" y="469"/>
                  </a:moveTo>
                  <a:cubicBezTo>
                    <a:pt x="763" y="319"/>
                    <a:pt x="763" y="319"/>
                    <a:pt x="763" y="319"/>
                  </a:cubicBezTo>
                  <a:cubicBezTo>
                    <a:pt x="768" y="310"/>
                    <a:pt x="768" y="310"/>
                    <a:pt x="768" y="310"/>
                  </a:cubicBezTo>
                  <a:cubicBezTo>
                    <a:pt x="769" y="311"/>
                    <a:pt x="771" y="312"/>
                    <a:pt x="773" y="312"/>
                  </a:cubicBezTo>
                  <a:cubicBezTo>
                    <a:pt x="781" y="312"/>
                    <a:pt x="786" y="306"/>
                    <a:pt x="786" y="299"/>
                  </a:cubicBezTo>
                  <a:cubicBezTo>
                    <a:pt x="786" y="295"/>
                    <a:pt x="784" y="291"/>
                    <a:pt x="780" y="288"/>
                  </a:cubicBezTo>
                  <a:cubicBezTo>
                    <a:pt x="834" y="185"/>
                    <a:pt x="834" y="185"/>
                    <a:pt x="834" y="185"/>
                  </a:cubicBezTo>
                  <a:cubicBezTo>
                    <a:pt x="1082" y="466"/>
                    <a:pt x="1082" y="466"/>
                    <a:pt x="1082" y="466"/>
                  </a:cubicBezTo>
                  <a:cubicBezTo>
                    <a:pt x="1081" y="467"/>
                    <a:pt x="1081" y="468"/>
                    <a:pt x="1080" y="469"/>
                  </a:cubicBezTo>
                  <a:close/>
                  <a:moveTo>
                    <a:pt x="855" y="444"/>
                  </a:moveTo>
                  <a:cubicBezTo>
                    <a:pt x="676" y="465"/>
                    <a:pt x="676" y="465"/>
                    <a:pt x="676" y="465"/>
                  </a:cubicBezTo>
                  <a:cubicBezTo>
                    <a:pt x="703" y="420"/>
                    <a:pt x="703" y="420"/>
                    <a:pt x="703" y="420"/>
                  </a:cubicBezTo>
                  <a:cubicBezTo>
                    <a:pt x="740" y="357"/>
                    <a:pt x="740" y="357"/>
                    <a:pt x="740" y="357"/>
                  </a:cubicBezTo>
                  <a:cubicBezTo>
                    <a:pt x="857" y="437"/>
                    <a:pt x="857" y="437"/>
                    <a:pt x="857" y="437"/>
                  </a:cubicBezTo>
                  <a:cubicBezTo>
                    <a:pt x="856" y="438"/>
                    <a:pt x="855" y="441"/>
                    <a:pt x="855" y="443"/>
                  </a:cubicBezTo>
                  <a:cubicBezTo>
                    <a:pt x="855" y="443"/>
                    <a:pt x="855" y="444"/>
                    <a:pt x="855" y="444"/>
                  </a:cubicBezTo>
                  <a:close/>
                  <a:moveTo>
                    <a:pt x="766" y="310"/>
                  </a:moveTo>
                  <a:cubicBezTo>
                    <a:pt x="761" y="319"/>
                    <a:pt x="761" y="319"/>
                    <a:pt x="761" y="319"/>
                  </a:cubicBezTo>
                  <a:cubicBezTo>
                    <a:pt x="746" y="311"/>
                    <a:pt x="746" y="311"/>
                    <a:pt x="746" y="311"/>
                  </a:cubicBezTo>
                  <a:cubicBezTo>
                    <a:pt x="762" y="305"/>
                    <a:pt x="762" y="305"/>
                    <a:pt x="762" y="305"/>
                  </a:cubicBezTo>
                  <a:cubicBezTo>
                    <a:pt x="763" y="307"/>
                    <a:pt x="764" y="308"/>
                    <a:pt x="766" y="310"/>
                  </a:cubicBezTo>
                  <a:close/>
                  <a:moveTo>
                    <a:pt x="760" y="320"/>
                  </a:moveTo>
                  <a:cubicBezTo>
                    <a:pt x="740" y="355"/>
                    <a:pt x="740" y="355"/>
                    <a:pt x="740" y="355"/>
                  </a:cubicBezTo>
                  <a:cubicBezTo>
                    <a:pt x="702" y="330"/>
                    <a:pt x="702" y="330"/>
                    <a:pt x="702" y="330"/>
                  </a:cubicBezTo>
                  <a:cubicBezTo>
                    <a:pt x="744" y="312"/>
                    <a:pt x="744" y="312"/>
                    <a:pt x="744" y="312"/>
                  </a:cubicBezTo>
                  <a:lnTo>
                    <a:pt x="760" y="320"/>
                  </a:lnTo>
                  <a:close/>
                  <a:moveTo>
                    <a:pt x="701" y="329"/>
                  </a:moveTo>
                  <a:cubicBezTo>
                    <a:pt x="525" y="209"/>
                    <a:pt x="525" y="209"/>
                    <a:pt x="525" y="209"/>
                  </a:cubicBezTo>
                  <a:cubicBezTo>
                    <a:pt x="525" y="209"/>
                    <a:pt x="525" y="209"/>
                    <a:pt x="525" y="209"/>
                  </a:cubicBezTo>
                  <a:cubicBezTo>
                    <a:pt x="742" y="311"/>
                    <a:pt x="742" y="311"/>
                    <a:pt x="742" y="311"/>
                  </a:cubicBezTo>
                  <a:lnTo>
                    <a:pt x="701" y="329"/>
                  </a:lnTo>
                  <a:close/>
                  <a:moveTo>
                    <a:pt x="505" y="214"/>
                  </a:moveTo>
                  <a:cubicBezTo>
                    <a:pt x="507" y="215"/>
                    <a:pt x="510" y="217"/>
                    <a:pt x="513" y="217"/>
                  </a:cubicBezTo>
                  <a:cubicBezTo>
                    <a:pt x="518" y="217"/>
                    <a:pt x="522" y="214"/>
                    <a:pt x="524" y="211"/>
                  </a:cubicBezTo>
                  <a:cubicBezTo>
                    <a:pt x="699" y="329"/>
                    <a:pt x="699" y="329"/>
                    <a:pt x="699" y="329"/>
                  </a:cubicBezTo>
                  <a:cubicBezTo>
                    <a:pt x="259" y="513"/>
                    <a:pt x="259" y="513"/>
                    <a:pt x="259" y="513"/>
                  </a:cubicBezTo>
                  <a:cubicBezTo>
                    <a:pt x="259" y="512"/>
                    <a:pt x="258" y="511"/>
                    <a:pt x="257" y="511"/>
                  </a:cubicBezTo>
                  <a:cubicBezTo>
                    <a:pt x="493" y="228"/>
                    <a:pt x="493" y="228"/>
                    <a:pt x="493" y="228"/>
                  </a:cubicBezTo>
                  <a:lnTo>
                    <a:pt x="505" y="214"/>
                  </a:lnTo>
                  <a:close/>
                  <a:moveTo>
                    <a:pt x="260" y="514"/>
                  </a:moveTo>
                  <a:cubicBezTo>
                    <a:pt x="701" y="330"/>
                    <a:pt x="701" y="330"/>
                    <a:pt x="701" y="330"/>
                  </a:cubicBezTo>
                  <a:cubicBezTo>
                    <a:pt x="739" y="356"/>
                    <a:pt x="739" y="356"/>
                    <a:pt x="739" y="356"/>
                  </a:cubicBezTo>
                  <a:cubicBezTo>
                    <a:pt x="701" y="420"/>
                    <a:pt x="701" y="420"/>
                    <a:pt x="701" y="420"/>
                  </a:cubicBezTo>
                  <a:cubicBezTo>
                    <a:pt x="674" y="466"/>
                    <a:pt x="674" y="466"/>
                    <a:pt x="674" y="466"/>
                  </a:cubicBezTo>
                  <a:cubicBezTo>
                    <a:pt x="261" y="515"/>
                    <a:pt x="261" y="515"/>
                    <a:pt x="261" y="515"/>
                  </a:cubicBezTo>
                  <a:cubicBezTo>
                    <a:pt x="261" y="515"/>
                    <a:pt x="261" y="514"/>
                    <a:pt x="260" y="514"/>
                  </a:cubicBezTo>
                  <a:close/>
                  <a:moveTo>
                    <a:pt x="566" y="665"/>
                  </a:moveTo>
                  <a:cubicBezTo>
                    <a:pt x="565" y="662"/>
                    <a:pt x="563" y="661"/>
                    <a:pt x="562" y="659"/>
                  </a:cubicBezTo>
                  <a:cubicBezTo>
                    <a:pt x="675" y="467"/>
                    <a:pt x="675" y="467"/>
                    <a:pt x="675" y="467"/>
                  </a:cubicBezTo>
                  <a:cubicBezTo>
                    <a:pt x="855" y="445"/>
                    <a:pt x="855" y="445"/>
                    <a:pt x="855" y="445"/>
                  </a:cubicBezTo>
                  <a:cubicBezTo>
                    <a:pt x="857" y="451"/>
                    <a:pt x="862" y="456"/>
                    <a:pt x="868" y="456"/>
                  </a:cubicBezTo>
                  <a:cubicBezTo>
                    <a:pt x="875" y="456"/>
                    <a:pt x="881" y="450"/>
                    <a:pt x="881" y="443"/>
                  </a:cubicBezTo>
                  <a:cubicBezTo>
                    <a:pt x="881" y="436"/>
                    <a:pt x="875" y="430"/>
                    <a:pt x="868" y="430"/>
                  </a:cubicBezTo>
                  <a:cubicBezTo>
                    <a:pt x="864" y="430"/>
                    <a:pt x="860" y="432"/>
                    <a:pt x="858" y="435"/>
                  </a:cubicBezTo>
                  <a:cubicBezTo>
                    <a:pt x="741" y="356"/>
                    <a:pt x="741" y="356"/>
                    <a:pt x="741" y="356"/>
                  </a:cubicBezTo>
                  <a:cubicBezTo>
                    <a:pt x="762" y="320"/>
                    <a:pt x="762" y="320"/>
                    <a:pt x="762" y="320"/>
                  </a:cubicBezTo>
                  <a:cubicBezTo>
                    <a:pt x="1080" y="470"/>
                    <a:pt x="1080" y="470"/>
                    <a:pt x="1080" y="470"/>
                  </a:cubicBezTo>
                  <a:cubicBezTo>
                    <a:pt x="1079" y="472"/>
                    <a:pt x="1079" y="473"/>
                    <a:pt x="1079" y="475"/>
                  </a:cubicBezTo>
                  <a:cubicBezTo>
                    <a:pt x="1079" y="476"/>
                    <a:pt x="1079" y="477"/>
                    <a:pt x="1079" y="479"/>
                  </a:cubicBezTo>
                  <a:cubicBezTo>
                    <a:pt x="786" y="585"/>
                    <a:pt x="786" y="585"/>
                    <a:pt x="786" y="585"/>
                  </a:cubicBezTo>
                  <a:lnTo>
                    <a:pt x="566" y="665"/>
                  </a:lnTo>
                  <a:close/>
                  <a:moveTo>
                    <a:pt x="863" y="131"/>
                  </a:moveTo>
                  <a:cubicBezTo>
                    <a:pt x="864" y="132"/>
                    <a:pt x="866" y="132"/>
                    <a:pt x="868" y="132"/>
                  </a:cubicBezTo>
                  <a:cubicBezTo>
                    <a:pt x="870" y="132"/>
                    <a:pt x="872" y="131"/>
                    <a:pt x="874" y="130"/>
                  </a:cubicBezTo>
                  <a:cubicBezTo>
                    <a:pt x="1084" y="465"/>
                    <a:pt x="1084" y="465"/>
                    <a:pt x="1084" y="465"/>
                  </a:cubicBezTo>
                  <a:cubicBezTo>
                    <a:pt x="1084" y="465"/>
                    <a:pt x="1084" y="465"/>
                    <a:pt x="1083" y="465"/>
                  </a:cubicBezTo>
                  <a:cubicBezTo>
                    <a:pt x="835" y="184"/>
                    <a:pt x="835" y="184"/>
                    <a:pt x="835" y="184"/>
                  </a:cubicBezTo>
                  <a:lnTo>
                    <a:pt x="863" y="131"/>
                  </a:lnTo>
                  <a:close/>
                  <a:moveTo>
                    <a:pt x="779" y="288"/>
                  </a:moveTo>
                  <a:cubicBezTo>
                    <a:pt x="777" y="287"/>
                    <a:pt x="775" y="286"/>
                    <a:pt x="773" y="286"/>
                  </a:cubicBezTo>
                  <a:cubicBezTo>
                    <a:pt x="766" y="286"/>
                    <a:pt x="761" y="292"/>
                    <a:pt x="761" y="299"/>
                  </a:cubicBezTo>
                  <a:cubicBezTo>
                    <a:pt x="761" y="301"/>
                    <a:pt x="761" y="302"/>
                    <a:pt x="761" y="303"/>
                  </a:cubicBezTo>
                  <a:cubicBezTo>
                    <a:pt x="744" y="311"/>
                    <a:pt x="744" y="311"/>
                    <a:pt x="744" y="311"/>
                  </a:cubicBezTo>
                  <a:cubicBezTo>
                    <a:pt x="525" y="207"/>
                    <a:pt x="525" y="207"/>
                    <a:pt x="525" y="207"/>
                  </a:cubicBezTo>
                  <a:cubicBezTo>
                    <a:pt x="526" y="206"/>
                    <a:pt x="526" y="205"/>
                    <a:pt x="526" y="204"/>
                  </a:cubicBezTo>
                  <a:cubicBezTo>
                    <a:pt x="526" y="200"/>
                    <a:pt x="524" y="196"/>
                    <a:pt x="521" y="194"/>
                  </a:cubicBezTo>
                  <a:cubicBezTo>
                    <a:pt x="673" y="2"/>
                    <a:pt x="673" y="2"/>
                    <a:pt x="673" y="2"/>
                  </a:cubicBezTo>
                  <a:cubicBezTo>
                    <a:pt x="833" y="184"/>
                    <a:pt x="833" y="184"/>
                    <a:pt x="833" y="184"/>
                  </a:cubicBezTo>
                  <a:lnTo>
                    <a:pt x="779" y="288"/>
                  </a:lnTo>
                  <a:close/>
                  <a:moveTo>
                    <a:pt x="502" y="199"/>
                  </a:moveTo>
                  <a:cubicBezTo>
                    <a:pt x="502" y="199"/>
                    <a:pt x="501" y="199"/>
                    <a:pt x="501" y="200"/>
                  </a:cubicBezTo>
                  <a:cubicBezTo>
                    <a:pt x="161" y="139"/>
                    <a:pt x="161" y="139"/>
                    <a:pt x="161" y="139"/>
                  </a:cubicBezTo>
                  <a:cubicBezTo>
                    <a:pt x="161" y="138"/>
                    <a:pt x="161" y="138"/>
                    <a:pt x="161" y="137"/>
                  </a:cubicBezTo>
                  <a:cubicBezTo>
                    <a:pt x="161" y="130"/>
                    <a:pt x="155" y="124"/>
                    <a:pt x="148" y="124"/>
                  </a:cubicBezTo>
                  <a:cubicBezTo>
                    <a:pt x="145" y="124"/>
                    <a:pt x="142" y="126"/>
                    <a:pt x="139" y="128"/>
                  </a:cubicBezTo>
                  <a:cubicBezTo>
                    <a:pt x="19" y="4"/>
                    <a:pt x="19" y="4"/>
                    <a:pt x="19" y="4"/>
                  </a:cubicBezTo>
                  <a:lnTo>
                    <a:pt x="502" y="199"/>
                  </a:lnTo>
                  <a:close/>
                  <a:moveTo>
                    <a:pt x="61" y="489"/>
                  </a:moveTo>
                  <a:cubicBezTo>
                    <a:pt x="59" y="487"/>
                    <a:pt x="57" y="485"/>
                    <a:pt x="54" y="484"/>
                  </a:cubicBezTo>
                  <a:cubicBezTo>
                    <a:pt x="145" y="150"/>
                    <a:pt x="145" y="150"/>
                    <a:pt x="145" y="150"/>
                  </a:cubicBezTo>
                  <a:cubicBezTo>
                    <a:pt x="146" y="150"/>
                    <a:pt x="147" y="150"/>
                    <a:pt x="148" y="150"/>
                  </a:cubicBezTo>
                  <a:cubicBezTo>
                    <a:pt x="154" y="150"/>
                    <a:pt x="159" y="146"/>
                    <a:pt x="160" y="140"/>
                  </a:cubicBezTo>
                  <a:cubicBezTo>
                    <a:pt x="501" y="201"/>
                    <a:pt x="501" y="201"/>
                    <a:pt x="501" y="201"/>
                  </a:cubicBezTo>
                  <a:cubicBezTo>
                    <a:pt x="501" y="202"/>
                    <a:pt x="500" y="203"/>
                    <a:pt x="500" y="204"/>
                  </a:cubicBezTo>
                  <a:cubicBezTo>
                    <a:pt x="500" y="206"/>
                    <a:pt x="501" y="208"/>
                    <a:pt x="502" y="209"/>
                  </a:cubicBezTo>
                  <a:lnTo>
                    <a:pt x="61" y="489"/>
                  </a:lnTo>
                  <a:close/>
                  <a:moveTo>
                    <a:pt x="2" y="735"/>
                  </a:moveTo>
                  <a:cubicBezTo>
                    <a:pt x="239" y="528"/>
                    <a:pt x="239" y="528"/>
                    <a:pt x="239" y="528"/>
                  </a:cubicBezTo>
                  <a:cubicBezTo>
                    <a:pt x="241" y="531"/>
                    <a:pt x="245" y="534"/>
                    <a:pt x="249" y="534"/>
                  </a:cubicBezTo>
                  <a:cubicBezTo>
                    <a:pt x="252" y="744"/>
                    <a:pt x="252" y="744"/>
                    <a:pt x="252" y="744"/>
                  </a:cubicBezTo>
                  <a:cubicBezTo>
                    <a:pt x="251" y="744"/>
                    <a:pt x="251" y="744"/>
                    <a:pt x="250" y="744"/>
                  </a:cubicBezTo>
                  <a:cubicBezTo>
                    <a:pt x="244" y="744"/>
                    <a:pt x="238" y="749"/>
                    <a:pt x="237" y="755"/>
                  </a:cubicBezTo>
                  <a:lnTo>
                    <a:pt x="2" y="735"/>
                  </a:lnTo>
                  <a:close/>
                  <a:moveTo>
                    <a:pt x="811" y="920"/>
                  </a:moveTo>
                  <a:cubicBezTo>
                    <a:pt x="811" y="921"/>
                    <a:pt x="810" y="921"/>
                    <a:pt x="810" y="922"/>
                  </a:cubicBezTo>
                  <a:cubicBezTo>
                    <a:pt x="262" y="759"/>
                    <a:pt x="262" y="759"/>
                    <a:pt x="262" y="759"/>
                  </a:cubicBezTo>
                  <a:cubicBezTo>
                    <a:pt x="263" y="758"/>
                    <a:pt x="263" y="758"/>
                    <a:pt x="263" y="757"/>
                  </a:cubicBezTo>
                  <a:cubicBezTo>
                    <a:pt x="263" y="751"/>
                    <a:pt x="259" y="746"/>
                    <a:pt x="253" y="744"/>
                  </a:cubicBezTo>
                  <a:cubicBezTo>
                    <a:pt x="251" y="534"/>
                    <a:pt x="251" y="534"/>
                    <a:pt x="251" y="534"/>
                  </a:cubicBezTo>
                  <a:cubicBezTo>
                    <a:pt x="255" y="534"/>
                    <a:pt x="259" y="531"/>
                    <a:pt x="261" y="527"/>
                  </a:cubicBezTo>
                  <a:lnTo>
                    <a:pt x="811" y="920"/>
                  </a:lnTo>
                  <a:close/>
                  <a:moveTo>
                    <a:pt x="263" y="523"/>
                  </a:moveTo>
                  <a:cubicBezTo>
                    <a:pt x="263" y="522"/>
                    <a:pt x="263" y="522"/>
                    <a:pt x="263" y="521"/>
                  </a:cubicBezTo>
                  <a:cubicBezTo>
                    <a:pt x="263" y="520"/>
                    <a:pt x="262" y="518"/>
                    <a:pt x="262" y="517"/>
                  </a:cubicBezTo>
                  <a:cubicBezTo>
                    <a:pt x="673" y="467"/>
                    <a:pt x="673" y="467"/>
                    <a:pt x="673" y="467"/>
                  </a:cubicBezTo>
                  <a:cubicBezTo>
                    <a:pt x="560" y="658"/>
                    <a:pt x="560" y="658"/>
                    <a:pt x="560" y="658"/>
                  </a:cubicBezTo>
                  <a:cubicBezTo>
                    <a:pt x="558" y="657"/>
                    <a:pt x="556" y="657"/>
                    <a:pt x="554" y="657"/>
                  </a:cubicBezTo>
                  <a:cubicBezTo>
                    <a:pt x="549" y="657"/>
                    <a:pt x="545" y="660"/>
                    <a:pt x="543" y="663"/>
                  </a:cubicBezTo>
                  <a:lnTo>
                    <a:pt x="263" y="523"/>
                  </a:lnTo>
                  <a:close/>
                  <a:moveTo>
                    <a:pt x="802" y="777"/>
                  </a:moveTo>
                  <a:cubicBezTo>
                    <a:pt x="798" y="777"/>
                    <a:pt x="794" y="779"/>
                    <a:pt x="792" y="782"/>
                  </a:cubicBezTo>
                  <a:cubicBezTo>
                    <a:pt x="566" y="675"/>
                    <a:pt x="566" y="675"/>
                    <a:pt x="566" y="675"/>
                  </a:cubicBezTo>
                  <a:cubicBezTo>
                    <a:pt x="567" y="673"/>
                    <a:pt x="567" y="671"/>
                    <a:pt x="567" y="670"/>
                  </a:cubicBezTo>
                  <a:cubicBezTo>
                    <a:pt x="567" y="668"/>
                    <a:pt x="567" y="667"/>
                    <a:pt x="566" y="666"/>
                  </a:cubicBezTo>
                  <a:cubicBezTo>
                    <a:pt x="777" y="590"/>
                    <a:pt x="777" y="590"/>
                    <a:pt x="777" y="590"/>
                  </a:cubicBezTo>
                  <a:cubicBezTo>
                    <a:pt x="1080" y="480"/>
                    <a:pt x="1080" y="480"/>
                    <a:pt x="1080" y="480"/>
                  </a:cubicBezTo>
                  <a:cubicBezTo>
                    <a:pt x="1080" y="481"/>
                    <a:pt x="1081" y="483"/>
                    <a:pt x="1082" y="484"/>
                  </a:cubicBezTo>
                  <a:cubicBezTo>
                    <a:pt x="812" y="781"/>
                    <a:pt x="812" y="781"/>
                    <a:pt x="812" y="781"/>
                  </a:cubicBezTo>
                  <a:cubicBezTo>
                    <a:pt x="809" y="778"/>
                    <a:pt x="806" y="777"/>
                    <a:pt x="802" y="777"/>
                  </a:cubicBezTo>
                  <a:close/>
                </a:path>
              </a:pathLst>
            </a:custGeom>
            <a:solidFill>
              <a:schemeClr val="bg1">
                <a:alpha val="29000"/>
              </a:schemeClr>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61" name="iṡļiḑê"/>
            <p:cNvSpPr/>
            <p:nvPr/>
          </p:nvSpPr>
          <p:spPr>
            <a:xfrm>
              <a:off x="8235979" y="4219504"/>
              <a:ext cx="3236685" cy="1429449"/>
            </a:xfrm>
            <a:prstGeom prst="rect">
              <a:avLst/>
            </a:prstGeom>
          </p:spPr>
          <p:txBody>
            <a:bodyPr wrap="square">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lnSpc>
                  <a:spcPct val="120000"/>
                </a:lnSpc>
              </a:pPr>
              <a:r>
                <a:rPr lang="zh-CN" altLang="en-US" sz="160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我们将从中国开始我们的世界地图之旅。这里拥有五千年悠久历史的文明古国，长城、故宫、颐和园等世界文化遗产都值得我们去探寻</a:t>
              </a:r>
              <a:endParaRPr lang="zh-CN" altLang="en-US" sz="160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69" name="iS1idè"/>
            <p:cNvSpPr txBox="1"/>
            <p:nvPr/>
          </p:nvSpPr>
          <p:spPr>
            <a:xfrm>
              <a:off x="8814779" y="3535410"/>
              <a:ext cx="2087563" cy="400110"/>
            </a:xfrm>
            <a:prstGeom prst="rect">
              <a:avLst/>
            </a:prstGeom>
            <a:noFill/>
          </p:spPr>
          <p:txBody>
            <a:bodyPr wrap="none">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r>
                <a:rPr lang="zh-CN" altLang="en-US" sz="200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中国</a:t>
              </a:r>
              <a:endParaRPr lang="zh-CN" altLang="en-US" sz="200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cxnSp>
          <p:nvCxnSpPr>
            <p:cNvPr id="70" name="直接连接符 69"/>
            <p:cNvCxnSpPr/>
            <p:nvPr/>
          </p:nvCxnSpPr>
          <p:spPr>
            <a:xfrm>
              <a:off x="8688560" y="4005180"/>
              <a:ext cx="2340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1" name="ïṥliḍé"/>
            <p:cNvGrpSpPr/>
            <p:nvPr/>
          </p:nvGrpSpPr>
          <p:grpSpPr>
            <a:xfrm>
              <a:off x="9074539" y="1796984"/>
              <a:ext cx="1568042" cy="1568042"/>
              <a:chOff x="12336456" y="7029744"/>
              <a:chExt cx="1568042" cy="1568042"/>
            </a:xfrm>
          </p:grpSpPr>
          <p:sp>
            <p:nvSpPr>
              <p:cNvPr id="74" name="ïṡļiḓè"/>
              <p:cNvSpPr/>
              <p:nvPr/>
            </p:nvSpPr>
            <p:spPr>
              <a:xfrm>
                <a:off x="12336456" y="7029744"/>
                <a:ext cx="1568042" cy="1568042"/>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nvGrpSpPr>
              <p:cNvPr id="75" name="íŝlîḑê"/>
              <p:cNvGrpSpPr/>
              <p:nvPr/>
            </p:nvGrpSpPr>
            <p:grpSpPr>
              <a:xfrm>
                <a:off x="12786659" y="7481023"/>
                <a:ext cx="667637" cy="665484"/>
                <a:chOff x="8758238" y="276225"/>
                <a:chExt cx="492125" cy="490538"/>
              </a:xfrm>
              <a:solidFill>
                <a:schemeClr val="bg1"/>
              </a:solidFill>
            </p:grpSpPr>
            <p:sp>
              <p:nvSpPr>
                <p:cNvPr id="76" name="i$ľiḓè"/>
                <p:cNvSpPr/>
                <p:nvPr/>
              </p:nvSpPr>
              <p:spPr>
                <a:xfrm>
                  <a:off x="8758238" y="276225"/>
                  <a:ext cx="492125" cy="490538"/>
                </a:xfrm>
                <a:custGeom>
                  <a:avLst/>
                  <a:gdLst>
                    <a:gd name="T0" fmla="*/ 116 w 128"/>
                    <a:gd name="T1" fmla="*/ 0 h 128"/>
                    <a:gd name="T2" fmla="*/ 28 w 128"/>
                    <a:gd name="T3" fmla="*/ 0 h 128"/>
                    <a:gd name="T4" fmla="*/ 16 w 128"/>
                    <a:gd name="T5" fmla="*/ 12 h 128"/>
                    <a:gd name="T6" fmla="*/ 16 w 128"/>
                    <a:gd name="T7" fmla="*/ 20 h 128"/>
                    <a:gd name="T8" fmla="*/ 12 w 128"/>
                    <a:gd name="T9" fmla="*/ 20 h 128"/>
                    <a:gd name="T10" fmla="*/ 0 w 128"/>
                    <a:gd name="T11" fmla="*/ 32 h 128"/>
                    <a:gd name="T12" fmla="*/ 0 w 128"/>
                    <a:gd name="T13" fmla="*/ 112 h 128"/>
                    <a:gd name="T14" fmla="*/ 16 w 128"/>
                    <a:gd name="T15" fmla="*/ 128 h 128"/>
                    <a:gd name="T16" fmla="*/ 112 w 128"/>
                    <a:gd name="T17" fmla="*/ 128 h 128"/>
                    <a:gd name="T18" fmla="*/ 128 w 128"/>
                    <a:gd name="T19" fmla="*/ 112 h 128"/>
                    <a:gd name="T20" fmla="*/ 128 w 128"/>
                    <a:gd name="T21" fmla="*/ 12 h 128"/>
                    <a:gd name="T22" fmla="*/ 116 w 128"/>
                    <a:gd name="T23" fmla="*/ 0 h 128"/>
                    <a:gd name="T24" fmla="*/ 120 w 128"/>
                    <a:gd name="T25" fmla="*/ 112 h 128"/>
                    <a:gd name="T26" fmla="*/ 112 w 128"/>
                    <a:gd name="T27" fmla="*/ 120 h 128"/>
                    <a:gd name="T28" fmla="*/ 16 w 128"/>
                    <a:gd name="T29" fmla="*/ 120 h 128"/>
                    <a:gd name="T30" fmla="*/ 8 w 128"/>
                    <a:gd name="T31" fmla="*/ 112 h 128"/>
                    <a:gd name="T32" fmla="*/ 8 w 128"/>
                    <a:gd name="T33" fmla="*/ 32 h 128"/>
                    <a:gd name="T34" fmla="*/ 12 w 128"/>
                    <a:gd name="T35" fmla="*/ 28 h 128"/>
                    <a:gd name="T36" fmla="*/ 16 w 128"/>
                    <a:gd name="T37" fmla="*/ 28 h 128"/>
                    <a:gd name="T38" fmla="*/ 16 w 128"/>
                    <a:gd name="T39" fmla="*/ 108 h 128"/>
                    <a:gd name="T40" fmla="*/ 20 w 128"/>
                    <a:gd name="T41" fmla="*/ 112 h 128"/>
                    <a:gd name="T42" fmla="*/ 24 w 128"/>
                    <a:gd name="T43" fmla="*/ 108 h 128"/>
                    <a:gd name="T44" fmla="*/ 24 w 128"/>
                    <a:gd name="T45" fmla="*/ 12 h 128"/>
                    <a:gd name="T46" fmla="*/ 28 w 128"/>
                    <a:gd name="T47" fmla="*/ 8 h 128"/>
                    <a:gd name="T48" fmla="*/ 116 w 128"/>
                    <a:gd name="T49" fmla="*/ 8 h 128"/>
                    <a:gd name="T50" fmla="*/ 120 w 128"/>
                    <a:gd name="T51" fmla="*/ 12 h 128"/>
                    <a:gd name="T52" fmla="*/ 120 w 128"/>
                    <a:gd name="T5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16" y="0"/>
                      </a:moveTo>
                      <a:cubicBezTo>
                        <a:pt x="28" y="0"/>
                        <a:pt x="28" y="0"/>
                        <a:pt x="28" y="0"/>
                      </a:cubicBezTo>
                      <a:cubicBezTo>
                        <a:pt x="21" y="0"/>
                        <a:pt x="16" y="5"/>
                        <a:pt x="16" y="12"/>
                      </a:cubicBezTo>
                      <a:cubicBezTo>
                        <a:pt x="16" y="20"/>
                        <a:pt x="16" y="20"/>
                        <a:pt x="16" y="20"/>
                      </a:cubicBezTo>
                      <a:cubicBezTo>
                        <a:pt x="12" y="20"/>
                        <a:pt x="12" y="20"/>
                        <a:pt x="12" y="20"/>
                      </a:cubicBezTo>
                      <a:cubicBezTo>
                        <a:pt x="5" y="20"/>
                        <a:pt x="0" y="25"/>
                        <a:pt x="0" y="32"/>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2"/>
                        <a:pt x="128" y="12"/>
                        <a:pt x="128" y="12"/>
                      </a:cubicBezTo>
                      <a:cubicBezTo>
                        <a:pt x="128" y="5"/>
                        <a:pt x="123" y="0"/>
                        <a:pt x="116" y="0"/>
                      </a:cubicBezTo>
                      <a:close/>
                      <a:moveTo>
                        <a:pt x="120" y="112"/>
                      </a:moveTo>
                      <a:cubicBezTo>
                        <a:pt x="120" y="116"/>
                        <a:pt x="116" y="120"/>
                        <a:pt x="112" y="120"/>
                      </a:cubicBezTo>
                      <a:cubicBezTo>
                        <a:pt x="16" y="120"/>
                        <a:pt x="16" y="120"/>
                        <a:pt x="16" y="120"/>
                      </a:cubicBezTo>
                      <a:cubicBezTo>
                        <a:pt x="12" y="120"/>
                        <a:pt x="8" y="116"/>
                        <a:pt x="8" y="112"/>
                      </a:cubicBezTo>
                      <a:cubicBezTo>
                        <a:pt x="8" y="32"/>
                        <a:pt x="8" y="32"/>
                        <a:pt x="8" y="32"/>
                      </a:cubicBezTo>
                      <a:cubicBezTo>
                        <a:pt x="8" y="30"/>
                        <a:pt x="10" y="28"/>
                        <a:pt x="12" y="28"/>
                      </a:cubicBezTo>
                      <a:cubicBezTo>
                        <a:pt x="16" y="28"/>
                        <a:pt x="16" y="28"/>
                        <a:pt x="16" y="28"/>
                      </a:cubicBezTo>
                      <a:cubicBezTo>
                        <a:pt x="16" y="108"/>
                        <a:pt x="16" y="108"/>
                        <a:pt x="16" y="108"/>
                      </a:cubicBezTo>
                      <a:cubicBezTo>
                        <a:pt x="16" y="110"/>
                        <a:pt x="18" y="112"/>
                        <a:pt x="20" y="112"/>
                      </a:cubicBezTo>
                      <a:cubicBezTo>
                        <a:pt x="22" y="112"/>
                        <a:pt x="24" y="110"/>
                        <a:pt x="24" y="108"/>
                      </a:cubicBezTo>
                      <a:cubicBezTo>
                        <a:pt x="24" y="12"/>
                        <a:pt x="24" y="12"/>
                        <a:pt x="24" y="12"/>
                      </a:cubicBezTo>
                      <a:cubicBezTo>
                        <a:pt x="24" y="10"/>
                        <a:pt x="26" y="8"/>
                        <a:pt x="28" y="8"/>
                      </a:cubicBezTo>
                      <a:cubicBezTo>
                        <a:pt x="116" y="8"/>
                        <a:pt x="116" y="8"/>
                        <a:pt x="116" y="8"/>
                      </a:cubicBezTo>
                      <a:cubicBezTo>
                        <a:pt x="118" y="8"/>
                        <a:pt x="120" y="10"/>
                        <a:pt x="120" y="12"/>
                      </a:cubicBezTo>
                      <a:lnTo>
                        <a:pt x="120"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77" name="íş1íďè"/>
                <p:cNvSpPr/>
                <p:nvPr/>
              </p:nvSpPr>
              <p:spPr>
                <a:xfrm>
                  <a:off x="9050338" y="460375"/>
                  <a:ext cx="138113" cy="15875"/>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78" name="ísļïḍè"/>
                <p:cNvSpPr/>
                <p:nvPr/>
              </p:nvSpPr>
              <p:spPr>
                <a:xfrm>
                  <a:off x="9050338" y="414338"/>
                  <a:ext cx="138113" cy="15875"/>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79" name="î$líḋè"/>
                <p:cNvSpPr/>
                <p:nvPr/>
              </p:nvSpPr>
              <p:spPr>
                <a:xfrm>
                  <a:off x="9050338" y="368300"/>
                  <a:ext cx="138113" cy="15875"/>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80" name="isḷíḓê"/>
                <p:cNvSpPr/>
                <p:nvPr/>
              </p:nvSpPr>
              <p:spPr>
                <a:xfrm>
                  <a:off x="8880476" y="690563"/>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81" name="ïṩľíḑé"/>
                <p:cNvSpPr/>
                <p:nvPr/>
              </p:nvSpPr>
              <p:spPr>
                <a:xfrm>
                  <a:off x="8880476" y="644525"/>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82" name="îsļiḓé"/>
                <p:cNvSpPr/>
                <p:nvPr/>
              </p:nvSpPr>
              <p:spPr>
                <a:xfrm>
                  <a:off x="8880476" y="598488"/>
                  <a:ext cx="138113" cy="15875"/>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83" name="ïŝlîḓê"/>
                <p:cNvSpPr/>
                <p:nvPr/>
              </p:nvSpPr>
              <p:spPr>
                <a:xfrm>
                  <a:off x="9050338" y="690563"/>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84" name="îSḻiḑé"/>
                <p:cNvSpPr/>
                <p:nvPr/>
              </p:nvSpPr>
              <p:spPr>
                <a:xfrm>
                  <a:off x="9050338" y="644525"/>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85" name="íŝḻiďé"/>
                <p:cNvSpPr/>
                <p:nvPr/>
              </p:nvSpPr>
              <p:spPr>
                <a:xfrm>
                  <a:off x="9050338" y="598488"/>
                  <a:ext cx="138113" cy="15875"/>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86" name="îSliḍè"/>
                <p:cNvSpPr/>
                <p:nvPr/>
              </p:nvSpPr>
              <p:spPr>
                <a:xfrm>
                  <a:off x="8880476" y="506413"/>
                  <a:ext cx="307975" cy="15875"/>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87" name="işļïḋè"/>
                <p:cNvSpPr/>
                <p:nvPr/>
              </p:nvSpPr>
              <p:spPr>
                <a:xfrm>
                  <a:off x="8880476" y="552450"/>
                  <a:ext cx="307975" cy="15875"/>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88" name="îṥļîḍé"/>
                <p:cNvSpPr/>
                <p:nvPr/>
              </p:nvSpPr>
              <p:spPr>
                <a:xfrm>
                  <a:off x="8880476" y="338138"/>
                  <a:ext cx="138113" cy="138113"/>
                </a:xfrm>
                <a:custGeom>
                  <a:avLst/>
                  <a:gdLst>
                    <a:gd name="T0" fmla="*/ 4 w 36"/>
                    <a:gd name="T1" fmla="*/ 36 h 36"/>
                    <a:gd name="T2" fmla="*/ 32 w 36"/>
                    <a:gd name="T3" fmla="*/ 36 h 36"/>
                    <a:gd name="T4" fmla="*/ 36 w 36"/>
                    <a:gd name="T5" fmla="*/ 32 h 36"/>
                    <a:gd name="T6" fmla="*/ 36 w 36"/>
                    <a:gd name="T7" fmla="*/ 4 h 36"/>
                    <a:gd name="T8" fmla="*/ 32 w 36"/>
                    <a:gd name="T9" fmla="*/ 0 h 36"/>
                    <a:gd name="T10" fmla="*/ 4 w 36"/>
                    <a:gd name="T11" fmla="*/ 0 h 36"/>
                    <a:gd name="T12" fmla="*/ 0 w 36"/>
                    <a:gd name="T13" fmla="*/ 4 h 36"/>
                    <a:gd name="T14" fmla="*/ 0 w 36"/>
                    <a:gd name="T15" fmla="*/ 32 h 36"/>
                    <a:gd name="T16" fmla="*/ 4 w 36"/>
                    <a:gd name="T17" fmla="*/ 36 h 36"/>
                    <a:gd name="T18" fmla="*/ 8 w 36"/>
                    <a:gd name="T19" fmla="*/ 8 h 36"/>
                    <a:gd name="T20" fmla="*/ 28 w 36"/>
                    <a:gd name="T21" fmla="*/ 8 h 36"/>
                    <a:gd name="T22" fmla="*/ 28 w 36"/>
                    <a:gd name="T23" fmla="*/ 28 h 36"/>
                    <a:gd name="T24" fmla="*/ 8 w 36"/>
                    <a:gd name="T25" fmla="*/ 28 h 36"/>
                    <a:gd name="T26" fmla="*/ 8 w 36"/>
                    <a:gd name="T27"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4" y="36"/>
                      </a:moveTo>
                      <a:cubicBezTo>
                        <a:pt x="32" y="36"/>
                        <a:pt x="32" y="36"/>
                        <a:pt x="32" y="36"/>
                      </a:cubicBezTo>
                      <a:cubicBezTo>
                        <a:pt x="34" y="36"/>
                        <a:pt x="36" y="34"/>
                        <a:pt x="36" y="32"/>
                      </a:cubicBezTo>
                      <a:cubicBezTo>
                        <a:pt x="36" y="4"/>
                        <a:pt x="36" y="4"/>
                        <a:pt x="36" y="4"/>
                      </a:cubicBezTo>
                      <a:cubicBezTo>
                        <a:pt x="36" y="2"/>
                        <a:pt x="34" y="0"/>
                        <a:pt x="32" y="0"/>
                      </a:cubicBezTo>
                      <a:cubicBezTo>
                        <a:pt x="4" y="0"/>
                        <a:pt x="4" y="0"/>
                        <a:pt x="4" y="0"/>
                      </a:cubicBezTo>
                      <a:cubicBezTo>
                        <a:pt x="2" y="0"/>
                        <a:pt x="0" y="2"/>
                        <a:pt x="0" y="4"/>
                      </a:cubicBezTo>
                      <a:cubicBezTo>
                        <a:pt x="0" y="32"/>
                        <a:pt x="0" y="32"/>
                        <a:pt x="0" y="32"/>
                      </a:cubicBezTo>
                      <a:cubicBezTo>
                        <a:pt x="0" y="34"/>
                        <a:pt x="2" y="36"/>
                        <a:pt x="4" y="36"/>
                      </a:cubicBezTo>
                      <a:close/>
                      <a:moveTo>
                        <a:pt x="8" y="8"/>
                      </a:moveTo>
                      <a:cubicBezTo>
                        <a:pt x="28" y="8"/>
                        <a:pt x="28" y="8"/>
                        <a:pt x="28" y="8"/>
                      </a:cubicBezTo>
                      <a:cubicBezTo>
                        <a:pt x="28" y="28"/>
                        <a:pt x="28" y="28"/>
                        <a:pt x="28" y="28"/>
                      </a:cubicBezTo>
                      <a:cubicBezTo>
                        <a:pt x="8" y="28"/>
                        <a:pt x="8" y="28"/>
                        <a:pt x="8" y="28"/>
                      </a:cubicBezTo>
                      <a:lnTo>
                        <a:pt x="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grpSp>
      </p:grpSp>
      <p:pic>
        <p:nvPicPr>
          <p:cNvPr id="30" name="图片 29"/>
          <p:cNvPicPr>
            <a:picLocks noChangeAspect="1"/>
          </p:cNvPicPr>
          <p:nvPr/>
        </p:nvPicPr>
        <p:blipFill>
          <a:blip r:embed="rId3"/>
          <a:stretch>
            <a:fillRect/>
          </a:stretch>
        </p:blipFill>
        <p:spPr>
          <a:xfrm>
            <a:off x="1080655" y="1715318"/>
            <a:ext cx="5836394" cy="4616810"/>
          </a:xfrm>
          <a:prstGeom prst="rect">
            <a:avLst/>
          </a:prstGeom>
          <a:ln>
            <a:noFill/>
          </a:ln>
        </p:spPr>
      </p:pic>
    </p:spTree>
  </p:cSld>
  <p:clrMapOvr>
    <a:masterClrMapping/>
  </p:clrMapOvr>
  <mc:AlternateContent xmlns:mc="http://schemas.openxmlformats.org/markup-compatibility/2006">
    <mc:Choice xmlns:p14="http://schemas.microsoft.com/office/powerpoint/2010/main" Requires="p14">
      <p:transition spd="slow" p14:dur="1250" advClick="0" advTm="2000">
        <p:fade/>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New picture"/>
          <p:cNvPicPr/>
          <p:nvPr/>
        </p:nvPicPr>
        <p:blipFill>
          <a:blip r:embed="rId1"/>
          <a:stretch>
            <a:fillRect/>
          </a:stretch>
        </p:blipFill>
        <p:spPr>
          <a:xfrm>
            <a:off x="0" y="6413"/>
            <a:ext cx="12192000" cy="6862854"/>
          </a:xfrm>
          <a:prstGeom prst="rect">
            <a:avLst/>
          </a:prstGeom>
          <a:ln>
            <a:noFill/>
          </a:ln>
        </p:spPr>
      </p:pic>
      <p:sp>
        <p:nvSpPr>
          <p:cNvPr id="69" name="矩形 1"/>
          <p:cNvSpPr/>
          <p:nvPr/>
        </p:nvSpPr>
        <p:spPr>
          <a:xfrm>
            <a:off x="462003" y="160635"/>
            <a:ext cx="11557452" cy="461665"/>
          </a:xfrm>
          <a:prstGeom prst="rect">
            <a:avLst/>
          </a:prstGeom>
        </p:spPr>
        <p:txBody>
          <a:bodyPr wrap="square"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r>
              <a:rPr lang="zh-CN" altLang="en-US" sz="2400">
                <a:solidFill>
                  <a:srgbClr val="0D0D0D"/>
                </a:solidFill>
                <a:latin typeface="宋体" panose="02010600030101010101" pitchFamily="2" charset="-122"/>
                <a:cs typeface="+mn-ea"/>
                <a:sym typeface="宋体" panose="02010600030101010101" pitchFamily="2" charset="-122"/>
              </a:rPr>
              <a:t>亚洲的奇妙之旅</a:t>
            </a:r>
            <a:endParaRPr lang="zh-CN" altLang="en-US" sz="2400">
              <a:solidFill>
                <a:srgbClr val="0D0D0D"/>
              </a:solidFill>
              <a:latin typeface="宋体" panose="02010600030101010101" pitchFamily="2" charset="-122"/>
              <a:cs typeface="+mn-ea"/>
              <a:sym typeface="宋体" panose="02010600030101010101" pitchFamily="2" charset="-122"/>
            </a:endParaRPr>
          </a:p>
        </p:txBody>
      </p:sp>
      <p:cxnSp>
        <p:nvCxnSpPr>
          <p:cNvPr id="70" name="直接连接符 5"/>
          <p:cNvCxnSpPr/>
          <p:nvPr/>
        </p:nvCxnSpPr>
        <p:spPr>
          <a:xfrm>
            <a:off x="589002" y="622300"/>
            <a:ext cx="11602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1" name="椭圆 9"/>
          <p:cNvSpPr/>
          <p:nvPr/>
        </p:nvSpPr>
        <p:spPr>
          <a:xfrm>
            <a:off x="127338" y="289869"/>
            <a:ext cx="334665" cy="3346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9pPr>
          </a:lstStyle>
          <a:p/>
        </p:txBody>
      </p:sp>
      <p:pic>
        <p:nvPicPr>
          <p:cNvPr id="72" name="New picture"/>
          <p:cNvPicPr/>
          <p:nvPr/>
        </p:nvPicPr>
        <p:blipFill>
          <a:blip r:embed="rId2"/>
          <a:stretch>
            <a:fillRect/>
          </a:stretch>
        </p:blipFill>
        <p:spPr>
          <a:xfrm rot="5400000">
            <a:off x="263001" y="5223621"/>
            <a:ext cx="1371378" cy="1897380"/>
          </a:xfrm>
          <a:prstGeom prst="rect">
            <a:avLst/>
          </a:prstGeom>
          <a:ln>
            <a:noFill/>
          </a:ln>
        </p:spPr>
      </p:pic>
      <p:pic>
        <p:nvPicPr>
          <p:cNvPr id="73" name="New picture"/>
          <p:cNvPicPr/>
          <p:nvPr/>
        </p:nvPicPr>
        <p:blipFill>
          <a:blip r:embed="rId2"/>
          <a:stretch>
            <a:fillRect/>
          </a:stretch>
        </p:blipFill>
        <p:spPr>
          <a:xfrm rot="10800000" flipH="1" flipV="1">
            <a:off x="10820622" y="4960620"/>
            <a:ext cx="1371378" cy="1897380"/>
          </a:xfrm>
          <a:prstGeom prst="rect">
            <a:avLst/>
          </a:prstGeom>
          <a:ln>
            <a:noFill/>
          </a:ln>
        </p:spPr>
      </p:pic>
      <p:sp>
        <p:nvSpPr>
          <p:cNvPr id="10" name="矩形 9"/>
          <p:cNvSpPr>
            <a:spLocks noChangeArrowheads="1"/>
          </p:cNvSpPr>
          <p:nvPr/>
        </p:nvSpPr>
        <p:spPr>
          <a:xfrm>
            <a:off x="4645025" y="1966413"/>
            <a:ext cx="3039745" cy="518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248" tIns="55123" rIns="110248" bIns="55123">
            <a:normAutofit/>
          </a:bodyPr>
          <a:lstStyle>
            <a:defPPr>
              <a:defRPr lang="zh-CN"/>
            </a:defPPr>
            <a:lvl1pPr marL="0" algn="l" defTabSz="914400" rtl="0" eaLnBrk="1" latinLnBrk="0" hangingPunct="1">
              <a:spcBef>
                <a:spcPct val="20000"/>
              </a:spcBef>
              <a:buFont typeface="Arial" panose="020B0604020202020204" pitchFamily="34" charset="0"/>
              <a:buChar char="•"/>
              <a:defRPr sz="3200" kern="1200">
                <a:solidFill>
                  <a:schemeClr val="tx1"/>
                </a:solidFill>
                <a:latin typeface="微软雅黑" panose="020B0503020204020204" pitchFamily="34" charset="-122"/>
                <a:ea typeface="微软雅黑" panose="020B0503020204020204" pitchFamily="34" charset="-122"/>
                <a:cs typeface="+mn-cs"/>
                <a:sym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sym typeface="Calibri" panose="020F050202020403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sym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sym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sym typeface="Calibri" panose="020F0502020204030204" pitchFamily="34" charset="0"/>
              </a:defRPr>
            </a:lvl5pPr>
            <a:lvl6pPr marL="2514600" indent="-228600" algn="l" defTabSz="9144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sym typeface="Calibri" panose="020F0502020204030204" pitchFamily="34" charset="0"/>
              </a:defRPr>
            </a:lvl6pPr>
            <a:lvl7pPr marL="2971800" indent="-228600" algn="l" defTabSz="9144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sym typeface="Calibri" panose="020F0502020204030204" pitchFamily="34" charset="0"/>
              </a:defRPr>
            </a:lvl7pPr>
            <a:lvl8pPr marL="3429000" indent="-228600" algn="l" defTabSz="9144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2660" b="1">
                <a:solidFill>
                  <a:srgbClr val="C00000"/>
                </a:solidFill>
                <a:latin typeface="宋体" panose="02010600030101010101" pitchFamily="2" charset="-122"/>
                <a:sym typeface="宋体" panose="02010600030101010101" pitchFamily="2" charset="-122"/>
              </a:rPr>
              <a:t>日本</a:t>
            </a:r>
            <a:endParaRPr lang="zh-CN" altLang="en-US" sz="2660" b="1">
              <a:solidFill>
                <a:srgbClr val="C00000"/>
              </a:solidFill>
              <a:latin typeface="宋体" panose="02010600030101010101" pitchFamily="2" charset="-122"/>
              <a:sym typeface="宋体" panose="02010600030101010101" pitchFamily="2" charset="-122"/>
            </a:endParaRPr>
          </a:p>
        </p:txBody>
      </p:sp>
      <p:sp>
        <p:nvSpPr>
          <p:cNvPr id="28" name="Oval 12"/>
          <p:cNvSpPr/>
          <p:nvPr/>
        </p:nvSpPr>
        <p:spPr>
          <a:xfrm>
            <a:off x="2933700" y="2366645"/>
            <a:ext cx="97155" cy="95885"/>
          </a:xfrm>
          <a:prstGeom prst="ellipse">
            <a:avLst/>
          </a:prstGeom>
          <a:noFill/>
          <a:ln w="25400" cap="flat" cmpd="sng" algn="ctr">
            <a:solidFill>
              <a:schemeClr val="tx1">
                <a:lumMod val="75000"/>
                <a:lumOff val="25000"/>
              </a:schemeClr>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29" name="Arc 17"/>
          <p:cNvSpPr/>
          <p:nvPr/>
        </p:nvSpPr>
        <p:spPr>
          <a:xfrm rot="152113" flipH="1">
            <a:off x="2311400" y="2308225"/>
            <a:ext cx="4083050" cy="1283335"/>
          </a:xfrm>
          <a:prstGeom prst="arc">
            <a:avLst>
              <a:gd name="adj1" fmla="val 12596661"/>
              <a:gd name="adj2" fmla="val 20489397"/>
            </a:avLst>
          </a:prstGeom>
          <a:noFill/>
          <a:ln w="12700" cap="flat" cmpd="sng" algn="ctr">
            <a:solidFill>
              <a:schemeClr val="tx1">
                <a:lumMod val="75000"/>
                <a:lumOff val="25000"/>
              </a:schemeClr>
            </a:solidFill>
            <a:prstDash val="sysDot"/>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26" name="Oval 70"/>
          <p:cNvSpPr/>
          <p:nvPr/>
        </p:nvSpPr>
        <p:spPr>
          <a:xfrm>
            <a:off x="3543300" y="3228340"/>
            <a:ext cx="97155" cy="95885"/>
          </a:xfrm>
          <a:prstGeom prst="ellipse">
            <a:avLst/>
          </a:prstGeom>
          <a:noFill/>
          <a:ln w="25400" cap="flat" cmpd="sng" algn="ctr">
            <a:solidFill>
              <a:schemeClr val="tx1">
                <a:lumMod val="75000"/>
                <a:lumOff val="25000"/>
              </a:schemeClr>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27" name="Arc 75"/>
          <p:cNvSpPr/>
          <p:nvPr/>
        </p:nvSpPr>
        <p:spPr>
          <a:xfrm rot="20899887" flipH="1">
            <a:off x="3585845" y="2473325"/>
            <a:ext cx="2439035" cy="1283335"/>
          </a:xfrm>
          <a:prstGeom prst="arc">
            <a:avLst>
              <a:gd name="adj1" fmla="val 12596661"/>
              <a:gd name="adj2" fmla="val 21380040"/>
            </a:avLst>
          </a:prstGeom>
          <a:noFill/>
          <a:ln w="12700" cap="flat" cmpd="sng" algn="ctr">
            <a:solidFill>
              <a:schemeClr val="tx1">
                <a:lumMod val="75000"/>
                <a:lumOff val="25000"/>
              </a:schemeClr>
            </a:solidFill>
            <a:prstDash val="sysDot"/>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24" name="Oval 71"/>
          <p:cNvSpPr/>
          <p:nvPr/>
        </p:nvSpPr>
        <p:spPr>
          <a:xfrm>
            <a:off x="4483735" y="3994150"/>
            <a:ext cx="97155" cy="95885"/>
          </a:xfrm>
          <a:prstGeom prst="ellipse">
            <a:avLst/>
          </a:prstGeom>
          <a:noFill/>
          <a:ln w="25400" cap="flat" cmpd="sng" algn="ctr">
            <a:solidFill>
              <a:schemeClr val="tx1">
                <a:lumMod val="75000"/>
                <a:lumOff val="25000"/>
              </a:schemeClr>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25" name="Arc 76"/>
          <p:cNvSpPr/>
          <p:nvPr/>
        </p:nvSpPr>
        <p:spPr>
          <a:xfrm rot="20899887" flipH="1">
            <a:off x="4475480" y="2454910"/>
            <a:ext cx="1813560" cy="2427605"/>
          </a:xfrm>
          <a:prstGeom prst="arc">
            <a:avLst>
              <a:gd name="adj1" fmla="val 13745913"/>
              <a:gd name="adj2" fmla="val 525263"/>
            </a:avLst>
          </a:prstGeom>
          <a:noFill/>
          <a:ln w="12700" cap="flat" cmpd="sng" algn="ctr">
            <a:solidFill>
              <a:schemeClr val="tx1">
                <a:lumMod val="75000"/>
                <a:lumOff val="25000"/>
              </a:schemeClr>
            </a:solidFill>
            <a:prstDash val="sysDot"/>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22" name="Oval 74"/>
          <p:cNvSpPr/>
          <p:nvPr/>
        </p:nvSpPr>
        <p:spPr>
          <a:xfrm>
            <a:off x="9136380" y="2386965"/>
            <a:ext cx="97155" cy="95885"/>
          </a:xfrm>
          <a:prstGeom prst="ellipse">
            <a:avLst/>
          </a:prstGeom>
          <a:noFill/>
          <a:ln w="25400" cap="flat" cmpd="sng" algn="ctr">
            <a:solidFill>
              <a:schemeClr val="tx1">
                <a:lumMod val="75000"/>
                <a:lumOff val="25000"/>
              </a:schemeClr>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23" name="Arc 80"/>
          <p:cNvSpPr/>
          <p:nvPr/>
        </p:nvSpPr>
        <p:spPr>
          <a:xfrm flipH="1">
            <a:off x="6197600" y="2366645"/>
            <a:ext cx="4098925" cy="1252220"/>
          </a:xfrm>
          <a:prstGeom prst="arc">
            <a:avLst>
              <a:gd name="adj1" fmla="val 12596661"/>
              <a:gd name="adj2" fmla="val 20457581"/>
            </a:avLst>
          </a:prstGeom>
          <a:noFill/>
          <a:ln w="12700" cap="flat" cmpd="sng" algn="ctr">
            <a:solidFill>
              <a:schemeClr val="tx1">
                <a:lumMod val="75000"/>
                <a:lumOff val="25000"/>
              </a:schemeClr>
            </a:solidFill>
            <a:prstDash val="sysDot"/>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20" name="Oval 73"/>
          <p:cNvSpPr/>
          <p:nvPr/>
        </p:nvSpPr>
        <p:spPr>
          <a:xfrm>
            <a:off x="8618220" y="3224530"/>
            <a:ext cx="97155" cy="95885"/>
          </a:xfrm>
          <a:prstGeom prst="ellipse">
            <a:avLst/>
          </a:prstGeom>
          <a:noFill/>
          <a:ln w="25400" cap="flat" cmpd="sng" algn="ctr">
            <a:solidFill>
              <a:schemeClr val="tx1">
                <a:lumMod val="75000"/>
                <a:lumOff val="25000"/>
              </a:schemeClr>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21" name="Arc 81"/>
          <p:cNvSpPr/>
          <p:nvPr/>
        </p:nvSpPr>
        <p:spPr>
          <a:xfrm rot="700111">
            <a:off x="6195060" y="2560955"/>
            <a:ext cx="2491105" cy="1283335"/>
          </a:xfrm>
          <a:prstGeom prst="arc">
            <a:avLst>
              <a:gd name="adj1" fmla="val 12596661"/>
              <a:gd name="adj2" fmla="val 20993129"/>
            </a:avLst>
          </a:prstGeom>
          <a:noFill/>
          <a:ln w="12700" cap="flat" cmpd="sng" algn="ctr">
            <a:solidFill>
              <a:schemeClr val="tx1">
                <a:lumMod val="75000"/>
                <a:lumOff val="25000"/>
              </a:schemeClr>
            </a:solidFill>
            <a:prstDash val="sysDot"/>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18" name="Oval 72"/>
          <p:cNvSpPr/>
          <p:nvPr/>
        </p:nvSpPr>
        <p:spPr>
          <a:xfrm>
            <a:off x="7684770" y="3994150"/>
            <a:ext cx="97155" cy="95885"/>
          </a:xfrm>
          <a:prstGeom prst="ellipse">
            <a:avLst/>
          </a:prstGeom>
          <a:noFill/>
          <a:ln w="25400" cap="flat" cmpd="sng" algn="ctr">
            <a:solidFill>
              <a:schemeClr val="tx1">
                <a:lumMod val="75000"/>
                <a:lumOff val="25000"/>
              </a:schemeClr>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19" name="Arc 82"/>
          <p:cNvSpPr/>
          <p:nvPr/>
        </p:nvSpPr>
        <p:spPr>
          <a:xfrm rot="700111">
            <a:off x="5973445" y="2543175"/>
            <a:ext cx="1813560" cy="2427605"/>
          </a:xfrm>
          <a:prstGeom prst="arc">
            <a:avLst>
              <a:gd name="adj1" fmla="val 13745913"/>
              <a:gd name="adj2" fmla="val 525263"/>
            </a:avLst>
          </a:prstGeom>
          <a:noFill/>
          <a:ln w="12700" cap="flat" cmpd="sng" algn="ctr">
            <a:solidFill>
              <a:schemeClr val="tx1">
                <a:lumMod val="75000"/>
                <a:lumOff val="25000"/>
              </a:schemeClr>
            </a:solidFill>
            <a:prstDash val="sysDot"/>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30" name="Isosceles Triangle 5"/>
          <p:cNvSpPr/>
          <p:nvPr/>
        </p:nvSpPr>
        <p:spPr>
          <a:xfrm rot="10800000">
            <a:off x="5875005" y="2764745"/>
            <a:ext cx="577190" cy="315872"/>
          </a:xfrm>
          <a:prstGeom prst="triangle">
            <a:avLst/>
          </a:prstGeom>
          <a:solidFill>
            <a:srgbClr val="0D0D0D"/>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32" name="同心圆 56"/>
          <p:cNvSpPr/>
          <p:nvPr/>
        </p:nvSpPr>
        <p:spPr>
          <a:xfrm>
            <a:off x="1635760" y="2160270"/>
            <a:ext cx="1328420" cy="1211580"/>
          </a:xfrm>
          <a:prstGeom prst="hexagon">
            <a:avLst/>
          </a:prstGeom>
          <a:solidFill>
            <a:srgbClr val="C00000"/>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33" name="椭圆 57"/>
          <p:cNvSpPr/>
          <p:nvPr/>
        </p:nvSpPr>
        <p:spPr>
          <a:xfrm>
            <a:off x="1664335" y="2186940"/>
            <a:ext cx="1270635" cy="1158875"/>
          </a:xfrm>
          <a:prstGeom prst="hexagon">
            <a:avLst/>
          </a:prstGeom>
          <a:solidFill>
            <a:srgbClr val="0D0D0D"/>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35" name="同心圆 59"/>
          <p:cNvSpPr/>
          <p:nvPr/>
        </p:nvSpPr>
        <p:spPr>
          <a:xfrm>
            <a:off x="2454275" y="3418205"/>
            <a:ext cx="1328420" cy="1211580"/>
          </a:xfrm>
          <a:prstGeom prst="hexagon">
            <a:avLst/>
          </a:prstGeom>
          <a:solidFill>
            <a:srgbClr val="C00000"/>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36" name="椭圆 60"/>
          <p:cNvSpPr/>
          <p:nvPr/>
        </p:nvSpPr>
        <p:spPr>
          <a:xfrm>
            <a:off x="2483485" y="3444240"/>
            <a:ext cx="1270635" cy="1158875"/>
          </a:xfrm>
          <a:prstGeom prst="hexagon">
            <a:avLst/>
          </a:prstGeom>
          <a:solidFill>
            <a:srgbClr val="0D0D0D"/>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38" name="同心圆 62"/>
          <p:cNvSpPr/>
          <p:nvPr/>
        </p:nvSpPr>
        <p:spPr>
          <a:xfrm>
            <a:off x="3681730" y="4234815"/>
            <a:ext cx="1328420" cy="1211580"/>
          </a:xfrm>
          <a:prstGeom prst="hexagon">
            <a:avLst/>
          </a:prstGeom>
          <a:solidFill>
            <a:srgbClr val="C00000"/>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39" name="椭圆 63"/>
          <p:cNvSpPr/>
          <p:nvPr/>
        </p:nvSpPr>
        <p:spPr>
          <a:xfrm>
            <a:off x="3710940" y="4261485"/>
            <a:ext cx="1270635" cy="1158875"/>
          </a:xfrm>
          <a:prstGeom prst="hexagon">
            <a:avLst/>
          </a:prstGeom>
          <a:solidFill>
            <a:srgbClr val="0D0D0D"/>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41" name="同心圆 65"/>
          <p:cNvSpPr/>
          <p:nvPr/>
        </p:nvSpPr>
        <p:spPr>
          <a:xfrm>
            <a:off x="9328785" y="2081530"/>
            <a:ext cx="1328420" cy="1211580"/>
          </a:xfrm>
          <a:prstGeom prst="hexagon">
            <a:avLst/>
          </a:prstGeom>
          <a:solidFill>
            <a:srgbClr val="C00000"/>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42" name="椭圆 66"/>
          <p:cNvSpPr/>
          <p:nvPr/>
        </p:nvSpPr>
        <p:spPr>
          <a:xfrm>
            <a:off x="9357995" y="2107565"/>
            <a:ext cx="1270635" cy="1158875"/>
          </a:xfrm>
          <a:prstGeom prst="hexagon">
            <a:avLst/>
          </a:prstGeom>
          <a:solidFill>
            <a:srgbClr val="0D0D0D"/>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44" name="同心圆 68"/>
          <p:cNvSpPr/>
          <p:nvPr/>
        </p:nvSpPr>
        <p:spPr>
          <a:xfrm>
            <a:off x="8639175" y="3336290"/>
            <a:ext cx="1328420" cy="1211580"/>
          </a:xfrm>
          <a:prstGeom prst="hexagon">
            <a:avLst/>
          </a:prstGeom>
          <a:solidFill>
            <a:srgbClr val="C00000"/>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45" name="椭圆 69"/>
          <p:cNvSpPr/>
          <p:nvPr/>
        </p:nvSpPr>
        <p:spPr>
          <a:xfrm>
            <a:off x="8668385" y="3362960"/>
            <a:ext cx="1270635" cy="1158875"/>
          </a:xfrm>
          <a:prstGeom prst="hexagon">
            <a:avLst/>
          </a:prstGeom>
          <a:solidFill>
            <a:srgbClr val="0D0D0D"/>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47" name="同心圆 71"/>
          <p:cNvSpPr/>
          <p:nvPr/>
        </p:nvSpPr>
        <p:spPr>
          <a:xfrm>
            <a:off x="7505700" y="4184650"/>
            <a:ext cx="1328420" cy="1211580"/>
          </a:xfrm>
          <a:prstGeom prst="hexagon">
            <a:avLst/>
          </a:prstGeom>
          <a:solidFill>
            <a:srgbClr val="C00000"/>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48" name="椭圆 72"/>
          <p:cNvSpPr/>
          <p:nvPr/>
        </p:nvSpPr>
        <p:spPr>
          <a:xfrm>
            <a:off x="7534275" y="4211320"/>
            <a:ext cx="1270635" cy="1158875"/>
          </a:xfrm>
          <a:prstGeom prst="hexagon">
            <a:avLst/>
          </a:prstGeom>
          <a:solidFill>
            <a:srgbClr val="0D0D0D"/>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49" name="文本框 13"/>
          <p:cNvSpPr txBox="1"/>
          <p:nvPr/>
        </p:nvSpPr>
        <p:spPr>
          <a:xfrm>
            <a:off x="4983382" y="3080618"/>
            <a:ext cx="2443166" cy="1549167"/>
          </a:xfrm>
          <a:prstGeom prst="rect">
            <a:avLst/>
          </a:prstGeom>
          <a:noFill/>
        </p:spPr>
        <p:txBody>
          <a:bodyPr wrap="square" lIns="87499" tIns="43748" rIns="87499" bIns="43748"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lnSpc>
                <a:spcPct val="120000"/>
              </a:lnSpc>
              <a:spcBef>
                <a:spcPct val="0"/>
              </a:spcBef>
              <a:buNone/>
            </a:pPr>
            <a:r>
              <a:rPr lang="zh-CN" altLang="en-US" sz="1400" b="0">
                <a:solidFill>
                  <a:schemeClr val="tx1">
                    <a:lumMod val="85000"/>
                    <a:lumOff val="15000"/>
                  </a:schemeClr>
                </a:solidFill>
                <a:latin typeface="宋体" panose="02010600030101010101" pitchFamily="2" charset="-122"/>
                <a:ea typeface="微软雅黑" panose="020B0503020204020204" pitchFamily="34" charset="-122"/>
                <a:sym typeface="宋体" panose="02010600030101010101" pitchFamily="2" charset="-122"/>
              </a:rPr>
              <a:t>我们将跨越东海，来到日本的樱花之都。日本的茶道、和服、武士文化等都是我们不可错过的体验</a:t>
            </a:r>
            <a:endParaRPr lang="zh-CN" altLang="en-US" sz="1400" b="0">
              <a:solidFill>
                <a:schemeClr val="tx1">
                  <a:lumMod val="85000"/>
                  <a:lumOff val="15000"/>
                </a:schemeClr>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50" name="Freeform 177"/>
          <p:cNvSpPr>
            <a:spLocks noEditPoints="1"/>
          </p:cNvSpPr>
          <p:nvPr/>
        </p:nvSpPr>
        <p:spPr>
          <a:xfrm>
            <a:off x="2028486" y="2549293"/>
            <a:ext cx="595388" cy="468640"/>
          </a:xfrm>
          <a:custGeom>
            <a:avLst/>
            <a:gdLst>
              <a:gd name="T0" fmla="*/ 246 w 288"/>
              <a:gd name="T1" fmla="*/ 26 h 247"/>
              <a:gd name="T2" fmla="*/ 144 w 288"/>
              <a:gd name="T3" fmla="*/ 0 h 247"/>
              <a:gd name="T4" fmla="*/ 41 w 288"/>
              <a:gd name="T5" fmla="*/ 26 h 247"/>
              <a:gd name="T6" fmla="*/ 0 w 288"/>
              <a:gd name="T7" fmla="*/ 98 h 247"/>
              <a:gd name="T8" fmla="*/ 144 w 288"/>
              <a:gd name="T9" fmla="*/ 247 h 247"/>
              <a:gd name="T10" fmla="*/ 288 w 288"/>
              <a:gd name="T11" fmla="*/ 98 h 247"/>
              <a:gd name="T12" fmla="*/ 246 w 288"/>
              <a:gd name="T13" fmla="*/ 26 h 247"/>
              <a:gd name="T14" fmla="*/ 245 w 288"/>
              <a:gd name="T15" fmla="*/ 115 h 247"/>
              <a:gd name="T16" fmla="*/ 201 w 288"/>
              <a:gd name="T17" fmla="*/ 71 h 247"/>
              <a:gd name="T18" fmla="*/ 234 w 288"/>
              <a:gd name="T19" fmla="*/ 41 h 247"/>
              <a:gd name="T20" fmla="*/ 245 w 288"/>
              <a:gd name="T21" fmla="*/ 115 h 247"/>
              <a:gd name="T22" fmla="*/ 227 w 288"/>
              <a:gd name="T23" fmla="*/ 40 h 247"/>
              <a:gd name="T24" fmla="*/ 143 w 288"/>
              <a:gd name="T25" fmla="*/ 72 h 247"/>
              <a:gd name="T26" fmla="*/ 59 w 288"/>
              <a:gd name="T27" fmla="*/ 40 h 247"/>
              <a:gd name="T28" fmla="*/ 62 w 288"/>
              <a:gd name="T29" fmla="*/ 32 h 247"/>
              <a:gd name="T30" fmla="*/ 144 w 288"/>
              <a:gd name="T31" fmla="*/ 15 h 247"/>
              <a:gd name="T32" fmla="*/ 223 w 288"/>
              <a:gd name="T33" fmla="*/ 30 h 247"/>
              <a:gd name="T34" fmla="*/ 227 w 288"/>
              <a:gd name="T35" fmla="*/ 40 h 247"/>
              <a:gd name="T36" fmla="*/ 183 w 288"/>
              <a:gd name="T37" fmla="*/ 76 h 247"/>
              <a:gd name="T38" fmla="*/ 144 w 288"/>
              <a:gd name="T39" fmla="*/ 143 h 247"/>
              <a:gd name="T40" fmla="*/ 105 w 288"/>
              <a:gd name="T41" fmla="*/ 76 h 247"/>
              <a:gd name="T42" fmla="*/ 143 w 288"/>
              <a:gd name="T43" fmla="*/ 80 h 247"/>
              <a:gd name="T44" fmla="*/ 183 w 288"/>
              <a:gd name="T45" fmla="*/ 76 h 247"/>
              <a:gd name="T46" fmla="*/ 52 w 288"/>
              <a:gd name="T47" fmla="*/ 43 h 247"/>
              <a:gd name="T48" fmla="*/ 89 w 288"/>
              <a:gd name="T49" fmla="*/ 72 h 247"/>
              <a:gd name="T50" fmla="*/ 44 w 288"/>
              <a:gd name="T51" fmla="*/ 117 h 247"/>
              <a:gd name="T52" fmla="*/ 52 w 288"/>
              <a:gd name="T53" fmla="*/ 43 h 247"/>
              <a:gd name="T54" fmla="*/ 96 w 288"/>
              <a:gd name="T55" fmla="*/ 76 h 247"/>
              <a:gd name="T56" fmla="*/ 136 w 288"/>
              <a:gd name="T57" fmla="*/ 145 h 247"/>
              <a:gd name="T58" fmla="*/ 49 w 288"/>
              <a:gd name="T59" fmla="*/ 122 h 247"/>
              <a:gd name="T60" fmla="*/ 96 w 288"/>
              <a:gd name="T61" fmla="*/ 76 h 247"/>
              <a:gd name="T62" fmla="*/ 144 w 288"/>
              <a:gd name="T63" fmla="*/ 153 h 247"/>
              <a:gd name="T64" fmla="*/ 187 w 288"/>
              <a:gd name="T65" fmla="*/ 149 h 247"/>
              <a:gd name="T66" fmla="*/ 144 w 288"/>
              <a:gd name="T67" fmla="*/ 224 h 247"/>
              <a:gd name="T68" fmla="*/ 101 w 288"/>
              <a:gd name="T69" fmla="*/ 149 h 247"/>
              <a:gd name="T70" fmla="*/ 144 w 288"/>
              <a:gd name="T71" fmla="*/ 153 h 247"/>
              <a:gd name="T72" fmla="*/ 151 w 288"/>
              <a:gd name="T73" fmla="*/ 145 h 247"/>
              <a:gd name="T74" fmla="*/ 193 w 288"/>
              <a:gd name="T75" fmla="*/ 73 h 247"/>
              <a:gd name="T76" fmla="*/ 241 w 288"/>
              <a:gd name="T77" fmla="*/ 121 h 247"/>
              <a:gd name="T78" fmla="*/ 151 w 288"/>
              <a:gd name="T79" fmla="*/ 145 h 247"/>
              <a:gd name="T80" fmla="*/ 273 w 288"/>
              <a:gd name="T81" fmla="*/ 94 h 247"/>
              <a:gd name="T82" fmla="*/ 253 w 288"/>
              <a:gd name="T83" fmla="*/ 113 h 247"/>
              <a:gd name="T84" fmla="*/ 242 w 288"/>
              <a:gd name="T85" fmla="*/ 41 h 247"/>
              <a:gd name="T86" fmla="*/ 273 w 288"/>
              <a:gd name="T87" fmla="*/ 94 h 247"/>
              <a:gd name="T88" fmla="*/ 44 w 288"/>
              <a:gd name="T89" fmla="*/ 42 h 247"/>
              <a:gd name="T90" fmla="*/ 36 w 288"/>
              <a:gd name="T91" fmla="*/ 114 h 247"/>
              <a:gd name="T92" fmla="*/ 15 w 288"/>
              <a:gd name="T93" fmla="*/ 93 h 247"/>
              <a:gd name="T94" fmla="*/ 44 w 288"/>
              <a:gd name="T95" fmla="*/ 42 h 247"/>
              <a:gd name="T96" fmla="*/ 47 w 288"/>
              <a:gd name="T97" fmla="*/ 130 h 247"/>
              <a:gd name="T98" fmla="*/ 91 w 288"/>
              <a:gd name="T99" fmla="*/ 147 h 247"/>
              <a:gd name="T100" fmla="*/ 127 w 288"/>
              <a:gd name="T101" fmla="*/ 209 h 247"/>
              <a:gd name="T102" fmla="*/ 47 w 288"/>
              <a:gd name="T103" fmla="*/ 130 h 247"/>
              <a:gd name="T104" fmla="*/ 161 w 288"/>
              <a:gd name="T105" fmla="*/ 209 h 247"/>
              <a:gd name="T106" fmla="*/ 197 w 288"/>
              <a:gd name="T107" fmla="*/ 147 h 247"/>
              <a:gd name="T108" fmla="*/ 241 w 288"/>
              <a:gd name="T109" fmla="*/ 130 h 247"/>
              <a:gd name="T110" fmla="*/ 161 w 288"/>
              <a:gd name="T111" fmla="*/ 20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8" h="246">
                <a:moveTo>
                  <a:pt x="246" y="26"/>
                </a:moveTo>
                <a:cubicBezTo>
                  <a:pt x="219" y="12"/>
                  <a:pt x="212" y="0"/>
                  <a:pt x="144" y="0"/>
                </a:cubicBezTo>
                <a:cubicBezTo>
                  <a:pt x="76" y="0"/>
                  <a:pt x="68" y="12"/>
                  <a:pt x="41" y="26"/>
                </a:cubicBezTo>
                <a:cubicBezTo>
                  <a:pt x="11" y="43"/>
                  <a:pt x="0" y="75"/>
                  <a:pt x="0" y="98"/>
                </a:cubicBezTo>
                <a:cubicBezTo>
                  <a:pt x="0" y="110"/>
                  <a:pt x="144" y="247"/>
                  <a:pt x="144" y="247"/>
                </a:cubicBezTo>
                <a:cubicBezTo>
                  <a:pt x="144" y="247"/>
                  <a:pt x="288" y="110"/>
                  <a:pt x="288" y="98"/>
                </a:cubicBezTo>
                <a:cubicBezTo>
                  <a:pt x="288" y="76"/>
                  <a:pt x="277" y="43"/>
                  <a:pt x="246" y="26"/>
                </a:cubicBezTo>
                <a:close/>
                <a:moveTo>
                  <a:pt x="245" y="115"/>
                </a:moveTo>
                <a:cubicBezTo>
                  <a:pt x="201" y="71"/>
                  <a:pt x="201" y="71"/>
                  <a:pt x="201" y="71"/>
                </a:cubicBezTo>
                <a:cubicBezTo>
                  <a:pt x="221" y="64"/>
                  <a:pt x="233" y="53"/>
                  <a:pt x="234" y="41"/>
                </a:cubicBezTo>
                <a:lnTo>
                  <a:pt x="245" y="115"/>
                </a:lnTo>
                <a:close/>
                <a:moveTo>
                  <a:pt x="227" y="40"/>
                </a:moveTo>
                <a:cubicBezTo>
                  <a:pt x="227" y="55"/>
                  <a:pt x="193" y="72"/>
                  <a:pt x="143" y="72"/>
                </a:cubicBezTo>
                <a:cubicBezTo>
                  <a:pt x="93" y="72"/>
                  <a:pt x="59" y="55"/>
                  <a:pt x="59" y="40"/>
                </a:cubicBezTo>
                <a:cubicBezTo>
                  <a:pt x="59" y="37"/>
                  <a:pt x="60" y="34"/>
                  <a:pt x="62" y="32"/>
                </a:cubicBezTo>
                <a:cubicBezTo>
                  <a:pt x="79" y="21"/>
                  <a:pt x="92" y="15"/>
                  <a:pt x="144" y="15"/>
                </a:cubicBezTo>
                <a:cubicBezTo>
                  <a:pt x="193" y="15"/>
                  <a:pt x="207" y="21"/>
                  <a:pt x="223" y="30"/>
                </a:cubicBezTo>
                <a:cubicBezTo>
                  <a:pt x="225" y="33"/>
                  <a:pt x="227" y="36"/>
                  <a:pt x="227" y="40"/>
                </a:cubicBezTo>
                <a:close/>
                <a:moveTo>
                  <a:pt x="183" y="76"/>
                </a:moveTo>
                <a:cubicBezTo>
                  <a:pt x="144" y="143"/>
                  <a:pt x="144" y="143"/>
                  <a:pt x="144" y="143"/>
                </a:cubicBezTo>
                <a:cubicBezTo>
                  <a:pt x="105" y="76"/>
                  <a:pt x="105" y="76"/>
                  <a:pt x="105" y="76"/>
                </a:cubicBezTo>
                <a:cubicBezTo>
                  <a:pt x="117" y="78"/>
                  <a:pt x="129" y="80"/>
                  <a:pt x="143" y="80"/>
                </a:cubicBezTo>
                <a:cubicBezTo>
                  <a:pt x="158" y="80"/>
                  <a:pt x="171" y="78"/>
                  <a:pt x="183" y="76"/>
                </a:cubicBezTo>
                <a:close/>
                <a:moveTo>
                  <a:pt x="52" y="43"/>
                </a:moveTo>
                <a:cubicBezTo>
                  <a:pt x="54" y="55"/>
                  <a:pt x="68" y="65"/>
                  <a:pt x="89" y="72"/>
                </a:cubicBezTo>
                <a:cubicBezTo>
                  <a:pt x="44" y="117"/>
                  <a:pt x="44" y="117"/>
                  <a:pt x="44" y="117"/>
                </a:cubicBezTo>
                <a:lnTo>
                  <a:pt x="52" y="43"/>
                </a:lnTo>
                <a:close/>
                <a:moveTo>
                  <a:pt x="96" y="76"/>
                </a:moveTo>
                <a:cubicBezTo>
                  <a:pt x="136" y="145"/>
                  <a:pt x="136" y="145"/>
                  <a:pt x="136" y="145"/>
                </a:cubicBezTo>
                <a:cubicBezTo>
                  <a:pt x="97" y="144"/>
                  <a:pt x="69" y="134"/>
                  <a:pt x="49" y="122"/>
                </a:cubicBezTo>
                <a:lnTo>
                  <a:pt x="96" y="76"/>
                </a:lnTo>
                <a:close/>
                <a:moveTo>
                  <a:pt x="144" y="153"/>
                </a:moveTo>
                <a:cubicBezTo>
                  <a:pt x="160" y="153"/>
                  <a:pt x="174" y="152"/>
                  <a:pt x="187" y="149"/>
                </a:cubicBezTo>
                <a:cubicBezTo>
                  <a:pt x="144" y="224"/>
                  <a:pt x="144" y="224"/>
                  <a:pt x="144" y="224"/>
                </a:cubicBezTo>
                <a:cubicBezTo>
                  <a:pt x="101" y="149"/>
                  <a:pt x="101" y="149"/>
                  <a:pt x="101" y="149"/>
                </a:cubicBezTo>
                <a:cubicBezTo>
                  <a:pt x="114" y="152"/>
                  <a:pt x="128" y="153"/>
                  <a:pt x="144" y="153"/>
                </a:cubicBezTo>
                <a:close/>
                <a:moveTo>
                  <a:pt x="151" y="145"/>
                </a:moveTo>
                <a:cubicBezTo>
                  <a:pt x="193" y="73"/>
                  <a:pt x="193" y="73"/>
                  <a:pt x="193" y="73"/>
                </a:cubicBezTo>
                <a:cubicBezTo>
                  <a:pt x="241" y="121"/>
                  <a:pt x="241" y="121"/>
                  <a:pt x="241" y="121"/>
                </a:cubicBezTo>
                <a:cubicBezTo>
                  <a:pt x="221" y="133"/>
                  <a:pt x="192" y="144"/>
                  <a:pt x="151" y="145"/>
                </a:cubicBezTo>
                <a:close/>
                <a:moveTo>
                  <a:pt x="273" y="94"/>
                </a:moveTo>
                <a:cubicBezTo>
                  <a:pt x="269" y="98"/>
                  <a:pt x="262" y="105"/>
                  <a:pt x="253" y="113"/>
                </a:cubicBezTo>
                <a:cubicBezTo>
                  <a:pt x="242" y="41"/>
                  <a:pt x="242" y="41"/>
                  <a:pt x="242" y="41"/>
                </a:cubicBezTo>
                <a:cubicBezTo>
                  <a:pt x="264" y="55"/>
                  <a:pt x="271" y="78"/>
                  <a:pt x="273" y="94"/>
                </a:cubicBezTo>
                <a:close/>
                <a:moveTo>
                  <a:pt x="44" y="42"/>
                </a:moveTo>
                <a:cubicBezTo>
                  <a:pt x="36" y="114"/>
                  <a:pt x="36" y="114"/>
                  <a:pt x="36" y="114"/>
                </a:cubicBezTo>
                <a:cubicBezTo>
                  <a:pt x="26" y="106"/>
                  <a:pt x="19" y="98"/>
                  <a:pt x="15" y="93"/>
                </a:cubicBezTo>
                <a:cubicBezTo>
                  <a:pt x="16" y="76"/>
                  <a:pt x="26" y="55"/>
                  <a:pt x="44" y="42"/>
                </a:cubicBezTo>
                <a:close/>
                <a:moveTo>
                  <a:pt x="47" y="130"/>
                </a:moveTo>
                <a:cubicBezTo>
                  <a:pt x="59" y="137"/>
                  <a:pt x="73" y="143"/>
                  <a:pt x="91" y="147"/>
                </a:cubicBezTo>
                <a:cubicBezTo>
                  <a:pt x="127" y="209"/>
                  <a:pt x="127" y="209"/>
                  <a:pt x="127" y="209"/>
                </a:cubicBezTo>
                <a:cubicBezTo>
                  <a:pt x="97" y="180"/>
                  <a:pt x="68" y="152"/>
                  <a:pt x="47" y="130"/>
                </a:cubicBezTo>
                <a:close/>
                <a:moveTo>
                  <a:pt x="161" y="209"/>
                </a:moveTo>
                <a:cubicBezTo>
                  <a:pt x="197" y="147"/>
                  <a:pt x="197" y="147"/>
                  <a:pt x="197" y="147"/>
                </a:cubicBezTo>
                <a:cubicBezTo>
                  <a:pt x="215" y="143"/>
                  <a:pt x="230" y="137"/>
                  <a:pt x="241" y="130"/>
                </a:cubicBezTo>
                <a:cubicBezTo>
                  <a:pt x="220" y="152"/>
                  <a:pt x="191" y="180"/>
                  <a:pt x="161" y="209"/>
                </a:cubicBezTo>
                <a:close/>
              </a:path>
            </a:pathLst>
          </a:custGeom>
          <a:solidFill>
            <a:schemeClr val="bg1"/>
          </a:solidFill>
          <a:ln>
            <a:noFill/>
          </a:ln>
        </p:spPr>
        <p:txBody>
          <a:bodyPr vert="horz" wrap="square" lIns="90930" tIns="45465" rIns="90930" bIns="4546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52" name="Freeform 816"/>
          <p:cNvSpPr/>
          <p:nvPr/>
        </p:nvSpPr>
        <p:spPr>
          <a:xfrm>
            <a:off x="2955290" y="4072890"/>
            <a:ext cx="160020" cy="165735"/>
          </a:xfrm>
          <a:custGeom>
            <a:avLst/>
            <a:gdLst>
              <a:gd name="T0" fmla="*/ 0 w 92"/>
              <a:gd name="T1" fmla="*/ 0 h 104"/>
              <a:gd name="T2" fmla="*/ 18 w 92"/>
              <a:gd name="T3" fmla="*/ 24 h 104"/>
              <a:gd name="T4" fmla="*/ 18 w 92"/>
              <a:gd name="T5" fmla="*/ 89 h 104"/>
              <a:gd name="T6" fmla="*/ 33 w 92"/>
              <a:gd name="T7" fmla="*/ 104 h 104"/>
              <a:gd name="T8" fmla="*/ 76 w 92"/>
              <a:gd name="T9" fmla="*/ 104 h 104"/>
              <a:gd name="T10" fmla="*/ 92 w 92"/>
              <a:gd name="T11" fmla="*/ 89 h 104"/>
              <a:gd name="T12" fmla="*/ 74 w 92"/>
              <a:gd name="T13" fmla="*/ 24 h 104"/>
              <a:gd name="T14" fmla="*/ 84 w 92"/>
              <a:gd name="T15" fmla="*/ 9 h 104"/>
              <a:gd name="T16" fmla="*/ 22 w 92"/>
              <a:gd name="T17" fmla="*/ 2 h 104"/>
              <a:gd name="T18" fmla="*/ 0 w 92"/>
              <a:gd name="T1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04">
                <a:moveTo>
                  <a:pt x="0" y="0"/>
                </a:moveTo>
                <a:cubicBezTo>
                  <a:pt x="18" y="24"/>
                  <a:pt x="18" y="24"/>
                  <a:pt x="18" y="24"/>
                </a:cubicBezTo>
                <a:cubicBezTo>
                  <a:pt x="18" y="89"/>
                  <a:pt x="18" y="89"/>
                  <a:pt x="18" y="89"/>
                </a:cubicBezTo>
                <a:cubicBezTo>
                  <a:pt x="18" y="97"/>
                  <a:pt x="25" y="104"/>
                  <a:pt x="33" y="104"/>
                </a:cubicBezTo>
                <a:cubicBezTo>
                  <a:pt x="76" y="104"/>
                  <a:pt x="76" y="104"/>
                  <a:pt x="76" y="104"/>
                </a:cubicBezTo>
                <a:cubicBezTo>
                  <a:pt x="85" y="104"/>
                  <a:pt x="92" y="97"/>
                  <a:pt x="92" y="89"/>
                </a:cubicBezTo>
                <a:cubicBezTo>
                  <a:pt x="74" y="24"/>
                  <a:pt x="74" y="24"/>
                  <a:pt x="74" y="24"/>
                </a:cubicBezTo>
                <a:cubicBezTo>
                  <a:pt x="84" y="9"/>
                  <a:pt x="84" y="9"/>
                  <a:pt x="84" y="9"/>
                </a:cubicBezTo>
                <a:cubicBezTo>
                  <a:pt x="62" y="5"/>
                  <a:pt x="40" y="2"/>
                  <a:pt x="22" y="2"/>
                </a:cubicBezTo>
                <a:cubicBezTo>
                  <a:pt x="14" y="2"/>
                  <a:pt x="7" y="1"/>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0930" tIns="45465" rIns="90930" bIns="4546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53" name="Freeform 817"/>
          <p:cNvSpPr/>
          <p:nvPr/>
        </p:nvSpPr>
        <p:spPr>
          <a:xfrm>
            <a:off x="3036570" y="3780790"/>
            <a:ext cx="344170" cy="349250"/>
          </a:xfrm>
          <a:custGeom>
            <a:avLst/>
            <a:gdLst>
              <a:gd name="T0" fmla="*/ 0 w 198"/>
              <a:gd name="T1" fmla="*/ 160 h 219"/>
              <a:gd name="T2" fmla="*/ 198 w 198"/>
              <a:gd name="T3" fmla="*/ 219 h 219"/>
              <a:gd name="T4" fmla="*/ 198 w 198"/>
              <a:gd name="T5" fmla="*/ 0 h 219"/>
              <a:gd name="T6" fmla="*/ 0 w 198"/>
              <a:gd name="T7" fmla="*/ 59 h 219"/>
              <a:gd name="T8" fmla="*/ 0 w 198"/>
              <a:gd name="T9" fmla="*/ 160 h 219"/>
            </a:gdLst>
            <a:ahLst/>
            <a:cxnLst>
              <a:cxn ang="0">
                <a:pos x="T0" y="T1"/>
              </a:cxn>
              <a:cxn ang="0">
                <a:pos x="T2" y="T3"/>
              </a:cxn>
              <a:cxn ang="0">
                <a:pos x="T4" y="T5"/>
              </a:cxn>
              <a:cxn ang="0">
                <a:pos x="T6" y="T7"/>
              </a:cxn>
              <a:cxn ang="0">
                <a:pos x="T8" y="T9"/>
              </a:cxn>
            </a:cxnLst>
            <a:rect l="0" t="0" r="r" b="b"/>
            <a:pathLst>
              <a:path w="198" h="219">
                <a:moveTo>
                  <a:pt x="0" y="160"/>
                </a:moveTo>
                <a:cubicBezTo>
                  <a:pt x="78" y="168"/>
                  <a:pt x="185" y="207"/>
                  <a:pt x="198" y="219"/>
                </a:cubicBezTo>
                <a:cubicBezTo>
                  <a:pt x="198" y="0"/>
                  <a:pt x="198" y="0"/>
                  <a:pt x="198" y="0"/>
                </a:cubicBezTo>
                <a:cubicBezTo>
                  <a:pt x="182" y="14"/>
                  <a:pt x="77" y="52"/>
                  <a:pt x="0" y="59"/>
                </a:cubicBezTo>
                <a:lnTo>
                  <a:pt x="0" y="16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0930" tIns="45465" rIns="90930" bIns="4546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54" name="Freeform 818"/>
          <p:cNvSpPr/>
          <p:nvPr/>
        </p:nvSpPr>
        <p:spPr>
          <a:xfrm>
            <a:off x="2878455" y="3876675"/>
            <a:ext cx="100330" cy="156845"/>
          </a:xfrm>
          <a:custGeom>
            <a:avLst/>
            <a:gdLst>
              <a:gd name="T0" fmla="*/ 57 w 57"/>
              <a:gd name="T1" fmla="*/ 98 h 98"/>
              <a:gd name="T2" fmla="*/ 57 w 57"/>
              <a:gd name="T3" fmla="*/ 0 h 98"/>
              <a:gd name="T4" fmla="*/ 0 w 57"/>
              <a:gd name="T5" fmla="*/ 49 h 98"/>
              <a:gd name="T6" fmla="*/ 57 w 57"/>
              <a:gd name="T7" fmla="*/ 98 h 98"/>
            </a:gdLst>
            <a:ahLst/>
            <a:cxnLst>
              <a:cxn ang="0">
                <a:pos x="T0" y="T1"/>
              </a:cxn>
              <a:cxn ang="0">
                <a:pos x="T2" y="T3"/>
              </a:cxn>
              <a:cxn ang="0">
                <a:pos x="T4" y="T5"/>
              </a:cxn>
              <a:cxn ang="0">
                <a:pos x="T6" y="T7"/>
              </a:cxn>
            </a:cxnLst>
            <a:rect l="0" t="0" r="r" b="b"/>
            <a:pathLst>
              <a:path w="57" h="98">
                <a:moveTo>
                  <a:pt x="57" y="98"/>
                </a:moveTo>
                <a:cubicBezTo>
                  <a:pt x="57" y="0"/>
                  <a:pt x="57" y="0"/>
                  <a:pt x="57" y="0"/>
                </a:cubicBezTo>
                <a:cubicBezTo>
                  <a:pt x="11" y="3"/>
                  <a:pt x="0" y="31"/>
                  <a:pt x="0" y="49"/>
                </a:cubicBezTo>
                <a:cubicBezTo>
                  <a:pt x="0" y="68"/>
                  <a:pt x="10" y="94"/>
                  <a:pt x="57" y="9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0930" tIns="45465" rIns="90930" bIns="4546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56" name="Freeform 695"/>
          <p:cNvSpPr>
            <a:spLocks noEditPoints="1"/>
          </p:cNvSpPr>
          <p:nvPr/>
        </p:nvSpPr>
        <p:spPr>
          <a:xfrm>
            <a:off x="9342755" y="3978910"/>
            <a:ext cx="220345" cy="203200"/>
          </a:xfrm>
          <a:custGeom>
            <a:avLst/>
            <a:gdLst>
              <a:gd name="T0" fmla="*/ 0 w 119"/>
              <a:gd name="T1" fmla="*/ 40 h 121"/>
              <a:gd name="T2" fmla="*/ 46 w 119"/>
              <a:gd name="T3" fmla="*/ 85 h 121"/>
              <a:gd name="T4" fmla="*/ 70 w 119"/>
              <a:gd name="T5" fmla="*/ 118 h 121"/>
              <a:gd name="T6" fmla="*/ 83 w 119"/>
              <a:gd name="T7" fmla="*/ 121 h 121"/>
              <a:gd name="T8" fmla="*/ 119 w 119"/>
              <a:gd name="T9" fmla="*/ 85 h 121"/>
              <a:gd name="T10" fmla="*/ 116 w 119"/>
              <a:gd name="T11" fmla="*/ 72 h 121"/>
              <a:gd name="T12" fmla="*/ 83 w 119"/>
              <a:gd name="T13" fmla="*/ 48 h 121"/>
              <a:gd name="T14" fmla="*/ 35 w 119"/>
              <a:gd name="T15" fmla="*/ 0 h 121"/>
              <a:gd name="T16" fmla="*/ 1 w 119"/>
              <a:gd name="T17" fmla="*/ 34 h 121"/>
              <a:gd name="T18" fmla="*/ 0 w 119"/>
              <a:gd name="T19" fmla="*/ 40 h 121"/>
              <a:gd name="T20" fmla="*/ 80 w 119"/>
              <a:gd name="T21" fmla="*/ 67 h 121"/>
              <a:gd name="T22" fmla="*/ 95 w 119"/>
              <a:gd name="T23" fmla="*/ 82 h 121"/>
              <a:gd name="T24" fmla="*/ 80 w 119"/>
              <a:gd name="T25" fmla="*/ 97 h 121"/>
              <a:gd name="T26" fmla="*/ 65 w 119"/>
              <a:gd name="T27" fmla="*/ 82 h 121"/>
              <a:gd name="T28" fmla="*/ 80 w 119"/>
              <a:gd name="T29" fmla="*/ 6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9" h="120">
                <a:moveTo>
                  <a:pt x="0" y="40"/>
                </a:moveTo>
                <a:cubicBezTo>
                  <a:pt x="46" y="85"/>
                  <a:pt x="46" y="85"/>
                  <a:pt x="46" y="85"/>
                </a:cubicBezTo>
                <a:cubicBezTo>
                  <a:pt x="70" y="118"/>
                  <a:pt x="70" y="118"/>
                  <a:pt x="70" y="118"/>
                </a:cubicBezTo>
                <a:cubicBezTo>
                  <a:pt x="83" y="121"/>
                  <a:pt x="83" y="121"/>
                  <a:pt x="83" y="121"/>
                </a:cubicBezTo>
                <a:cubicBezTo>
                  <a:pt x="119" y="85"/>
                  <a:pt x="119" y="85"/>
                  <a:pt x="119" y="85"/>
                </a:cubicBezTo>
                <a:cubicBezTo>
                  <a:pt x="116" y="72"/>
                  <a:pt x="116" y="72"/>
                  <a:pt x="116" y="72"/>
                </a:cubicBezTo>
                <a:cubicBezTo>
                  <a:pt x="83" y="48"/>
                  <a:pt x="83" y="48"/>
                  <a:pt x="83" y="48"/>
                </a:cubicBezTo>
                <a:cubicBezTo>
                  <a:pt x="35" y="0"/>
                  <a:pt x="35" y="0"/>
                  <a:pt x="35" y="0"/>
                </a:cubicBezTo>
                <a:cubicBezTo>
                  <a:pt x="1" y="34"/>
                  <a:pt x="1" y="34"/>
                  <a:pt x="1" y="34"/>
                </a:cubicBezTo>
                <a:cubicBezTo>
                  <a:pt x="1" y="36"/>
                  <a:pt x="1" y="38"/>
                  <a:pt x="0" y="40"/>
                </a:cubicBezTo>
                <a:close/>
                <a:moveTo>
                  <a:pt x="80" y="67"/>
                </a:moveTo>
                <a:cubicBezTo>
                  <a:pt x="88" y="67"/>
                  <a:pt x="95" y="73"/>
                  <a:pt x="95" y="82"/>
                </a:cubicBezTo>
                <a:cubicBezTo>
                  <a:pt x="95" y="90"/>
                  <a:pt x="88" y="97"/>
                  <a:pt x="80" y="97"/>
                </a:cubicBezTo>
                <a:cubicBezTo>
                  <a:pt x="71" y="97"/>
                  <a:pt x="65" y="90"/>
                  <a:pt x="65" y="82"/>
                </a:cubicBezTo>
                <a:cubicBezTo>
                  <a:pt x="65" y="73"/>
                  <a:pt x="71" y="67"/>
                  <a:pt x="80" y="6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0930" tIns="45465" rIns="90930" bIns="4546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57" name="Freeform 696"/>
          <p:cNvSpPr/>
          <p:nvPr/>
        </p:nvSpPr>
        <p:spPr>
          <a:xfrm>
            <a:off x="9029065" y="3695065"/>
            <a:ext cx="278130" cy="251460"/>
          </a:xfrm>
          <a:custGeom>
            <a:avLst/>
            <a:gdLst>
              <a:gd name="T0" fmla="*/ 151 w 151"/>
              <a:gd name="T1" fmla="*/ 114 h 149"/>
              <a:gd name="T2" fmla="*/ 124 w 151"/>
              <a:gd name="T3" fmla="*/ 87 h 149"/>
              <a:gd name="T4" fmla="*/ 130 w 151"/>
              <a:gd name="T5" fmla="*/ 67 h 149"/>
              <a:gd name="T6" fmla="*/ 62 w 151"/>
              <a:gd name="T7" fmla="*/ 0 h 149"/>
              <a:gd name="T8" fmla="*/ 56 w 151"/>
              <a:gd name="T9" fmla="*/ 6 h 149"/>
              <a:gd name="T10" fmla="*/ 82 w 151"/>
              <a:gd name="T11" fmla="*/ 46 h 149"/>
              <a:gd name="T12" fmla="*/ 46 w 151"/>
              <a:gd name="T13" fmla="*/ 81 h 149"/>
              <a:gd name="T14" fmla="*/ 6 w 151"/>
              <a:gd name="T15" fmla="*/ 56 h 149"/>
              <a:gd name="T16" fmla="*/ 0 w 151"/>
              <a:gd name="T17" fmla="*/ 62 h 149"/>
              <a:gd name="T18" fmla="*/ 67 w 151"/>
              <a:gd name="T19" fmla="*/ 130 h 149"/>
              <a:gd name="T20" fmla="*/ 87 w 151"/>
              <a:gd name="T21" fmla="*/ 124 h 149"/>
              <a:gd name="T22" fmla="*/ 111 w 151"/>
              <a:gd name="T23" fmla="*/ 149 h 149"/>
              <a:gd name="T24" fmla="*/ 117 w 151"/>
              <a:gd name="T25" fmla="*/ 148 h 149"/>
              <a:gd name="T26" fmla="*/ 151 w 151"/>
              <a:gd name="T27" fmla="*/ 11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 h="149">
                <a:moveTo>
                  <a:pt x="151" y="114"/>
                </a:moveTo>
                <a:cubicBezTo>
                  <a:pt x="124" y="87"/>
                  <a:pt x="124" y="87"/>
                  <a:pt x="124" y="87"/>
                </a:cubicBezTo>
                <a:cubicBezTo>
                  <a:pt x="128" y="80"/>
                  <a:pt x="130" y="74"/>
                  <a:pt x="130" y="67"/>
                </a:cubicBezTo>
                <a:cubicBezTo>
                  <a:pt x="130" y="33"/>
                  <a:pt x="97" y="0"/>
                  <a:pt x="62" y="0"/>
                </a:cubicBezTo>
                <a:cubicBezTo>
                  <a:pt x="62" y="0"/>
                  <a:pt x="58" y="4"/>
                  <a:pt x="56" y="6"/>
                </a:cubicBezTo>
                <a:cubicBezTo>
                  <a:pt x="84" y="34"/>
                  <a:pt x="82" y="29"/>
                  <a:pt x="82" y="46"/>
                </a:cubicBezTo>
                <a:cubicBezTo>
                  <a:pt x="82" y="60"/>
                  <a:pt x="60" y="81"/>
                  <a:pt x="46" y="81"/>
                </a:cubicBezTo>
                <a:cubicBezTo>
                  <a:pt x="29" y="81"/>
                  <a:pt x="34" y="84"/>
                  <a:pt x="6" y="56"/>
                </a:cubicBezTo>
                <a:cubicBezTo>
                  <a:pt x="4" y="58"/>
                  <a:pt x="0" y="62"/>
                  <a:pt x="0" y="62"/>
                </a:cubicBezTo>
                <a:cubicBezTo>
                  <a:pt x="1" y="97"/>
                  <a:pt x="33" y="130"/>
                  <a:pt x="67" y="130"/>
                </a:cubicBezTo>
                <a:cubicBezTo>
                  <a:pt x="74" y="130"/>
                  <a:pt x="80" y="128"/>
                  <a:pt x="87" y="124"/>
                </a:cubicBezTo>
                <a:cubicBezTo>
                  <a:pt x="111" y="149"/>
                  <a:pt x="111" y="149"/>
                  <a:pt x="111" y="149"/>
                </a:cubicBezTo>
                <a:cubicBezTo>
                  <a:pt x="113" y="148"/>
                  <a:pt x="115" y="148"/>
                  <a:pt x="117" y="148"/>
                </a:cubicBezTo>
                <a:lnTo>
                  <a:pt x="151" y="11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0930" tIns="45465" rIns="90930" bIns="4546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58" name="Freeform 697"/>
          <p:cNvSpPr/>
          <p:nvPr/>
        </p:nvSpPr>
        <p:spPr>
          <a:xfrm>
            <a:off x="9064625" y="3694430"/>
            <a:ext cx="528955" cy="487045"/>
          </a:xfrm>
          <a:custGeom>
            <a:avLst/>
            <a:gdLst>
              <a:gd name="T0" fmla="*/ 240 w 285"/>
              <a:gd name="T1" fmla="*/ 172 h 289"/>
              <a:gd name="T2" fmla="*/ 259 w 285"/>
              <a:gd name="T3" fmla="*/ 190 h 289"/>
              <a:gd name="T4" fmla="*/ 254 w 285"/>
              <a:gd name="T5" fmla="*/ 86 h 289"/>
              <a:gd name="T6" fmla="*/ 213 w 285"/>
              <a:gd name="T7" fmla="*/ 45 h 289"/>
              <a:gd name="T8" fmla="*/ 200 w 285"/>
              <a:gd name="T9" fmla="*/ 42 h 289"/>
              <a:gd name="T10" fmla="*/ 191 w 285"/>
              <a:gd name="T11" fmla="*/ 26 h 289"/>
              <a:gd name="T12" fmla="*/ 178 w 285"/>
              <a:gd name="T13" fmla="*/ 9 h 289"/>
              <a:gd name="T14" fmla="*/ 177 w 285"/>
              <a:gd name="T15" fmla="*/ 7 h 289"/>
              <a:gd name="T16" fmla="*/ 167 w 285"/>
              <a:gd name="T17" fmla="*/ 0 h 289"/>
              <a:gd name="T18" fmla="*/ 159 w 285"/>
              <a:gd name="T19" fmla="*/ 6 h 289"/>
              <a:gd name="T20" fmla="*/ 133 w 285"/>
              <a:gd name="T21" fmla="*/ 31 h 289"/>
              <a:gd name="T22" fmla="*/ 134 w 285"/>
              <a:gd name="T23" fmla="*/ 49 h 289"/>
              <a:gd name="T24" fmla="*/ 136 w 285"/>
              <a:gd name="T25" fmla="*/ 51 h 289"/>
              <a:gd name="T26" fmla="*/ 155 w 285"/>
              <a:gd name="T27" fmla="*/ 64 h 289"/>
              <a:gd name="T28" fmla="*/ 156 w 285"/>
              <a:gd name="T29" fmla="*/ 64 h 289"/>
              <a:gd name="T30" fmla="*/ 177 w 285"/>
              <a:gd name="T31" fmla="*/ 77 h 289"/>
              <a:gd name="T32" fmla="*/ 171 w 285"/>
              <a:gd name="T33" fmla="*/ 102 h 289"/>
              <a:gd name="T34" fmla="*/ 104 w 285"/>
              <a:gd name="T35" fmla="*/ 169 h 289"/>
              <a:gd name="T36" fmla="*/ 98 w 285"/>
              <a:gd name="T37" fmla="*/ 168 h 289"/>
              <a:gd name="T38" fmla="*/ 88 w 285"/>
              <a:gd name="T39" fmla="*/ 172 h 289"/>
              <a:gd name="T40" fmla="*/ 86 w 285"/>
              <a:gd name="T41" fmla="*/ 174 h 289"/>
              <a:gd name="T42" fmla="*/ 16 w 285"/>
              <a:gd name="T43" fmla="*/ 244 h 289"/>
              <a:gd name="T44" fmla="*/ 14 w 285"/>
              <a:gd name="T45" fmla="*/ 246 h 289"/>
              <a:gd name="T46" fmla="*/ 43 w 285"/>
              <a:gd name="T47" fmla="*/ 289 h 289"/>
              <a:gd name="T48" fmla="*/ 53 w 285"/>
              <a:gd name="T49" fmla="*/ 285 h 289"/>
              <a:gd name="T50" fmla="*/ 55 w 285"/>
              <a:gd name="T51" fmla="*/ 283 h 289"/>
              <a:gd name="T52" fmla="*/ 125 w 285"/>
              <a:gd name="T53" fmla="*/ 213 h 289"/>
              <a:gd name="T54" fmla="*/ 127 w 285"/>
              <a:gd name="T55" fmla="*/ 211 h 289"/>
              <a:gd name="T56" fmla="*/ 130 w 285"/>
              <a:gd name="T57" fmla="*/ 195 h 289"/>
              <a:gd name="T58" fmla="*/ 205 w 285"/>
              <a:gd name="T59" fmla="*/ 120 h 289"/>
              <a:gd name="T60" fmla="*/ 217 w 285"/>
              <a:gd name="T61" fmla="*/ 112 h 289"/>
              <a:gd name="T62" fmla="*/ 218 w 285"/>
              <a:gd name="T63" fmla="*/ 112 h 289"/>
              <a:gd name="T64" fmla="*/ 240 w 285"/>
              <a:gd name="T65" fmla="*/ 17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5" h="289">
                <a:moveTo>
                  <a:pt x="240" y="172"/>
                </a:moveTo>
                <a:cubicBezTo>
                  <a:pt x="259" y="190"/>
                  <a:pt x="259" y="190"/>
                  <a:pt x="259" y="190"/>
                </a:cubicBezTo>
                <a:cubicBezTo>
                  <a:pt x="259" y="190"/>
                  <a:pt x="285" y="117"/>
                  <a:pt x="254" y="86"/>
                </a:cubicBezTo>
                <a:cubicBezTo>
                  <a:pt x="242" y="74"/>
                  <a:pt x="226" y="58"/>
                  <a:pt x="213" y="45"/>
                </a:cubicBezTo>
                <a:cubicBezTo>
                  <a:pt x="210" y="42"/>
                  <a:pt x="202" y="44"/>
                  <a:pt x="200" y="42"/>
                </a:cubicBezTo>
                <a:cubicBezTo>
                  <a:pt x="194" y="34"/>
                  <a:pt x="192" y="27"/>
                  <a:pt x="191" y="26"/>
                </a:cubicBezTo>
                <a:cubicBezTo>
                  <a:pt x="190" y="20"/>
                  <a:pt x="184" y="14"/>
                  <a:pt x="178" y="9"/>
                </a:cubicBezTo>
                <a:cubicBezTo>
                  <a:pt x="177" y="7"/>
                  <a:pt x="177" y="7"/>
                  <a:pt x="177" y="7"/>
                </a:cubicBezTo>
                <a:cubicBezTo>
                  <a:pt x="172" y="2"/>
                  <a:pt x="170" y="0"/>
                  <a:pt x="167" y="0"/>
                </a:cubicBezTo>
                <a:cubicBezTo>
                  <a:pt x="165" y="0"/>
                  <a:pt x="163" y="2"/>
                  <a:pt x="159" y="6"/>
                </a:cubicBezTo>
                <a:cubicBezTo>
                  <a:pt x="133" y="31"/>
                  <a:pt x="133" y="31"/>
                  <a:pt x="133" y="31"/>
                </a:cubicBezTo>
                <a:cubicBezTo>
                  <a:pt x="124" y="40"/>
                  <a:pt x="126" y="41"/>
                  <a:pt x="134" y="49"/>
                </a:cubicBezTo>
                <a:cubicBezTo>
                  <a:pt x="136" y="51"/>
                  <a:pt x="136" y="51"/>
                  <a:pt x="136" y="51"/>
                </a:cubicBezTo>
                <a:cubicBezTo>
                  <a:pt x="142" y="57"/>
                  <a:pt x="149" y="64"/>
                  <a:pt x="155" y="64"/>
                </a:cubicBezTo>
                <a:cubicBezTo>
                  <a:pt x="156" y="64"/>
                  <a:pt x="156" y="64"/>
                  <a:pt x="156" y="64"/>
                </a:cubicBezTo>
                <a:cubicBezTo>
                  <a:pt x="161" y="65"/>
                  <a:pt x="172" y="68"/>
                  <a:pt x="177" y="77"/>
                </a:cubicBezTo>
                <a:cubicBezTo>
                  <a:pt x="182" y="89"/>
                  <a:pt x="174" y="97"/>
                  <a:pt x="171" y="102"/>
                </a:cubicBezTo>
                <a:cubicBezTo>
                  <a:pt x="104" y="169"/>
                  <a:pt x="104" y="169"/>
                  <a:pt x="104" y="169"/>
                </a:cubicBezTo>
                <a:cubicBezTo>
                  <a:pt x="102" y="168"/>
                  <a:pt x="100" y="168"/>
                  <a:pt x="98" y="168"/>
                </a:cubicBezTo>
                <a:cubicBezTo>
                  <a:pt x="94" y="168"/>
                  <a:pt x="91" y="169"/>
                  <a:pt x="88" y="172"/>
                </a:cubicBezTo>
                <a:cubicBezTo>
                  <a:pt x="87" y="172"/>
                  <a:pt x="87" y="173"/>
                  <a:pt x="86" y="174"/>
                </a:cubicBezTo>
                <a:cubicBezTo>
                  <a:pt x="86" y="174"/>
                  <a:pt x="30" y="229"/>
                  <a:pt x="16" y="244"/>
                </a:cubicBezTo>
                <a:cubicBezTo>
                  <a:pt x="15" y="245"/>
                  <a:pt x="14" y="245"/>
                  <a:pt x="14" y="246"/>
                </a:cubicBezTo>
                <a:cubicBezTo>
                  <a:pt x="0" y="259"/>
                  <a:pt x="25" y="289"/>
                  <a:pt x="43" y="289"/>
                </a:cubicBezTo>
                <a:cubicBezTo>
                  <a:pt x="47" y="289"/>
                  <a:pt x="50" y="288"/>
                  <a:pt x="53" y="285"/>
                </a:cubicBezTo>
                <a:cubicBezTo>
                  <a:pt x="54" y="285"/>
                  <a:pt x="54" y="284"/>
                  <a:pt x="55" y="283"/>
                </a:cubicBezTo>
                <a:cubicBezTo>
                  <a:pt x="70" y="268"/>
                  <a:pt x="125" y="213"/>
                  <a:pt x="125" y="213"/>
                </a:cubicBezTo>
                <a:cubicBezTo>
                  <a:pt x="126" y="212"/>
                  <a:pt x="127" y="212"/>
                  <a:pt x="127" y="211"/>
                </a:cubicBezTo>
                <a:cubicBezTo>
                  <a:pt x="131" y="207"/>
                  <a:pt x="132" y="201"/>
                  <a:pt x="130" y="195"/>
                </a:cubicBezTo>
                <a:cubicBezTo>
                  <a:pt x="205" y="120"/>
                  <a:pt x="205" y="120"/>
                  <a:pt x="205" y="120"/>
                </a:cubicBezTo>
                <a:cubicBezTo>
                  <a:pt x="210" y="116"/>
                  <a:pt x="215" y="112"/>
                  <a:pt x="217" y="112"/>
                </a:cubicBezTo>
                <a:cubicBezTo>
                  <a:pt x="218" y="112"/>
                  <a:pt x="218" y="112"/>
                  <a:pt x="218" y="112"/>
                </a:cubicBezTo>
                <a:cubicBezTo>
                  <a:pt x="246" y="128"/>
                  <a:pt x="240" y="172"/>
                  <a:pt x="240" y="17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0930" tIns="45465" rIns="90930" bIns="4546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59" name="Freeform 881"/>
          <p:cNvSpPr>
            <a:spLocks noEditPoints="1"/>
          </p:cNvSpPr>
          <p:nvPr/>
        </p:nvSpPr>
        <p:spPr>
          <a:xfrm>
            <a:off x="7978715" y="4515889"/>
            <a:ext cx="427441" cy="541992"/>
          </a:xfrm>
          <a:custGeom>
            <a:avLst/>
            <a:gdLst>
              <a:gd name="T0" fmla="*/ 112 w 124"/>
              <a:gd name="T1" fmla="*/ 76 h 172"/>
              <a:gd name="T2" fmla="*/ 92 w 124"/>
              <a:gd name="T3" fmla="*/ 39 h 172"/>
              <a:gd name="T4" fmla="*/ 92 w 124"/>
              <a:gd name="T5" fmla="*/ 6 h 172"/>
              <a:gd name="T6" fmla="*/ 59 w 124"/>
              <a:gd name="T7" fmla="*/ 6 h 172"/>
              <a:gd name="T8" fmla="*/ 7 w 124"/>
              <a:gd name="T9" fmla="*/ 58 h 172"/>
              <a:gd name="T10" fmla="*/ 7 w 124"/>
              <a:gd name="T11" fmla="*/ 91 h 172"/>
              <a:gd name="T12" fmla="*/ 32 w 124"/>
              <a:gd name="T13" fmla="*/ 133 h 172"/>
              <a:gd name="T14" fmla="*/ 32 w 124"/>
              <a:gd name="T15" fmla="*/ 166 h 172"/>
              <a:gd name="T16" fmla="*/ 49 w 124"/>
              <a:gd name="T17" fmla="*/ 172 h 172"/>
              <a:gd name="T18" fmla="*/ 65 w 124"/>
              <a:gd name="T19" fmla="*/ 166 h 172"/>
              <a:gd name="T20" fmla="*/ 124 w 124"/>
              <a:gd name="T21" fmla="*/ 97 h 172"/>
              <a:gd name="T22" fmla="*/ 67 w 124"/>
              <a:gd name="T23" fmla="*/ 14 h 172"/>
              <a:gd name="T24" fmla="*/ 84 w 124"/>
              <a:gd name="T25" fmla="*/ 14 h 172"/>
              <a:gd name="T26" fmla="*/ 84 w 124"/>
              <a:gd name="T27" fmla="*/ 31 h 172"/>
              <a:gd name="T28" fmla="*/ 46 w 124"/>
              <a:gd name="T29" fmla="*/ 69 h 172"/>
              <a:gd name="T30" fmla="*/ 29 w 124"/>
              <a:gd name="T31" fmla="*/ 52 h 172"/>
              <a:gd name="T32" fmla="*/ 57 w 124"/>
              <a:gd name="T33" fmla="*/ 158 h 172"/>
              <a:gd name="T34" fmla="*/ 40 w 124"/>
              <a:gd name="T35" fmla="*/ 158 h 172"/>
              <a:gd name="T36" fmla="*/ 40 w 124"/>
              <a:gd name="T37" fmla="*/ 141 h 172"/>
              <a:gd name="T38" fmla="*/ 52 w 124"/>
              <a:gd name="T39" fmla="*/ 136 h 172"/>
              <a:gd name="T40" fmla="*/ 60 w 124"/>
              <a:gd name="T41" fmla="*/ 149 h 172"/>
              <a:gd name="T42" fmla="*/ 109 w 124"/>
              <a:gd name="T43" fmla="*/ 106 h 172"/>
              <a:gd name="T44" fmla="*/ 65 w 124"/>
              <a:gd name="T45" fmla="*/ 133 h 172"/>
              <a:gd name="T46" fmla="*/ 15 w 124"/>
              <a:gd name="T47" fmla="*/ 83 h 172"/>
              <a:gd name="T48" fmla="*/ 15 w 124"/>
              <a:gd name="T49" fmla="*/ 66 h 172"/>
              <a:gd name="T50" fmla="*/ 32 w 124"/>
              <a:gd name="T51" fmla="*/ 66 h 172"/>
              <a:gd name="T52" fmla="*/ 32 w 124"/>
              <a:gd name="T53" fmla="*/ 83 h 172"/>
              <a:gd name="T54" fmla="*/ 75 w 124"/>
              <a:gd name="T55" fmla="*/ 55 h 172"/>
              <a:gd name="T56" fmla="*/ 109 w 124"/>
              <a:gd name="T57" fmla="*/ 89 h 172"/>
              <a:gd name="T58" fmla="*/ 109 w 124"/>
              <a:gd name="T59" fmla="*/ 106 h 172"/>
              <a:gd name="T60" fmla="*/ 43 w 124"/>
              <a:gd name="T61" fmla="*/ 95 h 172"/>
              <a:gd name="T62" fmla="*/ 81 w 124"/>
              <a:gd name="T63" fmla="*/ 73 h 172"/>
              <a:gd name="T64" fmla="*/ 85 w 124"/>
              <a:gd name="T65" fmla="*/ 77 h 172"/>
              <a:gd name="T66" fmla="*/ 63 w 124"/>
              <a:gd name="T67" fmla="*/ 115 h 172"/>
              <a:gd name="T68" fmla="*/ 85 w 124"/>
              <a:gd name="T69" fmla="*/ 77 h 172"/>
              <a:gd name="T70" fmla="*/ 75 w 124"/>
              <a:gd name="T71" fmla="*/ 126 h 172"/>
              <a:gd name="T72" fmla="*/ 96 w 124"/>
              <a:gd name="T73" fmla="*/ 8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4" h="172">
                <a:moveTo>
                  <a:pt x="117" y="81"/>
                </a:moveTo>
                <a:cubicBezTo>
                  <a:pt x="112" y="76"/>
                  <a:pt x="112" y="76"/>
                  <a:pt x="112" y="76"/>
                </a:cubicBezTo>
                <a:cubicBezTo>
                  <a:pt x="83" y="47"/>
                  <a:pt x="83" y="47"/>
                  <a:pt x="83" y="47"/>
                </a:cubicBezTo>
                <a:cubicBezTo>
                  <a:pt x="92" y="39"/>
                  <a:pt x="92" y="39"/>
                  <a:pt x="92" y="39"/>
                </a:cubicBezTo>
                <a:cubicBezTo>
                  <a:pt x="96" y="34"/>
                  <a:pt x="98" y="28"/>
                  <a:pt x="98" y="23"/>
                </a:cubicBezTo>
                <a:cubicBezTo>
                  <a:pt x="98" y="17"/>
                  <a:pt x="96" y="11"/>
                  <a:pt x="92" y="6"/>
                </a:cubicBezTo>
                <a:cubicBezTo>
                  <a:pt x="87" y="2"/>
                  <a:pt x="81" y="0"/>
                  <a:pt x="75" y="0"/>
                </a:cubicBezTo>
                <a:cubicBezTo>
                  <a:pt x="69" y="0"/>
                  <a:pt x="64" y="2"/>
                  <a:pt x="59" y="6"/>
                </a:cubicBezTo>
                <a:cubicBezTo>
                  <a:pt x="9" y="57"/>
                  <a:pt x="9" y="57"/>
                  <a:pt x="9" y="57"/>
                </a:cubicBezTo>
                <a:cubicBezTo>
                  <a:pt x="8" y="57"/>
                  <a:pt x="8" y="58"/>
                  <a:pt x="7" y="58"/>
                </a:cubicBezTo>
                <a:cubicBezTo>
                  <a:pt x="3" y="63"/>
                  <a:pt x="0" y="69"/>
                  <a:pt x="0" y="75"/>
                </a:cubicBezTo>
                <a:cubicBezTo>
                  <a:pt x="0" y="81"/>
                  <a:pt x="3" y="86"/>
                  <a:pt x="7" y="91"/>
                </a:cubicBezTo>
                <a:cubicBezTo>
                  <a:pt x="41" y="125"/>
                  <a:pt x="41" y="125"/>
                  <a:pt x="41" y="125"/>
                </a:cubicBezTo>
                <a:cubicBezTo>
                  <a:pt x="32" y="133"/>
                  <a:pt x="32" y="133"/>
                  <a:pt x="32" y="133"/>
                </a:cubicBezTo>
                <a:cubicBezTo>
                  <a:pt x="28" y="138"/>
                  <a:pt x="26" y="144"/>
                  <a:pt x="26" y="149"/>
                </a:cubicBezTo>
                <a:cubicBezTo>
                  <a:pt x="26" y="155"/>
                  <a:pt x="28" y="161"/>
                  <a:pt x="32" y="166"/>
                </a:cubicBezTo>
                <a:cubicBezTo>
                  <a:pt x="37" y="170"/>
                  <a:pt x="43" y="172"/>
                  <a:pt x="49" y="172"/>
                </a:cubicBezTo>
                <a:cubicBezTo>
                  <a:pt x="49" y="172"/>
                  <a:pt x="49" y="172"/>
                  <a:pt x="49" y="172"/>
                </a:cubicBezTo>
                <a:cubicBezTo>
                  <a:pt x="55" y="172"/>
                  <a:pt x="60" y="170"/>
                  <a:pt x="65" y="166"/>
                </a:cubicBezTo>
                <a:cubicBezTo>
                  <a:pt x="65" y="166"/>
                  <a:pt x="65" y="166"/>
                  <a:pt x="65" y="166"/>
                </a:cubicBezTo>
                <a:cubicBezTo>
                  <a:pt x="117" y="114"/>
                  <a:pt x="117" y="114"/>
                  <a:pt x="117" y="114"/>
                </a:cubicBezTo>
                <a:cubicBezTo>
                  <a:pt x="121" y="109"/>
                  <a:pt x="124" y="103"/>
                  <a:pt x="124" y="97"/>
                </a:cubicBezTo>
                <a:cubicBezTo>
                  <a:pt x="124" y="91"/>
                  <a:pt x="121" y="85"/>
                  <a:pt x="117" y="81"/>
                </a:cubicBezTo>
                <a:close/>
                <a:moveTo>
                  <a:pt x="67" y="14"/>
                </a:moveTo>
                <a:cubicBezTo>
                  <a:pt x="69" y="12"/>
                  <a:pt x="72" y="11"/>
                  <a:pt x="75" y="11"/>
                </a:cubicBezTo>
                <a:cubicBezTo>
                  <a:pt x="78" y="11"/>
                  <a:pt x="81" y="12"/>
                  <a:pt x="84" y="14"/>
                </a:cubicBezTo>
                <a:cubicBezTo>
                  <a:pt x="86" y="17"/>
                  <a:pt x="87" y="20"/>
                  <a:pt x="87" y="23"/>
                </a:cubicBezTo>
                <a:cubicBezTo>
                  <a:pt x="87" y="26"/>
                  <a:pt x="86" y="29"/>
                  <a:pt x="84" y="31"/>
                </a:cubicBezTo>
                <a:cubicBezTo>
                  <a:pt x="80" y="34"/>
                  <a:pt x="80" y="34"/>
                  <a:pt x="80" y="34"/>
                </a:cubicBezTo>
                <a:cubicBezTo>
                  <a:pt x="46" y="69"/>
                  <a:pt x="46" y="69"/>
                  <a:pt x="46" y="69"/>
                </a:cubicBezTo>
                <a:cubicBezTo>
                  <a:pt x="45" y="65"/>
                  <a:pt x="43" y="62"/>
                  <a:pt x="39" y="58"/>
                </a:cubicBezTo>
                <a:cubicBezTo>
                  <a:pt x="36" y="55"/>
                  <a:pt x="33" y="53"/>
                  <a:pt x="29" y="52"/>
                </a:cubicBezTo>
                <a:lnTo>
                  <a:pt x="67" y="14"/>
                </a:lnTo>
                <a:close/>
                <a:moveTo>
                  <a:pt x="57" y="158"/>
                </a:moveTo>
                <a:cubicBezTo>
                  <a:pt x="55" y="160"/>
                  <a:pt x="52" y="161"/>
                  <a:pt x="49" y="161"/>
                </a:cubicBezTo>
                <a:cubicBezTo>
                  <a:pt x="46" y="161"/>
                  <a:pt x="43" y="160"/>
                  <a:pt x="40" y="158"/>
                </a:cubicBezTo>
                <a:cubicBezTo>
                  <a:pt x="38" y="155"/>
                  <a:pt x="37" y="152"/>
                  <a:pt x="37" y="149"/>
                </a:cubicBezTo>
                <a:cubicBezTo>
                  <a:pt x="37" y="146"/>
                  <a:pt x="38" y="143"/>
                  <a:pt x="40" y="141"/>
                </a:cubicBezTo>
                <a:cubicBezTo>
                  <a:pt x="49" y="133"/>
                  <a:pt x="49" y="133"/>
                  <a:pt x="49" y="133"/>
                </a:cubicBezTo>
                <a:cubicBezTo>
                  <a:pt x="52" y="136"/>
                  <a:pt x="52" y="136"/>
                  <a:pt x="52" y="136"/>
                </a:cubicBezTo>
                <a:cubicBezTo>
                  <a:pt x="57" y="141"/>
                  <a:pt x="57" y="141"/>
                  <a:pt x="57" y="141"/>
                </a:cubicBezTo>
                <a:cubicBezTo>
                  <a:pt x="59" y="143"/>
                  <a:pt x="60" y="146"/>
                  <a:pt x="60" y="149"/>
                </a:cubicBezTo>
                <a:cubicBezTo>
                  <a:pt x="60" y="152"/>
                  <a:pt x="59" y="155"/>
                  <a:pt x="57" y="158"/>
                </a:cubicBezTo>
                <a:close/>
                <a:moveTo>
                  <a:pt x="109" y="106"/>
                </a:moveTo>
                <a:cubicBezTo>
                  <a:pt x="71" y="144"/>
                  <a:pt x="71" y="144"/>
                  <a:pt x="71" y="144"/>
                </a:cubicBezTo>
                <a:cubicBezTo>
                  <a:pt x="70" y="140"/>
                  <a:pt x="68" y="136"/>
                  <a:pt x="65" y="133"/>
                </a:cubicBezTo>
                <a:cubicBezTo>
                  <a:pt x="60" y="128"/>
                  <a:pt x="60" y="128"/>
                  <a:pt x="60" y="128"/>
                </a:cubicBezTo>
                <a:cubicBezTo>
                  <a:pt x="15" y="83"/>
                  <a:pt x="15" y="83"/>
                  <a:pt x="15" y="83"/>
                </a:cubicBezTo>
                <a:cubicBezTo>
                  <a:pt x="13" y="81"/>
                  <a:pt x="11" y="78"/>
                  <a:pt x="11" y="75"/>
                </a:cubicBezTo>
                <a:cubicBezTo>
                  <a:pt x="11" y="72"/>
                  <a:pt x="13" y="69"/>
                  <a:pt x="15" y="66"/>
                </a:cubicBezTo>
                <a:cubicBezTo>
                  <a:pt x="17" y="64"/>
                  <a:pt x="20" y="63"/>
                  <a:pt x="23" y="63"/>
                </a:cubicBezTo>
                <a:cubicBezTo>
                  <a:pt x="26" y="63"/>
                  <a:pt x="29" y="64"/>
                  <a:pt x="32" y="66"/>
                </a:cubicBezTo>
                <a:cubicBezTo>
                  <a:pt x="34" y="69"/>
                  <a:pt x="35" y="72"/>
                  <a:pt x="35" y="75"/>
                </a:cubicBezTo>
                <a:cubicBezTo>
                  <a:pt x="35" y="78"/>
                  <a:pt x="34" y="81"/>
                  <a:pt x="32" y="83"/>
                </a:cubicBezTo>
                <a:cubicBezTo>
                  <a:pt x="39" y="91"/>
                  <a:pt x="39" y="91"/>
                  <a:pt x="39" y="91"/>
                </a:cubicBezTo>
                <a:cubicBezTo>
                  <a:pt x="75" y="55"/>
                  <a:pt x="75" y="55"/>
                  <a:pt x="75" y="55"/>
                </a:cubicBezTo>
                <a:cubicBezTo>
                  <a:pt x="104" y="84"/>
                  <a:pt x="104" y="84"/>
                  <a:pt x="104" y="84"/>
                </a:cubicBezTo>
                <a:cubicBezTo>
                  <a:pt x="109" y="89"/>
                  <a:pt x="109" y="89"/>
                  <a:pt x="109" y="89"/>
                </a:cubicBezTo>
                <a:cubicBezTo>
                  <a:pt x="111" y="91"/>
                  <a:pt x="113" y="94"/>
                  <a:pt x="113" y="97"/>
                </a:cubicBezTo>
                <a:cubicBezTo>
                  <a:pt x="113" y="100"/>
                  <a:pt x="111" y="103"/>
                  <a:pt x="109" y="106"/>
                </a:cubicBezTo>
                <a:close/>
                <a:moveTo>
                  <a:pt x="73" y="65"/>
                </a:moveTo>
                <a:cubicBezTo>
                  <a:pt x="43" y="95"/>
                  <a:pt x="43" y="95"/>
                  <a:pt x="43" y="95"/>
                </a:cubicBezTo>
                <a:cubicBezTo>
                  <a:pt x="51" y="103"/>
                  <a:pt x="51" y="103"/>
                  <a:pt x="51" y="103"/>
                </a:cubicBezTo>
                <a:cubicBezTo>
                  <a:pt x="81" y="73"/>
                  <a:pt x="81" y="73"/>
                  <a:pt x="81" y="73"/>
                </a:cubicBezTo>
                <a:lnTo>
                  <a:pt x="73" y="65"/>
                </a:lnTo>
                <a:close/>
                <a:moveTo>
                  <a:pt x="85" y="77"/>
                </a:moveTo>
                <a:cubicBezTo>
                  <a:pt x="55" y="107"/>
                  <a:pt x="55" y="107"/>
                  <a:pt x="55" y="107"/>
                </a:cubicBezTo>
                <a:cubicBezTo>
                  <a:pt x="63" y="115"/>
                  <a:pt x="63" y="115"/>
                  <a:pt x="63" y="115"/>
                </a:cubicBezTo>
                <a:cubicBezTo>
                  <a:pt x="92" y="85"/>
                  <a:pt x="92" y="85"/>
                  <a:pt x="92" y="85"/>
                </a:cubicBezTo>
                <a:lnTo>
                  <a:pt x="85" y="77"/>
                </a:lnTo>
                <a:close/>
                <a:moveTo>
                  <a:pt x="67" y="119"/>
                </a:moveTo>
                <a:cubicBezTo>
                  <a:pt x="75" y="126"/>
                  <a:pt x="75" y="126"/>
                  <a:pt x="75" y="126"/>
                </a:cubicBezTo>
                <a:cubicBezTo>
                  <a:pt x="104" y="97"/>
                  <a:pt x="104" y="97"/>
                  <a:pt x="104" y="97"/>
                </a:cubicBezTo>
                <a:cubicBezTo>
                  <a:pt x="96" y="89"/>
                  <a:pt x="96" y="89"/>
                  <a:pt x="96" y="89"/>
                </a:cubicBezTo>
                <a:lnTo>
                  <a:pt x="67" y="119"/>
                </a:lnTo>
                <a:close/>
              </a:path>
            </a:pathLst>
          </a:custGeom>
          <a:solidFill>
            <a:schemeClr val="bg1"/>
          </a:solidFill>
          <a:ln>
            <a:noFill/>
          </a:ln>
        </p:spPr>
        <p:txBody>
          <a:bodyPr vert="horz" wrap="square" lIns="90930" tIns="45465" rIns="90930" bIns="4546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60" name="Freeform 803"/>
          <p:cNvSpPr/>
          <p:nvPr/>
        </p:nvSpPr>
        <p:spPr>
          <a:xfrm>
            <a:off x="9742531" y="2426246"/>
            <a:ext cx="538830" cy="467043"/>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chemeClr val="bg1"/>
          </a:solidFill>
          <a:ln>
            <a:noFill/>
          </a:ln>
        </p:spPr>
        <p:txBody>
          <a:bodyPr vert="horz" wrap="square" lIns="90930" tIns="45465" rIns="90930" bIns="4546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62" name="Freeform 221948"/>
          <p:cNvSpPr/>
          <p:nvPr/>
        </p:nvSpPr>
        <p:spPr>
          <a:xfrm>
            <a:off x="4239260" y="4632325"/>
            <a:ext cx="515620" cy="261620"/>
          </a:xfrm>
          <a:custGeom>
            <a:avLst/>
            <a:gdLst>
              <a:gd name="T0" fmla="*/ 880 w 880"/>
              <a:gd name="T1" fmla="*/ 489 h 489"/>
              <a:gd name="T2" fmla="*/ 880 w 880"/>
              <a:gd name="T3" fmla="*/ 266 h 489"/>
              <a:gd name="T4" fmla="*/ 42 w 880"/>
              <a:gd name="T5" fmla="*/ 266 h 489"/>
              <a:gd name="T6" fmla="*/ 42 w 880"/>
              <a:gd name="T7" fmla="*/ 0 h 489"/>
              <a:gd name="T8" fmla="*/ 0 w 880"/>
              <a:gd name="T9" fmla="*/ 0 h 489"/>
              <a:gd name="T10" fmla="*/ 0 w 880"/>
              <a:gd name="T11" fmla="*/ 489 h 489"/>
              <a:gd name="T12" fmla="*/ 880 w 880"/>
              <a:gd name="T13" fmla="*/ 489 h 489"/>
            </a:gdLst>
            <a:ahLst/>
            <a:cxnLst>
              <a:cxn ang="0">
                <a:pos x="T0" y="T1"/>
              </a:cxn>
              <a:cxn ang="0">
                <a:pos x="T2" y="T3"/>
              </a:cxn>
              <a:cxn ang="0">
                <a:pos x="T4" y="T5"/>
              </a:cxn>
              <a:cxn ang="0">
                <a:pos x="T6" y="T7"/>
              </a:cxn>
              <a:cxn ang="0">
                <a:pos x="T8" y="T9"/>
              </a:cxn>
              <a:cxn ang="0">
                <a:pos x="T10" y="T11"/>
              </a:cxn>
              <a:cxn ang="0">
                <a:pos x="T12" y="T13"/>
              </a:cxn>
            </a:cxnLst>
            <a:rect l="0" t="0" r="r" b="b"/>
            <a:pathLst>
              <a:path w="880" h="489">
                <a:moveTo>
                  <a:pt x="880" y="489"/>
                </a:moveTo>
                <a:lnTo>
                  <a:pt x="880" y="266"/>
                </a:lnTo>
                <a:lnTo>
                  <a:pt x="42" y="266"/>
                </a:lnTo>
                <a:lnTo>
                  <a:pt x="42" y="0"/>
                </a:lnTo>
                <a:lnTo>
                  <a:pt x="0" y="0"/>
                </a:lnTo>
                <a:lnTo>
                  <a:pt x="0" y="489"/>
                </a:lnTo>
                <a:lnTo>
                  <a:pt x="880" y="48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550" tIns="60775" rIns="121550" bIns="6077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63" name="Freeform 221949"/>
          <p:cNvSpPr>
            <a:spLocks noEditPoints="1"/>
          </p:cNvSpPr>
          <p:nvPr/>
        </p:nvSpPr>
        <p:spPr>
          <a:xfrm>
            <a:off x="3996055" y="4632325"/>
            <a:ext cx="231775" cy="329565"/>
          </a:xfrm>
          <a:custGeom>
            <a:avLst/>
            <a:gdLst>
              <a:gd name="T0" fmla="*/ 203 w 273"/>
              <a:gd name="T1" fmla="*/ 332 h 425"/>
              <a:gd name="T2" fmla="*/ 273 w 273"/>
              <a:gd name="T3" fmla="*/ 362 h 425"/>
              <a:gd name="T4" fmla="*/ 273 w 273"/>
              <a:gd name="T5" fmla="*/ 0 h 425"/>
              <a:gd name="T6" fmla="*/ 109 w 273"/>
              <a:gd name="T7" fmla="*/ 0 h 425"/>
              <a:gd name="T8" fmla="*/ 0 w 273"/>
              <a:gd name="T9" fmla="*/ 246 h 425"/>
              <a:gd name="T10" fmla="*/ 0 w 273"/>
              <a:gd name="T11" fmla="*/ 425 h 425"/>
              <a:gd name="T12" fmla="*/ 107 w 273"/>
              <a:gd name="T13" fmla="*/ 425 h 425"/>
              <a:gd name="T14" fmla="*/ 203 w 273"/>
              <a:gd name="T15" fmla="*/ 332 h 425"/>
              <a:gd name="T16" fmla="*/ 136 w 273"/>
              <a:gd name="T17" fmla="*/ 41 h 425"/>
              <a:gd name="T18" fmla="*/ 234 w 273"/>
              <a:gd name="T19" fmla="*/ 41 h 425"/>
              <a:gd name="T20" fmla="*/ 234 w 273"/>
              <a:gd name="T21" fmla="*/ 213 h 425"/>
              <a:gd name="T22" fmla="*/ 65 w 273"/>
              <a:gd name="T23" fmla="*/ 213 h 425"/>
              <a:gd name="T24" fmla="*/ 136 w 273"/>
              <a:gd name="T25" fmla="*/ 41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3" h="425">
                <a:moveTo>
                  <a:pt x="203" y="332"/>
                </a:moveTo>
                <a:cubicBezTo>
                  <a:pt x="230" y="332"/>
                  <a:pt x="255" y="343"/>
                  <a:pt x="273" y="362"/>
                </a:cubicBezTo>
                <a:cubicBezTo>
                  <a:pt x="273" y="0"/>
                  <a:pt x="273" y="0"/>
                  <a:pt x="273" y="0"/>
                </a:cubicBezTo>
                <a:cubicBezTo>
                  <a:pt x="109" y="0"/>
                  <a:pt x="109" y="0"/>
                  <a:pt x="109" y="0"/>
                </a:cubicBezTo>
                <a:cubicBezTo>
                  <a:pt x="0" y="246"/>
                  <a:pt x="0" y="246"/>
                  <a:pt x="0" y="246"/>
                </a:cubicBezTo>
                <a:cubicBezTo>
                  <a:pt x="0" y="425"/>
                  <a:pt x="0" y="425"/>
                  <a:pt x="0" y="425"/>
                </a:cubicBezTo>
                <a:cubicBezTo>
                  <a:pt x="107" y="425"/>
                  <a:pt x="107" y="425"/>
                  <a:pt x="107" y="425"/>
                </a:cubicBezTo>
                <a:cubicBezTo>
                  <a:pt x="108" y="373"/>
                  <a:pt x="150" y="332"/>
                  <a:pt x="203" y="332"/>
                </a:cubicBezTo>
                <a:close/>
                <a:moveTo>
                  <a:pt x="136" y="41"/>
                </a:moveTo>
                <a:cubicBezTo>
                  <a:pt x="234" y="41"/>
                  <a:pt x="234" y="41"/>
                  <a:pt x="234" y="41"/>
                </a:cubicBezTo>
                <a:cubicBezTo>
                  <a:pt x="234" y="213"/>
                  <a:pt x="234" y="213"/>
                  <a:pt x="234" y="213"/>
                </a:cubicBezTo>
                <a:cubicBezTo>
                  <a:pt x="65" y="213"/>
                  <a:pt x="65" y="213"/>
                  <a:pt x="65" y="213"/>
                </a:cubicBezTo>
                <a:lnTo>
                  <a:pt x="136" y="4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550" tIns="60775" rIns="121550" bIns="6077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64" name="Freeform 221950"/>
          <p:cNvSpPr/>
          <p:nvPr/>
        </p:nvSpPr>
        <p:spPr>
          <a:xfrm>
            <a:off x="4239260" y="4903470"/>
            <a:ext cx="300355" cy="58420"/>
          </a:xfrm>
          <a:custGeom>
            <a:avLst/>
            <a:gdLst>
              <a:gd name="T0" fmla="*/ 353 w 353"/>
              <a:gd name="T1" fmla="*/ 0 h 75"/>
              <a:gd name="T2" fmla="*/ 0 w 353"/>
              <a:gd name="T3" fmla="*/ 0 h 75"/>
              <a:gd name="T4" fmla="*/ 0 w 353"/>
              <a:gd name="T5" fmla="*/ 30 h 75"/>
              <a:gd name="T6" fmla="*/ 13 w 353"/>
              <a:gd name="T7" fmla="*/ 75 h 75"/>
              <a:gd name="T8" fmla="*/ 299 w 353"/>
              <a:gd name="T9" fmla="*/ 75 h 75"/>
              <a:gd name="T10" fmla="*/ 353 w 353"/>
              <a:gd name="T11" fmla="*/ 0 h 75"/>
            </a:gdLst>
            <a:ahLst/>
            <a:cxnLst>
              <a:cxn ang="0">
                <a:pos x="T0" y="T1"/>
              </a:cxn>
              <a:cxn ang="0">
                <a:pos x="T2" y="T3"/>
              </a:cxn>
              <a:cxn ang="0">
                <a:pos x="T4" y="T5"/>
              </a:cxn>
              <a:cxn ang="0">
                <a:pos x="T6" y="T7"/>
              </a:cxn>
              <a:cxn ang="0">
                <a:pos x="T8" y="T9"/>
              </a:cxn>
              <a:cxn ang="0">
                <a:pos x="T10" y="T11"/>
              </a:cxn>
            </a:cxnLst>
            <a:rect l="0" t="0" r="r" b="b"/>
            <a:pathLst>
              <a:path w="353" h="75">
                <a:moveTo>
                  <a:pt x="353" y="0"/>
                </a:moveTo>
                <a:cubicBezTo>
                  <a:pt x="0" y="0"/>
                  <a:pt x="0" y="0"/>
                  <a:pt x="0" y="0"/>
                </a:cubicBezTo>
                <a:cubicBezTo>
                  <a:pt x="0" y="30"/>
                  <a:pt x="0" y="30"/>
                  <a:pt x="0" y="30"/>
                </a:cubicBezTo>
                <a:cubicBezTo>
                  <a:pt x="8" y="43"/>
                  <a:pt x="12" y="59"/>
                  <a:pt x="13" y="75"/>
                </a:cubicBezTo>
                <a:cubicBezTo>
                  <a:pt x="299" y="75"/>
                  <a:pt x="299" y="75"/>
                  <a:pt x="299" y="75"/>
                </a:cubicBezTo>
                <a:cubicBezTo>
                  <a:pt x="303" y="42"/>
                  <a:pt x="324" y="14"/>
                  <a:pt x="353"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550" tIns="60775" rIns="121550" bIns="6077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65" name="Freeform 221951"/>
          <p:cNvSpPr/>
          <p:nvPr/>
        </p:nvSpPr>
        <p:spPr>
          <a:xfrm>
            <a:off x="4609465" y="4903470"/>
            <a:ext cx="97790" cy="58420"/>
          </a:xfrm>
          <a:custGeom>
            <a:avLst/>
            <a:gdLst>
              <a:gd name="T0" fmla="*/ 54 w 115"/>
              <a:gd name="T1" fmla="*/ 75 h 75"/>
              <a:gd name="T2" fmla="*/ 115 w 115"/>
              <a:gd name="T3" fmla="*/ 75 h 75"/>
              <a:gd name="T4" fmla="*/ 115 w 115"/>
              <a:gd name="T5" fmla="*/ 0 h 75"/>
              <a:gd name="T6" fmla="*/ 0 w 115"/>
              <a:gd name="T7" fmla="*/ 0 h 75"/>
              <a:gd name="T8" fmla="*/ 54 w 115"/>
              <a:gd name="T9" fmla="*/ 75 h 75"/>
            </a:gdLst>
            <a:ahLst/>
            <a:cxnLst>
              <a:cxn ang="0">
                <a:pos x="T0" y="T1"/>
              </a:cxn>
              <a:cxn ang="0">
                <a:pos x="T2" y="T3"/>
              </a:cxn>
              <a:cxn ang="0">
                <a:pos x="T4" y="T5"/>
              </a:cxn>
              <a:cxn ang="0">
                <a:pos x="T6" y="T7"/>
              </a:cxn>
              <a:cxn ang="0">
                <a:pos x="T8" y="T9"/>
              </a:cxn>
            </a:cxnLst>
            <a:rect l="0" t="0" r="r" b="b"/>
            <a:pathLst>
              <a:path w="115" h="75">
                <a:moveTo>
                  <a:pt x="54" y="75"/>
                </a:moveTo>
                <a:cubicBezTo>
                  <a:pt x="115" y="75"/>
                  <a:pt x="115" y="75"/>
                  <a:pt x="115" y="75"/>
                </a:cubicBezTo>
                <a:cubicBezTo>
                  <a:pt x="115" y="0"/>
                  <a:pt x="115" y="0"/>
                  <a:pt x="115" y="0"/>
                </a:cubicBezTo>
                <a:cubicBezTo>
                  <a:pt x="0" y="0"/>
                  <a:pt x="0" y="0"/>
                  <a:pt x="0" y="0"/>
                </a:cubicBezTo>
                <a:cubicBezTo>
                  <a:pt x="29" y="14"/>
                  <a:pt x="50" y="42"/>
                  <a:pt x="54" y="7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550" tIns="60775" rIns="121550" bIns="6077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66" name="Freeform 221952"/>
          <p:cNvSpPr>
            <a:spLocks noEditPoints="1"/>
          </p:cNvSpPr>
          <p:nvPr/>
        </p:nvSpPr>
        <p:spPr>
          <a:xfrm>
            <a:off x="4504055" y="4907280"/>
            <a:ext cx="140970" cy="128905"/>
          </a:xfrm>
          <a:custGeom>
            <a:avLst/>
            <a:gdLst>
              <a:gd name="T0" fmla="*/ 82 w 165"/>
              <a:gd name="T1" fmla="*/ 0 h 166"/>
              <a:gd name="T2" fmla="*/ 0 w 165"/>
              <a:gd name="T3" fmla="*/ 83 h 166"/>
              <a:gd name="T4" fmla="*/ 82 w 165"/>
              <a:gd name="T5" fmla="*/ 166 h 166"/>
              <a:gd name="T6" fmla="*/ 165 w 165"/>
              <a:gd name="T7" fmla="*/ 83 h 166"/>
              <a:gd name="T8" fmla="*/ 82 w 165"/>
              <a:gd name="T9" fmla="*/ 0 h 166"/>
              <a:gd name="T10" fmla="*/ 124 w 165"/>
              <a:gd name="T11" fmla="*/ 83 h 166"/>
              <a:gd name="T12" fmla="*/ 82 w 165"/>
              <a:gd name="T13" fmla="*/ 125 h 166"/>
              <a:gd name="T14" fmla="*/ 41 w 165"/>
              <a:gd name="T15" fmla="*/ 83 h 166"/>
              <a:gd name="T16" fmla="*/ 82 w 165"/>
              <a:gd name="T17" fmla="*/ 41 h 166"/>
              <a:gd name="T18" fmla="*/ 124 w 165"/>
              <a:gd name="T19" fmla="*/ 8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66">
                <a:moveTo>
                  <a:pt x="82" y="0"/>
                </a:moveTo>
                <a:cubicBezTo>
                  <a:pt x="37" y="0"/>
                  <a:pt x="0" y="37"/>
                  <a:pt x="0" y="83"/>
                </a:cubicBezTo>
                <a:cubicBezTo>
                  <a:pt x="0" y="129"/>
                  <a:pt x="37" y="166"/>
                  <a:pt x="82" y="166"/>
                </a:cubicBezTo>
                <a:cubicBezTo>
                  <a:pt x="128" y="166"/>
                  <a:pt x="165" y="129"/>
                  <a:pt x="165" y="83"/>
                </a:cubicBezTo>
                <a:cubicBezTo>
                  <a:pt x="165" y="37"/>
                  <a:pt x="128" y="0"/>
                  <a:pt x="82" y="0"/>
                </a:cubicBezTo>
                <a:close/>
                <a:moveTo>
                  <a:pt x="124" y="83"/>
                </a:moveTo>
                <a:cubicBezTo>
                  <a:pt x="124" y="106"/>
                  <a:pt x="106" y="125"/>
                  <a:pt x="82" y="125"/>
                </a:cubicBezTo>
                <a:cubicBezTo>
                  <a:pt x="59" y="125"/>
                  <a:pt x="41" y="106"/>
                  <a:pt x="41" y="83"/>
                </a:cubicBezTo>
                <a:cubicBezTo>
                  <a:pt x="41" y="60"/>
                  <a:pt x="59" y="41"/>
                  <a:pt x="82" y="41"/>
                </a:cubicBezTo>
                <a:cubicBezTo>
                  <a:pt x="106" y="41"/>
                  <a:pt x="124" y="60"/>
                  <a:pt x="124" y="8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550" tIns="60775" rIns="121550" bIns="6077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67" name="Freeform 221953"/>
          <p:cNvSpPr>
            <a:spLocks noEditPoints="1"/>
          </p:cNvSpPr>
          <p:nvPr/>
        </p:nvSpPr>
        <p:spPr>
          <a:xfrm>
            <a:off x="4098290" y="4900295"/>
            <a:ext cx="140335" cy="128905"/>
          </a:xfrm>
          <a:custGeom>
            <a:avLst/>
            <a:gdLst>
              <a:gd name="T0" fmla="*/ 83 w 165"/>
              <a:gd name="T1" fmla="*/ 0 h 166"/>
              <a:gd name="T2" fmla="*/ 0 w 165"/>
              <a:gd name="T3" fmla="*/ 83 h 166"/>
              <a:gd name="T4" fmla="*/ 83 w 165"/>
              <a:gd name="T5" fmla="*/ 166 h 166"/>
              <a:gd name="T6" fmla="*/ 165 w 165"/>
              <a:gd name="T7" fmla="*/ 83 h 166"/>
              <a:gd name="T8" fmla="*/ 83 w 165"/>
              <a:gd name="T9" fmla="*/ 0 h 166"/>
              <a:gd name="T10" fmla="*/ 83 w 165"/>
              <a:gd name="T11" fmla="*/ 125 h 166"/>
              <a:gd name="T12" fmla="*/ 41 w 165"/>
              <a:gd name="T13" fmla="*/ 83 h 166"/>
              <a:gd name="T14" fmla="*/ 83 w 165"/>
              <a:gd name="T15" fmla="*/ 41 h 166"/>
              <a:gd name="T16" fmla="*/ 125 w 165"/>
              <a:gd name="T17" fmla="*/ 83 h 166"/>
              <a:gd name="T18" fmla="*/ 83 w 165"/>
              <a:gd name="T19" fmla="*/ 125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66">
                <a:moveTo>
                  <a:pt x="83" y="0"/>
                </a:moveTo>
                <a:cubicBezTo>
                  <a:pt x="37" y="0"/>
                  <a:pt x="0" y="37"/>
                  <a:pt x="0" y="83"/>
                </a:cubicBezTo>
                <a:cubicBezTo>
                  <a:pt x="0" y="129"/>
                  <a:pt x="37" y="166"/>
                  <a:pt x="83" y="166"/>
                </a:cubicBezTo>
                <a:cubicBezTo>
                  <a:pt x="128" y="166"/>
                  <a:pt x="165" y="129"/>
                  <a:pt x="165" y="83"/>
                </a:cubicBezTo>
                <a:cubicBezTo>
                  <a:pt x="165" y="37"/>
                  <a:pt x="128" y="0"/>
                  <a:pt x="83" y="0"/>
                </a:cubicBezTo>
                <a:close/>
                <a:moveTo>
                  <a:pt x="83" y="125"/>
                </a:moveTo>
                <a:cubicBezTo>
                  <a:pt x="59" y="125"/>
                  <a:pt x="41" y="106"/>
                  <a:pt x="41" y="83"/>
                </a:cubicBezTo>
                <a:cubicBezTo>
                  <a:pt x="41" y="60"/>
                  <a:pt x="59" y="41"/>
                  <a:pt x="83" y="41"/>
                </a:cubicBezTo>
                <a:cubicBezTo>
                  <a:pt x="106" y="41"/>
                  <a:pt x="125" y="60"/>
                  <a:pt x="125" y="83"/>
                </a:cubicBezTo>
                <a:cubicBezTo>
                  <a:pt x="125" y="106"/>
                  <a:pt x="106" y="125"/>
                  <a:pt x="83" y="12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550" tIns="60775" rIns="121550" bIns="6077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Tree>
  </p:cSld>
  <p:clrMapOvr>
    <a:masterClrMapping/>
  </p:clrMapOvr>
  <mc:AlternateContent xmlns:mc="http://schemas.openxmlformats.org/markup-compatibility/2006">
    <mc:Choice xmlns:p14="http://schemas.microsoft.com/office/powerpoint/2010/main" Requires="p14">
      <p:transition spd="med" p14:dur="7200000" advTm="7200000">
        <p:fade/>
      </p:transition>
    </mc:Choice>
    <mc:Fallback>
      <p:transition spd="med" advTm="7200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New picture"/>
          <p:cNvPicPr/>
          <p:nvPr/>
        </p:nvPicPr>
        <p:blipFill>
          <a:blip r:embed="rId1"/>
          <a:stretch>
            <a:fillRect/>
          </a:stretch>
        </p:blipFill>
        <p:spPr>
          <a:xfrm>
            <a:off x="0" y="6413"/>
            <a:ext cx="12192000" cy="6862854"/>
          </a:xfrm>
          <a:prstGeom prst="rect">
            <a:avLst/>
          </a:prstGeom>
          <a:ln>
            <a:noFill/>
          </a:ln>
        </p:spPr>
      </p:pic>
      <p:sp>
        <p:nvSpPr>
          <p:cNvPr id="12" name="矩形 1"/>
          <p:cNvSpPr/>
          <p:nvPr/>
        </p:nvSpPr>
        <p:spPr>
          <a:xfrm>
            <a:off x="462003" y="160635"/>
            <a:ext cx="11557452" cy="461665"/>
          </a:xfrm>
          <a:prstGeom prst="rect">
            <a:avLst/>
          </a:prstGeom>
        </p:spPr>
        <p:txBody>
          <a:bodyPr wrap="square"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r>
              <a:rPr lang="zh-CN" altLang="en-US" sz="2400">
                <a:solidFill>
                  <a:srgbClr val="0D0D0D"/>
                </a:solidFill>
                <a:latin typeface="宋体" panose="02010600030101010101" pitchFamily="2" charset="-122"/>
                <a:cs typeface="+mn-ea"/>
                <a:sym typeface="宋体" panose="02010600030101010101" pitchFamily="2" charset="-122"/>
              </a:rPr>
              <a:t>亚洲的奇妙之旅</a:t>
            </a:r>
            <a:endParaRPr lang="zh-CN" altLang="en-US" sz="2400">
              <a:solidFill>
                <a:srgbClr val="0D0D0D"/>
              </a:solidFill>
              <a:latin typeface="宋体" panose="02010600030101010101" pitchFamily="2" charset="-122"/>
              <a:cs typeface="+mn-ea"/>
              <a:sym typeface="宋体" panose="02010600030101010101" pitchFamily="2" charset="-122"/>
            </a:endParaRPr>
          </a:p>
        </p:txBody>
      </p:sp>
      <p:cxnSp>
        <p:nvCxnSpPr>
          <p:cNvPr id="13" name="直接连接符 5"/>
          <p:cNvCxnSpPr/>
          <p:nvPr/>
        </p:nvCxnSpPr>
        <p:spPr>
          <a:xfrm>
            <a:off x="589002" y="622300"/>
            <a:ext cx="11602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椭圆 9"/>
          <p:cNvSpPr/>
          <p:nvPr/>
        </p:nvSpPr>
        <p:spPr>
          <a:xfrm>
            <a:off x="127338" y="289869"/>
            <a:ext cx="334665" cy="3346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9pPr>
          </a:lstStyle>
          <a:p/>
        </p:txBody>
      </p:sp>
      <p:pic>
        <p:nvPicPr>
          <p:cNvPr id="15" name="New picture"/>
          <p:cNvPicPr/>
          <p:nvPr/>
        </p:nvPicPr>
        <p:blipFill>
          <a:blip r:embed="rId2"/>
          <a:stretch>
            <a:fillRect/>
          </a:stretch>
        </p:blipFill>
        <p:spPr>
          <a:xfrm rot="5400000">
            <a:off x="263001" y="5223621"/>
            <a:ext cx="1371378" cy="1897380"/>
          </a:xfrm>
          <a:prstGeom prst="rect">
            <a:avLst/>
          </a:prstGeom>
          <a:ln>
            <a:noFill/>
          </a:ln>
        </p:spPr>
      </p:pic>
      <p:pic>
        <p:nvPicPr>
          <p:cNvPr id="16" name="New picture"/>
          <p:cNvPicPr/>
          <p:nvPr/>
        </p:nvPicPr>
        <p:blipFill>
          <a:blip r:embed="rId2"/>
          <a:stretch>
            <a:fillRect/>
          </a:stretch>
        </p:blipFill>
        <p:spPr>
          <a:xfrm rot="10800000" flipH="1" flipV="1">
            <a:off x="10820622" y="4960620"/>
            <a:ext cx="1371378" cy="1897380"/>
          </a:xfrm>
          <a:prstGeom prst="rect">
            <a:avLst/>
          </a:prstGeom>
          <a:ln>
            <a:noFill/>
          </a:ln>
        </p:spPr>
      </p:pic>
      <p:sp>
        <p:nvSpPr>
          <p:cNvPr id="4" name="Freeform 4"/>
          <p:cNvSpPr/>
          <p:nvPr/>
        </p:nvSpPr>
        <p:spPr>
          <a:xfrm>
            <a:off x="2383921" y="1664391"/>
            <a:ext cx="7424159" cy="2287399"/>
          </a:xfrm>
          <a:custGeom>
            <a:avLst/>
            <a:gdLst/>
            <a:ahLst/>
            <a:cxnLst/>
            <a:rect l="l" t="t" r="r" b="b"/>
            <a:pathLst>
              <a:path w="17068167" h="5258741">
                <a:moveTo>
                  <a:pt x="16445867" y="4688511"/>
                </a:moveTo>
                <a:cubicBezTo>
                  <a:pt x="16445867" y="4682161"/>
                  <a:pt x="16447137" y="4677081"/>
                  <a:pt x="16447137" y="4669461"/>
                </a:cubicBezTo>
                <a:lnTo>
                  <a:pt x="16447137" y="490220"/>
                </a:lnTo>
                <a:cubicBezTo>
                  <a:pt x="16447137" y="220980"/>
                  <a:pt x="16237587" y="0"/>
                  <a:pt x="15981048" y="0"/>
                </a:cubicBezTo>
                <a:lnTo>
                  <a:pt x="467360" y="0"/>
                </a:lnTo>
                <a:cubicBezTo>
                  <a:pt x="210820" y="0"/>
                  <a:pt x="0" y="220980"/>
                  <a:pt x="0" y="490220"/>
                </a:cubicBezTo>
                <a:lnTo>
                  <a:pt x="0" y="4669461"/>
                </a:lnTo>
                <a:cubicBezTo>
                  <a:pt x="0" y="4938700"/>
                  <a:pt x="209550" y="5159681"/>
                  <a:pt x="466090" y="5159681"/>
                </a:cubicBezTo>
                <a:lnTo>
                  <a:pt x="15979777" y="5159681"/>
                </a:lnTo>
                <a:cubicBezTo>
                  <a:pt x="16092807" y="5159681"/>
                  <a:pt x="16196948" y="5116500"/>
                  <a:pt x="16276957" y="5046650"/>
                </a:cubicBezTo>
                <a:cubicBezTo>
                  <a:pt x="16407767" y="5117771"/>
                  <a:pt x="16720187" y="5258741"/>
                  <a:pt x="17066898" y="5051731"/>
                </a:cubicBezTo>
                <a:cubicBezTo>
                  <a:pt x="17068167" y="5051731"/>
                  <a:pt x="16755748" y="5053001"/>
                  <a:pt x="16445867" y="4688511"/>
                </a:cubicBezTo>
                <a:lnTo>
                  <a:pt x="16445867" y="4688511"/>
                </a:lnTo>
                <a:close/>
              </a:path>
            </a:pathLst>
          </a:custGeom>
          <a:solidFill>
            <a:srgbClr val="2E2E2E"/>
          </a:solidFill>
        </p:spPr>
        <p:txBody>
          <a:bodyPr/>
          <a:lstStyle/>
          <a:p/>
        </p:txBody>
      </p:sp>
      <p:sp>
        <p:nvSpPr>
          <p:cNvPr id="5" name="TextBox 5"/>
          <p:cNvSpPr txBox="1"/>
          <p:nvPr/>
        </p:nvSpPr>
        <p:spPr>
          <a:xfrm>
            <a:off x="2558601" y="1829801"/>
            <a:ext cx="6726086" cy="1959575"/>
          </a:xfrm>
          <a:prstGeom prst="rect">
            <a:avLst/>
          </a:prstGeom>
        </p:spPr>
        <p:txBody>
          <a:bodyPr lIns="0" tIns="0" rIns="0" bIns="0" rtlCol="0" anchor="ctr">
            <a:normAutofit/>
          </a:bodyPr>
          <a:lstStyle>
            <a:defPPr>
              <a:defRPr lang="en-US"/>
            </a:defPPr>
            <a:lvl1pPr marL="0" algn="l" defTabSz="609600" rtl="0" eaLnBrk="1" latinLnBrk="0" hangingPunct="1">
              <a:defRPr sz="1200" kern="1200">
                <a:solidFill>
                  <a:schemeClr val="tx1"/>
                </a:solidFill>
                <a:latin typeface="+mn-lt"/>
                <a:ea typeface="+mn-ea"/>
                <a:cs typeface="+mn-cs"/>
              </a:defRPr>
            </a:lvl1pPr>
            <a:lvl2pPr marL="304800" algn="l" defTabSz="609600" rtl="0" eaLnBrk="1" latinLnBrk="0" hangingPunct="1">
              <a:defRPr sz="1200" kern="1200">
                <a:solidFill>
                  <a:schemeClr val="tx1"/>
                </a:solidFill>
                <a:latin typeface="+mn-lt"/>
                <a:ea typeface="+mn-ea"/>
                <a:cs typeface="+mn-cs"/>
              </a:defRPr>
            </a:lvl2pPr>
            <a:lvl3pPr marL="609600" algn="l" defTabSz="609600" rtl="0" eaLnBrk="1" latinLnBrk="0" hangingPunct="1">
              <a:defRPr sz="1200" kern="1200">
                <a:solidFill>
                  <a:schemeClr val="tx1"/>
                </a:solidFill>
                <a:latin typeface="+mn-lt"/>
                <a:ea typeface="+mn-ea"/>
                <a:cs typeface="+mn-cs"/>
              </a:defRPr>
            </a:lvl3pPr>
            <a:lvl4pPr marL="914400" algn="l" defTabSz="609600" rtl="0" eaLnBrk="1" latinLnBrk="0" hangingPunct="1">
              <a:defRPr sz="1200" kern="1200">
                <a:solidFill>
                  <a:schemeClr val="tx1"/>
                </a:solidFill>
                <a:latin typeface="+mn-lt"/>
                <a:ea typeface="+mn-ea"/>
                <a:cs typeface="+mn-cs"/>
              </a:defRPr>
            </a:lvl4pPr>
            <a:lvl5pPr marL="1219200" algn="l" defTabSz="609600" rtl="0" eaLnBrk="1" latinLnBrk="0" hangingPunct="1">
              <a:defRPr sz="1200" kern="1200">
                <a:solidFill>
                  <a:schemeClr val="tx1"/>
                </a:solidFill>
                <a:latin typeface="+mn-lt"/>
                <a:ea typeface="+mn-ea"/>
                <a:cs typeface="+mn-cs"/>
              </a:defRPr>
            </a:lvl5pPr>
            <a:lvl6pPr marL="1524000" algn="l" defTabSz="609600" rtl="0" eaLnBrk="1" latinLnBrk="0" hangingPunct="1">
              <a:defRPr sz="1200" kern="1200">
                <a:solidFill>
                  <a:schemeClr val="tx1"/>
                </a:solidFill>
                <a:latin typeface="+mn-lt"/>
                <a:ea typeface="+mn-ea"/>
                <a:cs typeface="+mn-cs"/>
              </a:defRPr>
            </a:lvl6pPr>
            <a:lvl7pPr marL="1828800" algn="l" defTabSz="609600" rtl="0" eaLnBrk="1" latinLnBrk="0" hangingPunct="1">
              <a:defRPr sz="1200" kern="1200">
                <a:solidFill>
                  <a:schemeClr val="tx1"/>
                </a:solidFill>
                <a:latin typeface="+mn-lt"/>
                <a:ea typeface="+mn-ea"/>
                <a:cs typeface="+mn-cs"/>
              </a:defRPr>
            </a:lvl7pPr>
            <a:lvl8pPr marL="2133600" algn="l" defTabSz="609600" rtl="0" eaLnBrk="1" latinLnBrk="0" hangingPunct="1">
              <a:defRPr sz="1200" kern="1200">
                <a:solidFill>
                  <a:schemeClr val="tx1"/>
                </a:solidFill>
                <a:latin typeface="+mn-lt"/>
                <a:ea typeface="+mn-ea"/>
                <a:cs typeface="+mn-cs"/>
              </a:defRPr>
            </a:lvl8pPr>
          </a:lstStyle>
          <a:p>
            <a:pPr algn="ctr">
              <a:lnSpc>
                <a:spcPts val="7625"/>
              </a:lnSpc>
            </a:pPr>
            <a:r>
              <a:rPr lang="zh-CN" altLang="en-US" sz="6935" spc="-69">
                <a:solidFill>
                  <a:srgbClr val="FFFFFF"/>
                </a:solidFill>
                <a:latin typeface="宋体" panose="02010600030101010101" pitchFamily="2" charset="-122"/>
                <a:sym typeface="宋体" panose="02010600030101010101" pitchFamily="2" charset="-122"/>
              </a:rPr>
              <a:t>印度</a:t>
            </a:r>
            <a:endParaRPr lang="zh-CN" altLang="en-US" sz="6935" spc="-69">
              <a:solidFill>
                <a:srgbClr val="FFFFFF"/>
              </a:solidFill>
              <a:latin typeface="宋体" panose="02010600030101010101" pitchFamily="2" charset="-122"/>
              <a:sym typeface="宋体" panose="02010600030101010101" pitchFamily="2" charset="-122"/>
            </a:endParaRPr>
          </a:p>
        </p:txBody>
      </p:sp>
      <p:sp>
        <p:nvSpPr>
          <p:cNvPr id="8" name="Freeform 8"/>
          <p:cNvSpPr/>
          <p:nvPr/>
        </p:nvSpPr>
        <p:spPr>
          <a:xfrm>
            <a:off x="2404996" y="4124365"/>
            <a:ext cx="7149533" cy="1069244"/>
          </a:xfrm>
          <a:custGeom>
            <a:avLst/>
            <a:gdLst/>
            <a:ahLst/>
            <a:cxnLst/>
            <a:rect l="l" t="t" r="r" b="b"/>
            <a:pathLst>
              <a:path w="15455252" h="2311400">
                <a:moveTo>
                  <a:pt x="15150452" y="0"/>
                </a:moveTo>
                <a:lnTo>
                  <a:pt x="304800" y="0"/>
                </a:lnTo>
                <a:cubicBezTo>
                  <a:pt x="135890" y="0"/>
                  <a:pt x="0" y="135890"/>
                  <a:pt x="0" y="304800"/>
                </a:cubicBezTo>
                <a:lnTo>
                  <a:pt x="0" y="2006600"/>
                </a:lnTo>
                <a:cubicBezTo>
                  <a:pt x="0" y="2175510"/>
                  <a:pt x="135890" y="2311400"/>
                  <a:pt x="304800" y="2311400"/>
                </a:cubicBezTo>
                <a:lnTo>
                  <a:pt x="15150452" y="2311400"/>
                </a:lnTo>
                <a:cubicBezTo>
                  <a:pt x="15319361" y="2311400"/>
                  <a:pt x="15455252" y="2175510"/>
                  <a:pt x="15455252" y="2006600"/>
                </a:cubicBezTo>
                <a:lnTo>
                  <a:pt x="15455252" y="304800"/>
                </a:lnTo>
                <a:cubicBezTo>
                  <a:pt x="15455252" y="135890"/>
                  <a:pt x="15319361" y="0"/>
                  <a:pt x="15150452" y="0"/>
                </a:cubicBezTo>
                <a:close/>
              </a:path>
            </a:pathLst>
          </a:custGeom>
          <a:solidFill>
            <a:srgbClr val="EDF0F2"/>
          </a:solidFill>
        </p:spPr>
        <p:txBody>
          <a:bodyPr/>
          <a:lstStyle/>
          <a:p/>
        </p:txBody>
      </p:sp>
      <p:sp>
        <p:nvSpPr>
          <p:cNvPr id="9" name="TextBox 9"/>
          <p:cNvSpPr txBox="1"/>
          <p:nvPr/>
        </p:nvSpPr>
        <p:spPr>
          <a:xfrm>
            <a:off x="3214255" y="4267200"/>
            <a:ext cx="6070432" cy="735813"/>
          </a:xfrm>
          <a:prstGeom prst="rect">
            <a:avLst/>
          </a:prstGeom>
        </p:spPr>
        <p:txBody>
          <a:bodyPr lIns="0" tIns="0" rIns="0" bIns="0" rtlCol="0" anchor="ctr">
            <a:normAutofit/>
          </a:bodyPr>
          <a:lstStyle>
            <a:defPPr>
              <a:defRPr lang="en-US"/>
            </a:defPPr>
            <a:lvl1pPr marL="0" algn="l" defTabSz="609600" rtl="0" eaLnBrk="1" latinLnBrk="0" hangingPunct="1">
              <a:defRPr sz="1200" kern="1200">
                <a:solidFill>
                  <a:schemeClr val="tx1"/>
                </a:solidFill>
                <a:latin typeface="+mn-lt"/>
                <a:ea typeface="+mn-ea"/>
                <a:cs typeface="+mn-cs"/>
              </a:defRPr>
            </a:lvl1pPr>
            <a:lvl2pPr marL="304800" algn="l" defTabSz="609600" rtl="0" eaLnBrk="1" latinLnBrk="0" hangingPunct="1">
              <a:defRPr sz="1200" kern="1200">
                <a:solidFill>
                  <a:schemeClr val="tx1"/>
                </a:solidFill>
                <a:latin typeface="+mn-lt"/>
                <a:ea typeface="+mn-ea"/>
                <a:cs typeface="+mn-cs"/>
              </a:defRPr>
            </a:lvl2pPr>
            <a:lvl3pPr marL="609600" algn="l" defTabSz="609600" rtl="0" eaLnBrk="1" latinLnBrk="0" hangingPunct="1">
              <a:defRPr sz="1200" kern="1200">
                <a:solidFill>
                  <a:schemeClr val="tx1"/>
                </a:solidFill>
                <a:latin typeface="+mn-lt"/>
                <a:ea typeface="+mn-ea"/>
                <a:cs typeface="+mn-cs"/>
              </a:defRPr>
            </a:lvl3pPr>
            <a:lvl4pPr marL="914400" algn="l" defTabSz="609600" rtl="0" eaLnBrk="1" latinLnBrk="0" hangingPunct="1">
              <a:defRPr sz="1200" kern="1200">
                <a:solidFill>
                  <a:schemeClr val="tx1"/>
                </a:solidFill>
                <a:latin typeface="+mn-lt"/>
                <a:ea typeface="+mn-ea"/>
                <a:cs typeface="+mn-cs"/>
              </a:defRPr>
            </a:lvl4pPr>
            <a:lvl5pPr marL="1219200" algn="l" defTabSz="609600" rtl="0" eaLnBrk="1" latinLnBrk="0" hangingPunct="1">
              <a:defRPr sz="1200" kern="1200">
                <a:solidFill>
                  <a:schemeClr val="tx1"/>
                </a:solidFill>
                <a:latin typeface="+mn-lt"/>
                <a:ea typeface="+mn-ea"/>
                <a:cs typeface="+mn-cs"/>
              </a:defRPr>
            </a:lvl5pPr>
            <a:lvl6pPr marL="1524000" algn="l" defTabSz="609600" rtl="0" eaLnBrk="1" latinLnBrk="0" hangingPunct="1">
              <a:defRPr sz="1200" kern="1200">
                <a:solidFill>
                  <a:schemeClr val="tx1"/>
                </a:solidFill>
                <a:latin typeface="+mn-lt"/>
                <a:ea typeface="+mn-ea"/>
                <a:cs typeface="+mn-cs"/>
              </a:defRPr>
            </a:lvl6pPr>
            <a:lvl7pPr marL="1828800" algn="l" defTabSz="609600" rtl="0" eaLnBrk="1" latinLnBrk="0" hangingPunct="1">
              <a:defRPr sz="1200" kern="1200">
                <a:solidFill>
                  <a:schemeClr val="tx1"/>
                </a:solidFill>
                <a:latin typeface="+mn-lt"/>
                <a:ea typeface="+mn-ea"/>
                <a:cs typeface="+mn-cs"/>
              </a:defRPr>
            </a:lvl7pPr>
            <a:lvl8pPr marL="2133600" algn="l" defTabSz="609600" rtl="0" eaLnBrk="1" latinLnBrk="0" hangingPunct="1">
              <a:defRPr sz="1200" kern="1200">
                <a:solidFill>
                  <a:schemeClr val="tx1"/>
                </a:solidFill>
                <a:latin typeface="+mn-lt"/>
                <a:ea typeface="+mn-ea"/>
                <a:cs typeface="+mn-cs"/>
              </a:defRPr>
            </a:lvl8pPr>
          </a:lstStyle>
          <a:p>
            <a:pPr algn="ctr">
              <a:lnSpc>
                <a:spcPts val="2240"/>
              </a:lnSpc>
              <a:spcBef>
                <a:spcPct val="0"/>
              </a:spcBef>
            </a:pPr>
            <a:r>
              <a:rPr lang="zh-CN" altLang="en-US" sz="1600" spc="-16">
                <a:solidFill>
                  <a:srgbClr val="000000"/>
                </a:solidFill>
                <a:latin typeface="宋体" panose="02010600030101010101" pitchFamily="2" charset="-122"/>
                <a:sym typeface="宋体" panose="02010600030101010101" pitchFamily="2" charset="-122"/>
              </a:rPr>
              <a:t>接下来，我们将来到印度的恒河边，感受这个古老国度的文化魅力。泰姬陵、印度教寺庙等都是必游之地</a:t>
            </a:r>
            <a:endParaRPr lang="zh-CN" altLang="en-US" sz="1600" spc="-16">
              <a:solidFill>
                <a:srgbClr val="000000"/>
              </a:solidFill>
              <a:latin typeface="宋体" panose="02010600030101010101" pitchFamily="2" charset="-122"/>
              <a:sym typeface="宋体" panose="02010600030101010101" pitchFamily="2" charset="-122"/>
            </a:endParaRPr>
          </a:p>
        </p:txBody>
      </p:sp>
      <p:pic>
        <p:nvPicPr>
          <p:cNvPr id="10" name="Picture 10"/>
          <p:cNvPicPr>
            <a:picLocks noChangeAspect="1"/>
          </p:cNvPicPr>
          <p:nvPr/>
        </p:nvPicPr>
        <p:blipFill>
          <a:blip r:embed="rId3"/>
          <a:stretch>
            <a:fillRect/>
          </a:stretch>
        </p:blipFill>
        <p:spPr>
          <a:xfrm rot="-1071400">
            <a:off x="1703239" y="2695220"/>
            <a:ext cx="1403514" cy="2144257"/>
          </a:xfrm>
          <a:prstGeom prst="rect">
            <a:avLst/>
          </a:prstGeom>
          <a:ln>
            <a:noFill/>
          </a:ln>
        </p:spPr>
      </p:pic>
    </p:spTree>
  </p:cSld>
  <p:clrMapOvr>
    <a:masterClrMapping/>
  </p:clrMapOvr>
  <mc:AlternateContent xmlns:mc="http://schemas.openxmlformats.org/markup-compatibility/2006">
    <mc:Choice xmlns:p14="http://schemas.microsoft.com/office/powerpoint/2010/main" Requires="p14">
      <p:transition spd="med" p14:dur="7200000" advTm="7200000">
        <p:fade/>
      </p:transition>
    </mc:Choice>
    <mc:Fallback>
      <p:transition spd="med" advTm="7200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73572" y="0"/>
            <a:ext cx="12192000" cy="6858000"/>
          </a:xfrm>
          <a:prstGeom prst="rect">
            <a:avLst/>
          </a:prstGeom>
        </p:spPr>
      </p:pic>
      <p:sp>
        <p:nvSpPr>
          <p:cNvPr id="9" name="矩形: 圆角 8"/>
          <p:cNvSpPr/>
          <p:nvPr/>
        </p:nvSpPr>
        <p:spPr>
          <a:xfrm>
            <a:off x="4357900" y="2201155"/>
            <a:ext cx="3527367" cy="844411"/>
          </a:xfrm>
          <a:prstGeom prst="roundRect">
            <a:avLst>
              <a:gd name="adj" fmla="val 50000"/>
            </a:avLst>
          </a:prstGeom>
          <a:solidFill>
            <a:srgbClr val="3CC1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4000" b="1" i="0" u="none" strike="noStrike" kern="1200" cap="none" spc="600" normalizeH="0" baseline="0" noProof="0">
                <a:ln>
                  <a:noFill/>
                </a:ln>
                <a:solidFill>
                  <a:srgbClr val="0D0D0D"/>
                </a:solidFill>
                <a:uLnTx/>
                <a:uFillTx/>
                <a:latin typeface="宋体" panose="02010600030101010101" pitchFamily="2" charset="-122"/>
                <a:cs typeface="+mn-ea"/>
                <a:sym typeface="宋体" panose="02010600030101010101" pitchFamily="2" charset="-122"/>
              </a:rPr>
              <a:t>第3部分</a:t>
            </a:r>
            <a:endParaRPr kumimoji="0" lang="zh-CN" altLang="en-US" sz="4000" b="1" i="0" u="none" strike="noStrike" kern="1200" cap="none" spc="600" normalizeH="0" baseline="0" noProof="0">
              <a:ln>
                <a:noFill/>
              </a:ln>
              <a:solidFill>
                <a:srgbClr val="0D0D0D"/>
              </a:solidFill>
              <a:uLnTx/>
              <a:uFillTx/>
              <a:latin typeface="宋体" panose="02010600030101010101" pitchFamily="2" charset="-122"/>
              <a:cs typeface="+mn-ea"/>
              <a:sym typeface="宋体" panose="02010600030101010101" pitchFamily="2" charset="-122"/>
            </a:endParaRPr>
          </a:p>
        </p:txBody>
      </p:sp>
      <p:sp>
        <p:nvSpPr>
          <p:cNvPr id="10" name="矩形 9"/>
          <p:cNvSpPr/>
          <p:nvPr/>
        </p:nvSpPr>
        <p:spPr>
          <a:xfrm>
            <a:off x="2070538" y="3168249"/>
            <a:ext cx="8019393" cy="830997"/>
          </a:xfrm>
          <a:prstGeom prst="rect">
            <a:avLst/>
          </a:prstGeom>
        </p:spPr>
        <p:txBody>
          <a:bodyPr wrap="square">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lvl="0" algn="ctr">
              <a:defRPr/>
            </a:pPr>
            <a:r>
              <a:rPr kumimoji="1" lang="zh-CN" altLang="en-US" sz="4800" b="1" spc="600">
                <a:solidFill>
                  <a:srgbClr val="0D0D0D"/>
                </a:solidFill>
                <a:latin typeface="宋体" panose="02010600030101010101" pitchFamily="2" charset="-122"/>
                <a:cs typeface="+mn-ea"/>
                <a:sym typeface="宋体" panose="02010600030101010101" pitchFamily="2" charset="-122"/>
              </a:rPr>
              <a:t>欧洲的文明与历史</a:t>
            </a:r>
            <a:endParaRPr kumimoji="1" lang="zh-CN" altLang="en-US" sz="4800" b="1" spc="600">
              <a:solidFill>
                <a:srgbClr val="0D0D0D"/>
              </a:solidFill>
              <a:latin typeface="宋体" panose="02010600030101010101" pitchFamily="2" charset="-122"/>
              <a:cs typeface="+mn-ea"/>
              <a:sym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200000" advTm="7200000">
        <p:fade/>
      </p:transition>
    </mc:Choice>
    <mc:Fallback>
      <p:transition spd="med" advTm="720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rLst="">
                                      <p:cBhvr>
                                        <p:cTn id="9" dur="500"/>
                                        <p:tgtEl>
                                          <p:spTgt spid="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rLst="">
                                      <p:cBhvr>
                                        <p:cTn id="15" dur="500"/>
                                        <p:tgtEl>
                                          <p:spTgt spid="9"/>
                                        </p:tgtEl>
                                      </p:cBhvr>
                                    </p:animEffect>
                                  </p:childTnLst>
                                </p:cTn>
                              </p:par>
                            </p:childTnLst>
                          </p:cTn>
                        </p:par>
                        <p:par>
                          <p:cTn id="16" fill="hold">
                            <p:stCondLst>
                              <p:cond delay="1000"/>
                            </p:stCondLst>
                            <p:childTnLst>
                              <p:par>
                                <p:cTn id="17" presetID="53" presetClass="entr" presetSubtype="16" fill="hold" grpId="1"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rLst="">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New picture"/>
          <p:cNvPicPr/>
          <p:nvPr/>
        </p:nvPicPr>
        <p:blipFill>
          <a:blip r:embed="rId1"/>
          <a:stretch>
            <a:fillRect/>
          </a:stretch>
        </p:blipFill>
        <p:spPr>
          <a:xfrm>
            <a:off x="0" y="6413"/>
            <a:ext cx="12192000" cy="6862854"/>
          </a:xfrm>
          <a:prstGeom prst="rect">
            <a:avLst/>
          </a:prstGeom>
          <a:ln>
            <a:noFill/>
          </a:ln>
        </p:spPr>
      </p:pic>
      <p:sp>
        <p:nvSpPr>
          <p:cNvPr id="69" name="矩形 1"/>
          <p:cNvSpPr/>
          <p:nvPr/>
        </p:nvSpPr>
        <p:spPr>
          <a:xfrm>
            <a:off x="462003" y="160635"/>
            <a:ext cx="11557452" cy="461665"/>
          </a:xfrm>
          <a:prstGeom prst="rect">
            <a:avLst/>
          </a:prstGeom>
        </p:spPr>
        <p:txBody>
          <a:bodyPr wrap="square"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r>
              <a:rPr lang="zh-CN" altLang="en-US" sz="2400">
                <a:solidFill>
                  <a:srgbClr val="0D0D0D"/>
                </a:solidFill>
                <a:latin typeface="宋体" panose="02010600030101010101" pitchFamily="2" charset="-122"/>
                <a:cs typeface="+mn-ea"/>
                <a:sym typeface="宋体" panose="02010600030101010101" pitchFamily="2" charset="-122"/>
              </a:rPr>
              <a:t>欧洲的文明与历史</a:t>
            </a:r>
            <a:endParaRPr lang="zh-CN" altLang="en-US" sz="2400">
              <a:solidFill>
                <a:srgbClr val="0D0D0D"/>
              </a:solidFill>
              <a:latin typeface="宋体" panose="02010600030101010101" pitchFamily="2" charset="-122"/>
              <a:cs typeface="+mn-ea"/>
              <a:sym typeface="宋体" panose="02010600030101010101" pitchFamily="2" charset="-122"/>
            </a:endParaRPr>
          </a:p>
        </p:txBody>
      </p:sp>
      <p:cxnSp>
        <p:nvCxnSpPr>
          <p:cNvPr id="70" name="直接连接符 5"/>
          <p:cNvCxnSpPr/>
          <p:nvPr/>
        </p:nvCxnSpPr>
        <p:spPr>
          <a:xfrm>
            <a:off x="589002" y="622300"/>
            <a:ext cx="11602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1" name="椭圆 9"/>
          <p:cNvSpPr/>
          <p:nvPr/>
        </p:nvSpPr>
        <p:spPr>
          <a:xfrm>
            <a:off x="127338" y="289869"/>
            <a:ext cx="334665" cy="3346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9pPr>
          </a:lstStyle>
          <a:p/>
        </p:txBody>
      </p:sp>
      <p:pic>
        <p:nvPicPr>
          <p:cNvPr id="72" name="New picture"/>
          <p:cNvPicPr/>
          <p:nvPr/>
        </p:nvPicPr>
        <p:blipFill>
          <a:blip r:embed="rId2"/>
          <a:stretch>
            <a:fillRect/>
          </a:stretch>
        </p:blipFill>
        <p:spPr>
          <a:xfrm rot="5400000">
            <a:off x="263001" y="5223621"/>
            <a:ext cx="1371378" cy="1897380"/>
          </a:xfrm>
          <a:prstGeom prst="rect">
            <a:avLst/>
          </a:prstGeom>
          <a:ln>
            <a:noFill/>
          </a:ln>
        </p:spPr>
      </p:pic>
      <p:pic>
        <p:nvPicPr>
          <p:cNvPr id="73" name="New picture"/>
          <p:cNvPicPr/>
          <p:nvPr/>
        </p:nvPicPr>
        <p:blipFill>
          <a:blip r:embed="rId2"/>
          <a:stretch>
            <a:fillRect/>
          </a:stretch>
        </p:blipFill>
        <p:spPr>
          <a:xfrm rot="10800000" flipH="1" flipV="1">
            <a:off x="10820622" y="4960620"/>
            <a:ext cx="1371378" cy="1897380"/>
          </a:xfrm>
          <a:prstGeom prst="rect">
            <a:avLst/>
          </a:prstGeom>
          <a:ln>
            <a:noFill/>
          </a:ln>
        </p:spPr>
      </p:pic>
      <p:sp>
        <p:nvSpPr>
          <p:cNvPr id="10" name="矩形 9"/>
          <p:cNvSpPr>
            <a:spLocks noChangeArrowheads="1"/>
          </p:cNvSpPr>
          <p:nvPr/>
        </p:nvSpPr>
        <p:spPr>
          <a:xfrm>
            <a:off x="4645025" y="1966413"/>
            <a:ext cx="3039745" cy="518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248" tIns="55123" rIns="110248" bIns="55123">
            <a:normAutofit/>
          </a:bodyPr>
          <a:lstStyle>
            <a:defPPr>
              <a:defRPr lang="zh-CN"/>
            </a:defPPr>
            <a:lvl1pPr marL="0" algn="l" defTabSz="914400" rtl="0" eaLnBrk="1" latinLnBrk="0" hangingPunct="1">
              <a:spcBef>
                <a:spcPct val="20000"/>
              </a:spcBef>
              <a:buFont typeface="Arial" panose="020B0604020202020204" pitchFamily="34" charset="0"/>
              <a:buChar char="•"/>
              <a:defRPr sz="3200" kern="1200">
                <a:solidFill>
                  <a:schemeClr val="tx1"/>
                </a:solidFill>
                <a:latin typeface="微软雅黑" panose="020B0503020204020204" pitchFamily="34" charset="-122"/>
                <a:ea typeface="微软雅黑" panose="020B0503020204020204" pitchFamily="34" charset="-122"/>
                <a:cs typeface="+mn-cs"/>
                <a:sym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sym typeface="Calibri" panose="020F050202020403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sym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sym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sym typeface="Calibri" panose="020F0502020204030204" pitchFamily="34" charset="0"/>
              </a:defRPr>
            </a:lvl5pPr>
            <a:lvl6pPr marL="2514600" indent="-228600" algn="l" defTabSz="9144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sym typeface="Calibri" panose="020F0502020204030204" pitchFamily="34" charset="0"/>
              </a:defRPr>
            </a:lvl6pPr>
            <a:lvl7pPr marL="2971800" indent="-228600" algn="l" defTabSz="9144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sym typeface="Calibri" panose="020F0502020204030204" pitchFamily="34" charset="0"/>
              </a:defRPr>
            </a:lvl7pPr>
            <a:lvl8pPr marL="3429000" indent="-228600" algn="l" defTabSz="9144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2660" b="1">
                <a:solidFill>
                  <a:srgbClr val="C00000"/>
                </a:solidFill>
                <a:latin typeface="宋体" panose="02010600030101010101" pitchFamily="2" charset="-122"/>
                <a:sym typeface="宋体" panose="02010600030101010101" pitchFamily="2" charset="-122"/>
              </a:rPr>
              <a:t>法国</a:t>
            </a:r>
            <a:endParaRPr lang="zh-CN" altLang="en-US" sz="2660" b="1">
              <a:solidFill>
                <a:srgbClr val="C00000"/>
              </a:solidFill>
              <a:latin typeface="宋体" panose="02010600030101010101" pitchFamily="2" charset="-122"/>
              <a:sym typeface="宋体" panose="02010600030101010101" pitchFamily="2" charset="-122"/>
            </a:endParaRPr>
          </a:p>
        </p:txBody>
      </p:sp>
      <p:sp>
        <p:nvSpPr>
          <p:cNvPr id="28" name="Oval 12"/>
          <p:cNvSpPr/>
          <p:nvPr/>
        </p:nvSpPr>
        <p:spPr>
          <a:xfrm>
            <a:off x="2933700" y="2366645"/>
            <a:ext cx="97155" cy="95885"/>
          </a:xfrm>
          <a:prstGeom prst="ellipse">
            <a:avLst/>
          </a:prstGeom>
          <a:noFill/>
          <a:ln w="25400" cap="flat" cmpd="sng" algn="ctr">
            <a:solidFill>
              <a:schemeClr val="tx1">
                <a:lumMod val="75000"/>
                <a:lumOff val="25000"/>
              </a:schemeClr>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29" name="Arc 17"/>
          <p:cNvSpPr/>
          <p:nvPr/>
        </p:nvSpPr>
        <p:spPr>
          <a:xfrm rot="152113" flipH="1">
            <a:off x="2311400" y="2308225"/>
            <a:ext cx="4083050" cy="1283335"/>
          </a:xfrm>
          <a:prstGeom prst="arc">
            <a:avLst>
              <a:gd name="adj1" fmla="val 12596661"/>
              <a:gd name="adj2" fmla="val 20489397"/>
            </a:avLst>
          </a:prstGeom>
          <a:noFill/>
          <a:ln w="12700" cap="flat" cmpd="sng" algn="ctr">
            <a:solidFill>
              <a:schemeClr val="tx1">
                <a:lumMod val="75000"/>
                <a:lumOff val="25000"/>
              </a:schemeClr>
            </a:solidFill>
            <a:prstDash val="sysDot"/>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26" name="Oval 70"/>
          <p:cNvSpPr/>
          <p:nvPr/>
        </p:nvSpPr>
        <p:spPr>
          <a:xfrm>
            <a:off x="3543300" y="3228340"/>
            <a:ext cx="97155" cy="95885"/>
          </a:xfrm>
          <a:prstGeom prst="ellipse">
            <a:avLst/>
          </a:prstGeom>
          <a:noFill/>
          <a:ln w="25400" cap="flat" cmpd="sng" algn="ctr">
            <a:solidFill>
              <a:schemeClr val="tx1">
                <a:lumMod val="75000"/>
                <a:lumOff val="25000"/>
              </a:schemeClr>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27" name="Arc 75"/>
          <p:cNvSpPr/>
          <p:nvPr/>
        </p:nvSpPr>
        <p:spPr>
          <a:xfrm rot="20899887" flipH="1">
            <a:off x="3585845" y="2473325"/>
            <a:ext cx="2439035" cy="1283335"/>
          </a:xfrm>
          <a:prstGeom prst="arc">
            <a:avLst>
              <a:gd name="adj1" fmla="val 12596661"/>
              <a:gd name="adj2" fmla="val 21380040"/>
            </a:avLst>
          </a:prstGeom>
          <a:noFill/>
          <a:ln w="12700" cap="flat" cmpd="sng" algn="ctr">
            <a:solidFill>
              <a:schemeClr val="tx1">
                <a:lumMod val="75000"/>
                <a:lumOff val="25000"/>
              </a:schemeClr>
            </a:solidFill>
            <a:prstDash val="sysDot"/>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24" name="Oval 71"/>
          <p:cNvSpPr/>
          <p:nvPr/>
        </p:nvSpPr>
        <p:spPr>
          <a:xfrm>
            <a:off x="4483735" y="3994150"/>
            <a:ext cx="97155" cy="95885"/>
          </a:xfrm>
          <a:prstGeom prst="ellipse">
            <a:avLst/>
          </a:prstGeom>
          <a:noFill/>
          <a:ln w="25400" cap="flat" cmpd="sng" algn="ctr">
            <a:solidFill>
              <a:schemeClr val="tx1">
                <a:lumMod val="75000"/>
                <a:lumOff val="25000"/>
              </a:schemeClr>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25" name="Arc 76"/>
          <p:cNvSpPr/>
          <p:nvPr/>
        </p:nvSpPr>
        <p:spPr>
          <a:xfrm rot="20899887" flipH="1">
            <a:off x="4475480" y="2454910"/>
            <a:ext cx="1813560" cy="2427605"/>
          </a:xfrm>
          <a:prstGeom prst="arc">
            <a:avLst>
              <a:gd name="adj1" fmla="val 13745913"/>
              <a:gd name="adj2" fmla="val 525263"/>
            </a:avLst>
          </a:prstGeom>
          <a:noFill/>
          <a:ln w="12700" cap="flat" cmpd="sng" algn="ctr">
            <a:solidFill>
              <a:schemeClr val="tx1">
                <a:lumMod val="75000"/>
                <a:lumOff val="25000"/>
              </a:schemeClr>
            </a:solidFill>
            <a:prstDash val="sysDot"/>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22" name="Oval 74"/>
          <p:cNvSpPr/>
          <p:nvPr/>
        </p:nvSpPr>
        <p:spPr>
          <a:xfrm>
            <a:off x="9136380" y="2386965"/>
            <a:ext cx="97155" cy="95885"/>
          </a:xfrm>
          <a:prstGeom prst="ellipse">
            <a:avLst/>
          </a:prstGeom>
          <a:noFill/>
          <a:ln w="25400" cap="flat" cmpd="sng" algn="ctr">
            <a:solidFill>
              <a:schemeClr val="tx1">
                <a:lumMod val="75000"/>
                <a:lumOff val="25000"/>
              </a:schemeClr>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23" name="Arc 80"/>
          <p:cNvSpPr/>
          <p:nvPr/>
        </p:nvSpPr>
        <p:spPr>
          <a:xfrm flipH="1">
            <a:off x="6197600" y="2366645"/>
            <a:ext cx="4098925" cy="1252220"/>
          </a:xfrm>
          <a:prstGeom prst="arc">
            <a:avLst>
              <a:gd name="adj1" fmla="val 12596661"/>
              <a:gd name="adj2" fmla="val 20457581"/>
            </a:avLst>
          </a:prstGeom>
          <a:noFill/>
          <a:ln w="12700" cap="flat" cmpd="sng" algn="ctr">
            <a:solidFill>
              <a:schemeClr val="tx1">
                <a:lumMod val="75000"/>
                <a:lumOff val="25000"/>
              </a:schemeClr>
            </a:solidFill>
            <a:prstDash val="sysDot"/>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20" name="Oval 73"/>
          <p:cNvSpPr/>
          <p:nvPr/>
        </p:nvSpPr>
        <p:spPr>
          <a:xfrm>
            <a:off x="8618220" y="3224530"/>
            <a:ext cx="97155" cy="95885"/>
          </a:xfrm>
          <a:prstGeom prst="ellipse">
            <a:avLst/>
          </a:prstGeom>
          <a:noFill/>
          <a:ln w="25400" cap="flat" cmpd="sng" algn="ctr">
            <a:solidFill>
              <a:schemeClr val="tx1">
                <a:lumMod val="75000"/>
                <a:lumOff val="25000"/>
              </a:schemeClr>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21" name="Arc 81"/>
          <p:cNvSpPr/>
          <p:nvPr/>
        </p:nvSpPr>
        <p:spPr>
          <a:xfrm rot="700111">
            <a:off x="6195060" y="2560955"/>
            <a:ext cx="2491105" cy="1283335"/>
          </a:xfrm>
          <a:prstGeom prst="arc">
            <a:avLst>
              <a:gd name="adj1" fmla="val 12596661"/>
              <a:gd name="adj2" fmla="val 20993129"/>
            </a:avLst>
          </a:prstGeom>
          <a:noFill/>
          <a:ln w="12700" cap="flat" cmpd="sng" algn="ctr">
            <a:solidFill>
              <a:schemeClr val="tx1">
                <a:lumMod val="75000"/>
                <a:lumOff val="25000"/>
              </a:schemeClr>
            </a:solidFill>
            <a:prstDash val="sysDot"/>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18" name="Oval 72"/>
          <p:cNvSpPr/>
          <p:nvPr/>
        </p:nvSpPr>
        <p:spPr>
          <a:xfrm>
            <a:off x="7684770" y="3994150"/>
            <a:ext cx="97155" cy="95885"/>
          </a:xfrm>
          <a:prstGeom prst="ellipse">
            <a:avLst/>
          </a:prstGeom>
          <a:noFill/>
          <a:ln w="25400" cap="flat" cmpd="sng" algn="ctr">
            <a:solidFill>
              <a:schemeClr val="tx1">
                <a:lumMod val="75000"/>
                <a:lumOff val="25000"/>
              </a:schemeClr>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19" name="Arc 82"/>
          <p:cNvSpPr/>
          <p:nvPr/>
        </p:nvSpPr>
        <p:spPr>
          <a:xfrm rot="700111">
            <a:off x="5973445" y="2543175"/>
            <a:ext cx="1813560" cy="2427605"/>
          </a:xfrm>
          <a:prstGeom prst="arc">
            <a:avLst>
              <a:gd name="adj1" fmla="val 13745913"/>
              <a:gd name="adj2" fmla="val 525263"/>
            </a:avLst>
          </a:prstGeom>
          <a:noFill/>
          <a:ln w="12700" cap="flat" cmpd="sng" algn="ctr">
            <a:solidFill>
              <a:schemeClr val="tx1">
                <a:lumMod val="75000"/>
                <a:lumOff val="25000"/>
              </a:schemeClr>
            </a:solidFill>
            <a:prstDash val="sysDot"/>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30" name="Isosceles Triangle 5"/>
          <p:cNvSpPr/>
          <p:nvPr/>
        </p:nvSpPr>
        <p:spPr>
          <a:xfrm rot="10800000">
            <a:off x="5875005" y="2764745"/>
            <a:ext cx="577190" cy="315872"/>
          </a:xfrm>
          <a:prstGeom prst="triangle">
            <a:avLst/>
          </a:prstGeom>
          <a:solidFill>
            <a:srgbClr val="0D0D0D"/>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32" name="同心圆 56"/>
          <p:cNvSpPr/>
          <p:nvPr/>
        </p:nvSpPr>
        <p:spPr>
          <a:xfrm>
            <a:off x="1635760" y="2160270"/>
            <a:ext cx="1328420" cy="1211580"/>
          </a:xfrm>
          <a:prstGeom prst="hexagon">
            <a:avLst/>
          </a:prstGeom>
          <a:solidFill>
            <a:srgbClr val="C00000"/>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33" name="椭圆 57"/>
          <p:cNvSpPr/>
          <p:nvPr/>
        </p:nvSpPr>
        <p:spPr>
          <a:xfrm>
            <a:off x="1664335" y="2186940"/>
            <a:ext cx="1270635" cy="1158875"/>
          </a:xfrm>
          <a:prstGeom prst="hexagon">
            <a:avLst/>
          </a:prstGeom>
          <a:solidFill>
            <a:srgbClr val="0D0D0D"/>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35" name="同心圆 59"/>
          <p:cNvSpPr/>
          <p:nvPr/>
        </p:nvSpPr>
        <p:spPr>
          <a:xfrm>
            <a:off x="2454275" y="3418205"/>
            <a:ext cx="1328420" cy="1211580"/>
          </a:xfrm>
          <a:prstGeom prst="hexagon">
            <a:avLst/>
          </a:prstGeom>
          <a:solidFill>
            <a:srgbClr val="C00000"/>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36" name="椭圆 60"/>
          <p:cNvSpPr/>
          <p:nvPr/>
        </p:nvSpPr>
        <p:spPr>
          <a:xfrm>
            <a:off x="2483485" y="3444240"/>
            <a:ext cx="1270635" cy="1158875"/>
          </a:xfrm>
          <a:prstGeom prst="hexagon">
            <a:avLst/>
          </a:prstGeom>
          <a:solidFill>
            <a:srgbClr val="0D0D0D"/>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38" name="同心圆 62"/>
          <p:cNvSpPr/>
          <p:nvPr/>
        </p:nvSpPr>
        <p:spPr>
          <a:xfrm>
            <a:off x="3681730" y="4234815"/>
            <a:ext cx="1328420" cy="1211580"/>
          </a:xfrm>
          <a:prstGeom prst="hexagon">
            <a:avLst/>
          </a:prstGeom>
          <a:solidFill>
            <a:srgbClr val="C00000"/>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39" name="椭圆 63"/>
          <p:cNvSpPr/>
          <p:nvPr/>
        </p:nvSpPr>
        <p:spPr>
          <a:xfrm>
            <a:off x="3710940" y="4261485"/>
            <a:ext cx="1270635" cy="1158875"/>
          </a:xfrm>
          <a:prstGeom prst="hexagon">
            <a:avLst/>
          </a:prstGeom>
          <a:solidFill>
            <a:srgbClr val="0D0D0D"/>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41" name="同心圆 65"/>
          <p:cNvSpPr/>
          <p:nvPr/>
        </p:nvSpPr>
        <p:spPr>
          <a:xfrm>
            <a:off x="9328785" y="2081530"/>
            <a:ext cx="1328420" cy="1211580"/>
          </a:xfrm>
          <a:prstGeom prst="hexagon">
            <a:avLst/>
          </a:prstGeom>
          <a:solidFill>
            <a:srgbClr val="C00000"/>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42" name="椭圆 66"/>
          <p:cNvSpPr/>
          <p:nvPr/>
        </p:nvSpPr>
        <p:spPr>
          <a:xfrm>
            <a:off x="9357995" y="2107565"/>
            <a:ext cx="1270635" cy="1158875"/>
          </a:xfrm>
          <a:prstGeom prst="hexagon">
            <a:avLst/>
          </a:prstGeom>
          <a:solidFill>
            <a:srgbClr val="0D0D0D"/>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44" name="同心圆 68"/>
          <p:cNvSpPr/>
          <p:nvPr/>
        </p:nvSpPr>
        <p:spPr>
          <a:xfrm>
            <a:off x="8639175" y="3336290"/>
            <a:ext cx="1328420" cy="1211580"/>
          </a:xfrm>
          <a:prstGeom prst="hexagon">
            <a:avLst/>
          </a:prstGeom>
          <a:solidFill>
            <a:srgbClr val="C00000"/>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45" name="椭圆 69"/>
          <p:cNvSpPr/>
          <p:nvPr/>
        </p:nvSpPr>
        <p:spPr>
          <a:xfrm>
            <a:off x="8668385" y="3362960"/>
            <a:ext cx="1270635" cy="1158875"/>
          </a:xfrm>
          <a:prstGeom prst="hexagon">
            <a:avLst/>
          </a:prstGeom>
          <a:solidFill>
            <a:srgbClr val="0D0D0D"/>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47" name="同心圆 71"/>
          <p:cNvSpPr/>
          <p:nvPr/>
        </p:nvSpPr>
        <p:spPr>
          <a:xfrm>
            <a:off x="7505700" y="4184650"/>
            <a:ext cx="1328420" cy="1211580"/>
          </a:xfrm>
          <a:prstGeom prst="hexagon">
            <a:avLst/>
          </a:prstGeom>
          <a:solidFill>
            <a:srgbClr val="C00000"/>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48" name="椭圆 72"/>
          <p:cNvSpPr/>
          <p:nvPr/>
        </p:nvSpPr>
        <p:spPr>
          <a:xfrm>
            <a:off x="7534275" y="4211320"/>
            <a:ext cx="1270635" cy="1158875"/>
          </a:xfrm>
          <a:prstGeom prst="hexagon">
            <a:avLst/>
          </a:prstGeom>
          <a:solidFill>
            <a:srgbClr val="0D0D0D"/>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49" name="文本框 13"/>
          <p:cNvSpPr txBox="1"/>
          <p:nvPr/>
        </p:nvSpPr>
        <p:spPr>
          <a:xfrm>
            <a:off x="4983382" y="3080618"/>
            <a:ext cx="2443166" cy="1549167"/>
          </a:xfrm>
          <a:prstGeom prst="rect">
            <a:avLst/>
          </a:prstGeom>
          <a:noFill/>
        </p:spPr>
        <p:txBody>
          <a:bodyPr wrap="square" lIns="87499" tIns="43748" rIns="87499" bIns="43748"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lnSpc>
                <a:spcPct val="120000"/>
              </a:lnSpc>
              <a:spcBef>
                <a:spcPct val="0"/>
              </a:spcBef>
              <a:buNone/>
            </a:pPr>
            <a:r>
              <a:rPr lang="zh-CN" altLang="en-US" sz="1400" b="0">
                <a:solidFill>
                  <a:schemeClr val="tx1">
                    <a:lumMod val="85000"/>
                    <a:lumOff val="15000"/>
                  </a:schemeClr>
                </a:solidFill>
                <a:latin typeface="宋体" panose="02010600030101010101" pitchFamily="2" charset="-122"/>
                <a:ea typeface="微软雅黑" panose="020B0503020204020204" pitchFamily="34" charset="-122"/>
                <a:sym typeface="宋体" panose="02010600030101010101" pitchFamily="2" charset="-122"/>
              </a:rPr>
              <a:t>踏上浪漫之都——巴黎的土地，探访卢浮宫、艾菲尔铁塔，体验法式浪漫与文艺复兴的魅力</a:t>
            </a:r>
            <a:endParaRPr lang="zh-CN" altLang="en-US" sz="1400" b="0">
              <a:solidFill>
                <a:schemeClr val="tx1">
                  <a:lumMod val="85000"/>
                  <a:lumOff val="15000"/>
                </a:schemeClr>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50" name="Freeform 177"/>
          <p:cNvSpPr>
            <a:spLocks noEditPoints="1"/>
          </p:cNvSpPr>
          <p:nvPr/>
        </p:nvSpPr>
        <p:spPr>
          <a:xfrm>
            <a:off x="2028486" y="2549293"/>
            <a:ext cx="595388" cy="468640"/>
          </a:xfrm>
          <a:custGeom>
            <a:avLst/>
            <a:gdLst>
              <a:gd name="T0" fmla="*/ 246 w 288"/>
              <a:gd name="T1" fmla="*/ 26 h 247"/>
              <a:gd name="T2" fmla="*/ 144 w 288"/>
              <a:gd name="T3" fmla="*/ 0 h 247"/>
              <a:gd name="T4" fmla="*/ 41 w 288"/>
              <a:gd name="T5" fmla="*/ 26 h 247"/>
              <a:gd name="T6" fmla="*/ 0 w 288"/>
              <a:gd name="T7" fmla="*/ 98 h 247"/>
              <a:gd name="T8" fmla="*/ 144 w 288"/>
              <a:gd name="T9" fmla="*/ 247 h 247"/>
              <a:gd name="T10" fmla="*/ 288 w 288"/>
              <a:gd name="T11" fmla="*/ 98 h 247"/>
              <a:gd name="T12" fmla="*/ 246 w 288"/>
              <a:gd name="T13" fmla="*/ 26 h 247"/>
              <a:gd name="T14" fmla="*/ 245 w 288"/>
              <a:gd name="T15" fmla="*/ 115 h 247"/>
              <a:gd name="T16" fmla="*/ 201 w 288"/>
              <a:gd name="T17" fmla="*/ 71 h 247"/>
              <a:gd name="T18" fmla="*/ 234 w 288"/>
              <a:gd name="T19" fmla="*/ 41 h 247"/>
              <a:gd name="T20" fmla="*/ 245 w 288"/>
              <a:gd name="T21" fmla="*/ 115 h 247"/>
              <a:gd name="T22" fmla="*/ 227 w 288"/>
              <a:gd name="T23" fmla="*/ 40 h 247"/>
              <a:gd name="T24" fmla="*/ 143 w 288"/>
              <a:gd name="T25" fmla="*/ 72 h 247"/>
              <a:gd name="T26" fmla="*/ 59 w 288"/>
              <a:gd name="T27" fmla="*/ 40 h 247"/>
              <a:gd name="T28" fmla="*/ 62 w 288"/>
              <a:gd name="T29" fmla="*/ 32 h 247"/>
              <a:gd name="T30" fmla="*/ 144 w 288"/>
              <a:gd name="T31" fmla="*/ 15 h 247"/>
              <a:gd name="T32" fmla="*/ 223 w 288"/>
              <a:gd name="T33" fmla="*/ 30 h 247"/>
              <a:gd name="T34" fmla="*/ 227 w 288"/>
              <a:gd name="T35" fmla="*/ 40 h 247"/>
              <a:gd name="T36" fmla="*/ 183 w 288"/>
              <a:gd name="T37" fmla="*/ 76 h 247"/>
              <a:gd name="T38" fmla="*/ 144 w 288"/>
              <a:gd name="T39" fmla="*/ 143 h 247"/>
              <a:gd name="T40" fmla="*/ 105 w 288"/>
              <a:gd name="T41" fmla="*/ 76 h 247"/>
              <a:gd name="T42" fmla="*/ 143 w 288"/>
              <a:gd name="T43" fmla="*/ 80 h 247"/>
              <a:gd name="T44" fmla="*/ 183 w 288"/>
              <a:gd name="T45" fmla="*/ 76 h 247"/>
              <a:gd name="T46" fmla="*/ 52 w 288"/>
              <a:gd name="T47" fmla="*/ 43 h 247"/>
              <a:gd name="T48" fmla="*/ 89 w 288"/>
              <a:gd name="T49" fmla="*/ 72 h 247"/>
              <a:gd name="T50" fmla="*/ 44 w 288"/>
              <a:gd name="T51" fmla="*/ 117 h 247"/>
              <a:gd name="T52" fmla="*/ 52 w 288"/>
              <a:gd name="T53" fmla="*/ 43 h 247"/>
              <a:gd name="T54" fmla="*/ 96 w 288"/>
              <a:gd name="T55" fmla="*/ 76 h 247"/>
              <a:gd name="T56" fmla="*/ 136 w 288"/>
              <a:gd name="T57" fmla="*/ 145 h 247"/>
              <a:gd name="T58" fmla="*/ 49 w 288"/>
              <a:gd name="T59" fmla="*/ 122 h 247"/>
              <a:gd name="T60" fmla="*/ 96 w 288"/>
              <a:gd name="T61" fmla="*/ 76 h 247"/>
              <a:gd name="T62" fmla="*/ 144 w 288"/>
              <a:gd name="T63" fmla="*/ 153 h 247"/>
              <a:gd name="T64" fmla="*/ 187 w 288"/>
              <a:gd name="T65" fmla="*/ 149 h 247"/>
              <a:gd name="T66" fmla="*/ 144 w 288"/>
              <a:gd name="T67" fmla="*/ 224 h 247"/>
              <a:gd name="T68" fmla="*/ 101 w 288"/>
              <a:gd name="T69" fmla="*/ 149 h 247"/>
              <a:gd name="T70" fmla="*/ 144 w 288"/>
              <a:gd name="T71" fmla="*/ 153 h 247"/>
              <a:gd name="T72" fmla="*/ 151 w 288"/>
              <a:gd name="T73" fmla="*/ 145 h 247"/>
              <a:gd name="T74" fmla="*/ 193 w 288"/>
              <a:gd name="T75" fmla="*/ 73 h 247"/>
              <a:gd name="T76" fmla="*/ 241 w 288"/>
              <a:gd name="T77" fmla="*/ 121 h 247"/>
              <a:gd name="T78" fmla="*/ 151 w 288"/>
              <a:gd name="T79" fmla="*/ 145 h 247"/>
              <a:gd name="T80" fmla="*/ 273 w 288"/>
              <a:gd name="T81" fmla="*/ 94 h 247"/>
              <a:gd name="T82" fmla="*/ 253 w 288"/>
              <a:gd name="T83" fmla="*/ 113 h 247"/>
              <a:gd name="T84" fmla="*/ 242 w 288"/>
              <a:gd name="T85" fmla="*/ 41 h 247"/>
              <a:gd name="T86" fmla="*/ 273 w 288"/>
              <a:gd name="T87" fmla="*/ 94 h 247"/>
              <a:gd name="T88" fmla="*/ 44 w 288"/>
              <a:gd name="T89" fmla="*/ 42 h 247"/>
              <a:gd name="T90" fmla="*/ 36 w 288"/>
              <a:gd name="T91" fmla="*/ 114 h 247"/>
              <a:gd name="T92" fmla="*/ 15 w 288"/>
              <a:gd name="T93" fmla="*/ 93 h 247"/>
              <a:gd name="T94" fmla="*/ 44 w 288"/>
              <a:gd name="T95" fmla="*/ 42 h 247"/>
              <a:gd name="T96" fmla="*/ 47 w 288"/>
              <a:gd name="T97" fmla="*/ 130 h 247"/>
              <a:gd name="T98" fmla="*/ 91 w 288"/>
              <a:gd name="T99" fmla="*/ 147 h 247"/>
              <a:gd name="T100" fmla="*/ 127 w 288"/>
              <a:gd name="T101" fmla="*/ 209 h 247"/>
              <a:gd name="T102" fmla="*/ 47 w 288"/>
              <a:gd name="T103" fmla="*/ 130 h 247"/>
              <a:gd name="T104" fmla="*/ 161 w 288"/>
              <a:gd name="T105" fmla="*/ 209 h 247"/>
              <a:gd name="T106" fmla="*/ 197 w 288"/>
              <a:gd name="T107" fmla="*/ 147 h 247"/>
              <a:gd name="T108" fmla="*/ 241 w 288"/>
              <a:gd name="T109" fmla="*/ 130 h 247"/>
              <a:gd name="T110" fmla="*/ 161 w 288"/>
              <a:gd name="T111" fmla="*/ 20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8" h="246">
                <a:moveTo>
                  <a:pt x="246" y="26"/>
                </a:moveTo>
                <a:cubicBezTo>
                  <a:pt x="219" y="12"/>
                  <a:pt x="212" y="0"/>
                  <a:pt x="144" y="0"/>
                </a:cubicBezTo>
                <a:cubicBezTo>
                  <a:pt x="76" y="0"/>
                  <a:pt x="68" y="12"/>
                  <a:pt x="41" y="26"/>
                </a:cubicBezTo>
                <a:cubicBezTo>
                  <a:pt x="11" y="43"/>
                  <a:pt x="0" y="75"/>
                  <a:pt x="0" y="98"/>
                </a:cubicBezTo>
                <a:cubicBezTo>
                  <a:pt x="0" y="110"/>
                  <a:pt x="144" y="247"/>
                  <a:pt x="144" y="247"/>
                </a:cubicBezTo>
                <a:cubicBezTo>
                  <a:pt x="144" y="247"/>
                  <a:pt x="288" y="110"/>
                  <a:pt x="288" y="98"/>
                </a:cubicBezTo>
                <a:cubicBezTo>
                  <a:pt x="288" y="76"/>
                  <a:pt x="277" y="43"/>
                  <a:pt x="246" y="26"/>
                </a:cubicBezTo>
                <a:close/>
                <a:moveTo>
                  <a:pt x="245" y="115"/>
                </a:moveTo>
                <a:cubicBezTo>
                  <a:pt x="201" y="71"/>
                  <a:pt x="201" y="71"/>
                  <a:pt x="201" y="71"/>
                </a:cubicBezTo>
                <a:cubicBezTo>
                  <a:pt x="221" y="64"/>
                  <a:pt x="233" y="53"/>
                  <a:pt x="234" y="41"/>
                </a:cubicBezTo>
                <a:lnTo>
                  <a:pt x="245" y="115"/>
                </a:lnTo>
                <a:close/>
                <a:moveTo>
                  <a:pt x="227" y="40"/>
                </a:moveTo>
                <a:cubicBezTo>
                  <a:pt x="227" y="55"/>
                  <a:pt x="193" y="72"/>
                  <a:pt x="143" y="72"/>
                </a:cubicBezTo>
                <a:cubicBezTo>
                  <a:pt x="93" y="72"/>
                  <a:pt x="59" y="55"/>
                  <a:pt x="59" y="40"/>
                </a:cubicBezTo>
                <a:cubicBezTo>
                  <a:pt x="59" y="37"/>
                  <a:pt x="60" y="34"/>
                  <a:pt x="62" y="32"/>
                </a:cubicBezTo>
                <a:cubicBezTo>
                  <a:pt x="79" y="21"/>
                  <a:pt x="92" y="15"/>
                  <a:pt x="144" y="15"/>
                </a:cubicBezTo>
                <a:cubicBezTo>
                  <a:pt x="193" y="15"/>
                  <a:pt x="207" y="21"/>
                  <a:pt x="223" y="30"/>
                </a:cubicBezTo>
                <a:cubicBezTo>
                  <a:pt x="225" y="33"/>
                  <a:pt x="227" y="36"/>
                  <a:pt x="227" y="40"/>
                </a:cubicBezTo>
                <a:close/>
                <a:moveTo>
                  <a:pt x="183" y="76"/>
                </a:moveTo>
                <a:cubicBezTo>
                  <a:pt x="144" y="143"/>
                  <a:pt x="144" y="143"/>
                  <a:pt x="144" y="143"/>
                </a:cubicBezTo>
                <a:cubicBezTo>
                  <a:pt x="105" y="76"/>
                  <a:pt x="105" y="76"/>
                  <a:pt x="105" y="76"/>
                </a:cubicBezTo>
                <a:cubicBezTo>
                  <a:pt x="117" y="78"/>
                  <a:pt x="129" y="80"/>
                  <a:pt x="143" y="80"/>
                </a:cubicBezTo>
                <a:cubicBezTo>
                  <a:pt x="158" y="80"/>
                  <a:pt x="171" y="78"/>
                  <a:pt x="183" y="76"/>
                </a:cubicBezTo>
                <a:close/>
                <a:moveTo>
                  <a:pt x="52" y="43"/>
                </a:moveTo>
                <a:cubicBezTo>
                  <a:pt x="54" y="55"/>
                  <a:pt x="68" y="65"/>
                  <a:pt x="89" y="72"/>
                </a:cubicBezTo>
                <a:cubicBezTo>
                  <a:pt x="44" y="117"/>
                  <a:pt x="44" y="117"/>
                  <a:pt x="44" y="117"/>
                </a:cubicBezTo>
                <a:lnTo>
                  <a:pt x="52" y="43"/>
                </a:lnTo>
                <a:close/>
                <a:moveTo>
                  <a:pt x="96" y="76"/>
                </a:moveTo>
                <a:cubicBezTo>
                  <a:pt x="136" y="145"/>
                  <a:pt x="136" y="145"/>
                  <a:pt x="136" y="145"/>
                </a:cubicBezTo>
                <a:cubicBezTo>
                  <a:pt x="97" y="144"/>
                  <a:pt x="69" y="134"/>
                  <a:pt x="49" y="122"/>
                </a:cubicBezTo>
                <a:lnTo>
                  <a:pt x="96" y="76"/>
                </a:lnTo>
                <a:close/>
                <a:moveTo>
                  <a:pt x="144" y="153"/>
                </a:moveTo>
                <a:cubicBezTo>
                  <a:pt x="160" y="153"/>
                  <a:pt x="174" y="152"/>
                  <a:pt x="187" y="149"/>
                </a:cubicBezTo>
                <a:cubicBezTo>
                  <a:pt x="144" y="224"/>
                  <a:pt x="144" y="224"/>
                  <a:pt x="144" y="224"/>
                </a:cubicBezTo>
                <a:cubicBezTo>
                  <a:pt x="101" y="149"/>
                  <a:pt x="101" y="149"/>
                  <a:pt x="101" y="149"/>
                </a:cubicBezTo>
                <a:cubicBezTo>
                  <a:pt x="114" y="152"/>
                  <a:pt x="128" y="153"/>
                  <a:pt x="144" y="153"/>
                </a:cubicBezTo>
                <a:close/>
                <a:moveTo>
                  <a:pt x="151" y="145"/>
                </a:moveTo>
                <a:cubicBezTo>
                  <a:pt x="193" y="73"/>
                  <a:pt x="193" y="73"/>
                  <a:pt x="193" y="73"/>
                </a:cubicBezTo>
                <a:cubicBezTo>
                  <a:pt x="241" y="121"/>
                  <a:pt x="241" y="121"/>
                  <a:pt x="241" y="121"/>
                </a:cubicBezTo>
                <a:cubicBezTo>
                  <a:pt x="221" y="133"/>
                  <a:pt x="192" y="144"/>
                  <a:pt x="151" y="145"/>
                </a:cubicBezTo>
                <a:close/>
                <a:moveTo>
                  <a:pt x="273" y="94"/>
                </a:moveTo>
                <a:cubicBezTo>
                  <a:pt x="269" y="98"/>
                  <a:pt x="262" y="105"/>
                  <a:pt x="253" y="113"/>
                </a:cubicBezTo>
                <a:cubicBezTo>
                  <a:pt x="242" y="41"/>
                  <a:pt x="242" y="41"/>
                  <a:pt x="242" y="41"/>
                </a:cubicBezTo>
                <a:cubicBezTo>
                  <a:pt x="264" y="55"/>
                  <a:pt x="271" y="78"/>
                  <a:pt x="273" y="94"/>
                </a:cubicBezTo>
                <a:close/>
                <a:moveTo>
                  <a:pt x="44" y="42"/>
                </a:moveTo>
                <a:cubicBezTo>
                  <a:pt x="36" y="114"/>
                  <a:pt x="36" y="114"/>
                  <a:pt x="36" y="114"/>
                </a:cubicBezTo>
                <a:cubicBezTo>
                  <a:pt x="26" y="106"/>
                  <a:pt x="19" y="98"/>
                  <a:pt x="15" y="93"/>
                </a:cubicBezTo>
                <a:cubicBezTo>
                  <a:pt x="16" y="76"/>
                  <a:pt x="26" y="55"/>
                  <a:pt x="44" y="42"/>
                </a:cubicBezTo>
                <a:close/>
                <a:moveTo>
                  <a:pt x="47" y="130"/>
                </a:moveTo>
                <a:cubicBezTo>
                  <a:pt x="59" y="137"/>
                  <a:pt x="73" y="143"/>
                  <a:pt x="91" y="147"/>
                </a:cubicBezTo>
                <a:cubicBezTo>
                  <a:pt x="127" y="209"/>
                  <a:pt x="127" y="209"/>
                  <a:pt x="127" y="209"/>
                </a:cubicBezTo>
                <a:cubicBezTo>
                  <a:pt x="97" y="180"/>
                  <a:pt x="68" y="152"/>
                  <a:pt x="47" y="130"/>
                </a:cubicBezTo>
                <a:close/>
                <a:moveTo>
                  <a:pt x="161" y="209"/>
                </a:moveTo>
                <a:cubicBezTo>
                  <a:pt x="197" y="147"/>
                  <a:pt x="197" y="147"/>
                  <a:pt x="197" y="147"/>
                </a:cubicBezTo>
                <a:cubicBezTo>
                  <a:pt x="215" y="143"/>
                  <a:pt x="230" y="137"/>
                  <a:pt x="241" y="130"/>
                </a:cubicBezTo>
                <a:cubicBezTo>
                  <a:pt x="220" y="152"/>
                  <a:pt x="191" y="180"/>
                  <a:pt x="161" y="209"/>
                </a:cubicBezTo>
                <a:close/>
              </a:path>
            </a:pathLst>
          </a:custGeom>
          <a:solidFill>
            <a:schemeClr val="bg1"/>
          </a:solidFill>
          <a:ln>
            <a:noFill/>
          </a:ln>
        </p:spPr>
        <p:txBody>
          <a:bodyPr vert="horz" wrap="square" lIns="90930" tIns="45465" rIns="90930" bIns="4546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52" name="Freeform 816"/>
          <p:cNvSpPr/>
          <p:nvPr/>
        </p:nvSpPr>
        <p:spPr>
          <a:xfrm>
            <a:off x="2955290" y="4072890"/>
            <a:ext cx="160020" cy="165735"/>
          </a:xfrm>
          <a:custGeom>
            <a:avLst/>
            <a:gdLst>
              <a:gd name="T0" fmla="*/ 0 w 92"/>
              <a:gd name="T1" fmla="*/ 0 h 104"/>
              <a:gd name="T2" fmla="*/ 18 w 92"/>
              <a:gd name="T3" fmla="*/ 24 h 104"/>
              <a:gd name="T4" fmla="*/ 18 w 92"/>
              <a:gd name="T5" fmla="*/ 89 h 104"/>
              <a:gd name="T6" fmla="*/ 33 w 92"/>
              <a:gd name="T7" fmla="*/ 104 h 104"/>
              <a:gd name="T8" fmla="*/ 76 w 92"/>
              <a:gd name="T9" fmla="*/ 104 h 104"/>
              <a:gd name="T10" fmla="*/ 92 w 92"/>
              <a:gd name="T11" fmla="*/ 89 h 104"/>
              <a:gd name="T12" fmla="*/ 74 w 92"/>
              <a:gd name="T13" fmla="*/ 24 h 104"/>
              <a:gd name="T14" fmla="*/ 84 w 92"/>
              <a:gd name="T15" fmla="*/ 9 h 104"/>
              <a:gd name="T16" fmla="*/ 22 w 92"/>
              <a:gd name="T17" fmla="*/ 2 h 104"/>
              <a:gd name="T18" fmla="*/ 0 w 92"/>
              <a:gd name="T1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04">
                <a:moveTo>
                  <a:pt x="0" y="0"/>
                </a:moveTo>
                <a:cubicBezTo>
                  <a:pt x="18" y="24"/>
                  <a:pt x="18" y="24"/>
                  <a:pt x="18" y="24"/>
                </a:cubicBezTo>
                <a:cubicBezTo>
                  <a:pt x="18" y="89"/>
                  <a:pt x="18" y="89"/>
                  <a:pt x="18" y="89"/>
                </a:cubicBezTo>
                <a:cubicBezTo>
                  <a:pt x="18" y="97"/>
                  <a:pt x="25" y="104"/>
                  <a:pt x="33" y="104"/>
                </a:cubicBezTo>
                <a:cubicBezTo>
                  <a:pt x="76" y="104"/>
                  <a:pt x="76" y="104"/>
                  <a:pt x="76" y="104"/>
                </a:cubicBezTo>
                <a:cubicBezTo>
                  <a:pt x="85" y="104"/>
                  <a:pt x="92" y="97"/>
                  <a:pt x="92" y="89"/>
                </a:cubicBezTo>
                <a:cubicBezTo>
                  <a:pt x="74" y="24"/>
                  <a:pt x="74" y="24"/>
                  <a:pt x="74" y="24"/>
                </a:cubicBezTo>
                <a:cubicBezTo>
                  <a:pt x="84" y="9"/>
                  <a:pt x="84" y="9"/>
                  <a:pt x="84" y="9"/>
                </a:cubicBezTo>
                <a:cubicBezTo>
                  <a:pt x="62" y="5"/>
                  <a:pt x="40" y="2"/>
                  <a:pt x="22" y="2"/>
                </a:cubicBezTo>
                <a:cubicBezTo>
                  <a:pt x="14" y="2"/>
                  <a:pt x="7" y="1"/>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0930" tIns="45465" rIns="90930" bIns="4546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53" name="Freeform 817"/>
          <p:cNvSpPr/>
          <p:nvPr/>
        </p:nvSpPr>
        <p:spPr>
          <a:xfrm>
            <a:off x="3036570" y="3780790"/>
            <a:ext cx="344170" cy="349250"/>
          </a:xfrm>
          <a:custGeom>
            <a:avLst/>
            <a:gdLst>
              <a:gd name="T0" fmla="*/ 0 w 198"/>
              <a:gd name="T1" fmla="*/ 160 h 219"/>
              <a:gd name="T2" fmla="*/ 198 w 198"/>
              <a:gd name="T3" fmla="*/ 219 h 219"/>
              <a:gd name="T4" fmla="*/ 198 w 198"/>
              <a:gd name="T5" fmla="*/ 0 h 219"/>
              <a:gd name="T6" fmla="*/ 0 w 198"/>
              <a:gd name="T7" fmla="*/ 59 h 219"/>
              <a:gd name="T8" fmla="*/ 0 w 198"/>
              <a:gd name="T9" fmla="*/ 160 h 219"/>
            </a:gdLst>
            <a:ahLst/>
            <a:cxnLst>
              <a:cxn ang="0">
                <a:pos x="T0" y="T1"/>
              </a:cxn>
              <a:cxn ang="0">
                <a:pos x="T2" y="T3"/>
              </a:cxn>
              <a:cxn ang="0">
                <a:pos x="T4" y="T5"/>
              </a:cxn>
              <a:cxn ang="0">
                <a:pos x="T6" y="T7"/>
              </a:cxn>
              <a:cxn ang="0">
                <a:pos x="T8" y="T9"/>
              </a:cxn>
            </a:cxnLst>
            <a:rect l="0" t="0" r="r" b="b"/>
            <a:pathLst>
              <a:path w="198" h="219">
                <a:moveTo>
                  <a:pt x="0" y="160"/>
                </a:moveTo>
                <a:cubicBezTo>
                  <a:pt x="78" y="168"/>
                  <a:pt x="185" y="207"/>
                  <a:pt x="198" y="219"/>
                </a:cubicBezTo>
                <a:cubicBezTo>
                  <a:pt x="198" y="0"/>
                  <a:pt x="198" y="0"/>
                  <a:pt x="198" y="0"/>
                </a:cubicBezTo>
                <a:cubicBezTo>
                  <a:pt x="182" y="14"/>
                  <a:pt x="77" y="52"/>
                  <a:pt x="0" y="59"/>
                </a:cubicBezTo>
                <a:lnTo>
                  <a:pt x="0" y="16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0930" tIns="45465" rIns="90930" bIns="4546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54" name="Freeform 818"/>
          <p:cNvSpPr/>
          <p:nvPr/>
        </p:nvSpPr>
        <p:spPr>
          <a:xfrm>
            <a:off x="2878455" y="3876675"/>
            <a:ext cx="100330" cy="156845"/>
          </a:xfrm>
          <a:custGeom>
            <a:avLst/>
            <a:gdLst>
              <a:gd name="T0" fmla="*/ 57 w 57"/>
              <a:gd name="T1" fmla="*/ 98 h 98"/>
              <a:gd name="T2" fmla="*/ 57 w 57"/>
              <a:gd name="T3" fmla="*/ 0 h 98"/>
              <a:gd name="T4" fmla="*/ 0 w 57"/>
              <a:gd name="T5" fmla="*/ 49 h 98"/>
              <a:gd name="T6" fmla="*/ 57 w 57"/>
              <a:gd name="T7" fmla="*/ 98 h 98"/>
            </a:gdLst>
            <a:ahLst/>
            <a:cxnLst>
              <a:cxn ang="0">
                <a:pos x="T0" y="T1"/>
              </a:cxn>
              <a:cxn ang="0">
                <a:pos x="T2" y="T3"/>
              </a:cxn>
              <a:cxn ang="0">
                <a:pos x="T4" y="T5"/>
              </a:cxn>
              <a:cxn ang="0">
                <a:pos x="T6" y="T7"/>
              </a:cxn>
            </a:cxnLst>
            <a:rect l="0" t="0" r="r" b="b"/>
            <a:pathLst>
              <a:path w="57" h="98">
                <a:moveTo>
                  <a:pt x="57" y="98"/>
                </a:moveTo>
                <a:cubicBezTo>
                  <a:pt x="57" y="0"/>
                  <a:pt x="57" y="0"/>
                  <a:pt x="57" y="0"/>
                </a:cubicBezTo>
                <a:cubicBezTo>
                  <a:pt x="11" y="3"/>
                  <a:pt x="0" y="31"/>
                  <a:pt x="0" y="49"/>
                </a:cubicBezTo>
                <a:cubicBezTo>
                  <a:pt x="0" y="68"/>
                  <a:pt x="10" y="94"/>
                  <a:pt x="57" y="9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0930" tIns="45465" rIns="90930" bIns="4546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56" name="Freeform 695"/>
          <p:cNvSpPr>
            <a:spLocks noEditPoints="1"/>
          </p:cNvSpPr>
          <p:nvPr/>
        </p:nvSpPr>
        <p:spPr>
          <a:xfrm>
            <a:off x="9342755" y="3978910"/>
            <a:ext cx="220345" cy="203200"/>
          </a:xfrm>
          <a:custGeom>
            <a:avLst/>
            <a:gdLst>
              <a:gd name="T0" fmla="*/ 0 w 119"/>
              <a:gd name="T1" fmla="*/ 40 h 121"/>
              <a:gd name="T2" fmla="*/ 46 w 119"/>
              <a:gd name="T3" fmla="*/ 85 h 121"/>
              <a:gd name="T4" fmla="*/ 70 w 119"/>
              <a:gd name="T5" fmla="*/ 118 h 121"/>
              <a:gd name="T6" fmla="*/ 83 w 119"/>
              <a:gd name="T7" fmla="*/ 121 h 121"/>
              <a:gd name="T8" fmla="*/ 119 w 119"/>
              <a:gd name="T9" fmla="*/ 85 h 121"/>
              <a:gd name="T10" fmla="*/ 116 w 119"/>
              <a:gd name="T11" fmla="*/ 72 h 121"/>
              <a:gd name="T12" fmla="*/ 83 w 119"/>
              <a:gd name="T13" fmla="*/ 48 h 121"/>
              <a:gd name="T14" fmla="*/ 35 w 119"/>
              <a:gd name="T15" fmla="*/ 0 h 121"/>
              <a:gd name="T16" fmla="*/ 1 w 119"/>
              <a:gd name="T17" fmla="*/ 34 h 121"/>
              <a:gd name="T18" fmla="*/ 0 w 119"/>
              <a:gd name="T19" fmla="*/ 40 h 121"/>
              <a:gd name="T20" fmla="*/ 80 w 119"/>
              <a:gd name="T21" fmla="*/ 67 h 121"/>
              <a:gd name="T22" fmla="*/ 95 w 119"/>
              <a:gd name="T23" fmla="*/ 82 h 121"/>
              <a:gd name="T24" fmla="*/ 80 w 119"/>
              <a:gd name="T25" fmla="*/ 97 h 121"/>
              <a:gd name="T26" fmla="*/ 65 w 119"/>
              <a:gd name="T27" fmla="*/ 82 h 121"/>
              <a:gd name="T28" fmla="*/ 80 w 119"/>
              <a:gd name="T29" fmla="*/ 6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9" h="120">
                <a:moveTo>
                  <a:pt x="0" y="40"/>
                </a:moveTo>
                <a:cubicBezTo>
                  <a:pt x="46" y="85"/>
                  <a:pt x="46" y="85"/>
                  <a:pt x="46" y="85"/>
                </a:cubicBezTo>
                <a:cubicBezTo>
                  <a:pt x="70" y="118"/>
                  <a:pt x="70" y="118"/>
                  <a:pt x="70" y="118"/>
                </a:cubicBezTo>
                <a:cubicBezTo>
                  <a:pt x="83" y="121"/>
                  <a:pt x="83" y="121"/>
                  <a:pt x="83" y="121"/>
                </a:cubicBezTo>
                <a:cubicBezTo>
                  <a:pt x="119" y="85"/>
                  <a:pt x="119" y="85"/>
                  <a:pt x="119" y="85"/>
                </a:cubicBezTo>
                <a:cubicBezTo>
                  <a:pt x="116" y="72"/>
                  <a:pt x="116" y="72"/>
                  <a:pt x="116" y="72"/>
                </a:cubicBezTo>
                <a:cubicBezTo>
                  <a:pt x="83" y="48"/>
                  <a:pt x="83" y="48"/>
                  <a:pt x="83" y="48"/>
                </a:cubicBezTo>
                <a:cubicBezTo>
                  <a:pt x="35" y="0"/>
                  <a:pt x="35" y="0"/>
                  <a:pt x="35" y="0"/>
                </a:cubicBezTo>
                <a:cubicBezTo>
                  <a:pt x="1" y="34"/>
                  <a:pt x="1" y="34"/>
                  <a:pt x="1" y="34"/>
                </a:cubicBezTo>
                <a:cubicBezTo>
                  <a:pt x="1" y="36"/>
                  <a:pt x="1" y="38"/>
                  <a:pt x="0" y="40"/>
                </a:cubicBezTo>
                <a:close/>
                <a:moveTo>
                  <a:pt x="80" y="67"/>
                </a:moveTo>
                <a:cubicBezTo>
                  <a:pt x="88" y="67"/>
                  <a:pt x="95" y="73"/>
                  <a:pt x="95" y="82"/>
                </a:cubicBezTo>
                <a:cubicBezTo>
                  <a:pt x="95" y="90"/>
                  <a:pt x="88" y="97"/>
                  <a:pt x="80" y="97"/>
                </a:cubicBezTo>
                <a:cubicBezTo>
                  <a:pt x="71" y="97"/>
                  <a:pt x="65" y="90"/>
                  <a:pt x="65" y="82"/>
                </a:cubicBezTo>
                <a:cubicBezTo>
                  <a:pt x="65" y="73"/>
                  <a:pt x="71" y="67"/>
                  <a:pt x="80" y="6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0930" tIns="45465" rIns="90930" bIns="4546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57" name="Freeform 696"/>
          <p:cNvSpPr/>
          <p:nvPr/>
        </p:nvSpPr>
        <p:spPr>
          <a:xfrm>
            <a:off x="9029065" y="3695065"/>
            <a:ext cx="278130" cy="251460"/>
          </a:xfrm>
          <a:custGeom>
            <a:avLst/>
            <a:gdLst>
              <a:gd name="T0" fmla="*/ 151 w 151"/>
              <a:gd name="T1" fmla="*/ 114 h 149"/>
              <a:gd name="T2" fmla="*/ 124 w 151"/>
              <a:gd name="T3" fmla="*/ 87 h 149"/>
              <a:gd name="T4" fmla="*/ 130 w 151"/>
              <a:gd name="T5" fmla="*/ 67 h 149"/>
              <a:gd name="T6" fmla="*/ 62 w 151"/>
              <a:gd name="T7" fmla="*/ 0 h 149"/>
              <a:gd name="T8" fmla="*/ 56 w 151"/>
              <a:gd name="T9" fmla="*/ 6 h 149"/>
              <a:gd name="T10" fmla="*/ 82 w 151"/>
              <a:gd name="T11" fmla="*/ 46 h 149"/>
              <a:gd name="T12" fmla="*/ 46 w 151"/>
              <a:gd name="T13" fmla="*/ 81 h 149"/>
              <a:gd name="T14" fmla="*/ 6 w 151"/>
              <a:gd name="T15" fmla="*/ 56 h 149"/>
              <a:gd name="T16" fmla="*/ 0 w 151"/>
              <a:gd name="T17" fmla="*/ 62 h 149"/>
              <a:gd name="T18" fmla="*/ 67 w 151"/>
              <a:gd name="T19" fmla="*/ 130 h 149"/>
              <a:gd name="T20" fmla="*/ 87 w 151"/>
              <a:gd name="T21" fmla="*/ 124 h 149"/>
              <a:gd name="T22" fmla="*/ 111 w 151"/>
              <a:gd name="T23" fmla="*/ 149 h 149"/>
              <a:gd name="T24" fmla="*/ 117 w 151"/>
              <a:gd name="T25" fmla="*/ 148 h 149"/>
              <a:gd name="T26" fmla="*/ 151 w 151"/>
              <a:gd name="T27" fmla="*/ 11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 h="149">
                <a:moveTo>
                  <a:pt x="151" y="114"/>
                </a:moveTo>
                <a:cubicBezTo>
                  <a:pt x="124" y="87"/>
                  <a:pt x="124" y="87"/>
                  <a:pt x="124" y="87"/>
                </a:cubicBezTo>
                <a:cubicBezTo>
                  <a:pt x="128" y="80"/>
                  <a:pt x="130" y="74"/>
                  <a:pt x="130" y="67"/>
                </a:cubicBezTo>
                <a:cubicBezTo>
                  <a:pt x="130" y="33"/>
                  <a:pt x="97" y="0"/>
                  <a:pt x="62" y="0"/>
                </a:cubicBezTo>
                <a:cubicBezTo>
                  <a:pt x="62" y="0"/>
                  <a:pt x="58" y="4"/>
                  <a:pt x="56" y="6"/>
                </a:cubicBezTo>
                <a:cubicBezTo>
                  <a:pt x="84" y="34"/>
                  <a:pt x="82" y="29"/>
                  <a:pt x="82" y="46"/>
                </a:cubicBezTo>
                <a:cubicBezTo>
                  <a:pt x="82" y="60"/>
                  <a:pt x="60" y="81"/>
                  <a:pt x="46" y="81"/>
                </a:cubicBezTo>
                <a:cubicBezTo>
                  <a:pt x="29" y="81"/>
                  <a:pt x="34" y="84"/>
                  <a:pt x="6" y="56"/>
                </a:cubicBezTo>
                <a:cubicBezTo>
                  <a:pt x="4" y="58"/>
                  <a:pt x="0" y="62"/>
                  <a:pt x="0" y="62"/>
                </a:cubicBezTo>
                <a:cubicBezTo>
                  <a:pt x="1" y="97"/>
                  <a:pt x="33" y="130"/>
                  <a:pt x="67" y="130"/>
                </a:cubicBezTo>
                <a:cubicBezTo>
                  <a:pt x="74" y="130"/>
                  <a:pt x="80" y="128"/>
                  <a:pt x="87" y="124"/>
                </a:cubicBezTo>
                <a:cubicBezTo>
                  <a:pt x="111" y="149"/>
                  <a:pt x="111" y="149"/>
                  <a:pt x="111" y="149"/>
                </a:cubicBezTo>
                <a:cubicBezTo>
                  <a:pt x="113" y="148"/>
                  <a:pt x="115" y="148"/>
                  <a:pt x="117" y="148"/>
                </a:cubicBezTo>
                <a:lnTo>
                  <a:pt x="151" y="11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0930" tIns="45465" rIns="90930" bIns="4546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58" name="Freeform 697"/>
          <p:cNvSpPr/>
          <p:nvPr/>
        </p:nvSpPr>
        <p:spPr>
          <a:xfrm>
            <a:off x="9064625" y="3694430"/>
            <a:ext cx="528955" cy="487045"/>
          </a:xfrm>
          <a:custGeom>
            <a:avLst/>
            <a:gdLst>
              <a:gd name="T0" fmla="*/ 240 w 285"/>
              <a:gd name="T1" fmla="*/ 172 h 289"/>
              <a:gd name="T2" fmla="*/ 259 w 285"/>
              <a:gd name="T3" fmla="*/ 190 h 289"/>
              <a:gd name="T4" fmla="*/ 254 w 285"/>
              <a:gd name="T5" fmla="*/ 86 h 289"/>
              <a:gd name="T6" fmla="*/ 213 w 285"/>
              <a:gd name="T7" fmla="*/ 45 h 289"/>
              <a:gd name="T8" fmla="*/ 200 w 285"/>
              <a:gd name="T9" fmla="*/ 42 h 289"/>
              <a:gd name="T10" fmla="*/ 191 w 285"/>
              <a:gd name="T11" fmla="*/ 26 h 289"/>
              <a:gd name="T12" fmla="*/ 178 w 285"/>
              <a:gd name="T13" fmla="*/ 9 h 289"/>
              <a:gd name="T14" fmla="*/ 177 w 285"/>
              <a:gd name="T15" fmla="*/ 7 h 289"/>
              <a:gd name="T16" fmla="*/ 167 w 285"/>
              <a:gd name="T17" fmla="*/ 0 h 289"/>
              <a:gd name="T18" fmla="*/ 159 w 285"/>
              <a:gd name="T19" fmla="*/ 6 h 289"/>
              <a:gd name="T20" fmla="*/ 133 w 285"/>
              <a:gd name="T21" fmla="*/ 31 h 289"/>
              <a:gd name="T22" fmla="*/ 134 w 285"/>
              <a:gd name="T23" fmla="*/ 49 h 289"/>
              <a:gd name="T24" fmla="*/ 136 w 285"/>
              <a:gd name="T25" fmla="*/ 51 h 289"/>
              <a:gd name="T26" fmla="*/ 155 w 285"/>
              <a:gd name="T27" fmla="*/ 64 h 289"/>
              <a:gd name="T28" fmla="*/ 156 w 285"/>
              <a:gd name="T29" fmla="*/ 64 h 289"/>
              <a:gd name="T30" fmla="*/ 177 w 285"/>
              <a:gd name="T31" fmla="*/ 77 h 289"/>
              <a:gd name="T32" fmla="*/ 171 w 285"/>
              <a:gd name="T33" fmla="*/ 102 h 289"/>
              <a:gd name="T34" fmla="*/ 104 w 285"/>
              <a:gd name="T35" fmla="*/ 169 h 289"/>
              <a:gd name="T36" fmla="*/ 98 w 285"/>
              <a:gd name="T37" fmla="*/ 168 h 289"/>
              <a:gd name="T38" fmla="*/ 88 w 285"/>
              <a:gd name="T39" fmla="*/ 172 h 289"/>
              <a:gd name="T40" fmla="*/ 86 w 285"/>
              <a:gd name="T41" fmla="*/ 174 h 289"/>
              <a:gd name="T42" fmla="*/ 16 w 285"/>
              <a:gd name="T43" fmla="*/ 244 h 289"/>
              <a:gd name="T44" fmla="*/ 14 w 285"/>
              <a:gd name="T45" fmla="*/ 246 h 289"/>
              <a:gd name="T46" fmla="*/ 43 w 285"/>
              <a:gd name="T47" fmla="*/ 289 h 289"/>
              <a:gd name="T48" fmla="*/ 53 w 285"/>
              <a:gd name="T49" fmla="*/ 285 h 289"/>
              <a:gd name="T50" fmla="*/ 55 w 285"/>
              <a:gd name="T51" fmla="*/ 283 h 289"/>
              <a:gd name="T52" fmla="*/ 125 w 285"/>
              <a:gd name="T53" fmla="*/ 213 h 289"/>
              <a:gd name="T54" fmla="*/ 127 w 285"/>
              <a:gd name="T55" fmla="*/ 211 h 289"/>
              <a:gd name="T56" fmla="*/ 130 w 285"/>
              <a:gd name="T57" fmla="*/ 195 h 289"/>
              <a:gd name="T58" fmla="*/ 205 w 285"/>
              <a:gd name="T59" fmla="*/ 120 h 289"/>
              <a:gd name="T60" fmla="*/ 217 w 285"/>
              <a:gd name="T61" fmla="*/ 112 h 289"/>
              <a:gd name="T62" fmla="*/ 218 w 285"/>
              <a:gd name="T63" fmla="*/ 112 h 289"/>
              <a:gd name="T64" fmla="*/ 240 w 285"/>
              <a:gd name="T65" fmla="*/ 17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5" h="289">
                <a:moveTo>
                  <a:pt x="240" y="172"/>
                </a:moveTo>
                <a:cubicBezTo>
                  <a:pt x="259" y="190"/>
                  <a:pt x="259" y="190"/>
                  <a:pt x="259" y="190"/>
                </a:cubicBezTo>
                <a:cubicBezTo>
                  <a:pt x="259" y="190"/>
                  <a:pt x="285" y="117"/>
                  <a:pt x="254" y="86"/>
                </a:cubicBezTo>
                <a:cubicBezTo>
                  <a:pt x="242" y="74"/>
                  <a:pt x="226" y="58"/>
                  <a:pt x="213" y="45"/>
                </a:cubicBezTo>
                <a:cubicBezTo>
                  <a:pt x="210" y="42"/>
                  <a:pt x="202" y="44"/>
                  <a:pt x="200" y="42"/>
                </a:cubicBezTo>
                <a:cubicBezTo>
                  <a:pt x="194" y="34"/>
                  <a:pt x="192" y="27"/>
                  <a:pt x="191" y="26"/>
                </a:cubicBezTo>
                <a:cubicBezTo>
                  <a:pt x="190" y="20"/>
                  <a:pt x="184" y="14"/>
                  <a:pt x="178" y="9"/>
                </a:cubicBezTo>
                <a:cubicBezTo>
                  <a:pt x="177" y="7"/>
                  <a:pt x="177" y="7"/>
                  <a:pt x="177" y="7"/>
                </a:cubicBezTo>
                <a:cubicBezTo>
                  <a:pt x="172" y="2"/>
                  <a:pt x="170" y="0"/>
                  <a:pt x="167" y="0"/>
                </a:cubicBezTo>
                <a:cubicBezTo>
                  <a:pt x="165" y="0"/>
                  <a:pt x="163" y="2"/>
                  <a:pt x="159" y="6"/>
                </a:cubicBezTo>
                <a:cubicBezTo>
                  <a:pt x="133" y="31"/>
                  <a:pt x="133" y="31"/>
                  <a:pt x="133" y="31"/>
                </a:cubicBezTo>
                <a:cubicBezTo>
                  <a:pt x="124" y="40"/>
                  <a:pt x="126" y="41"/>
                  <a:pt x="134" y="49"/>
                </a:cubicBezTo>
                <a:cubicBezTo>
                  <a:pt x="136" y="51"/>
                  <a:pt x="136" y="51"/>
                  <a:pt x="136" y="51"/>
                </a:cubicBezTo>
                <a:cubicBezTo>
                  <a:pt x="142" y="57"/>
                  <a:pt x="149" y="64"/>
                  <a:pt x="155" y="64"/>
                </a:cubicBezTo>
                <a:cubicBezTo>
                  <a:pt x="156" y="64"/>
                  <a:pt x="156" y="64"/>
                  <a:pt x="156" y="64"/>
                </a:cubicBezTo>
                <a:cubicBezTo>
                  <a:pt x="161" y="65"/>
                  <a:pt x="172" y="68"/>
                  <a:pt x="177" y="77"/>
                </a:cubicBezTo>
                <a:cubicBezTo>
                  <a:pt x="182" y="89"/>
                  <a:pt x="174" y="97"/>
                  <a:pt x="171" y="102"/>
                </a:cubicBezTo>
                <a:cubicBezTo>
                  <a:pt x="104" y="169"/>
                  <a:pt x="104" y="169"/>
                  <a:pt x="104" y="169"/>
                </a:cubicBezTo>
                <a:cubicBezTo>
                  <a:pt x="102" y="168"/>
                  <a:pt x="100" y="168"/>
                  <a:pt x="98" y="168"/>
                </a:cubicBezTo>
                <a:cubicBezTo>
                  <a:pt x="94" y="168"/>
                  <a:pt x="91" y="169"/>
                  <a:pt x="88" y="172"/>
                </a:cubicBezTo>
                <a:cubicBezTo>
                  <a:pt x="87" y="172"/>
                  <a:pt x="87" y="173"/>
                  <a:pt x="86" y="174"/>
                </a:cubicBezTo>
                <a:cubicBezTo>
                  <a:pt x="86" y="174"/>
                  <a:pt x="30" y="229"/>
                  <a:pt x="16" y="244"/>
                </a:cubicBezTo>
                <a:cubicBezTo>
                  <a:pt x="15" y="245"/>
                  <a:pt x="14" y="245"/>
                  <a:pt x="14" y="246"/>
                </a:cubicBezTo>
                <a:cubicBezTo>
                  <a:pt x="0" y="259"/>
                  <a:pt x="25" y="289"/>
                  <a:pt x="43" y="289"/>
                </a:cubicBezTo>
                <a:cubicBezTo>
                  <a:pt x="47" y="289"/>
                  <a:pt x="50" y="288"/>
                  <a:pt x="53" y="285"/>
                </a:cubicBezTo>
                <a:cubicBezTo>
                  <a:pt x="54" y="285"/>
                  <a:pt x="54" y="284"/>
                  <a:pt x="55" y="283"/>
                </a:cubicBezTo>
                <a:cubicBezTo>
                  <a:pt x="70" y="268"/>
                  <a:pt x="125" y="213"/>
                  <a:pt x="125" y="213"/>
                </a:cubicBezTo>
                <a:cubicBezTo>
                  <a:pt x="126" y="212"/>
                  <a:pt x="127" y="212"/>
                  <a:pt x="127" y="211"/>
                </a:cubicBezTo>
                <a:cubicBezTo>
                  <a:pt x="131" y="207"/>
                  <a:pt x="132" y="201"/>
                  <a:pt x="130" y="195"/>
                </a:cubicBezTo>
                <a:cubicBezTo>
                  <a:pt x="205" y="120"/>
                  <a:pt x="205" y="120"/>
                  <a:pt x="205" y="120"/>
                </a:cubicBezTo>
                <a:cubicBezTo>
                  <a:pt x="210" y="116"/>
                  <a:pt x="215" y="112"/>
                  <a:pt x="217" y="112"/>
                </a:cubicBezTo>
                <a:cubicBezTo>
                  <a:pt x="218" y="112"/>
                  <a:pt x="218" y="112"/>
                  <a:pt x="218" y="112"/>
                </a:cubicBezTo>
                <a:cubicBezTo>
                  <a:pt x="246" y="128"/>
                  <a:pt x="240" y="172"/>
                  <a:pt x="240" y="17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0930" tIns="45465" rIns="90930" bIns="4546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59" name="Freeform 881"/>
          <p:cNvSpPr>
            <a:spLocks noEditPoints="1"/>
          </p:cNvSpPr>
          <p:nvPr/>
        </p:nvSpPr>
        <p:spPr>
          <a:xfrm>
            <a:off x="7978715" y="4515889"/>
            <a:ext cx="427441" cy="541992"/>
          </a:xfrm>
          <a:custGeom>
            <a:avLst/>
            <a:gdLst>
              <a:gd name="T0" fmla="*/ 112 w 124"/>
              <a:gd name="T1" fmla="*/ 76 h 172"/>
              <a:gd name="T2" fmla="*/ 92 w 124"/>
              <a:gd name="T3" fmla="*/ 39 h 172"/>
              <a:gd name="T4" fmla="*/ 92 w 124"/>
              <a:gd name="T5" fmla="*/ 6 h 172"/>
              <a:gd name="T6" fmla="*/ 59 w 124"/>
              <a:gd name="T7" fmla="*/ 6 h 172"/>
              <a:gd name="T8" fmla="*/ 7 w 124"/>
              <a:gd name="T9" fmla="*/ 58 h 172"/>
              <a:gd name="T10" fmla="*/ 7 w 124"/>
              <a:gd name="T11" fmla="*/ 91 h 172"/>
              <a:gd name="T12" fmla="*/ 32 w 124"/>
              <a:gd name="T13" fmla="*/ 133 h 172"/>
              <a:gd name="T14" fmla="*/ 32 w 124"/>
              <a:gd name="T15" fmla="*/ 166 h 172"/>
              <a:gd name="T16" fmla="*/ 49 w 124"/>
              <a:gd name="T17" fmla="*/ 172 h 172"/>
              <a:gd name="T18" fmla="*/ 65 w 124"/>
              <a:gd name="T19" fmla="*/ 166 h 172"/>
              <a:gd name="T20" fmla="*/ 124 w 124"/>
              <a:gd name="T21" fmla="*/ 97 h 172"/>
              <a:gd name="T22" fmla="*/ 67 w 124"/>
              <a:gd name="T23" fmla="*/ 14 h 172"/>
              <a:gd name="T24" fmla="*/ 84 w 124"/>
              <a:gd name="T25" fmla="*/ 14 h 172"/>
              <a:gd name="T26" fmla="*/ 84 w 124"/>
              <a:gd name="T27" fmla="*/ 31 h 172"/>
              <a:gd name="T28" fmla="*/ 46 w 124"/>
              <a:gd name="T29" fmla="*/ 69 h 172"/>
              <a:gd name="T30" fmla="*/ 29 w 124"/>
              <a:gd name="T31" fmla="*/ 52 h 172"/>
              <a:gd name="T32" fmla="*/ 57 w 124"/>
              <a:gd name="T33" fmla="*/ 158 h 172"/>
              <a:gd name="T34" fmla="*/ 40 w 124"/>
              <a:gd name="T35" fmla="*/ 158 h 172"/>
              <a:gd name="T36" fmla="*/ 40 w 124"/>
              <a:gd name="T37" fmla="*/ 141 h 172"/>
              <a:gd name="T38" fmla="*/ 52 w 124"/>
              <a:gd name="T39" fmla="*/ 136 h 172"/>
              <a:gd name="T40" fmla="*/ 60 w 124"/>
              <a:gd name="T41" fmla="*/ 149 h 172"/>
              <a:gd name="T42" fmla="*/ 109 w 124"/>
              <a:gd name="T43" fmla="*/ 106 h 172"/>
              <a:gd name="T44" fmla="*/ 65 w 124"/>
              <a:gd name="T45" fmla="*/ 133 h 172"/>
              <a:gd name="T46" fmla="*/ 15 w 124"/>
              <a:gd name="T47" fmla="*/ 83 h 172"/>
              <a:gd name="T48" fmla="*/ 15 w 124"/>
              <a:gd name="T49" fmla="*/ 66 h 172"/>
              <a:gd name="T50" fmla="*/ 32 w 124"/>
              <a:gd name="T51" fmla="*/ 66 h 172"/>
              <a:gd name="T52" fmla="*/ 32 w 124"/>
              <a:gd name="T53" fmla="*/ 83 h 172"/>
              <a:gd name="T54" fmla="*/ 75 w 124"/>
              <a:gd name="T55" fmla="*/ 55 h 172"/>
              <a:gd name="T56" fmla="*/ 109 w 124"/>
              <a:gd name="T57" fmla="*/ 89 h 172"/>
              <a:gd name="T58" fmla="*/ 109 w 124"/>
              <a:gd name="T59" fmla="*/ 106 h 172"/>
              <a:gd name="T60" fmla="*/ 43 w 124"/>
              <a:gd name="T61" fmla="*/ 95 h 172"/>
              <a:gd name="T62" fmla="*/ 81 w 124"/>
              <a:gd name="T63" fmla="*/ 73 h 172"/>
              <a:gd name="T64" fmla="*/ 85 w 124"/>
              <a:gd name="T65" fmla="*/ 77 h 172"/>
              <a:gd name="T66" fmla="*/ 63 w 124"/>
              <a:gd name="T67" fmla="*/ 115 h 172"/>
              <a:gd name="T68" fmla="*/ 85 w 124"/>
              <a:gd name="T69" fmla="*/ 77 h 172"/>
              <a:gd name="T70" fmla="*/ 75 w 124"/>
              <a:gd name="T71" fmla="*/ 126 h 172"/>
              <a:gd name="T72" fmla="*/ 96 w 124"/>
              <a:gd name="T73" fmla="*/ 8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4" h="172">
                <a:moveTo>
                  <a:pt x="117" y="81"/>
                </a:moveTo>
                <a:cubicBezTo>
                  <a:pt x="112" y="76"/>
                  <a:pt x="112" y="76"/>
                  <a:pt x="112" y="76"/>
                </a:cubicBezTo>
                <a:cubicBezTo>
                  <a:pt x="83" y="47"/>
                  <a:pt x="83" y="47"/>
                  <a:pt x="83" y="47"/>
                </a:cubicBezTo>
                <a:cubicBezTo>
                  <a:pt x="92" y="39"/>
                  <a:pt x="92" y="39"/>
                  <a:pt x="92" y="39"/>
                </a:cubicBezTo>
                <a:cubicBezTo>
                  <a:pt x="96" y="34"/>
                  <a:pt x="98" y="28"/>
                  <a:pt x="98" y="23"/>
                </a:cubicBezTo>
                <a:cubicBezTo>
                  <a:pt x="98" y="17"/>
                  <a:pt x="96" y="11"/>
                  <a:pt x="92" y="6"/>
                </a:cubicBezTo>
                <a:cubicBezTo>
                  <a:pt x="87" y="2"/>
                  <a:pt x="81" y="0"/>
                  <a:pt x="75" y="0"/>
                </a:cubicBezTo>
                <a:cubicBezTo>
                  <a:pt x="69" y="0"/>
                  <a:pt x="64" y="2"/>
                  <a:pt x="59" y="6"/>
                </a:cubicBezTo>
                <a:cubicBezTo>
                  <a:pt x="9" y="57"/>
                  <a:pt x="9" y="57"/>
                  <a:pt x="9" y="57"/>
                </a:cubicBezTo>
                <a:cubicBezTo>
                  <a:pt x="8" y="57"/>
                  <a:pt x="8" y="58"/>
                  <a:pt x="7" y="58"/>
                </a:cubicBezTo>
                <a:cubicBezTo>
                  <a:pt x="3" y="63"/>
                  <a:pt x="0" y="69"/>
                  <a:pt x="0" y="75"/>
                </a:cubicBezTo>
                <a:cubicBezTo>
                  <a:pt x="0" y="81"/>
                  <a:pt x="3" y="86"/>
                  <a:pt x="7" y="91"/>
                </a:cubicBezTo>
                <a:cubicBezTo>
                  <a:pt x="41" y="125"/>
                  <a:pt x="41" y="125"/>
                  <a:pt x="41" y="125"/>
                </a:cubicBezTo>
                <a:cubicBezTo>
                  <a:pt x="32" y="133"/>
                  <a:pt x="32" y="133"/>
                  <a:pt x="32" y="133"/>
                </a:cubicBezTo>
                <a:cubicBezTo>
                  <a:pt x="28" y="138"/>
                  <a:pt x="26" y="144"/>
                  <a:pt x="26" y="149"/>
                </a:cubicBezTo>
                <a:cubicBezTo>
                  <a:pt x="26" y="155"/>
                  <a:pt x="28" y="161"/>
                  <a:pt x="32" y="166"/>
                </a:cubicBezTo>
                <a:cubicBezTo>
                  <a:pt x="37" y="170"/>
                  <a:pt x="43" y="172"/>
                  <a:pt x="49" y="172"/>
                </a:cubicBezTo>
                <a:cubicBezTo>
                  <a:pt x="49" y="172"/>
                  <a:pt x="49" y="172"/>
                  <a:pt x="49" y="172"/>
                </a:cubicBezTo>
                <a:cubicBezTo>
                  <a:pt x="55" y="172"/>
                  <a:pt x="60" y="170"/>
                  <a:pt x="65" y="166"/>
                </a:cubicBezTo>
                <a:cubicBezTo>
                  <a:pt x="65" y="166"/>
                  <a:pt x="65" y="166"/>
                  <a:pt x="65" y="166"/>
                </a:cubicBezTo>
                <a:cubicBezTo>
                  <a:pt x="117" y="114"/>
                  <a:pt x="117" y="114"/>
                  <a:pt x="117" y="114"/>
                </a:cubicBezTo>
                <a:cubicBezTo>
                  <a:pt x="121" y="109"/>
                  <a:pt x="124" y="103"/>
                  <a:pt x="124" y="97"/>
                </a:cubicBezTo>
                <a:cubicBezTo>
                  <a:pt x="124" y="91"/>
                  <a:pt x="121" y="85"/>
                  <a:pt x="117" y="81"/>
                </a:cubicBezTo>
                <a:close/>
                <a:moveTo>
                  <a:pt x="67" y="14"/>
                </a:moveTo>
                <a:cubicBezTo>
                  <a:pt x="69" y="12"/>
                  <a:pt x="72" y="11"/>
                  <a:pt x="75" y="11"/>
                </a:cubicBezTo>
                <a:cubicBezTo>
                  <a:pt x="78" y="11"/>
                  <a:pt x="81" y="12"/>
                  <a:pt x="84" y="14"/>
                </a:cubicBezTo>
                <a:cubicBezTo>
                  <a:pt x="86" y="17"/>
                  <a:pt x="87" y="20"/>
                  <a:pt x="87" y="23"/>
                </a:cubicBezTo>
                <a:cubicBezTo>
                  <a:pt x="87" y="26"/>
                  <a:pt x="86" y="29"/>
                  <a:pt x="84" y="31"/>
                </a:cubicBezTo>
                <a:cubicBezTo>
                  <a:pt x="80" y="34"/>
                  <a:pt x="80" y="34"/>
                  <a:pt x="80" y="34"/>
                </a:cubicBezTo>
                <a:cubicBezTo>
                  <a:pt x="46" y="69"/>
                  <a:pt x="46" y="69"/>
                  <a:pt x="46" y="69"/>
                </a:cubicBezTo>
                <a:cubicBezTo>
                  <a:pt x="45" y="65"/>
                  <a:pt x="43" y="62"/>
                  <a:pt x="39" y="58"/>
                </a:cubicBezTo>
                <a:cubicBezTo>
                  <a:pt x="36" y="55"/>
                  <a:pt x="33" y="53"/>
                  <a:pt x="29" y="52"/>
                </a:cubicBezTo>
                <a:lnTo>
                  <a:pt x="67" y="14"/>
                </a:lnTo>
                <a:close/>
                <a:moveTo>
                  <a:pt x="57" y="158"/>
                </a:moveTo>
                <a:cubicBezTo>
                  <a:pt x="55" y="160"/>
                  <a:pt x="52" y="161"/>
                  <a:pt x="49" y="161"/>
                </a:cubicBezTo>
                <a:cubicBezTo>
                  <a:pt x="46" y="161"/>
                  <a:pt x="43" y="160"/>
                  <a:pt x="40" y="158"/>
                </a:cubicBezTo>
                <a:cubicBezTo>
                  <a:pt x="38" y="155"/>
                  <a:pt x="37" y="152"/>
                  <a:pt x="37" y="149"/>
                </a:cubicBezTo>
                <a:cubicBezTo>
                  <a:pt x="37" y="146"/>
                  <a:pt x="38" y="143"/>
                  <a:pt x="40" y="141"/>
                </a:cubicBezTo>
                <a:cubicBezTo>
                  <a:pt x="49" y="133"/>
                  <a:pt x="49" y="133"/>
                  <a:pt x="49" y="133"/>
                </a:cubicBezTo>
                <a:cubicBezTo>
                  <a:pt x="52" y="136"/>
                  <a:pt x="52" y="136"/>
                  <a:pt x="52" y="136"/>
                </a:cubicBezTo>
                <a:cubicBezTo>
                  <a:pt x="57" y="141"/>
                  <a:pt x="57" y="141"/>
                  <a:pt x="57" y="141"/>
                </a:cubicBezTo>
                <a:cubicBezTo>
                  <a:pt x="59" y="143"/>
                  <a:pt x="60" y="146"/>
                  <a:pt x="60" y="149"/>
                </a:cubicBezTo>
                <a:cubicBezTo>
                  <a:pt x="60" y="152"/>
                  <a:pt x="59" y="155"/>
                  <a:pt x="57" y="158"/>
                </a:cubicBezTo>
                <a:close/>
                <a:moveTo>
                  <a:pt x="109" y="106"/>
                </a:moveTo>
                <a:cubicBezTo>
                  <a:pt x="71" y="144"/>
                  <a:pt x="71" y="144"/>
                  <a:pt x="71" y="144"/>
                </a:cubicBezTo>
                <a:cubicBezTo>
                  <a:pt x="70" y="140"/>
                  <a:pt x="68" y="136"/>
                  <a:pt x="65" y="133"/>
                </a:cubicBezTo>
                <a:cubicBezTo>
                  <a:pt x="60" y="128"/>
                  <a:pt x="60" y="128"/>
                  <a:pt x="60" y="128"/>
                </a:cubicBezTo>
                <a:cubicBezTo>
                  <a:pt x="15" y="83"/>
                  <a:pt x="15" y="83"/>
                  <a:pt x="15" y="83"/>
                </a:cubicBezTo>
                <a:cubicBezTo>
                  <a:pt x="13" y="81"/>
                  <a:pt x="11" y="78"/>
                  <a:pt x="11" y="75"/>
                </a:cubicBezTo>
                <a:cubicBezTo>
                  <a:pt x="11" y="72"/>
                  <a:pt x="13" y="69"/>
                  <a:pt x="15" y="66"/>
                </a:cubicBezTo>
                <a:cubicBezTo>
                  <a:pt x="17" y="64"/>
                  <a:pt x="20" y="63"/>
                  <a:pt x="23" y="63"/>
                </a:cubicBezTo>
                <a:cubicBezTo>
                  <a:pt x="26" y="63"/>
                  <a:pt x="29" y="64"/>
                  <a:pt x="32" y="66"/>
                </a:cubicBezTo>
                <a:cubicBezTo>
                  <a:pt x="34" y="69"/>
                  <a:pt x="35" y="72"/>
                  <a:pt x="35" y="75"/>
                </a:cubicBezTo>
                <a:cubicBezTo>
                  <a:pt x="35" y="78"/>
                  <a:pt x="34" y="81"/>
                  <a:pt x="32" y="83"/>
                </a:cubicBezTo>
                <a:cubicBezTo>
                  <a:pt x="39" y="91"/>
                  <a:pt x="39" y="91"/>
                  <a:pt x="39" y="91"/>
                </a:cubicBezTo>
                <a:cubicBezTo>
                  <a:pt x="75" y="55"/>
                  <a:pt x="75" y="55"/>
                  <a:pt x="75" y="55"/>
                </a:cubicBezTo>
                <a:cubicBezTo>
                  <a:pt x="104" y="84"/>
                  <a:pt x="104" y="84"/>
                  <a:pt x="104" y="84"/>
                </a:cubicBezTo>
                <a:cubicBezTo>
                  <a:pt x="109" y="89"/>
                  <a:pt x="109" y="89"/>
                  <a:pt x="109" y="89"/>
                </a:cubicBezTo>
                <a:cubicBezTo>
                  <a:pt x="111" y="91"/>
                  <a:pt x="113" y="94"/>
                  <a:pt x="113" y="97"/>
                </a:cubicBezTo>
                <a:cubicBezTo>
                  <a:pt x="113" y="100"/>
                  <a:pt x="111" y="103"/>
                  <a:pt x="109" y="106"/>
                </a:cubicBezTo>
                <a:close/>
                <a:moveTo>
                  <a:pt x="73" y="65"/>
                </a:moveTo>
                <a:cubicBezTo>
                  <a:pt x="43" y="95"/>
                  <a:pt x="43" y="95"/>
                  <a:pt x="43" y="95"/>
                </a:cubicBezTo>
                <a:cubicBezTo>
                  <a:pt x="51" y="103"/>
                  <a:pt x="51" y="103"/>
                  <a:pt x="51" y="103"/>
                </a:cubicBezTo>
                <a:cubicBezTo>
                  <a:pt x="81" y="73"/>
                  <a:pt x="81" y="73"/>
                  <a:pt x="81" y="73"/>
                </a:cubicBezTo>
                <a:lnTo>
                  <a:pt x="73" y="65"/>
                </a:lnTo>
                <a:close/>
                <a:moveTo>
                  <a:pt x="85" y="77"/>
                </a:moveTo>
                <a:cubicBezTo>
                  <a:pt x="55" y="107"/>
                  <a:pt x="55" y="107"/>
                  <a:pt x="55" y="107"/>
                </a:cubicBezTo>
                <a:cubicBezTo>
                  <a:pt x="63" y="115"/>
                  <a:pt x="63" y="115"/>
                  <a:pt x="63" y="115"/>
                </a:cubicBezTo>
                <a:cubicBezTo>
                  <a:pt x="92" y="85"/>
                  <a:pt x="92" y="85"/>
                  <a:pt x="92" y="85"/>
                </a:cubicBezTo>
                <a:lnTo>
                  <a:pt x="85" y="77"/>
                </a:lnTo>
                <a:close/>
                <a:moveTo>
                  <a:pt x="67" y="119"/>
                </a:moveTo>
                <a:cubicBezTo>
                  <a:pt x="75" y="126"/>
                  <a:pt x="75" y="126"/>
                  <a:pt x="75" y="126"/>
                </a:cubicBezTo>
                <a:cubicBezTo>
                  <a:pt x="104" y="97"/>
                  <a:pt x="104" y="97"/>
                  <a:pt x="104" y="97"/>
                </a:cubicBezTo>
                <a:cubicBezTo>
                  <a:pt x="96" y="89"/>
                  <a:pt x="96" y="89"/>
                  <a:pt x="96" y="89"/>
                </a:cubicBezTo>
                <a:lnTo>
                  <a:pt x="67" y="119"/>
                </a:lnTo>
                <a:close/>
              </a:path>
            </a:pathLst>
          </a:custGeom>
          <a:solidFill>
            <a:schemeClr val="bg1"/>
          </a:solidFill>
          <a:ln>
            <a:noFill/>
          </a:ln>
        </p:spPr>
        <p:txBody>
          <a:bodyPr vert="horz" wrap="square" lIns="90930" tIns="45465" rIns="90930" bIns="4546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60" name="Freeform 803"/>
          <p:cNvSpPr/>
          <p:nvPr/>
        </p:nvSpPr>
        <p:spPr>
          <a:xfrm>
            <a:off x="9742531" y="2426246"/>
            <a:ext cx="538830" cy="467043"/>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chemeClr val="bg1"/>
          </a:solidFill>
          <a:ln>
            <a:noFill/>
          </a:ln>
        </p:spPr>
        <p:txBody>
          <a:bodyPr vert="horz" wrap="square" lIns="90930" tIns="45465" rIns="90930" bIns="4546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62" name="Freeform 221948"/>
          <p:cNvSpPr/>
          <p:nvPr/>
        </p:nvSpPr>
        <p:spPr>
          <a:xfrm>
            <a:off x="4239260" y="4632325"/>
            <a:ext cx="515620" cy="261620"/>
          </a:xfrm>
          <a:custGeom>
            <a:avLst/>
            <a:gdLst>
              <a:gd name="T0" fmla="*/ 880 w 880"/>
              <a:gd name="T1" fmla="*/ 489 h 489"/>
              <a:gd name="T2" fmla="*/ 880 w 880"/>
              <a:gd name="T3" fmla="*/ 266 h 489"/>
              <a:gd name="T4" fmla="*/ 42 w 880"/>
              <a:gd name="T5" fmla="*/ 266 h 489"/>
              <a:gd name="T6" fmla="*/ 42 w 880"/>
              <a:gd name="T7" fmla="*/ 0 h 489"/>
              <a:gd name="T8" fmla="*/ 0 w 880"/>
              <a:gd name="T9" fmla="*/ 0 h 489"/>
              <a:gd name="T10" fmla="*/ 0 w 880"/>
              <a:gd name="T11" fmla="*/ 489 h 489"/>
              <a:gd name="T12" fmla="*/ 880 w 880"/>
              <a:gd name="T13" fmla="*/ 489 h 489"/>
            </a:gdLst>
            <a:ahLst/>
            <a:cxnLst>
              <a:cxn ang="0">
                <a:pos x="T0" y="T1"/>
              </a:cxn>
              <a:cxn ang="0">
                <a:pos x="T2" y="T3"/>
              </a:cxn>
              <a:cxn ang="0">
                <a:pos x="T4" y="T5"/>
              </a:cxn>
              <a:cxn ang="0">
                <a:pos x="T6" y="T7"/>
              </a:cxn>
              <a:cxn ang="0">
                <a:pos x="T8" y="T9"/>
              </a:cxn>
              <a:cxn ang="0">
                <a:pos x="T10" y="T11"/>
              </a:cxn>
              <a:cxn ang="0">
                <a:pos x="T12" y="T13"/>
              </a:cxn>
            </a:cxnLst>
            <a:rect l="0" t="0" r="r" b="b"/>
            <a:pathLst>
              <a:path w="880" h="489">
                <a:moveTo>
                  <a:pt x="880" y="489"/>
                </a:moveTo>
                <a:lnTo>
                  <a:pt x="880" y="266"/>
                </a:lnTo>
                <a:lnTo>
                  <a:pt x="42" y="266"/>
                </a:lnTo>
                <a:lnTo>
                  <a:pt x="42" y="0"/>
                </a:lnTo>
                <a:lnTo>
                  <a:pt x="0" y="0"/>
                </a:lnTo>
                <a:lnTo>
                  <a:pt x="0" y="489"/>
                </a:lnTo>
                <a:lnTo>
                  <a:pt x="880" y="48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550" tIns="60775" rIns="121550" bIns="6077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63" name="Freeform 221949"/>
          <p:cNvSpPr>
            <a:spLocks noEditPoints="1"/>
          </p:cNvSpPr>
          <p:nvPr/>
        </p:nvSpPr>
        <p:spPr>
          <a:xfrm>
            <a:off x="3996055" y="4632325"/>
            <a:ext cx="231775" cy="329565"/>
          </a:xfrm>
          <a:custGeom>
            <a:avLst/>
            <a:gdLst>
              <a:gd name="T0" fmla="*/ 203 w 273"/>
              <a:gd name="T1" fmla="*/ 332 h 425"/>
              <a:gd name="T2" fmla="*/ 273 w 273"/>
              <a:gd name="T3" fmla="*/ 362 h 425"/>
              <a:gd name="T4" fmla="*/ 273 w 273"/>
              <a:gd name="T5" fmla="*/ 0 h 425"/>
              <a:gd name="T6" fmla="*/ 109 w 273"/>
              <a:gd name="T7" fmla="*/ 0 h 425"/>
              <a:gd name="T8" fmla="*/ 0 w 273"/>
              <a:gd name="T9" fmla="*/ 246 h 425"/>
              <a:gd name="T10" fmla="*/ 0 w 273"/>
              <a:gd name="T11" fmla="*/ 425 h 425"/>
              <a:gd name="T12" fmla="*/ 107 w 273"/>
              <a:gd name="T13" fmla="*/ 425 h 425"/>
              <a:gd name="T14" fmla="*/ 203 w 273"/>
              <a:gd name="T15" fmla="*/ 332 h 425"/>
              <a:gd name="T16" fmla="*/ 136 w 273"/>
              <a:gd name="T17" fmla="*/ 41 h 425"/>
              <a:gd name="T18" fmla="*/ 234 w 273"/>
              <a:gd name="T19" fmla="*/ 41 h 425"/>
              <a:gd name="T20" fmla="*/ 234 w 273"/>
              <a:gd name="T21" fmla="*/ 213 h 425"/>
              <a:gd name="T22" fmla="*/ 65 w 273"/>
              <a:gd name="T23" fmla="*/ 213 h 425"/>
              <a:gd name="T24" fmla="*/ 136 w 273"/>
              <a:gd name="T25" fmla="*/ 41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3" h="425">
                <a:moveTo>
                  <a:pt x="203" y="332"/>
                </a:moveTo>
                <a:cubicBezTo>
                  <a:pt x="230" y="332"/>
                  <a:pt x="255" y="343"/>
                  <a:pt x="273" y="362"/>
                </a:cubicBezTo>
                <a:cubicBezTo>
                  <a:pt x="273" y="0"/>
                  <a:pt x="273" y="0"/>
                  <a:pt x="273" y="0"/>
                </a:cubicBezTo>
                <a:cubicBezTo>
                  <a:pt x="109" y="0"/>
                  <a:pt x="109" y="0"/>
                  <a:pt x="109" y="0"/>
                </a:cubicBezTo>
                <a:cubicBezTo>
                  <a:pt x="0" y="246"/>
                  <a:pt x="0" y="246"/>
                  <a:pt x="0" y="246"/>
                </a:cubicBezTo>
                <a:cubicBezTo>
                  <a:pt x="0" y="425"/>
                  <a:pt x="0" y="425"/>
                  <a:pt x="0" y="425"/>
                </a:cubicBezTo>
                <a:cubicBezTo>
                  <a:pt x="107" y="425"/>
                  <a:pt x="107" y="425"/>
                  <a:pt x="107" y="425"/>
                </a:cubicBezTo>
                <a:cubicBezTo>
                  <a:pt x="108" y="373"/>
                  <a:pt x="150" y="332"/>
                  <a:pt x="203" y="332"/>
                </a:cubicBezTo>
                <a:close/>
                <a:moveTo>
                  <a:pt x="136" y="41"/>
                </a:moveTo>
                <a:cubicBezTo>
                  <a:pt x="234" y="41"/>
                  <a:pt x="234" y="41"/>
                  <a:pt x="234" y="41"/>
                </a:cubicBezTo>
                <a:cubicBezTo>
                  <a:pt x="234" y="213"/>
                  <a:pt x="234" y="213"/>
                  <a:pt x="234" y="213"/>
                </a:cubicBezTo>
                <a:cubicBezTo>
                  <a:pt x="65" y="213"/>
                  <a:pt x="65" y="213"/>
                  <a:pt x="65" y="213"/>
                </a:cubicBezTo>
                <a:lnTo>
                  <a:pt x="136" y="4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550" tIns="60775" rIns="121550" bIns="6077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64" name="Freeform 221950"/>
          <p:cNvSpPr/>
          <p:nvPr/>
        </p:nvSpPr>
        <p:spPr>
          <a:xfrm>
            <a:off x="4239260" y="4903470"/>
            <a:ext cx="300355" cy="58420"/>
          </a:xfrm>
          <a:custGeom>
            <a:avLst/>
            <a:gdLst>
              <a:gd name="T0" fmla="*/ 353 w 353"/>
              <a:gd name="T1" fmla="*/ 0 h 75"/>
              <a:gd name="T2" fmla="*/ 0 w 353"/>
              <a:gd name="T3" fmla="*/ 0 h 75"/>
              <a:gd name="T4" fmla="*/ 0 w 353"/>
              <a:gd name="T5" fmla="*/ 30 h 75"/>
              <a:gd name="T6" fmla="*/ 13 w 353"/>
              <a:gd name="T7" fmla="*/ 75 h 75"/>
              <a:gd name="T8" fmla="*/ 299 w 353"/>
              <a:gd name="T9" fmla="*/ 75 h 75"/>
              <a:gd name="T10" fmla="*/ 353 w 353"/>
              <a:gd name="T11" fmla="*/ 0 h 75"/>
            </a:gdLst>
            <a:ahLst/>
            <a:cxnLst>
              <a:cxn ang="0">
                <a:pos x="T0" y="T1"/>
              </a:cxn>
              <a:cxn ang="0">
                <a:pos x="T2" y="T3"/>
              </a:cxn>
              <a:cxn ang="0">
                <a:pos x="T4" y="T5"/>
              </a:cxn>
              <a:cxn ang="0">
                <a:pos x="T6" y="T7"/>
              </a:cxn>
              <a:cxn ang="0">
                <a:pos x="T8" y="T9"/>
              </a:cxn>
              <a:cxn ang="0">
                <a:pos x="T10" y="T11"/>
              </a:cxn>
            </a:cxnLst>
            <a:rect l="0" t="0" r="r" b="b"/>
            <a:pathLst>
              <a:path w="353" h="75">
                <a:moveTo>
                  <a:pt x="353" y="0"/>
                </a:moveTo>
                <a:cubicBezTo>
                  <a:pt x="0" y="0"/>
                  <a:pt x="0" y="0"/>
                  <a:pt x="0" y="0"/>
                </a:cubicBezTo>
                <a:cubicBezTo>
                  <a:pt x="0" y="30"/>
                  <a:pt x="0" y="30"/>
                  <a:pt x="0" y="30"/>
                </a:cubicBezTo>
                <a:cubicBezTo>
                  <a:pt x="8" y="43"/>
                  <a:pt x="12" y="59"/>
                  <a:pt x="13" y="75"/>
                </a:cubicBezTo>
                <a:cubicBezTo>
                  <a:pt x="299" y="75"/>
                  <a:pt x="299" y="75"/>
                  <a:pt x="299" y="75"/>
                </a:cubicBezTo>
                <a:cubicBezTo>
                  <a:pt x="303" y="42"/>
                  <a:pt x="324" y="14"/>
                  <a:pt x="353"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550" tIns="60775" rIns="121550" bIns="6077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65" name="Freeform 221951"/>
          <p:cNvSpPr/>
          <p:nvPr/>
        </p:nvSpPr>
        <p:spPr>
          <a:xfrm>
            <a:off x="4609465" y="4903470"/>
            <a:ext cx="97790" cy="58420"/>
          </a:xfrm>
          <a:custGeom>
            <a:avLst/>
            <a:gdLst>
              <a:gd name="T0" fmla="*/ 54 w 115"/>
              <a:gd name="T1" fmla="*/ 75 h 75"/>
              <a:gd name="T2" fmla="*/ 115 w 115"/>
              <a:gd name="T3" fmla="*/ 75 h 75"/>
              <a:gd name="T4" fmla="*/ 115 w 115"/>
              <a:gd name="T5" fmla="*/ 0 h 75"/>
              <a:gd name="T6" fmla="*/ 0 w 115"/>
              <a:gd name="T7" fmla="*/ 0 h 75"/>
              <a:gd name="T8" fmla="*/ 54 w 115"/>
              <a:gd name="T9" fmla="*/ 75 h 75"/>
            </a:gdLst>
            <a:ahLst/>
            <a:cxnLst>
              <a:cxn ang="0">
                <a:pos x="T0" y="T1"/>
              </a:cxn>
              <a:cxn ang="0">
                <a:pos x="T2" y="T3"/>
              </a:cxn>
              <a:cxn ang="0">
                <a:pos x="T4" y="T5"/>
              </a:cxn>
              <a:cxn ang="0">
                <a:pos x="T6" y="T7"/>
              </a:cxn>
              <a:cxn ang="0">
                <a:pos x="T8" y="T9"/>
              </a:cxn>
            </a:cxnLst>
            <a:rect l="0" t="0" r="r" b="b"/>
            <a:pathLst>
              <a:path w="115" h="75">
                <a:moveTo>
                  <a:pt x="54" y="75"/>
                </a:moveTo>
                <a:cubicBezTo>
                  <a:pt x="115" y="75"/>
                  <a:pt x="115" y="75"/>
                  <a:pt x="115" y="75"/>
                </a:cubicBezTo>
                <a:cubicBezTo>
                  <a:pt x="115" y="0"/>
                  <a:pt x="115" y="0"/>
                  <a:pt x="115" y="0"/>
                </a:cubicBezTo>
                <a:cubicBezTo>
                  <a:pt x="0" y="0"/>
                  <a:pt x="0" y="0"/>
                  <a:pt x="0" y="0"/>
                </a:cubicBezTo>
                <a:cubicBezTo>
                  <a:pt x="29" y="14"/>
                  <a:pt x="50" y="42"/>
                  <a:pt x="54" y="7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550" tIns="60775" rIns="121550" bIns="6077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66" name="Freeform 221952"/>
          <p:cNvSpPr>
            <a:spLocks noEditPoints="1"/>
          </p:cNvSpPr>
          <p:nvPr/>
        </p:nvSpPr>
        <p:spPr>
          <a:xfrm>
            <a:off x="4504055" y="4907280"/>
            <a:ext cx="140970" cy="128905"/>
          </a:xfrm>
          <a:custGeom>
            <a:avLst/>
            <a:gdLst>
              <a:gd name="T0" fmla="*/ 82 w 165"/>
              <a:gd name="T1" fmla="*/ 0 h 166"/>
              <a:gd name="T2" fmla="*/ 0 w 165"/>
              <a:gd name="T3" fmla="*/ 83 h 166"/>
              <a:gd name="T4" fmla="*/ 82 w 165"/>
              <a:gd name="T5" fmla="*/ 166 h 166"/>
              <a:gd name="T6" fmla="*/ 165 w 165"/>
              <a:gd name="T7" fmla="*/ 83 h 166"/>
              <a:gd name="T8" fmla="*/ 82 w 165"/>
              <a:gd name="T9" fmla="*/ 0 h 166"/>
              <a:gd name="T10" fmla="*/ 124 w 165"/>
              <a:gd name="T11" fmla="*/ 83 h 166"/>
              <a:gd name="T12" fmla="*/ 82 w 165"/>
              <a:gd name="T13" fmla="*/ 125 h 166"/>
              <a:gd name="T14" fmla="*/ 41 w 165"/>
              <a:gd name="T15" fmla="*/ 83 h 166"/>
              <a:gd name="T16" fmla="*/ 82 w 165"/>
              <a:gd name="T17" fmla="*/ 41 h 166"/>
              <a:gd name="T18" fmla="*/ 124 w 165"/>
              <a:gd name="T19" fmla="*/ 8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66">
                <a:moveTo>
                  <a:pt x="82" y="0"/>
                </a:moveTo>
                <a:cubicBezTo>
                  <a:pt x="37" y="0"/>
                  <a:pt x="0" y="37"/>
                  <a:pt x="0" y="83"/>
                </a:cubicBezTo>
                <a:cubicBezTo>
                  <a:pt x="0" y="129"/>
                  <a:pt x="37" y="166"/>
                  <a:pt x="82" y="166"/>
                </a:cubicBezTo>
                <a:cubicBezTo>
                  <a:pt x="128" y="166"/>
                  <a:pt x="165" y="129"/>
                  <a:pt x="165" y="83"/>
                </a:cubicBezTo>
                <a:cubicBezTo>
                  <a:pt x="165" y="37"/>
                  <a:pt x="128" y="0"/>
                  <a:pt x="82" y="0"/>
                </a:cubicBezTo>
                <a:close/>
                <a:moveTo>
                  <a:pt x="124" y="83"/>
                </a:moveTo>
                <a:cubicBezTo>
                  <a:pt x="124" y="106"/>
                  <a:pt x="106" y="125"/>
                  <a:pt x="82" y="125"/>
                </a:cubicBezTo>
                <a:cubicBezTo>
                  <a:pt x="59" y="125"/>
                  <a:pt x="41" y="106"/>
                  <a:pt x="41" y="83"/>
                </a:cubicBezTo>
                <a:cubicBezTo>
                  <a:pt x="41" y="60"/>
                  <a:pt x="59" y="41"/>
                  <a:pt x="82" y="41"/>
                </a:cubicBezTo>
                <a:cubicBezTo>
                  <a:pt x="106" y="41"/>
                  <a:pt x="124" y="60"/>
                  <a:pt x="124" y="8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550" tIns="60775" rIns="121550" bIns="6077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67" name="Freeform 221953"/>
          <p:cNvSpPr>
            <a:spLocks noEditPoints="1"/>
          </p:cNvSpPr>
          <p:nvPr/>
        </p:nvSpPr>
        <p:spPr>
          <a:xfrm>
            <a:off x="4098290" y="4900295"/>
            <a:ext cx="140335" cy="128905"/>
          </a:xfrm>
          <a:custGeom>
            <a:avLst/>
            <a:gdLst>
              <a:gd name="T0" fmla="*/ 83 w 165"/>
              <a:gd name="T1" fmla="*/ 0 h 166"/>
              <a:gd name="T2" fmla="*/ 0 w 165"/>
              <a:gd name="T3" fmla="*/ 83 h 166"/>
              <a:gd name="T4" fmla="*/ 83 w 165"/>
              <a:gd name="T5" fmla="*/ 166 h 166"/>
              <a:gd name="T6" fmla="*/ 165 w 165"/>
              <a:gd name="T7" fmla="*/ 83 h 166"/>
              <a:gd name="T8" fmla="*/ 83 w 165"/>
              <a:gd name="T9" fmla="*/ 0 h 166"/>
              <a:gd name="T10" fmla="*/ 83 w 165"/>
              <a:gd name="T11" fmla="*/ 125 h 166"/>
              <a:gd name="T12" fmla="*/ 41 w 165"/>
              <a:gd name="T13" fmla="*/ 83 h 166"/>
              <a:gd name="T14" fmla="*/ 83 w 165"/>
              <a:gd name="T15" fmla="*/ 41 h 166"/>
              <a:gd name="T16" fmla="*/ 125 w 165"/>
              <a:gd name="T17" fmla="*/ 83 h 166"/>
              <a:gd name="T18" fmla="*/ 83 w 165"/>
              <a:gd name="T19" fmla="*/ 125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66">
                <a:moveTo>
                  <a:pt x="83" y="0"/>
                </a:moveTo>
                <a:cubicBezTo>
                  <a:pt x="37" y="0"/>
                  <a:pt x="0" y="37"/>
                  <a:pt x="0" y="83"/>
                </a:cubicBezTo>
                <a:cubicBezTo>
                  <a:pt x="0" y="129"/>
                  <a:pt x="37" y="166"/>
                  <a:pt x="83" y="166"/>
                </a:cubicBezTo>
                <a:cubicBezTo>
                  <a:pt x="128" y="166"/>
                  <a:pt x="165" y="129"/>
                  <a:pt x="165" y="83"/>
                </a:cubicBezTo>
                <a:cubicBezTo>
                  <a:pt x="165" y="37"/>
                  <a:pt x="128" y="0"/>
                  <a:pt x="83" y="0"/>
                </a:cubicBezTo>
                <a:close/>
                <a:moveTo>
                  <a:pt x="83" y="125"/>
                </a:moveTo>
                <a:cubicBezTo>
                  <a:pt x="59" y="125"/>
                  <a:pt x="41" y="106"/>
                  <a:pt x="41" y="83"/>
                </a:cubicBezTo>
                <a:cubicBezTo>
                  <a:pt x="41" y="60"/>
                  <a:pt x="59" y="41"/>
                  <a:pt x="83" y="41"/>
                </a:cubicBezTo>
                <a:cubicBezTo>
                  <a:pt x="106" y="41"/>
                  <a:pt x="125" y="60"/>
                  <a:pt x="125" y="83"/>
                </a:cubicBezTo>
                <a:cubicBezTo>
                  <a:pt x="125" y="106"/>
                  <a:pt x="106" y="125"/>
                  <a:pt x="83" y="12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550" tIns="60775" rIns="121550" bIns="6077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Tree>
  </p:cSld>
  <p:clrMapOvr>
    <a:masterClrMapping/>
  </p:clrMapOvr>
  <mc:AlternateContent xmlns:mc="http://schemas.openxmlformats.org/markup-compatibility/2006">
    <mc:Choice xmlns:p14="http://schemas.microsoft.com/office/powerpoint/2010/main" Requires="p14">
      <p:transition spd="med" p14:dur="7200000" advTm="7200000">
        <p:fade/>
      </p:transition>
    </mc:Choice>
    <mc:Fallback>
      <p:transition spd="med" advTm="7200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New picture"/>
          <p:cNvPicPr/>
          <p:nvPr/>
        </p:nvPicPr>
        <p:blipFill>
          <a:blip r:embed="rId1"/>
          <a:stretch>
            <a:fillRect/>
          </a:stretch>
        </p:blipFill>
        <p:spPr>
          <a:xfrm>
            <a:off x="0" y="6413"/>
            <a:ext cx="12192000" cy="6862854"/>
          </a:xfrm>
          <a:prstGeom prst="rect">
            <a:avLst/>
          </a:prstGeom>
          <a:ln>
            <a:noFill/>
          </a:ln>
        </p:spPr>
      </p:pic>
      <p:sp>
        <p:nvSpPr>
          <p:cNvPr id="12" name="矩形 1"/>
          <p:cNvSpPr/>
          <p:nvPr/>
        </p:nvSpPr>
        <p:spPr>
          <a:xfrm>
            <a:off x="462003" y="160635"/>
            <a:ext cx="11557452" cy="461665"/>
          </a:xfrm>
          <a:prstGeom prst="rect">
            <a:avLst/>
          </a:prstGeom>
        </p:spPr>
        <p:txBody>
          <a:bodyPr wrap="square"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r>
              <a:rPr lang="zh-CN" altLang="en-US" sz="2400">
                <a:solidFill>
                  <a:srgbClr val="0D0D0D"/>
                </a:solidFill>
                <a:latin typeface="宋体" panose="02010600030101010101" pitchFamily="2" charset="-122"/>
                <a:cs typeface="+mn-ea"/>
                <a:sym typeface="宋体" panose="02010600030101010101" pitchFamily="2" charset="-122"/>
              </a:rPr>
              <a:t>欧洲的文明与历史</a:t>
            </a:r>
            <a:endParaRPr lang="zh-CN" altLang="en-US" sz="2400">
              <a:solidFill>
                <a:srgbClr val="0D0D0D"/>
              </a:solidFill>
              <a:latin typeface="宋体" panose="02010600030101010101" pitchFamily="2" charset="-122"/>
              <a:cs typeface="+mn-ea"/>
              <a:sym typeface="宋体" panose="02010600030101010101" pitchFamily="2" charset="-122"/>
            </a:endParaRPr>
          </a:p>
        </p:txBody>
      </p:sp>
      <p:cxnSp>
        <p:nvCxnSpPr>
          <p:cNvPr id="13" name="直接连接符 5"/>
          <p:cNvCxnSpPr/>
          <p:nvPr/>
        </p:nvCxnSpPr>
        <p:spPr>
          <a:xfrm>
            <a:off x="589002" y="622300"/>
            <a:ext cx="11602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椭圆 9"/>
          <p:cNvSpPr/>
          <p:nvPr/>
        </p:nvSpPr>
        <p:spPr>
          <a:xfrm>
            <a:off x="127338" y="289869"/>
            <a:ext cx="334665" cy="3346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9pPr>
          </a:lstStyle>
          <a:p/>
        </p:txBody>
      </p:sp>
      <p:pic>
        <p:nvPicPr>
          <p:cNvPr id="15" name="New picture"/>
          <p:cNvPicPr/>
          <p:nvPr/>
        </p:nvPicPr>
        <p:blipFill>
          <a:blip r:embed="rId2"/>
          <a:stretch>
            <a:fillRect/>
          </a:stretch>
        </p:blipFill>
        <p:spPr>
          <a:xfrm rot="5400000">
            <a:off x="263001" y="5223621"/>
            <a:ext cx="1371378" cy="1897380"/>
          </a:xfrm>
          <a:prstGeom prst="rect">
            <a:avLst/>
          </a:prstGeom>
          <a:ln>
            <a:noFill/>
          </a:ln>
        </p:spPr>
      </p:pic>
      <p:pic>
        <p:nvPicPr>
          <p:cNvPr id="16" name="New picture"/>
          <p:cNvPicPr/>
          <p:nvPr/>
        </p:nvPicPr>
        <p:blipFill>
          <a:blip r:embed="rId2"/>
          <a:stretch>
            <a:fillRect/>
          </a:stretch>
        </p:blipFill>
        <p:spPr>
          <a:xfrm rot="10800000" flipH="1" flipV="1">
            <a:off x="10820622" y="4960620"/>
            <a:ext cx="1371378" cy="1897380"/>
          </a:xfrm>
          <a:prstGeom prst="rect">
            <a:avLst/>
          </a:prstGeom>
          <a:ln>
            <a:noFill/>
          </a:ln>
        </p:spPr>
      </p:pic>
      <p:sp>
        <p:nvSpPr>
          <p:cNvPr id="4" name="Freeform 4"/>
          <p:cNvSpPr/>
          <p:nvPr/>
        </p:nvSpPr>
        <p:spPr>
          <a:xfrm>
            <a:off x="2383921" y="1664391"/>
            <a:ext cx="7424159" cy="2287399"/>
          </a:xfrm>
          <a:custGeom>
            <a:avLst/>
            <a:gdLst/>
            <a:ahLst/>
            <a:cxnLst/>
            <a:rect l="l" t="t" r="r" b="b"/>
            <a:pathLst>
              <a:path w="17068167" h="5258741">
                <a:moveTo>
                  <a:pt x="16445867" y="4688511"/>
                </a:moveTo>
                <a:cubicBezTo>
                  <a:pt x="16445867" y="4682161"/>
                  <a:pt x="16447137" y="4677081"/>
                  <a:pt x="16447137" y="4669461"/>
                </a:cubicBezTo>
                <a:lnTo>
                  <a:pt x="16447137" y="490220"/>
                </a:lnTo>
                <a:cubicBezTo>
                  <a:pt x="16447137" y="220980"/>
                  <a:pt x="16237587" y="0"/>
                  <a:pt x="15981048" y="0"/>
                </a:cubicBezTo>
                <a:lnTo>
                  <a:pt x="467360" y="0"/>
                </a:lnTo>
                <a:cubicBezTo>
                  <a:pt x="210820" y="0"/>
                  <a:pt x="0" y="220980"/>
                  <a:pt x="0" y="490220"/>
                </a:cubicBezTo>
                <a:lnTo>
                  <a:pt x="0" y="4669461"/>
                </a:lnTo>
                <a:cubicBezTo>
                  <a:pt x="0" y="4938700"/>
                  <a:pt x="209550" y="5159681"/>
                  <a:pt x="466090" y="5159681"/>
                </a:cubicBezTo>
                <a:lnTo>
                  <a:pt x="15979777" y="5159681"/>
                </a:lnTo>
                <a:cubicBezTo>
                  <a:pt x="16092807" y="5159681"/>
                  <a:pt x="16196948" y="5116500"/>
                  <a:pt x="16276957" y="5046650"/>
                </a:cubicBezTo>
                <a:cubicBezTo>
                  <a:pt x="16407767" y="5117771"/>
                  <a:pt x="16720187" y="5258741"/>
                  <a:pt x="17066898" y="5051731"/>
                </a:cubicBezTo>
                <a:cubicBezTo>
                  <a:pt x="17068167" y="5051731"/>
                  <a:pt x="16755748" y="5053001"/>
                  <a:pt x="16445867" y="4688511"/>
                </a:cubicBezTo>
                <a:lnTo>
                  <a:pt x="16445867" y="4688511"/>
                </a:lnTo>
                <a:close/>
              </a:path>
            </a:pathLst>
          </a:custGeom>
          <a:solidFill>
            <a:srgbClr val="2E2E2E"/>
          </a:solidFill>
        </p:spPr>
        <p:txBody>
          <a:bodyPr/>
          <a:lstStyle/>
          <a:p/>
        </p:txBody>
      </p:sp>
      <p:sp>
        <p:nvSpPr>
          <p:cNvPr id="5" name="TextBox 5"/>
          <p:cNvSpPr txBox="1"/>
          <p:nvPr/>
        </p:nvSpPr>
        <p:spPr>
          <a:xfrm>
            <a:off x="2558601" y="1829801"/>
            <a:ext cx="6726086" cy="1959575"/>
          </a:xfrm>
          <a:prstGeom prst="rect">
            <a:avLst/>
          </a:prstGeom>
        </p:spPr>
        <p:txBody>
          <a:bodyPr lIns="0" tIns="0" rIns="0" bIns="0" rtlCol="0" anchor="ctr">
            <a:normAutofit/>
          </a:bodyPr>
          <a:lstStyle>
            <a:defPPr>
              <a:defRPr lang="en-US"/>
            </a:defPPr>
            <a:lvl1pPr marL="0" algn="l" defTabSz="609600" rtl="0" eaLnBrk="1" latinLnBrk="0" hangingPunct="1">
              <a:defRPr sz="1200" kern="1200">
                <a:solidFill>
                  <a:schemeClr val="tx1"/>
                </a:solidFill>
                <a:latin typeface="+mn-lt"/>
                <a:ea typeface="+mn-ea"/>
                <a:cs typeface="+mn-cs"/>
              </a:defRPr>
            </a:lvl1pPr>
            <a:lvl2pPr marL="304800" algn="l" defTabSz="609600" rtl="0" eaLnBrk="1" latinLnBrk="0" hangingPunct="1">
              <a:defRPr sz="1200" kern="1200">
                <a:solidFill>
                  <a:schemeClr val="tx1"/>
                </a:solidFill>
                <a:latin typeface="+mn-lt"/>
                <a:ea typeface="+mn-ea"/>
                <a:cs typeface="+mn-cs"/>
              </a:defRPr>
            </a:lvl2pPr>
            <a:lvl3pPr marL="609600" algn="l" defTabSz="609600" rtl="0" eaLnBrk="1" latinLnBrk="0" hangingPunct="1">
              <a:defRPr sz="1200" kern="1200">
                <a:solidFill>
                  <a:schemeClr val="tx1"/>
                </a:solidFill>
                <a:latin typeface="+mn-lt"/>
                <a:ea typeface="+mn-ea"/>
                <a:cs typeface="+mn-cs"/>
              </a:defRPr>
            </a:lvl3pPr>
            <a:lvl4pPr marL="914400" algn="l" defTabSz="609600" rtl="0" eaLnBrk="1" latinLnBrk="0" hangingPunct="1">
              <a:defRPr sz="1200" kern="1200">
                <a:solidFill>
                  <a:schemeClr val="tx1"/>
                </a:solidFill>
                <a:latin typeface="+mn-lt"/>
                <a:ea typeface="+mn-ea"/>
                <a:cs typeface="+mn-cs"/>
              </a:defRPr>
            </a:lvl4pPr>
            <a:lvl5pPr marL="1219200" algn="l" defTabSz="609600" rtl="0" eaLnBrk="1" latinLnBrk="0" hangingPunct="1">
              <a:defRPr sz="1200" kern="1200">
                <a:solidFill>
                  <a:schemeClr val="tx1"/>
                </a:solidFill>
                <a:latin typeface="+mn-lt"/>
                <a:ea typeface="+mn-ea"/>
                <a:cs typeface="+mn-cs"/>
              </a:defRPr>
            </a:lvl5pPr>
            <a:lvl6pPr marL="1524000" algn="l" defTabSz="609600" rtl="0" eaLnBrk="1" latinLnBrk="0" hangingPunct="1">
              <a:defRPr sz="1200" kern="1200">
                <a:solidFill>
                  <a:schemeClr val="tx1"/>
                </a:solidFill>
                <a:latin typeface="+mn-lt"/>
                <a:ea typeface="+mn-ea"/>
                <a:cs typeface="+mn-cs"/>
              </a:defRPr>
            </a:lvl6pPr>
            <a:lvl7pPr marL="1828800" algn="l" defTabSz="609600" rtl="0" eaLnBrk="1" latinLnBrk="0" hangingPunct="1">
              <a:defRPr sz="1200" kern="1200">
                <a:solidFill>
                  <a:schemeClr val="tx1"/>
                </a:solidFill>
                <a:latin typeface="+mn-lt"/>
                <a:ea typeface="+mn-ea"/>
                <a:cs typeface="+mn-cs"/>
              </a:defRPr>
            </a:lvl7pPr>
            <a:lvl8pPr marL="2133600" algn="l" defTabSz="609600" rtl="0" eaLnBrk="1" latinLnBrk="0" hangingPunct="1">
              <a:defRPr sz="1200" kern="1200">
                <a:solidFill>
                  <a:schemeClr val="tx1"/>
                </a:solidFill>
                <a:latin typeface="+mn-lt"/>
                <a:ea typeface="+mn-ea"/>
                <a:cs typeface="+mn-cs"/>
              </a:defRPr>
            </a:lvl8pPr>
          </a:lstStyle>
          <a:p>
            <a:pPr algn="ctr">
              <a:lnSpc>
                <a:spcPts val="7625"/>
              </a:lnSpc>
            </a:pPr>
            <a:r>
              <a:rPr lang="zh-CN" altLang="en-US" sz="6935" spc="-69">
                <a:solidFill>
                  <a:srgbClr val="FFFFFF"/>
                </a:solidFill>
                <a:latin typeface="宋体" panose="02010600030101010101" pitchFamily="2" charset="-122"/>
                <a:sym typeface="宋体" panose="02010600030101010101" pitchFamily="2" charset="-122"/>
              </a:rPr>
              <a:t>英国</a:t>
            </a:r>
            <a:endParaRPr lang="zh-CN" altLang="en-US" sz="6935" spc="-69">
              <a:solidFill>
                <a:srgbClr val="FFFFFF"/>
              </a:solidFill>
              <a:latin typeface="宋体" panose="02010600030101010101" pitchFamily="2" charset="-122"/>
              <a:sym typeface="宋体" panose="02010600030101010101" pitchFamily="2" charset="-122"/>
            </a:endParaRPr>
          </a:p>
        </p:txBody>
      </p:sp>
      <p:sp>
        <p:nvSpPr>
          <p:cNvPr id="8" name="Freeform 8"/>
          <p:cNvSpPr/>
          <p:nvPr/>
        </p:nvSpPr>
        <p:spPr>
          <a:xfrm>
            <a:off x="2404996" y="4124365"/>
            <a:ext cx="7149533" cy="1069244"/>
          </a:xfrm>
          <a:custGeom>
            <a:avLst/>
            <a:gdLst/>
            <a:ahLst/>
            <a:cxnLst/>
            <a:rect l="l" t="t" r="r" b="b"/>
            <a:pathLst>
              <a:path w="15455252" h="2311400">
                <a:moveTo>
                  <a:pt x="15150452" y="0"/>
                </a:moveTo>
                <a:lnTo>
                  <a:pt x="304800" y="0"/>
                </a:lnTo>
                <a:cubicBezTo>
                  <a:pt x="135890" y="0"/>
                  <a:pt x="0" y="135890"/>
                  <a:pt x="0" y="304800"/>
                </a:cubicBezTo>
                <a:lnTo>
                  <a:pt x="0" y="2006600"/>
                </a:lnTo>
                <a:cubicBezTo>
                  <a:pt x="0" y="2175510"/>
                  <a:pt x="135890" y="2311400"/>
                  <a:pt x="304800" y="2311400"/>
                </a:cubicBezTo>
                <a:lnTo>
                  <a:pt x="15150452" y="2311400"/>
                </a:lnTo>
                <a:cubicBezTo>
                  <a:pt x="15319361" y="2311400"/>
                  <a:pt x="15455252" y="2175510"/>
                  <a:pt x="15455252" y="2006600"/>
                </a:cubicBezTo>
                <a:lnTo>
                  <a:pt x="15455252" y="304800"/>
                </a:lnTo>
                <a:cubicBezTo>
                  <a:pt x="15455252" y="135890"/>
                  <a:pt x="15319361" y="0"/>
                  <a:pt x="15150452" y="0"/>
                </a:cubicBezTo>
                <a:close/>
              </a:path>
            </a:pathLst>
          </a:custGeom>
          <a:solidFill>
            <a:srgbClr val="EDF0F2"/>
          </a:solidFill>
        </p:spPr>
        <p:txBody>
          <a:bodyPr/>
          <a:lstStyle/>
          <a:p/>
        </p:txBody>
      </p:sp>
      <p:sp>
        <p:nvSpPr>
          <p:cNvPr id="9" name="TextBox 9"/>
          <p:cNvSpPr txBox="1"/>
          <p:nvPr/>
        </p:nvSpPr>
        <p:spPr>
          <a:xfrm>
            <a:off x="3214255" y="4267200"/>
            <a:ext cx="6070432" cy="735813"/>
          </a:xfrm>
          <a:prstGeom prst="rect">
            <a:avLst/>
          </a:prstGeom>
        </p:spPr>
        <p:txBody>
          <a:bodyPr lIns="0" tIns="0" rIns="0" bIns="0" rtlCol="0" anchor="ctr">
            <a:normAutofit/>
          </a:bodyPr>
          <a:lstStyle>
            <a:defPPr>
              <a:defRPr lang="en-US"/>
            </a:defPPr>
            <a:lvl1pPr marL="0" algn="l" defTabSz="609600" rtl="0" eaLnBrk="1" latinLnBrk="0" hangingPunct="1">
              <a:defRPr sz="1200" kern="1200">
                <a:solidFill>
                  <a:schemeClr val="tx1"/>
                </a:solidFill>
                <a:latin typeface="+mn-lt"/>
                <a:ea typeface="+mn-ea"/>
                <a:cs typeface="+mn-cs"/>
              </a:defRPr>
            </a:lvl1pPr>
            <a:lvl2pPr marL="304800" algn="l" defTabSz="609600" rtl="0" eaLnBrk="1" latinLnBrk="0" hangingPunct="1">
              <a:defRPr sz="1200" kern="1200">
                <a:solidFill>
                  <a:schemeClr val="tx1"/>
                </a:solidFill>
                <a:latin typeface="+mn-lt"/>
                <a:ea typeface="+mn-ea"/>
                <a:cs typeface="+mn-cs"/>
              </a:defRPr>
            </a:lvl2pPr>
            <a:lvl3pPr marL="609600" algn="l" defTabSz="609600" rtl="0" eaLnBrk="1" latinLnBrk="0" hangingPunct="1">
              <a:defRPr sz="1200" kern="1200">
                <a:solidFill>
                  <a:schemeClr val="tx1"/>
                </a:solidFill>
                <a:latin typeface="+mn-lt"/>
                <a:ea typeface="+mn-ea"/>
                <a:cs typeface="+mn-cs"/>
              </a:defRPr>
            </a:lvl3pPr>
            <a:lvl4pPr marL="914400" algn="l" defTabSz="609600" rtl="0" eaLnBrk="1" latinLnBrk="0" hangingPunct="1">
              <a:defRPr sz="1200" kern="1200">
                <a:solidFill>
                  <a:schemeClr val="tx1"/>
                </a:solidFill>
                <a:latin typeface="+mn-lt"/>
                <a:ea typeface="+mn-ea"/>
                <a:cs typeface="+mn-cs"/>
              </a:defRPr>
            </a:lvl4pPr>
            <a:lvl5pPr marL="1219200" algn="l" defTabSz="609600" rtl="0" eaLnBrk="1" latinLnBrk="0" hangingPunct="1">
              <a:defRPr sz="1200" kern="1200">
                <a:solidFill>
                  <a:schemeClr val="tx1"/>
                </a:solidFill>
                <a:latin typeface="+mn-lt"/>
                <a:ea typeface="+mn-ea"/>
                <a:cs typeface="+mn-cs"/>
              </a:defRPr>
            </a:lvl5pPr>
            <a:lvl6pPr marL="1524000" algn="l" defTabSz="609600" rtl="0" eaLnBrk="1" latinLnBrk="0" hangingPunct="1">
              <a:defRPr sz="1200" kern="1200">
                <a:solidFill>
                  <a:schemeClr val="tx1"/>
                </a:solidFill>
                <a:latin typeface="+mn-lt"/>
                <a:ea typeface="+mn-ea"/>
                <a:cs typeface="+mn-cs"/>
              </a:defRPr>
            </a:lvl6pPr>
            <a:lvl7pPr marL="1828800" algn="l" defTabSz="609600" rtl="0" eaLnBrk="1" latinLnBrk="0" hangingPunct="1">
              <a:defRPr sz="1200" kern="1200">
                <a:solidFill>
                  <a:schemeClr val="tx1"/>
                </a:solidFill>
                <a:latin typeface="+mn-lt"/>
                <a:ea typeface="+mn-ea"/>
                <a:cs typeface="+mn-cs"/>
              </a:defRPr>
            </a:lvl7pPr>
            <a:lvl8pPr marL="2133600" algn="l" defTabSz="609600" rtl="0" eaLnBrk="1" latinLnBrk="0" hangingPunct="1">
              <a:defRPr sz="1200" kern="1200">
                <a:solidFill>
                  <a:schemeClr val="tx1"/>
                </a:solidFill>
                <a:latin typeface="+mn-lt"/>
                <a:ea typeface="+mn-ea"/>
                <a:cs typeface="+mn-cs"/>
              </a:defRPr>
            </a:lvl8pPr>
          </a:lstStyle>
          <a:p>
            <a:pPr algn="ctr">
              <a:lnSpc>
                <a:spcPts val="2240"/>
              </a:lnSpc>
              <a:spcBef>
                <a:spcPct val="0"/>
              </a:spcBef>
            </a:pPr>
            <a:r>
              <a:rPr lang="zh-CN" altLang="en-US" sz="1600" spc="-16">
                <a:solidFill>
                  <a:srgbClr val="000000"/>
                </a:solidFill>
                <a:latin typeface="宋体" panose="02010600030101010101" pitchFamily="2" charset="-122"/>
                <a:sym typeface="宋体" panose="02010600030101010101" pitchFamily="2" charset="-122"/>
              </a:rPr>
              <a:t>我们将来到英国，感受大本钟、伦敦塔桥的英伦风情，并了解这个国家的历史与文化</a:t>
            </a:r>
            <a:endParaRPr lang="zh-CN" altLang="en-US" sz="1600" spc="-16">
              <a:solidFill>
                <a:srgbClr val="000000"/>
              </a:solidFill>
              <a:latin typeface="宋体" panose="02010600030101010101" pitchFamily="2" charset="-122"/>
              <a:sym typeface="宋体" panose="02010600030101010101" pitchFamily="2" charset="-122"/>
            </a:endParaRPr>
          </a:p>
        </p:txBody>
      </p:sp>
      <p:pic>
        <p:nvPicPr>
          <p:cNvPr id="10" name="Picture 10"/>
          <p:cNvPicPr>
            <a:picLocks noChangeAspect="1"/>
          </p:cNvPicPr>
          <p:nvPr/>
        </p:nvPicPr>
        <p:blipFill>
          <a:blip r:embed="rId3"/>
          <a:stretch>
            <a:fillRect/>
          </a:stretch>
        </p:blipFill>
        <p:spPr>
          <a:xfrm rot="-1071400">
            <a:off x="1703239" y="2695220"/>
            <a:ext cx="1403514" cy="2144257"/>
          </a:xfrm>
          <a:prstGeom prst="rect">
            <a:avLst/>
          </a:prstGeom>
          <a:ln>
            <a:noFill/>
          </a:ln>
        </p:spPr>
      </p:pic>
    </p:spTree>
  </p:cSld>
  <p:clrMapOvr>
    <a:masterClrMapping/>
  </p:clrMapOvr>
  <mc:AlternateContent xmlns:mc="http://schemas.openxmlformats.org/markup-compatibility/2006">
    <mc:Choice xmlns:p14="http://schemas.microsoft.com/office/powerpoint/2010/main" Requires="p14">
      <p:transition spd="med" p14:dur="7200000" advTm="7200000">
        <p:fade/>
      </p:transition>
    </mc:Choice>
    <mc:Fallback>
      <p:transition spd="med" advTm="7200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New picture"/>
          <p:cNvPicPr/>
          <p:nvPr/>
        </p:nvPicPr>
        <p:blipFill>
          <a:blip r:embed="rId1"/>
          <a:stretch>
            <a:fillRect/>
          </a:stretch>
        </p:blipFill>
        <p:spPr>
          <a:xfrm>
            <a:off x="0" y="6413"/>
            <a:ext cx="12192000" cy="6862854"/>
          </a:xfrm>
          <a:prstGeom prst="rect">
            <a:avLst/>
          </a:prstGeom>
          <a:ln>
            <a:noFill/>
          </a:ln>
        </p:spPr>
      </p:pic>
      <p:sp>
        <p:nvSpPr>
          <p:cNvPr id="11" name="矩形 1"/>
          <p:cNvSpPr/>
          <p:nvPr/>
        </p:nvSpPr>
        <p:spPr>
          <a:xfrm>
            <a:off x="462003" y="160635"/>
            <a:ext cx="11557452" cy="461665"/>
          </a:xfrm>
          <a:prstGeom prst="rect">
            <a:avLst/>
          </a:prstGeom>
        </p:spPr>
        <p:txBody>
          <a:bodyPr wrap="square"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r>
              <a:rPr lang="zh-CN" altLang="en-US" sz="2400">
                <a:solidFill>
                  <a:srgbClr val="0D0D0D"/>
                </a:solidFill>
                <a:latin typeface="宋体" panose="02010600030101010101" pitchFamily="2" charset="-122"/>
                <a:cs typeface="+mn-ea"/>
                <a:sym typeface="宋体" panose="02010600030101010101" pitchFamily="2" charset="-122"/>
              </a:rPr>
              <a:t>欧洲的文明与历史</a:t>
            </a:r>
            <a:endParaRPr lang="zh-CN" altLang="en-US" sz="2400">
              <a:solidFill>
                <a:srgbClr val="0D0D0D"/>
              </a:solidFill>
              <a:latin typeface="宋体" panose="02010600030101010101" pitchFamily="2" charset="-122"/>
              <a:cs typeface="+mn-ea"/>
              <a:sym typeface="宋体" panose="02010600030101010101" pitchFamily="2" charset="-122"/>
            </a:endParaRPr>
          </a:p>
        </p:txBody>
      </p:sp>
      <p:cxnSp>
        <p:nvCxnSpPr>
          <p:cNvPr id="12" name="直接连接符 5"/>
          <p:cNvCxnSpPr/>
          <p:nvPr/>
        </p:nvCxnSpPr>
        <p:spPr>
          <a:xfrm>
            <a:off x="589002" y="622300"/>
            <a:ext cx="11602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椭圆 9"/>
          <p:cNvSpPr/>
          <p:nvPr/>
        </p:nvSpPr>
        <p:spPr>
          <a:xfrm>
            <a:off x="127338" y="289869"/>
            <a:ext cx="334665" cy="3346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9pPr>
          </a:lstStyle>
          <a:p/>
        </p:txBody>
      </p:sp>
      <p:pic>
        <p:nvPicPr>
          <p:cNvPr id="14" name="New picture"/>
          <p:cNvPicPr/>
          <p:nvPr/>
        </p:nvPicPr>
        <p:blipFill>
          <a:blip r:embed="rId2"/>
          <a:stretch>
            <a:fillRect/>
          </a:stretch>
        </p:blipFill>
        <p:spPr>
          <a:xfrm rot="5400000">
            <a:off x="263001" y="5223621"/>
            <a:ext cx="1371378" cy="1897380"/>
          </a:xfrm>
          <a:prstGeom prst="rect">
            <a:avLst/>
          </a:prstGeom>
          <a:ln>
            <a:noFill/>
          </a:ln>
        </p:spPr>
      </p:pic>
      <p:pic>
        <p:nvPicPr>
          <p:cNvPr id="15" name="New picture"/>
          <p:cNvPicPr/>
          <p:nvPr/>
        </p:nvPicPr>
        <p:blipFill>
          <a:blip r:embed="rId2"/>
          <a:stretch>
            <a:fillRect/>
          </a:stretch>
        </p:blipFill>
        <p:spPr>
          <a:xfrm rot="10800000" flipH="1" flipV="1">
            <a:off x="10820622" y="4960620"/>
            <a:ext cx="1371378" cy="1897380"/>
          </a:xfrm>
          <a:prstGeom prst="rect">
            <a:avLst/>
          </a:prstGeom>
          <a:ln>
            <a:noFill/>
          </a:ln>
        </p:spPr>
      </p:pic>
      <p:pic>
        <p:nvPicPr>
          <p:cNvPr id="5" name="图片 4"/>
          <p:cNvPicPr>
            <a:picLocks noChangeAspect="1"/>
          </p:cNvPicPr>
          <p:nvPr/>
        </p:nvPicPr>
        <p:blipFill>
          <a:blip r:embed="rId3"/>
          <a:stretch>
            <a:fillRect/>
          </a:stretch>
        </p:blipFill>
        <p:spPr>
          <a:xfrm>
            <a:off x="4721225" y="1650365"/>
            <a:ext cx="6819265" cy="2691765"/>
          </a:xfrm>
          <a:prstGeom prst="rect">
            <a:avLst/>
          </a:prstGeom>
          <a:ln>
            <a:noFill/>
          </a:ln>
        </p:spPr>
      </p:pic>
      <p:sp>
        <p:nvSpPr>
          <p:cNvPr id="6" name="圆角矩形 2"/>
          <p:cNvSpPr/>
          <p:nvPr/>
        </p:nvSpPr>
        <p:spPr>
          <a:xfrm>
            <a:off x="1055688" y="2653212"/>
            <a:ext cx="5722799" cy="2724385"/>
          </a:xfrm>
          <a:prstGeom prst="roundRect">
            <a:avLst>
              <a:gd name="adj" fmla="val 5358"/>
            </a:avLst>
          </a:prstGeom>
          <a:solidFill>
            <a:srgbClr val="0D0D0D"/>
          </a:solidFill>
          <a:ln>
            <a:noFill/>
          </a:ln>
          <a:effectLst>
            <a:outerShdw blurRad="508000" dist="254000" dir="54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p:txBody>
      </p:sp>
      <p:sp>
        <p:nvSpPr>
          <p:cNvPr id="7" name="Rectangle: Rounded Corners 7"/>
          <p:cNvSpPr/>
          <p:nvPr/>
        </p:nvSpPr>
        <p:spPr>
          <a:xfrm>
            <a:off x="1407100" y="3448352"/>
            <a:ext cx="432000" cy="36000"/>
          </a:xfrm>
          <a:prstGeom prst="roundRect">
            <a:avLst>
              <a:gd name="adj" fmla="val 12320"/>
            </a:avLst>
          </a:prstGeom>
          <a:solidFill>
            <a:schemeClr val="bg1"/>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8" name="TextBox 8"/>
          <p:cNvSpPr txBox="1"/>
          <p:nvPr/>
        </p:nvSpPr>
        <p:spPr>
          <a:xfrm>
            <a:off x="1308098" y="2905711"/>
            <a:ext cx="5133690" cy="45765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r>
              <a:rPr lang="zh-CN" altLang="zh-CN" sz="2400" b="1" spc="300">
                <a:solidFill>
                  <a:schemeClr val="bg1"/>
                </a:solidFill>
                <a:latin typeface="宋体" panose="02010600030101010101" pitchFamily="2" charset="-122"/>
                <a:ea typeface="微软雅黑" panose="020B0503020204020204" pitchFamily="34" charset="-122"/>
                <a:cs typeface="+mn-ea"/>
                <a:sym typeface="宋体" panose="02010600030101010101" pitchFamily="2" charset="-122"/>
              </a:rPr>
              <a:t>德国</a:t>
            </a:r>
            <a:endParaRPr lang="zh-CN" altLang="zh-CN" sz="2400" b="1" spc="300">
              <a:solidFill>
                <a:schemeClr val="bg1"/>
              </a:solidFill>
              <a:latin typeface="宋体" panose="02010600030101010101" pitchFamily="2" charset="-122"/>
              <a:ea typeface="微软雅黑" panose="020B0503020204020204" pitchFamily="34" charset="-122"/>
              <a:cs typeface="+mn-ea"/>
              <a:sym typeface="宋体" panose="02010600030101010101" pitchFamily="2" charset="-122"/>
            </a:endParaRPr>
          </a:p>
        </p:txBody>
      </p:sp>
      <p:sp>
        <p:nvSpPr>
          <p:cNvPr id="9" name="Text Placeholder 4"/>
          <p:cNvSpPr txBox="1"/>
          <p:nvPr/>
        </p:nvSpPr>
        <p:spPr>
          <a:xfrm>
            <a:off x="1308098" y="3557444"/>
            <a:ext cx="5133690" cy="915314"/>
          </a:xfrm>
          <a:prstGeom prst="rect">
            <a:avLst/>
          </a:prstGeom>
        </p:spPr>
        <p:txBody>
          <a:bodyPr wrap="square">
            <a:spAutoFit/>
          </a:bodyPr>
          <a:lstStyle>
            <a:defPPr>
              <a:defRPr lang="zh-CN"/>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zh-CN" sz="1800" spc="300">
                <a:solidFill>
                  <a:schemeClr val="bg1"/>
                </a:solidFill>
                <a:latin typeface="宋体" panose="02010600030101010101" pitchFamily="2" charset="-122"/>
                <a:ea typeface="微软雅黑" panose="020B0503020204020204" pitchFamily="34" charset="-122"/>
                <a:cs typeface="+mn-ea"/>
                <a:sym typeface="宋体" panose="02010600030101010101" pitchFamily="2" charset="-122"/>
              </a:rPr>
              <a:t>最后来到德国，我们将探访柏林、慕尼黑等城市，感受这个工业国家的现代化与历史底蕴</a:t>
            </a:r>
            <a:endParaRPr lang="zh-CN" altLang="zh-CN" sz="1800" spc="300">
              <a:solidFill>
                <a:schemeClr val="bg1"/>
              </a:solidFill>
              <a:latin typeface="宋体" panose="02010600030101010101" pitchFamily="2" charset="-122"/>
              <a:ea typeface="微软雅黑" panose="020B0503020204020204" pitchFamily="34" charset="-122"/>
              <a:cs typeface="+mn-ea"/>
              <a:sym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200000" advTm="7200000">
        <p:fade/>
      </p:transition>
    </mc:Choice>
    <mc:Fallback>
      <p:transition spd="med" advTm="720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rLst="">
                                      <p:cBhvr>
                                        <p:cTn id="7" dur="1500"/>
                                        <p:tgtEl>
                                          <p:spTgt spid="6"/>
                                        </p:tgtEl>
                                      </p:cBhvr>
                                    </p:animEffect>
                                  </p:childTnLst>
                                </p:cTn>
                              </p:par>
                              <p:par>
                                <p:cTn id="8" presetID="35" presetClass="path" presetSubtype="0" decel="100000" fill="hold" grpId="1" nodeType="withEffect">
                                  <p:stCondLst>
                                    <p:cond delay="0"/>
                                  </p:stCondLst>
                                  <p:childTnLst>
                                    <p:animMotion origin="layout" path="M -2.5E-06 -4.07407E-06 L -0.04557 -4.07407E-06" pathEditMode="relative" rAng="0" ptsTypes="AA">
                                      <p:cBhvr>
                                        <p:cTn id="9" dur="1500" spd="-100000" fill="hold"/>
                                        <p:tgtEl>
                                          <p:spTgt spid="6"/>
                                        </p:tgtEl>
                                        <p:attrNameLst>
                                          <p:attrName>ppt_x</p:attrName>
                                          <p:attrName>ppt_y</p:attrName>
                                        </p:attrNameLst>
                                      </p:cBhvr>
                                      <p:rCtr x="-2279" y="0"/>
                                    </p:animMotion>
                                  </p:childTnLst>
                                </p:cTn>
                              </p:par>
                            </p:childTnLst>
                          </p:cTn>
                        </p:par>
                        <p:par>
                          <p:cTn id="10" fill="hold">
                            <p:stCondLst>
                              <p:cond delay="1500"/>
                            </p:stCondLst>
                            <p:childTnLst>
                              <p:par>
                                <p:cTn id="11" presetID="22" presetClass="entr" presetSubtype="8" fill="hold" grpId="2"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rLst="">
                                      <p:cBhvr>
                                        <p:cTn id="13" dur="500"/>
                                        <p:tgtEl>
                                          <p:spTgt spid="7"/>
                                        </p:tgtEl>
                                      </p:cBhvr>
                                    </p:animEffect>
                                  </p:childTnLst>
                                </p:cTn>
                              </p:par>
                              <p:par>
                                <p:cTn id="14" presetID="10" presetClass="entr" presetSubtype="0" fill="hold" grpId="3"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rLst="">
                                      <p:cBhvr>
                                        <p:cTn id="16" dur="750"/>
                                        <p:tgtEl>
                                          <p:spTgt spid="8"/>
                                        </p:tgtEl>
                                      </p:cBhvr>
                                    </p:animEffect>
                                  </p:childTnLst>
                                </p:cTn>
                              </p:par>
                              <p:par>
                                <p:cTn id="17" presetID="42" presetClass="path" presetSubtype="0" decel="100000" fill="hold" grpId="4" nodeType="withEffect">
                                  <p:stCondLst>
                                    <p:cond delay="0"/>
                                  </p:stCondLst>
                                  <p:childTnLst>
                                    <p:animMotion origin="layout" path="M -2.5E-06 -3.7037E-07 L -2.5E-06 0.1338" pathEditMode="relative" rAng="0" ptsTypes="AA">
                                      <p:cBhvr>
                                        <p:cTn id="18" dur="1250" spd="-100000" fill="hold"/>
                                        <p:tgtEl>
                                          <p:spTgt spid="8"/>
                                        </p:tgtEl>
                                        <p:attrNameLst>
                                          <p:attrName>ppt_x</p:attrName>
                                          <p:attrName>ppt_y</p:attrName>
                                        </p:attrNameLst>
                                      </p:cBhvr>
                                      <p:rCtr x="0" y="6690"/>
                                    </p:animMotion>
                                  </p:childTnLst>
                                </p:cTn>
                              </p:par>
                              <p:par>
                                <p:cTn id="19" presetID="10" presetClass="entr" presetSubtype="0" fill="hold" grpId="5"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rLst="">
                                      <p:cBhvr>
                                        <p:cTn id="21" dur="1000"/>
                                        <p:tgtEl>
                                          <p:spTgt spid="9"/>
                                        </p:tgtEl>
                                      </p:cBhvr>
                                    </p:animEffect>
                                  </p:childTnLst>
                                </p:cTn>
                              </p:par>
                              <p:par>
                                <p:cTn id="22" presetID="42" presetClass="path" presetSubtype="0" decel="100000" fill="hold" grpId="6" nodeType="withEffect">
                                  <p:stCondLst>
                                    <p:cond delay="0"/>
                                  </p:stCondLst>
                                  <p:childTnLst>
                                    <p:animMotion origin="layout" path="M 1.45833E-06 -3.33333E-06 L 0.08893 -0.00231" pathEditMode="relative" rAng="0" ptsTypes="AA">
                                      <p:cBhvr>
                                        <p:cTn id="23" dur="1250" spd="-100000" fill="hold"/>
                                        <p:tgtEl>
                                          <p:spTgt spid="9"/>
                                        </p:tgtEl>
                                        <p:attrNameLst>
                                          <p:attrName>ppt_x</p:attrName>
                                          <p:attrName>ppt_y</p:attrName>
                                        </p:attrNameLst>
                                      </p:cBhvr>
                                      <p:rCtr x="4440" y="-116"/>
                                    </p:animMotion>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rLst="">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2"/>
      <p:bldP spid="8" grpId="3"/>
      <p:bldP spid="8" grpId="4"/>
      <p:bldP spid="9" grpId="5"/>
      <p:bldP spid="9" grpId="6"/>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73572" y="0"/>
            <a:ext cx="12192000" cy="6858000"/>
          </a:xfrm>
          <a:prstGeom prst="rect">
            <a:avLst/>
          </a:prstGeom>
        </p:spPr>
      </p:pic>
      <p:sp>
        <p:nvSpPr>
          <p:cNvPr id="9" name="矩形: 圆角 8"/>
          <p:cNvSpPr/>
          <p:nvPr/>
        </p:nvSpPr>
        <p:spPr>
          <a:xfrm>
            <a:off x="4357900" y="2201155"/>
            <a:ext cx="3527367" cy="844411"/>
          </a:xfrm>
          <a:prstGeom prst="roundRect">
            <a:avLst>
              <a:gd name="adj" fmla="val 50000"/>
            </a:avLst>
          </a:prstGeom>
          <a:solidFill>
            <a:srgbClr val="3CC1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4000" b="1" i="0" u="none" strike="noStrike" kern="1200" cap="none" spc="600" normalizeH="0" baseline="0" noProof="0">
                <a:ln>
                  <a:noFill/>
                </a:ln>
                <a:solidFill>
                  <a:srgbClr val="0D0D0D"/>
                </a:solidFill>
                <a:uLnTx/>
                <a:uFillTx/>
                <a:latin typeface="宋体" panose="02010600030101010101" pitchFamily="2" charset="-122"/>
                <a:cs typeface="+mn-ea"/>
                <a:sym typeface="宋体" panose="02010600030101010101" pitchFamily="2" charset="-122"/>
              </a:rPr>
              <a:t>第4部分</a:t>
            </a:r>
            <a:endParaRPr kumimoji="0" lang="zh-CN" altLang="en-US" sz="4000" b="1" i="0" u="none" strike="noStrike" kern="1200" cap="none" spc="600" normalizeH="0" baseline="0" noProof="0">
              <a:ln>
                <a:noFill/>
              </a:ln>
              <a:solidFill>
                <a:srgbClr val="0D0D0D"/>
              </a:solidFill>
              <a:uLnTx/>
              <a:uFillTx/>
              <a:latin typeface="宋体" panose="02010600030101010101" pitchFamily="2" charset="-122"/>
              <a:cs typeface="+mn-ea"/>
              <a:sym typeface="宋体" panose="02010600030101010101" pitchFamily="2" charset="-122"/>
            </a:endParaRPr>
          </a:p>
        </p:txBody>
      </p:sp>
      <p:sp>
        <p:nvSpPr>
          <p:cNvPr id="10" name="矩形 9"/>
          <p:cNvSpPr/>
          <p:nvPr/>
        </p:nvSpPr>
        <p:spPr>
          <a:xfrm>
            <a:off x="2070538" y="3168249"/>
            <a:ext cx="8019393" cy="830997"/>
          </a:xfrm>
          <a:prstGeom prst="rect">
            <a:avLst/>
          </a:prstGeom>
        </p:spPr>
        <p:txBody>
          <a:bodyPr wrap="square">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lvl="0" algn="ctr">
              <a:defRPr/>
            </a:pPr>
            <a:r>
              <a:rPr kumimoji="1" lang="zh-CN" altLang="en-US" sz="4800" b="1" spc="600">
                <a:solidFill>
                  <a:srgbClr val="0D0D0D"/>
                </a:solidFill>
                <a:latin typeface="宋体" panose="02010600030101010101" pitchFamily="2" charset="-122"/>
                <a:cs typeface="+mn-ea"/>
                <a:sym typeface="宋体" panose="02010600030101010101" pitchFamily="2" charset="-122"/>
              </a:rPr>
              <a:t>美洲的多元与活力</a:t>
            </a:r>
            <a:endParaRPr kumimoji="1" lang="zh-CN" altLang="en-US" sz="4800" b="1" spc="600">
              <a:solidFill>
                <a:srgbClr val="0D0D0D"/>
              </a:solidFill>
              <a:latin typeface="宋体" panose="02010600030101010101" pitchFamily="2" charset="-122"/>
              <a:cs typeface="+mn-ea"/>
              <a:sym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200000" advTm="7200000">
        <p:fade/>
      </p:transition>
    </mc:Choice>
    <mc:Fallback>
      <p:transition spd="med" advTm="720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rLst="">
                                      <p:cBhvr>
                                        <p:cTn id="9" dur="500"/>
                                        <p:tgtEl>
                                          <p:spTgt spid="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rLst="">
                                      <p:cBhvr>
                                        <p:cTn id="15" dur="500"/>
                                        <p:tgtEl>
                                          <p:spTgt spid="9"/>
                                        </p:tgtEl>
                                      </p:cBhvr>
                                    </p:animEffect>
                                  </p:childTnLst>
                                </p:cTn>
                              </p:par>
                            </p:childTnLst>
                          </p:cTn>
                        </p:par>
                        <p:par>
                          <p:cTn id="16" fill="hold">
                            <p:stCondLst>
                              <p:cond delay="1000"/>
                            </p:stCondLst>
                            <p:childTnLst>
                              <p:par>
                                <p:cTn id="17" presetID="53" presetClass="entr" presetSubtype="16" fill="hold" grpId="1"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rLst="">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New picture"/>
          <p:cNvPicPr/>
          <p:nvPr/>
        </p:nvPicPr>
        <p:blipFill>
          <a:blip r:embed="rId1"/>
          <a:stretch>
            <a:fillRect/>
          </a:stretch>
        </p:blipFill>
        <p:spPr>
          <a:xfrm>
            <a:off x="0" y="6413"/>
            <a:ext cx="12192000" cy="6862854"/>
          </a:xfrm>
          <a:prstGeom prst="rect">
            <a:avLst/>
          </a:prstGeom>
          <a:ln>
            <a:noFill/>
          </a:ln>
        </p:spPr>
      </p:pic>
      <p:sp>
        <p:nvSpPr>
          <p:cNvPr id="12" name="矩形 1"/>
          <p:cNvSpPr/>
          <p:nvPr/>
        </p:nvSpPr>
        <p:spPr>
          <a:xfrm>
            <a:off x="462003" y="160635"/>
            <a:ext cx="11557452" cy="461665"/>
          </a:xfrm>
          <a:prstGeom prst="rect">
            <a:avLst/>
          </a:prstGeom>
        </p:spPr>
        <p:txBody>
          <a:bodyPr wrap="square"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r>
              <a:rPr lang="zh-CN" altLang="en-US" sz="2400">
                <a:solidFill>
                  <a:srgbClr val="0D0D0D"/>
                </a:solidFill>
                <a:latin typeface="宋体" panose="02010600030101010101" pitchFamily="2" charset="-122"/>
                <a:cs typeface="+mn-ea"/>
                <a:sym typeface="宋体" panose="02010600030101010101" pitchFamily="2" charset="-122"/>
              </a:rPr>
              <a:t>美洲的多元与活力</a:t>
            </a:r>
            <a:endParaRPr lang="zh-CN" altLang="en-US" sz="2400">
              <a:solidFill>
                <a:srgbClr val="0D0D0D"/>
              </a:solidFill>
              <a:latin typeface="宋体" panose="02010600030101010101" pitchFamily="2" charset="-122"/>
              <a:cs typeface="+mn-ea"/>
              <a:sym typeface="宋体" panose="02010600030101010101" pitchFamily="2" charset="-122"/>
            </a:endParaRPr>
          </a:p>
        </p:txBody>
      </p:sp>
      <p:cxnSp>
        <p:nvCxnSpPr>
          <p:cNvPr id="13" name="直接连接符 5"/>
          <p:cNvCxnSpPr/>
          <p:nvPr/>
        </p:nvCxnSpPr>
        <p:spPr>
          <a:xfrm>
            <a:off x="589002" y="622300"/>
            <a:ext cx="11602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椭圆 9"/>
          <p:cNvSpPr/>
          <p:nvPr/>
        </p:nvSpPr>
        <p:spPr>
          <a:xfrm>
            <a:off x="127338" y="289869"/>
            <a:ext cx="334665" cy="3346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9pPr>
          </a:lstStyle>
          <a:p/>
        </p:txBody>
      </p:sp>
      <p:pic>
        <p:nvPicPr>
          <p:cNvPr id="15" name="New picture"/>
          <p:cNvPicPr/>
          <p:nvPr/>
        </p:nvPicPr>
        <p:blipFill>
          <a:blip r:embed="rId2"/>
          <a:stretch>
            <a:fillRect/>
          </a:stretch>
        </p:blipFill>
        <p:spPr>
          <a:xfrm rot="5400000">
            <a:off x="263001" y="5223621"/>
            <a:ext cx="1371378" cy="1897380"/>
          </a:xfrm>
          <a:prstGeom prst="rect">
            <a:avLst/>
          </a:prstGeom>
          <a:ln>
            <a:noFill/>
          </a:ln>
        </p:spPr>
      </p:pic>
      <p:pic>
        <p:nvPicPr>
          <p:cNvPr id="16" name="New picture"/>
          <p:cNvPicPr/>
          <p:nvPr/>
        </p:nvPicPr>
        <p:blipFill>
          <a:blip r:embed="rId2"/>
          <a:stretch>
            <a:fillRect/>
          </a:stretch>
        </p:blipFill>
        <p:spPr>
          <a:xfrm rot="10800000" flipH="1" flipV="1">
            <a:off x="10820622" y="4960620"/>
            <a:ext cx="1371378" cy="1897380"/>
          </a:xfrm>
          <a:prstGeom prst="rect">
            <a:avLst/>
          </a:prstGeom>
          <a:ln>
            <a:noFill/>
          </a:ln>
        </p:spPr>
      </p:pic>
      <p:sp>
        <p:nvSpPr>
          <p:cNvPr id="4" name="Freeform 4"/>
          <p:cNvSpPr/>
          <p:nvPr/>
        </p:nvSpPr>
        <p:spPr>
          <a:xfrm>
            <a:off x="2383921" y="1664391"/>
            <a:ext cx="7424159" cy="2287399"/>
          </a:xfrm>
          <a:custGeom>
            <a:avLst/>
            <a:gdLst/>
            <a:ahLst/>
            <a:cxnLst/>
            <a:rect l="l" t="t" r="r" b="b"/>
            <a:pathLst>
              <a:path w="17068167" h="5258741">
                <a:moveTo>
                  <a:pt x="16445867" y="4688511"/>
                </a:moveTo>
                <a:cubicBezTo>
                  <a:pt x="16445867" y="4682161"/>
                  <a:pt x="16447137" y="4677081"/>
                  <a:pt x="16447137" y="4669461"/>
                </a:cubicBezTo>
                <a:lnTo>
                  <a:pt x="16447137" y="490220"/>
                </a:lnTo>
                <a:cubicBezTo>
                  <a:pt x="16447137" y="220980"/>
                  <a:pt x="16237587" y="0"/>
                  <a:pt x="15981048" y="0"/>
                </a:cubicBezTo>
                <a:lnTo>
                  <a:pt x="467360" y="0"/>
                </a:lnTo>
                <a:cubicBezTo>
                  <a:pt x="210820" y="0"/>
                  <a:pt x="0" y="220980"/>
                  <a:pt x="0" y="490220"/>
                </a:cubicBezTo>
                <a:lnTo>
                  <a:pt x="0" y="4669461"/>
                </a:lnTo>
                <a:cubicBezTo>
                  <a:pt x="0" y="4938700"/>
                  <a:pt x="209550" y="5159681"/>
                  <a:pt x="466090" y="5159681"/>
                </a:cubicBezTo>
                <a:lnTo>
                  <a:pt x="15979777" y="5159681"/>
                </a:lnTo>
                <a:cubicBezTo>
                  <a:pt x="16092807" y="5159681"/>
                  <a:pt x="16196948" y="5116500"/>
                  <a:pt x="16276957" y="5046650"/>
                </a:cubicBezTo>
                <a:cubicBezTo>
                  <a:pt x="16407767" y="5117771"/>
                  <a:pt x="16720187" y="5258741"/>
                  <a:pt x="17066898" y="5051731"/>
                </a:cubicBezTo>
                <a:cubicBezTo>
                  <a:pt x="17068167" y="5051731"/>
                  <a:pt x="16755748" y="5053001"/>
                  <a:pt x="16445867" y="4688511"/>
                </a:cubicBezTo>
                <a:lnTo>
                  <a:pt x="16445867" y="4688511"/>
                </a:lnTo>
                <a:close/>
              </a:path>
            </a:pathLst>
          </a:custGeom>
          <a:solidFill>
            <a:srgbClr val="2E2E2E"/>
          </a:solidFill>
        </p:spPr>
        <p:txBody>
          <a:bodyPr/>
          <a:lstStyle/>
          <a:p/>
        </p:txBody>
      </p:sp>
      <p:sp>
        <p:nvSpPr>
          <p:cNvPr id="5" name="TextBox 5"/>
          <p:cNvSpPr txBox="1"/>
          <p:nvPr/>
        </p:nvSpPr>
        <p:spPr>
          <a:xfrm>
            <a:off x="2558601" y="1829801"/>
            <a:ext cx="6726086" cy="1959575"/>
          </a:xfrm>
          <a:prstGeom prst="rect">
            <a:avLst/>
          </a:prstGeom>
        </p:spPr>
        <p:txBody>
          <a:bodyPr lIns="0" tIns="0" rIns="0" bIns="0" rtlCol="0" anchor="ctr">
            <a:normAutofit/>
          </a:bodyPr>
          <a:lstStyle>
            <a:defPPr>
              <a:defRPr lang="en-US"/>
            </a:defPPr>
            <a:lvl1pPr marL="0" algn="l" defTabSz="609600" rtl="0" eaLnBrk="1" latinLnBrk="0" hangingPunct="1">
              <a:defRPr sz="1200" kern="1200">
                <a:solidFill>
                  <a:schemeClr val="tx1"/>
                </a:solidFill>
                <a:latin typeface="+mn-lt"/>
                <a:ea typeface="+mn-ea"/>
                <a:cs typeface="+mn-cs"/>
              </a:defRPr>
            </a:lvl1pPr>
            <a:lvl2pPr marL="304800" algn="l" defTabSz="609600" rtl="0" eaLnBrk="1" latinLnBrk="0" hangingPunct="1">
              <a:defRPr sz="1200" kern="1200">
                <a:solidFill>
                  <a:schemeClr val="tx1"/>
                </a:solidFill>
                <a:latin typeface="+mn-lt"/>
                <a:ea typeface="+mn-ea"/>
                <a:cs typeface="+mn-cs"/>
              </a:defRPr>
            </a:lvl2pPr>
            <a:lvl3pPr marL="609600" algn="l" defTabSz="609600" rtl="0" eaLnBrk="1" latinLnBrk="0" hangingPunct="1">
              <a:defRPr sz="1200" kern="1200">
                <a:solidFill>
                  <a:schemeClr val="tx1"/>
                </a:solidFill>
                <a:latin typeface="+mn-lt"/>
                <a:ea typeface="+mn-ea"/>
                <a:cs typeface="+mn-cs"/>
              </a:defRPr>
            </a:lvl3pPr>
            <a:lvl4pPr marL="914400" algn="l" defTabSz="609600" rtl="0" eaLnBrk="1" latinLnBrk="0" hangingPunct="1">
              <a:defRPr sz="1200" kern="1200">
                <a:solidFill>
                  <a:schemeClr val="tx1"/>
                </a:solidFill>
                <a:latin typeface="+mn-lt"/>
                <a:ea typeface="+mn-ea"/>
                <a:cs typeface="+mn-cs"/>
              </a:defRPr>
            </a:lvl4pPr>
            <a:lvl5pPr marL="1219200" algn="l" defTabSz="609600" rtl="0" eaLnBrk="1" latinLnBrk="0" hangingPunct="1">
              <a:defRPr sz="1200" kern="1200">
                <a:solidFill>
                  <a:schemeClr val="tx1"/>
                </a:solidFill>
                <a:latin typeface="+mn-lt"/>
                <a:ea typeface="+mn-ea"/>
                <a:cs typeface="+mn-cs"/>
              </a:defRPr>
            </a:lvl5pPr>
            <a:lvl6pPr marL="1524000" algn="l" defTabSz="609600" rtl="0" eaLnBrk="1" latinLnBrk="0" hangingPunct="1">
              <a:defRPr sz="1200" kern="1200">
                <a:solidFill>
                  <a:schemeClr val="tx1"/>
                </a:solidFill>
                <a:latin typeface="+mn-lt"/>
                <a:ea typeface="+mn-ea"/>
                <a:cs typeface="+mn-cs"/>
              </a:defRPr>
            </a:lvl6pPr>
            <a:lvl7pPr marL="1828800" algn="l" defTabSz="609600" rtl="0" eaLnBrk="1" latinLnBrk="0" hangingPunct="1">
              <a:defRPr sz="1200" kern="1200">
                <a:solidFill>
                  <a:schemeClr val="tx1"/>
                </a:solidFill>
                <a:latin typeface="+mn-lt"/>
                <a:ea typeface="+mn-ea"/>
                <a:cs typeface="+mn-cs"/>
              </a:defRPr>
            </a:lvl7pPr>
            <a:lvl8pPr marL="2133600" algn="l" defTabSz="609600" rtl="0" eaLnBrk="1" latinLnBrk="0" hangingPunct="1">
              <a:defRPr sz="1200" kern="1200">
                <a:solidFill>
                  <a:schemeClr val="tx1"/>
                </a:solidFill>
                <a:latin typeface="+mn-lt"/>
                <a:ea typeface="+mn-ea"/>
                <a:cs typeface="+mn-cs"/>
              </a:defRPr>
            </a:lvl8pPr>
          </a:lstStyle>
          <a:p>
            <a:pPr algn="ctr">
              <a:lnSpc>
                <a:spcPts val="7625"/>
              </a:lnSpc>
            </a:pPr>
            <a:r>
              <a:rPr lang="zh-CN" altLang="en-US" sz="6935" spc="-69">
                <a:solidFill>
                  <a:srgbClr val="FFFFFF"/>
                </a:solidFill>
                <a:latin typeface="宋体" panose="02010600030101010101" pitchFamily="2" charset="-122"/>
                <a:sym typeface="宋体" panose="02010600030101010101" pitchFamily="2" charset="-122"/>
              </a:rPr>
              <a:t>美国</a:t>
            </a:r>
            <a:endParaRPr lang="zh-CN" altLang="en-US" sz="6935" spc="-69">
              <a:solidFill>
                <a:srgbClr val="FFFFFF"/>
              </a:solidFill>
              <a:latin typeface="宋体" panose="02010600030101010101" pitchFamily="2" charset="-122"/>
              <a:sym typeface="宋体" panose="02010600030101010101" pitchFamily="2" charset="-122"/>
            </a:endParaRPr>
          </a:p>
        </p:txBody>
      </p:sp>
      <p:sp>
        <p:nvSpPr>
          <p:cNvPr id="8" name="Freeform 8"/>
          <p:cNvSpPr/>
          <p:nvPr/>
        </p:nvSpPr>
        <p:spPr>
          <a:xfrm>
            <a:off x="2404996" y="4124365"/>
            <a:ext cx="7149533" cy="1069244"/>
          </a:xfrm>
          <a:custGeom>
            <a:avLst/>
            <a:gdLst/>
            <a:ahLst/>
            <a:cxnLst/>
            <a:rect l="l" t="t" r="r" b="b"/>
            <a:pathLst>
              <a:path w="15455252" h="2311400">
                <a:moveTo>
                  <a:pt x="15150452" y="0"/>
                </a:moveTo>
                <a:lnTo>
                  <a:pt x="304800" y="0"/>
                </a:lnTo>
                <a:cubicBezTo>
                  <a:pt x="135890" y="0"/>
                  <a:pt x="0" y="135890"/>
                  <a:pt x="0" y="304800"/>
                </a:cubicBezTo>
                <a:lnTo>
                  <a:pt x="0" y="2006600"/>
                </a:lnTo>
                <a:cubicBezTo>
                  <a:pt x="0" y="2175510"/>
                  <a:pt x="135890" y="2311400"/>
                  <a:pt x="304800" y="2311400"/>
                </a:cubicBezTo>
                <a:lnTo>
                  <a:pt x="15150452" y="2311400"/>
                </a:lnTo>
                <a:cubicBezTo>
                  <a:pt x="15319361" y="2311400"/>
                  <a:pt x="15455252" y="2175510"/>
                  <a:pt x="15455252" y="2006600"/>
                </a:cubicBezTo>
                <a:lnTo>
                  <a:pt x="15455252" y="304800"/>
                </a:lnTo>
                <a:cubicBezTo>
                  <a:pt x="15455252" y="135890"/>
                  <a:pt x="15319361" y="0"/>
                  <a:pt x="15150452" y="0"/>
                </a:cubicBezTo>
                <a:close/>
              </a:path>
            </a:pathLst>
          </a:custGeom>
          <a:solidFill>
            <a:srgbClr val="EDF0F2"/>
          </a:solidFill>
        </p:spPr>
        <p:txBody>
          <a:bodyPr/>
          <a:lstStyle/>
          <a:p/>
        </p:txBody>
      </p:sp>
      <p:sp>
        <p:nvSpPr>
          <p:cNvPr id="9" name="TextBox 9"/>
          <p:cNvSpPr txBox="1"/>
          <p:nvPr/>
        </p:nvSpPr>
        <p:spPr>
          <a:xfrm>
            <a:off x="3214255" y="4267200"/>
            <a:ext cx="6070432" cy="735813"/>
          </a:xfrm>
          <a:prstGeom prst="rect">
            <a:avLst/>
          </a:prstGeom>
        </p:spPr>
        <p:txBody>
          <a:bodyPr lIns="0" tIns="0" rIns="0" bIns="0" rtlCol="0" anchor="ctr">
            <a:normAutofit/>
          </a:bodyPr>
          <a:lstStyle>
            <a:defPPr>
              <a:defRPr lang="en-US"/>
            </a:defPPr>
            <a:lvl1pPr marL="0" algn="l" defTabSz="609600" rtl="0" eaLnBrk="1" latinLnBrk="0" hangingPunct="1">
              <a:defRPr sz="1200" kern="1200">
                <a:solidFill>
                  <a:schemeClr val="tx1"/>
                </a:solidFill>
                <a:latin typeface="+mn-lt"/>
                <a:ea typeface="+mn-ea"/>
                <a:cs typeface="+mn-cs"/>
              </a:defRPr>
            </a:lvl1pPr>
            <a:lvl2pPr marL="304800" algn="l" defTabSz="609600" rtl="0" eaLnBrk="1" latinLnBrk="0" hangingPunct="1">
              <a:defRPr sz="1200" kern="1200">
                <a:solidFill>
                  <a:schemeClr val="tx1"/>
                </a:solidFill>
                <a:latin typeface="+mn-lt"/>
                <a:ea typeface="+mn-ea"/>
                <a:cs typeface="+mn-cs"/>
              </a:defRPr>
            </a:lvl2pPr>
            <a:lvl3pPr marL="609600" algn="l" defTabSz="609600" rtl="0" eaLnBrk="1" latinLnBrk="0" hangingPunct="1">
              <a:defRPr sz="1200" kern="1200">
                <a:solidFill>
                  <a:schemeClr val="tx1"/>
                </a:solidFill>
                <a:latin typeface="+mn-lt"/>
                <a:ea typeface="+mn-ea"/>
                <a:cs typeface="+mn-cs"/>
              </a:defRPr>
            </a:lvl3pPr>
            <a:lvl4pPr marL="914400" algn="l" defTabSz="609600" rtl="0" eaLnBrk="1" latinLnBrk="0" hangingPunct="1">
              <a:defRPr sz="1200" kern="1200">
                <a:solidFill>
                  <a:schemeClr val="tx1"/>
                </a:solidFill>
                <a:latin typeface="+mn-lt"/>
                <a:ea typeface="+mn-ea"/>
                <a:cs typeface="+mn-cs"/>
              </a:defRPr>
            </a:lvl4pPr>
            <a:lvl5pPr marL="1219200" algn="l" defTabSz="609600" rtl="0" eaLnBrk="1" latinLnBrk="0" hangingPunct="1">
              <a:defRPr sz="1200" kern="1200">
                <a:solidFill>
                  <a:schemeClr val="tx1"/>
                </a:solidFill>
                <a:latin typeface="+mn-lt"/>
                <a:ea typeface="+mn-ea"/>
                <a:cs typeface="+mn-cs"/>
              </a:defRPr>
            </a:lvl5pPr>
            <a:lvl6pPr marL="1524000" algn="l" defTabSz="609600" rtl="0" eaLnBrk="1" latinLnBrk="0" hangingPunct="1">
              <a:defRPr sz="1200" kern="1200">
                <a:solidFill>
                  <a:schemeClr val="tx1"/>
                </a:solidFill>
                <a:latin typeface="+mn-lt"/>
                <a:ea typeface="+mn-ea"/>
                <a:cs typeface="+mn-cs"/>
              </a:defRPr>
            </a:lvl6pPr>
            <a:lvl7pPr marL="1828800" algn="l" defTabSz="609600" rtl="0" eaLnBrk="1" latinLnBrk="0" hangingPunct="1">
              <a:defRPr sz="1200" kern="1200">
                <a:solidFill>
                  <a:schemeClr val="tx1"/>
                </a:solidFill>
                <a:latin typeface="+mn-lt"/>
                <a:ea typeface="+mn-ea"/>
                <a:cs typeface="+mn-cs"/>
              </a:defRPr>
            </a:lvl7pPr>
            <a:lvl8pPr marL="2133600" algn="l" defTabSz="609600" rtl="0" eaLnBrk="1" latinLnBrk="0" hangingPunct="1">
              <a:defRPr sz="1200" kern="1200">
                <a:solidFill>
                  <a:schemeClr val="tx1"/>
                </a:solidFill>
                <a:latin typeface="+mn-lt"/>
                <a:ea typeface="+mn-ea"/>
                <a:cs typeface="+mn-cs"/>
              </a:defRPr>
            </a:lvl8pPr>
          </a:lstStyle>
          <a:p>
            <a:pPr algn="ctr">
              <a:lnSpc>
                <a:spcPts val="2240"/>
              </a:lnSpc>
              <a:spcBef>
                <a:spcPct val="0"/>
              </a:spcBef>
            </a:pPr>
            <a:r>
              <a:rPr lang="zh-CN" altLang="en-US" sz="1600" spc="-16">
                <a:solidFill>
                  <a:srgbClr val="000000"/>
                </a:solidFill>
                <a:latin typeface="宋体" panose="02010600030101010101" pitchFamily="2" charset="-122"/>
                <a:sym typeface="宋体" panose="02010600030101010101" pitchFamily="2" charset="-122"/>
              </a:rPr>
              <a:t>我们将前往美国，游览纽约的自由女神像、洛杉矶的好莱坞等标志性景点。同时，了解这个国家的多元文化与经济发展</a:t>
            </a:r>
            <a:endParaRPr lang="zh-CN" altLang="en-US" sz="1600" spc="-16">
              <a:solidFill>
                <a:srgbClr val="000000"/>
              </a:solidFill>
              <a:latin typeface="宋体" panose="02010600030101010101" pitchFamily="2" charset="-122"/>
              <a:sym typeface="宋体" panose="02010600030101010101" pitchFamily="2" charset="-122"/>
            </a:endParaRPr>
          </a:p>
        </p:txBody>
      </p:sp>
      <p:pic>
        <p:nvPicPr>
          <p:cNvPr id="10" name="Picture 10"/>
          <p:cNvPicPr>
            <a:picLocks noChangeAspect="1"/>
          </p:cNvPicPr>
          <p:nvPr/>
        </p:nvPicPr>
        <p:blipFill>
          <a:blip r:embed="rId3"/>
          <a:stretch>
            <a:fillRect/>
          </a:stretch>
        </p:blipFill>
        <p:spPr>
          <a:xfrm rot="-1071400">
            <a:off x="1703239" y="2695220"/>
            <a:ext cx="1403514" cy="2144257"/>
          </a:xfrm>
          <a:prstGeom prst="rect">
            <a:avLst/>
          </a:prstGeom>
          <a:ln>
            <a:noFill/>
          </a:ln>
        </p:spPr>
      </p:pic>
    </p:spTree>
  </p:cSld>
  <p:clrMapOvr>
    <a:masterClrMapping/>
  </p:clrMapOvr>
  <mc:AlternateContent xmlns:mc="http://schemas.openxmlformats.org/markup-compatibility/2006">
    <mc:Choice xmlns:p14="http://schemas.microsoft.com/office/powerpoint/2010/main" Requires="p14">
      <p:transition spd="med" p14:dur="7200000" advTm="7200000">
        <p:fade/>
      </p:transition>
    </mc:Choice>
    <mc:Fallback>
      <p:transition spd="med" advTm="7200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New picture"/>
          <p:cNvPicPr/>
          <p:nvPr/>
        </p:nvPicPr>
        <p:blipFill>
          <a:blip r:embed="rId1"/>
          <a:stretch>
            <a:fillRect/>
          </a:stretch>
        </p:blipFill>
        <p:spPr>
          <a:xfrm>
            <a:off x="0" y="6413"/>
            <a:ext cx="12192000" cy="6862854"/>
          </a:xfrm>
          <a:prstGeom prst="rect">
            <a:avLst/>
          </a:prstGeom>
          <a:ln>
            <a:noFill/>
          </a:ln>
        </p:spPr>
      </p:pic>
      <p:sp>
        <p:nvSpPr>
          <p:cNvPr id="21" name="矩形 1"/>
          <p:cNvSpPr/>
          <p:nvPr/>
        </p:nvSpPr>
        <p:spPr>
          <a:xfrm>
            <a:off x="462003" y="160635"/>
            <a:ext cx="11557452" cy="461665"/>
          </a:xfrm>
          <a:prstGeom prst="rect">
            <a:avLst/>
          </a:prstGeom>
        </p:spPr>
        <p:txBody>
          <a:bodyPr wrap="square"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r>
              <a:rPr lang="zh-CN" altLang="en-US" sz="2400">
                <a:solidFill>
                  <a:srgbClr val="0D0D0D"/>
                </a:solidFill>
                <a:latin typeface="宋体" panose="02010600030101010101" pitchFamily="2" charset="-122"/>
                <a:cs typeface="+mn-ea"/>
                <a:sym typeface="宋体" panose="02010600030101010101" pitchFamily="2" charset="-122"/>
              </a:rPr>
              <a:t>美洲的多元与活力</a:t>
            </a:r>
            <a:endParaRPr lang="zh-CN" altLang="en-US" sz="2400">
              <a:solidFill>
                <a:srgbClr val="0D0D0D"/>
              </a:solidFill>
              <a:latin typeface="宋体" panose="02010600030101010101" pitchFamily="2" charset="-122"/>
              <a:cs typeface="+mn-ea"/>
              <a:sym typeface="宋体" panose="02010600030101010101" pitchFamily="2" charset="-122"/>
            </a:endParaRPr>
          </a:p>
        </p:txBody>
      </p:sp>
      <p:cxnSp>
        <p:nvCxnSpPr>
          <p:cNvPr id="22" name="直接连接符 5"/>
          <p:cNvCxnSpPr/>
          <p:nvPr/>
        </p:nvCxnSpPr>
        <p:spPr>
          <a:xfrm>
            <a:off x="589002" y="622300"/>
            <a:ext cx="11602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椭圆 9"/>
          <p:cNvSpPr/>
          <p:nvPr/>
        </p:nvSpPr>
        <p:spPr>
          <a:xfrm>
            <a:off x="127338" y="289869"/>
            <a:ext cx="334665" cy="3346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9pPr>
          </a:lstStyle>
          <a:p/>
        </p:txBody>
      </p:sp>
      <p:pic>
        <p:nvPicPr>
          <p:cNvPr id="24" name="New picture"/>
          <p:cNvPicPr/>
          <p:nvPr/>
        </p:nvPicPr>
        <p:blipFill>
          <a:blip r:embed="rId2"/>
          <a:stretch>
            <a:fillRect/>
          </a:stretch>
        </p:blipFill>
        <p:spPr>
          <a:xfrm rot="5400000">
            <a:off x="263001" y="5223621"/>
            <a:ext cx="1371378" cy="1897380"/>
          </a:xfrm>
          <a:prstGeom prst="rect">
            <a:avLst/>
          </a:prstGeom>
          <a:ln>
            <a:noFill/>
          </a:ln>
        </p:spPr>
      </p:pic>
      <p:pic>
        <p:nvPicPr>
          <p:cNvPr id="25" name="New picture"/>
          <p:cNvPicPr/>
          <p:nvPr/>
        </p:nvPicPr>
        <p:blipFill>
          <a:blip r:embed="rId2"/>
          <a:stretch>
            <a:fillRect/>
          </a:stretch>
        </p:blipFill>
        <p:spPr>
          <a:xfrm rot="10800000" flipH="1" flipV="1">
            <a:off x="10820622" y="4960620"/>
            <a:ext cx="1371378" cy="1897380"/>
          </a:xfrm>
          <a:prstGeom prst="rect">
            <a:avLst/>
          </a:prstGeom>
          <a:ln>
            <a:noFill/>
          </a:ln>
        </p:spPr>
      </p:pic>
      <p:sp>
        <p:nvSpPr>
          <p:cNvPr id="3" name="Oval 1"/>
          <p:cNvSpPr/>
          <p:nvPr/>
        </p:nvSpPr>
        <p:spPr>
          <a:xfrm>
            <a:off x="3462338" y="1228725"/>
            <a:ext cx="5059362" cy="5059363"/>
          </a:xfrm>
          <a:prstGeom prst="ellipse">
            <a:avLst/>
          </a:prstGeom>
          <a:solidFill>
            <a:srgbClr val="0D0D0D"/>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p:txBody>
      </p:sp>
      <p:sp>
        <p:nvSpPr>
          <p:cNvPr id="11" name="Oval 1"/>
          <p:cNvSpPr/>
          <p:nvPr/>
        </p:nvSpPr>
        <p:spPr>
          <a:xfrm>
            <a:off x="3371850" y="1138238"/>
            <a:ext cx="5240338" cy="5240337"/>
          </a:xfrm>
          <a:prstGeom prst="ellipse">
            <a:avLst/>
          </a:prstGeom>
          <a:noFill/>
          <a:ln>
            <a:solidFill>
              <a:srgbClr val="3DA59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p:txBody>
      </p:sp>
      <p:sp>
        <p:nvSpPr>
          <p:cNvPr id="12" name="矩形 11"/>
          <p:cNvSpPr>
            <a:spLocks noChangeArrowheads="1"/>
          </p:cNvSpPr>
          <p:nvPr/>
        </p:nvSpPr>
        <p:spPr>
          <a:xfrm>
            <a:off x="4036670" y="2475035"/>
            <a:ext cx="3910699" cy="2105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lnSpc>
                <a:spcPct val="150000"/>
              </a:lnSpc>
            </a:pPr>
            <a:r>
              <a:rPr lang="zh-CN" altLang="zh-CN" sz="4000" b="1" noProof="1">
                <a:solidFill>
                  <a:schemeClr val="bg1"/>
                </a:solidFill>
                <a:latin typeface="宋体" panose="02010600030101010101" pitchFamily="2" charset="-122"/>
                <a:ea typeface="微软雅黑" panose="020B0503020204020204" pitchFamily="34" charset="-122"/>
                <a:cs typeface="Arial" panose="020B0604020202020204" pitchFamily="34" charset="0"/>
                <a:sym typeface="宋体" panose="02010600030101010101" pitchFamily="2" charset="-122"/>
              </a:rPr>
              <a:t>巴西</a:t>
            </a:r>
            <a:endParaRPr lang="zh-CN" altLang="zh-CN" sz="4000" b="1" noProof="1">
              <a:solidFill>
                <a:schemeClr val="bg1"/>
              </a:solidFill>
              <a:latin typeface="宋体" panose="02010600030101010101" pitchFamily="2" charset="-122"/>
              <a:ea typeface="微软雅黑" panose="020B0503020204020204" pitchFamily="34" charset="-122"/>
              <a:cs typeface="Arial" panose="020B0604020202020204" pitchFamily="34" charset="0"/>
              <a:sym typeface="宋体" panose="02010600030101010101" pitchFamily="2" charset="-122"/>
            </a:endParaRPr>
          </a:p>
          <a:p>
            <a:pPr algn="ctr" eaLnBrk="1" hangingPunct="1">
              <a:lnSpc>
                <a:spcPct val="150000"/>
              </a:lnSpc>
            </a:pPr>
            <a:r>
              <a:rPr lang="zh-CN" altLang="zh-CN" sz="1600">
                <a:solidFill>
                  <a:srgbClr val="FFFFFF"/>
                </a:solidFill>
                <a:latin typeface="宋体" panose="02010600030101010101" pitchFamily="2" charset="-122"/>
                <a:ea typeface="微软雅黑" panose="020B0503020204020204" pitchFamily="34" charset="-122"/>
                <a:cs typeface="Open Sans Light"/>
                <a:sym typeface="宋体" panose="02010600030101010101" pitchFamily="2" charset="-122"/>
              </a:rPr>
              <a:t>然后我们将去往巴西的里约热内卢，欣赏著名的科帕卡巴纳海滩和基督像等名胜古迹，并体验南美的独特魅力</a:t>
            </a:r>
            <a:endParaRPr lang="zh-CN" altLang="zh-CN" sz="1600">
              <a:solidFill>
                <a:srgbClr val="FFFFFF"/>
              </a:solidFill>
              <a:latin typeface="宋体" panose="02010600030101010101" pitchFamily="2" charset="-122"/>
              <a:ea typeface="微软雅黑" panose="020B0503020204020204" pitchFamily="34" charset="-122"/>
              <a:cs typeface="Open Sans Light"/>
              <a:sym typeface="宋体" panose="02010600030101010101" pitchFamily="2" charset="-122"/>
            </a:endParaRPr>
          </a:p>
        </p:txBody>
      </p:sp>
      <p:sp>
        <p:nvSpPr>
          <p:cNvPr id="5" name="Oval 1"/>
          <p:cNvSpPr/>
          <p:nvPr/>
        </p:nvSpPr>
        <p:spPr>
          <a:xfrm>
            <a:off x="3371850" y="1138238"/>
            <a:ext cx="5240338" cy="5240337"/>
          </a:xfrm>
          <a:prstGeom prst="ellipse">
            <a:avLst/>
          </a:prstGeom>
          <a:noFill/>
          <a:ln>
            <a:solidFill>
              <a:srgbClr val="3DA59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p:txBody>
      </p:sp>
      <p:sp>
        <p:nvSpPr>
          <p:cNvPr id="6" name="椭圆 5"/>
          <p:cNvSpPr/>
          <p:nvPr/>
        </p:nvSpPr>
        <p:spPr>
          <a:xfrm>
            <a:off x="3256520" y="1074617"/>
            <a:ext cx="5392402" cy="5392401"/>
          </a:xfrm>
          <a:prstGeom prst="ellipse">
            <a:avLst/>
          </a:prstGeom>
          <a:noFill/>
          <a:ln w="6350">
            <a:solidFill>
              <a:srgbClr val="CFD8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p:txBody>
      </p:sp>
      <p:sp>
        <p:nvSpPr>
          <p:cNvPr id="7" name="椭圆 6"/>
          <p:cNvSpPr/>
          <p:nvPr/>
        </p:nvSpPr>
        <p:spPr>
          <a:xfrm>
            <a:off x="2208853" y="26951"/>
            <a:ext cx="7487735" cy="7487734"/>
          </a:xfrm>
          <a:prstGeom prst="ellipse">
            <a:avLst/>
          </a:pr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p:txBody>
      </p:sp>
      <p:sp>
        <p:nvSpPr>
          <p:cNvPr id="8" name="椭圆 7"/>
          <p:cNvSpPr/>
          <p:nvPr/>
        </p:nvSpPr>
        <p:spPr>
          <a:xfrm>
            <a:off x="3298510" y="1388062"/>
            <a:ext cx="6810228" cy="6810226"/>
          </a:xfrm>
          <a:prstGeom prst="ellipse">
            <a:avLst/>
          </a:prstGeom>
          <a:noFill/>
          <a:ln w="635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p:txBody>
      </p:sp>
      <p:sp>
        <p:nvSpPr>
          <p:cNvPr id="9" name="椭圆 8"/>
          <p:cNvSpPr/>
          <p:nvPr/>
        </p:nvSpPr>
        <p:spPr>
          <a:xfrm>
            <a:off x="2654977" y="-1429908"/>
            <a:ext cx="7487735" cy="7487734"/>
          </a:xfrm>
          <a:prstGeom prst="ellipse">
            <a:avLst/>
          </a:prstGeom>
          <a:noFill/>
          <a:ln w="635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p:txBody>
      </p:sp>
      <p:sp>
        <p:nvSpPr>
          <p:cNvPr id="10" name="椭圆 9"/>
          <p:cNvSpPr/>
          <p:nvPr/>
        </p:nvSpPr>
        <p:spPr>
          <a:xfrm>
            <a:off x="1309668" y="-930611"/>
            <a:ext cx="9328824" cy="9328824"/>
          </a:xfrm>
          <a:prstGeom prst="ellipse">
            <a:avLst/>
          </a:prstGeom>
          <a:noFill/>
          <a:ln w="635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p:txBody>
      </p:sp>
      <p:sp>
        <p:nvSpPr>
          <p:cNvPr id="13" name="椭圆 12"/>
          <p:cNvSpPr/>
          <p:nvPr/>
        </p:nvSpPr>
        <p:spPr>
          <a:xfrm>
            <a:off x="-338392" y="-2578671"/>
            <a:ext cx="12624944" cy="12624944"/>
          </a:xfrm>
          <a:prstGeom prst="ellipse">
            <a:avLst/>
          </a:prstGeom>
          <a:noFill/>
          <a:ln w="635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p:txBody>
      </p:sp>
      <p:sp>
        <p:nvSpPr>
          <p:cNvPr id="14" name="椭圆 13"/>
          <p:cNvSpPr/>
          <p:nvPr/>
        </p:nvSpPr>
        <p:spPr>
          <a:xfrm>
            <a:off x="-486156" y="-2726435"/>
            <a:ext cx="12920472" cy="12920472"/>
          </a:xfrm>
          <a:prstGeom prst="ellipse">
            <a:avLst/>
          </a:prstGeom>
          <a:noFill/>
          <a:ln w="635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p:txBody>
      </p:sp>
      <p:sp>
        <p:nvSpPr>
          <p:cNvPr id="15" name="椭圆 14"/>
          <p:cNvSpPr/>
          <p:nvPr/>
        </p:nvSpPr>
        <p:spPr>
          <a:xfrm>
            <a:off x="2684647" y="444368"/>
            <a:ext cx="6578866" cy="6578866"/>
          </a:xfrm>
          <a:prstGeom prst="ellipse">
            <a:avLst/>
          </a:prstGeom>
          <a:noFill/>
          <a:ln w="635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p:txBody>
      </p:sp>
      <p:sp>
        <p:nvSpPr>
          <p:cNvPr id="16" name="椭圆 15"/>
          <p:cNvSpPr/>
          <p:nvPr/>
        </p:nvSpPr>
        <p:spPr>
          <a:xfrm>
            <a:off x="2607647" y="367368"/>
            <a:ext cx="6732866" cy="6732866"/>
          </a:xfrm>
          <a:prstGeom prst="ellipse">
            <a:avLst/>
          </a:prstGeom>
          <a:noFill/>
          <a:ln w="635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p:txBody>
      </p:sp>
      <p:sp>
        <p:nvSpPr>
          <p:cNvPr id="17" name="椭圆 16"/>
          <p:cNvSpPr/>
          <p:nvPr/>
        </p:nvSpPr>
        <p:spPr>
          <a:xfrm>
            <a:off x="3541002" y="1300723"/>
            <a:ext cx="4866156" cy="4866156"/>
          </a:xfrm>
          <a:prstGeom prst="ellipse">
            <a:avLst/>
          </a:prstGeom>
          <a:noFill/>
          <a:ln w="635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p:txBody>
      </p:sp>
      <p:sp>
        <p:nvSpPr>
          <p:cNvPr id="18" name="椭圆 17"/>
          <p:cNvSpPr/>
          <p:nvPr/>
        </p:nvSpPr>
        <p:spPr>
          <a:xfrm>
            <a:off x="-3247961" y="-5488240"/>
            <a:ext cx="18444082" cy="18444082"/>
          </a:xfrm>
          <a:prstGeom prst="ellipse">
            <a:avLst/>
          </a:prstGeom>
          <a:noFill/>
          <a:ln w="635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p:txBody>
      </p:sp>
      <p:sp>
        <p:nvSpPr>
          <p:cNvPr id="19" name="椭圆 18"/>
          <p:cNvSpPr/>
          <p:nvPr/>
        </p:nvSpPr>
        <p:spPr>
          <a:xfrm>
            <a:off x="-3463833" y="-5704112"/>
            <a:ext cx="18875826" cy="18875826"/>
          </a:xfrm>
          <a:prstGeom prst="ellipse">
            <a:avLst/>
          </a:prstGeom>
          <a:noFill/>
          <a:ln w="635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p:txBody>
      </p:sp>
    </p:spTree>
  </p:cSld>
  <p:clrMapOvr>
    <a:masterClrMapping/>
  </p:clrMapOvr>
  <mc:AlternateContent xmlns:mc="http://schemas.openxmlformats.org/markup-compatibility/2006">
    <mc:Choice xmlns:p14="http://schemas.microsoft.com/office/powerpoint/2010/main" Requires="p14">
      <p:transition spd="med" p14:dur="7200000" advTm="7200000">
        <p:fade/>
      </p:transition>
    </mc:Choice>
    <mc:Fallback>
      <p:transition spd="med" advTm="7200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73572" y="0"/>
            <a:ext cx="12192000" cy="6858000"/>
          </a:xfrm>
          <a:prstGeom prst="rect">
            <a:avLst/>
          </a:prstGeom>
        </p:spPr>
      </p:pic>
      <p:sp>
        <p:nvSpPr>
          <p:cNvPr id="9" name="矩形: 圆角 8"/>
          <p:cNvSpPr/>
          <p:nvPr/>
        </p:nvSpPr>
        <p:spPr>
          <a:xfrm>
            <a:off x="4357900" y="2201155"/>
            <a:ext cx="3527367" cy="844411"/>
          </a:xfrm>
          <a:prstGeom prst="roundRect">
            <a:avLst>
              <a:gd name="adj" fmla="val 50000"/>
            </a:avLst>
          </a:prstGeom>
          <a:solidFill>
            <a:srgbClr val="3CC1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4000" b="1" i="0" u="none" strike="noStrike" kern="1200" cap="none" spc="600" normalizeH="0" baseline="0" noProof="0">
                <a:ln>
                  <a:noFill/>
                </a:ln>
                <a:solidFill>
                  <a:srgbClr val="0D0D0D"/>
                </a:solidFill>
                <a:uLnTx/>
                <a:uFillTx/>
                <a:latin typeface="宋体" panose="02010600030101010101" pitchFamily="2" charset="-122"/>
                <a:cs typeface="+mn-ea"/>
                <a:sym typeface="宋体" panose="02010600030101010101" pitchFamily="2" charset="-122"/>
              </a:rPr>
              <a:t>第5部分</a:t>
            </a:r>
            <a:endParaRPr kumimoji="0" lang="zh-CN" altLang="en-US" sz="4000" b="1" i="0" u="none" strike="noStrike" kern="1200" cap="none" spc="600" normalizeH="0" baseline="0" noProof="0">
              <a:ln>
                <a:noFill/>
              </a:ln>
              <a:solidFill>
                <a:srgbClr val="0D0D0D"/>
              </a:solidFill>
              <a:uLnTx/>
              <a:uFillTx/>
              <a:latin typeface="宋体" panose="02010600030101010101" pitchFamily="2" charset="-122"/>
              <a:cs typeface="+mn-ea"/>
              <a:sym typeface="宋体" panose="02010600030101010101" pitchFamily="2" charset="-122"/>
            </a:endParaRPr>
          </a:p>
        </p:txBody>
      </p:sp>
      <p:sp>
        <p:nvSpPr>
          <p:cNvPr id="10" name="矩形 9"/>
          <p:cNvSpPr/>
          <p:nvPr/>
        </p:nvSpPr>
        <p:spPr>
          <a:xfrm>
            <a:off x="2070538" y="3168249"/>
            <a:ext cx="8019393" cy="830997"/>
          </a:xfrm>
          <a:prstGeom prst="rect">
            <a:avLst/>
          </a:prstGeom>
        </p:spPr>
        <p:txBody>
          <a:bodyPr wrap="square">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lvl="0" algn="ctr">
              <a:defRPr/>
            </a:pPr>
            <a:r>
              <a:rPr kumimoji="1" lang="zh-CN" altLang="en-US" sz="4800" b="1" spc="600">
                <a:solidFill>
                  <a:srgbClr val="0D0D0D"/>
                </a:solidFill>
                <a:latin typeface="宋体" panose="02010600030101010101" pitchFamily="2" charset="-122"/>
                <a:cs typeface="+mn-ea"/>
                <a:sym typeface="宋体" panose="02010600030101010101" pitchFamily="2" charset="-122"/>
              </a:rPr>
              <a:t>非洲的大自然与文化体验</a:t>
            </a:r>
            <a:endParaRPr kumimoji="1" lang="zh-CN" altLang="en-US" sz="4800" b="1" spc="600">
              <a:solidFill>
                <a:srgbClr val="0D0D0D"/>
              </a:solidFill>
              <a:latin typeface="宋体" panose="02010600030101010101" pitchFamily="2" charset="-122"/>
              <a:cs typeface="+mn-ea"/>
              <a:sym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200000" advTm="7200000">
        <p:fade/>
      </p:transition>
    </mc:Choice>
    <mc:Fallback>
      <p:transition spd="med" advTm="720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rLst="">
                                      <p:cBhvr>
                                        <p:cTn id="9" dur="500"/>
                                        <p:tgtEl>
                                          <p:spTgt spid="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rLst="">
                                      <p:cBhvr>
                                        <p:cTn id="15" dur="500"/>
                                        <p:tgtEl>
                                          <p:spTgt spid="9"/>
                                        </p:tgtEl>
                                      </p:cBhvr>
                                    </p:animEffect>
                                  </p:childTnLst>
                                </p:cTn>
                              </p:par>
                            </p:childTnLst>
                          </p:cTn>
                        </p:par>
                        <p:par>
                          <p:cTn id="16" fill="hold">
                            <p:stCondLst>
                              <p:cond delay="1000"/>
                            </p:stCondLst>
                            <p:childTnLst>
                              <p:par>
                                <p:cTn id="17" presetID="53" presetClass="entr" presetSubtype="16" fill="hold" grpId="1"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rLst="">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New picture"/>
          <p:cNvPicPr/>
          <p:nvPr/>
        </p:nvPicPr>
        <p:blipFill>
          <a:blip r:embed="rId1"/>
          <a:stretch>
            <a:fillRect/>
          </a:stretch>
        </p:blipFill>
        <p:spPr>
          <a:xfrm>
            <a:off x="0" y="6413"/>
            <a:ext cx="12192000" cy="6862854"/>
          </a:xfrm>
          <a:prstGeom prst="rect">
            <a:avLst/>
          </a:prstGeom>
          <a:ln>
            <a:noFill/>
          </a:ln>
        </p:spPr>
      </p:pic>
      <p:sp>
        <p:nvSpPr>
          <p:cNvPr id="33" name="矩形 1"/>
          <p:cNvSpPr/>
          <p:nvPr/>
        </p:nvSpPr>
        <p:spPr>
          <a:xfrm>
            <a:off x="462003" y="160635"/>
            <a:ext cx="11557452" cy="461665"/>
          </a:xfrm>
          <a:prstGeom prst="rect">
            <a:avLst/>
          </a:prstGeom>
        </p:spPr>
        <p:txBody>
          <a:bodyPr wrap="square"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r>
              <a:rPr lang="zh-CN" altLang="en-US" sz="2400">
                <a:solidFill>
                  <a:srgbClr val="0D0D0D"/>
                </a:solidFill>
                <a:latin typeface="宋体" panose="02010600030101010101" pitchFamily="2" charset="-122"/>
                <a:cs typeface="+mn-ea"/>
                <a:sym typeface="宋体" panose="02010600030101010101" pitchFamily="2" charset="-122"/>
              </a:rPr>
              <a:t>非洲的大自然与文化体验</a:t>
            </a:r>
            <a:endParaRPr lang="zh-CN" altLang="en-US" sz="2400">
              <a:solidFill>
                <a:srgbClr val="0D0D0D"/>
              </a:solidFill>
              <a:latin typeface="宋体" panose="02010600030101010101" pitchFamily="2" charset="-122"/>
              <a:cs typeface="+mn-ea"/>
              <a:sym typeface="宋体" panose="02010600030101010101" pitchFamily="2" charset="-122"/>
            </a:endParaRPr>
          </a:p>
        </p:txBody>
      </p:sp>
      <p:cxnSp>
        <p:nvCxnSpPr>
          <p:cNvPr id="34" name="直接连接符 5"/>
          <p:cNvCxnSpPr/>
          <p:nvPr/>
        </p:nvCxnSpPr>
        <p:spPr>
          <a:xfrm>
            <a:off x="589002" y="622300"/>
            <a:ext cx="11602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5" name="椭圆 9"/>
          <p:cNvSpPr/>
          <p:nvPr/>
        </p:nvSpPr>
        <p:spPr>
          <a:xfrm>
            <a:off x="127338" y="289869"/>
            <a:ext cx="334665" cy="3346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9pPr>
          </a:lstStyle>
          <a:p/>
        </p:txBody>
      </p:sp>
      <p:pic>
        <p:nvPicPr>
          <p:cNvPr id="36" name="New picture"/>
          <p:cNvPicPr/>
          <p:nvPr/>
        </p:nvPicPr>
        <p:blipFill>
          <a:blip r:embed="rId2"/>
          <a:stretch>
            <a:fillRect/>
          </a:stretch>
        </p:blipFill>
        <p:spPr>
          <a:xfrm rot="5400000">
            <a:off x="263001" y="5223621"/>
            <a:ext cx="1371378" cy="1897380"/>
          </a:xfrm>
          <a:prstGeom prst="rect">
            <a:avLst/>
          </a:prstGeom>
          <a:ln>
            <a:noFill/>
          </a:ln>
        </p:spPr>
      </p:pic>
      <p:pic>
        <p:nvPicPr>
          <p:cNvPr id="37" name="New picture"/>
          <p:cNvPicPr/>
          <p:nvPr/>
        </p:nvPicPr>
        <p:blipFill>
          <a:blip r:embed="rId2"/>
          <a:stretch>
            <a:fillRect/>
          </a:stretch>
        </p:blipFill>
        <p:spPr>
          <a:xfrm rot="10800000" flipH="1" flipV="1">
            <a:off x="10820622" y="4960620"/>
            <a:ext cx="1371378" cy="1897380"/>
          </a:xfrm>
          <a:prstGeom prst="rect">
            <a:avLst/>
          </a:prstGeom>
          <a:ln>
            <a:noFill/>
          </a:ln>
        </p:spPr>
      </p:pic>
      <p:cxnSp>
        <p:nvCxnSpPr>
          <p:cNvPr id="14" name="直接连接符 13"/>
          <p:cNvCxnSpPr/>
          <p:nvPr/>
        </p:nvCxnSpPr>
        <p:spPr>
          <a:xfrm flipV="1">
            <a:off x="0" y="4572000"/>
            <a:ext cx="955675" cy="477838"/>
          </a:xfrm>
          <a:prstGeom prst="line">
            <a:avLst/>
          </a:prstGeom>
          <a:ln w="76200">
            <a:solidFill>
              <a:srgbClr val="0D0D0D"/>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955675" y="4557713"/>
            <a:ext cx="1127125" cy="815975"/>
          </a:xfrm>
          <a:prstGeom prst="line">
            <a:avLst/>
          </a:prstGeom>
          <a:ln w="76200">
            <a:solidFill>
              <a:srgbClr val="0D0D0D"/>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2082800" y="4276725"/>
            <a:ext cx="1644650" cy="1096963"/>
          </a:xfrm>
          <a:prstGeom prst="line">
            <a:avLst/>
          </a:prstGeom>
          <a:ln w="76200">
            <a:solidFill>
              <a:srgbClr val="0D0D0D"/>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3713163" y="3741738"/>
            <a:ext cx="2954337" cy="520700"/>
          </a:xfrm>
          <a:prstGeom prst="line">
            <a:avLst/>
          </a:prstGeom>
          <a:ln w="76200">
            <a:solidFill>
              <a:srgbClr val="0D0D0D"/>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6667500" y="1767682"/>
            <a:ext cx="1744663" cy="1957387"/>
          </a:xfrm>
          <a:prstGeom prst="line">
            <a:avLst/>
          </a:prstGeom>
          <a:ln w="76200">
            <a:solidFill>
              <a:srgbClr val="0D0D0D"/>
            </a:solidFill>
          </a:ln>
        </p:spPr>
        <p:style>
          <a:lnRef idx="1">
            <a:schemeClr val="accent1"/>
          </a:lnRef>
          <a:fillRef idx="0">
            <a:schemeClr val="accent1"/>
          </a:fillRef>
          <a:effectRef idx="0">
            <a:schemeClr val="accent1"/>
          </a:effectRef>
          <a:fontRef idx="minor">
            <a:schemeClr val="tx1"/>
          </a:fontRef>
        </p:style>
      </p:cxnSp>
      <p:sp>
        <p:nvSpPr>
          <p:cNvPr id="21" name="下箭头 9"/>
          <p:cNvSpPr/>
          <p:nvPr/>
        </p:nvSpPr>
        <p:spPr>
          <a:xfrm rot="13161349">
            <a:off x="8208167" y="1172371"/>
            <a:ext cx="646113" cy="1030287"/>
          </a:xfrm>
          <a:prstGeom prst="downArrow">
            <a:avLst>
              <a:gd name="adj1" fmla="val 0"/>
              <a:gd name="adj2" fmla="val 102174"/>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p:txBody>
      </p:sp>
      <p:sp>
        <p:nvSpPr>
          <p:cNvPr id="22" name="椭圆 21"/>
          <p:cNvSpPr/>
          <p:nvPr/>
        </p:nvSpPr>
        <p:spPr>
          <a:xfrm>
            <a:off x="868363" y="4452938"/>
            <a:ext cx="239712" cy="238125"/>
          </a:xfrm>
          <a:prstGeom prst="ellipse">
            <a:avLst/>
          </a:prstGeom>
          <a:solidFill>
            <a:srgbClr val="DC9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p:txBody>
      </p:sp>
      <p:sp>
        <p:nvSpPr>
          <p:cNvPr id="23" name="椭圆 22"/>
          <p:cNvSpPr/>
          <p:nvPr/>
        </p:nvSpPr>
        <p:spPr>
          <a:xfrm>
            <a:off x="1962150" y="5194300"/>
            <a:ext cx="239713" cy="238125"/>
          </a:xfrm>
          <a:prstGeom prst="ellipse">
            <a:avLst/>
          </a:prstGeom>
          <a:solidFill>
            <a:srgbClr val="DC9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p:txBody>
      </p:sp>
      <p:sp>
        <p:nvSpPr>
          <p:cNvPr id="24" name="椭圆 23"/>
          <p:cNvSpPr/>
          <p:nvPr/>
        </p:nvSpPr>
        <p:spPr>
          <a:xfrm>
            <a:off x="3630613" y="4157663"/>
            <a:ext cx="239712" cy="238125"/>
          </a:xfrm>
          <a:prstGeom prst="ellipse">
            <a:avLst/>
          </a:prstGeom>
          <a:solidFill>
            <a:srgbClr val="DC9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p:txBody>
      </p:sp>
      <p:sp>
        <p:nvSpPr>
          <p:cNvPr id="25" name="椭圆 24"/>
          <p:cNvSpPr/>
          <p:nvPr/>
        </p:nvSpPr>
        <p:spPr>
          <a:xfrm>
            <a:off x="6548438" y="3621088"/>
            <a:ext cx="239712" cy="239712"/>
          </a:xfrm>
          <a:prstGeom prst="ellipse">
            <a:avLst/>
          </a:prstGeom>
          <a:solidFill>
            <a:srgbClr val="DC9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p:txBody>
      </p:sp>
      <p:sp>
        <p:nvSpPr>
          <p:cNvPr id="30" name="TextBox 13"/>
          <p:cNvSpPr txBox="1">
            <a:spLocks noChangeArrowheads="1"/>
          </p:cNvSpPr>
          <p:nvPr/>
        </p:nvSpPr>
        <p:spPr>
          <a:xfrm>
            <a:off x="6667500" y="3887535"/>
            <a:ext cx="4398606"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b">
            <a:normAutofit/>
          </a:bodyPr>
          <a:lstStyle>
            <a:defPPr>
              <a:defRPr lang="zh-CN"/>
            </a:defPPr>
            <a:lvl1pPr marL="0" algn="l" defTabSz="1216025"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宋体" panose="02010600030101010101" pitchFamily="2" charset="-122"/>
                <a:cs typeface="+mn-cs"/>
              </a:defRPr>
            </a:lvl1pPr>
            <a:lvl2pPr marL="742950" indent="-285750" algn="l" defTabSz="1216025"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宋体" panose="02010600030101010101" pitchFamily="2" charset="-122"/>
                <a:cs typeface="+mn-cs"/>
              </a:defRPr>
            </a:lvl2pPr>
            <a:lvl3pPr marL="1143000" indent="-228600" algn="l" defTabSz="1216025"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宋体" panose="02010600030101010101" pitchFamily="2" charset="-122"/>
                <a:cs typeface="+mn-cs"/>
              </a:defRPr>
            </a:lvl3pPr>
            <a:lvl4pPr marL="1600200" indent="-228600" algn="l" defTabSz="1216025"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宋体" panose="02010600030101010101" pitchFamily="2" charset="-122"/>
                <a:cs typeface="+mn-cs"/>
              </a:defRPr>
            </a:lvl4pPr>
            <a:lvl5pPr marL="2057400" indent="-228600" algn="l" defTabSz="1216025"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宋体" panose="02010600030101010101" pitchFamily="2" charset="-122"/>
                <a:cs typeface="+mn-cs"/>
              </a:defRPr>
            </a:lvl5pPr>
            <a:lvl6pPr marL="2514600" indent="-228600" algn="l" defTabSz="1216025"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宋体" panose="02010600030101010101" pitchFamily="2" charset="-122"/>
                <a:cs typeface="+mn-cs"/>
              </a:defRPr>
            </a:lvl6pPr>
            <a:lvl7pPr marL="2971800" indent="-228600" algn="l" defTabSz="1216025"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宋体" panose="02010600030101010101" pitchFamily="2" charset="-122"/>
                <a:cs typeface="+mn-cs"/>
              </a:defRPr>
            </a:lvl7pPr>
            <a:lvl8pPr marL="3429000" indent="-228600" algn="l" defTabSz="1216025"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宋体" panose="02010600030101010101" pitchFamily="2" charset="-122"/>
                <a:cs typeface="+mn-cs"/>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Tx/>
              <a:buNone/>
            </a:pPr>
            <a:r>
              <a:rPr lang="zh-CN" altLang="zh-CN" b="1">
                <a:solidFill>
                  <a:srgbClr val="000000"/>
                </a:solidFill>
                <a:latin typeface="宋体" panose="02010600030101010101" pitchFamily="2" charset="-122"/>
                <a:ea typeface="微软雅黑" panose="020B0503020204020204" pitchFamily="34" charset="-122"/>
                <a:sym typeface="宋体" panose="02010600030101010101" pitchFamily="2" charset="-122"/>
              </a:rPr>
              <a:t>埃及</a:t>
            </a:r>
            <a:endParaRPr lang="zh-CN" altLang="zh-CN" b="1">
              <a:solidFill>
                <a:srgbClr val="000000"/>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31" name="矩形 30"/>
          <p:cNvSpPr/>
          <p:nvPr/>
        </p:nvSpPr>
        <p:spPr>
          <a:xfrm>
            <a:off x="6612841" y="4871134"/>
            <a:ext cx="4541778" cy="64072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r>
              <a:rPr lang="zh-CN" altLang="zh-CN">
                <a:solidFill>
                  <a:schemeClr val="tx1">
                    <a:lumMod val="75000"/>
                    <a:lumOff val="25000"/>
                  </a:schemeClr>
                </a:solidFill>
                <a:latin typeface="宋体" panose="02010600030101010101" pitchFamily="2" charset="-122"/>
                <a:ea typeface="微软雅黑" panose="020B0503020204020204" pitchFamily="34" charset="-122"/>
                <a:sym typeface="宋体" panose="02010600030101010101" pitchFamily="2" charset="-122"/>
              </a:rPr>
              <a:t>非洲的首站我们来到埃及，参观众多的古代遗迹和沙漠景观，感受古文明的神奇魅力</a:t>
            </a:r>
            <a:endParaRPr lang="zh-CN" altLang="zh-CN">
              <a:solidFill>
                <a:schemeClr val="tx1">
                  <a:lumMod val="75000"/>
                  <a:lumOff val="25000"/>
                </a:schemeClr>
              </a:solidFill>
              <a:latin typeface="宋体" panose="02010600030101010101" pitchFamily="2" charset="-122"/>
              <a:ea typeface="微软雅黑" panose="020B0503020204020204" pitchFamily="34" charset="-122"/>
              <a:sym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200000" advTm="7200000">
        <p:fade/>
      </p:transition>
    </mc:Choice>
    <mc:Fallback>
      <p:transition spd="med" advTm="7200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New picture"/>
          <p:cNvPicPr/>
          <p:nvPr/>
        </p:nvPicPr>
        <p:blipFill>
          <a:blip r:embed="rId1"/>
          <a:stretch>
            <a:fillRect/>
          </a:stretch>
        </p:blipFill>
        <p:spPr>
          <a:xfrm>
            <a:off x="0" y="6413"/>
            <a:ext cx="12192000" cy="6862854"/>
          </a:xfrm>
          <a:prstGeom prst="rect">
            <a:avLst/>
          </a:prstGeom>
          <a:ln>
            <a:noFill/>
          </a:ln>
        </p:spPr>
      </p:pic>
      <p:sp>
        <p:nvSpPr>
          <p:cNvPr id="21" name="矩形 1"/>
          <p:cNvSpPr/>
          <p:nvPr/>
        </p:nvSpPr>
        <p:spPr>
          <a:xfrm>
            <a:off x="462003" y="160635"/>
            <a:ext cx="11557452" cy="461665"/>
          </a:xfrm>
          <a:prstGeom prst="rect">
            <a:avLst/>
          </a:prstGeom>
        </p:spPr>
        <p:txBody>
          <a:bodyPr wrap="square"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r>
              <a:rPr lang="zh-CN" altLang="en-US" sz="2400">
                <a:solidFill>
                  <a:srgbClr val="0D0D0D"/>
                </a:solidFill>
                <a:latin typeface="宋体" panose="02010600030101010101" pitchFamily="2" charset="-122"/>
                <a:cs typeface="+mn-ea"/>
                <a:sym typeface="宋体" panose="02010600030101010101" pitchFamily="2" charset="-122"/>
              </a:rPr>
              <a:t>非洲的大自然与文化体验</a:t>
            </a:r>
            <a:endParaRPr lang="zh-CN" altLang="en-US" sz="2400">
              <a:solidFill>
                <a:srgbClr val="0D0D0D"/>
              </a:solidFill>
              <a:latin typeface="宋体" panose="02010600030101010101" pitchFamily="2" charset="-122"/>
              <a:cs typeface="+mn-ea"/>
              <a:sym typeface="宋体" panose="02010600030101010101" pitchFamily="2" charset="-122"/>
            </a:endParaRPr>
          </a:p>
        </p:txBody>
      </p:sp>
      <p:cxnSp>
        <p:nvCxnSpPr>
          <p:cNvPr id="22" name="直接连接符 5"/>
          <p:cNvCxnSpPr/>
          <p:nvPr/>
        </p:nvCxnSpPr>
        <p:spPr>
          <a:xfrm>
            <a:off x="589002" y="622300"/>
            <a:ext cx="11602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椭圆 9"/>
          <p:cNvSpPr/>
          <p:nvPr/>
        </p:nvSpPr>
        <p:spPr>
          <a:xfrm>
            <a:off x="127338" y="289869"/>
            <a:ext cx="334665" cy="3346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9pPr>
          </a:lstStyle>
          <a:p/>
        </p:txBody>
      </p:sp>
      <p:pic>
        <p:nvPicPr>
          <p:cNvPr id="24" name="New picture"/>
          <p:cNvPicPr/>
          <p:nvPr/>
        </p:nvPicPr>
        <p:blipFill>
          <a:blip r:embed="rId2"/>
          <a:stretch>
            <a:fillRect/>
          </a:stretch>
        </p:blipFill>
        <p:spPr>
          <a:xfrm rot="5400000">
            <a:off x="263001" y="5223621"/>
            <a:ext cx="1371378" cy="1897380"/>
          </a:xfrm>
          <a:prstGeom prst="rect">
            <a:avLst/>
          </a:prstGeom>
          <a:ln>
            <a:noFill/>
          </a:ln>
        </p:spPr>
      </p:pic>
      <p:pic>
        <p:nvPicPr>
          <p:cNvPr id="25" name="New picture"/>
          <p:cNvPicPr/>
          <p:nvPr/>
        </p:nvPicPr>
        <p:blipFill>
          <a:blip r:embed="rId2"/>
          <a:stretch>
            <a:fillRect/>
          </a:stretch>
        </p:blipFill>
        <p:spPr>
          <a:xfrm rot="10800000" flipH="1" flipV="1">
            <a:off x="10820622" y="4960620"/>
            <a:ext cx="1371378" cy="1897380"/>
          </a:xfrm>
          <a:prstGeom prst="rect">
            <a:avLst/>
          </a:prstGeom>
          <a:ln>
            <a:noFill/>
          </a:ln>
        </p:spPr>
      </p:pic>
      <p:sp>
        <p:nvSpPr>
          <p:cNvPr id="3" name="Oval 1"/>
          <p:cNvSpPr/>
          <p:nvPr/>
        </p:nvSpPr>
        <p:spPr>
          <a:xfrm>
            <a:off x="3462338" y="1228725"/>
            <a:ext cx="5059362" cy="5059363"/>
          </a:xfrm>
          <a:prstGeom prst="ellipse">
            <a:avLst/>
          </a:prstGeom>
          <a:solidFill>
            <a:srgbClr val="0D0D0D"/>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p:txBody>
      </p:sp>
      <p:sp>
        <p:nvSpPr>
          <p:cNvPr id="11" name="Oval 1"/>
          <p:cNvSpPr/>
          <p:nvPr/>
        </p:nvSpPr>
        <p:spPr>
          <a:xfrm>
            <a:off x="3371850" y="1138238"/>
            <a:ext cx="5240338" cy="5240337"/>
          </a:xfrm>
          <a:prstGeom prst="ellipse">
            <a:avLst/>
          </a:prstGeom>
          <a:noFill/>
          <a:ln>
            <a:solidFill>
              <a:srgbClr val="3DA59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p:txBody>
      </p:sp>
      <p:sp>
        <p:nvSpPr>
          <p:cNvPr id="12" name="矩形 11"/>
          <p:cNvSpPr>
            <a:spLocks noChangeArrowheads="1"/>
          </p:cNvSpPr>
          <p:nvPr/>
        </p:nvSpPr>
        <p:spPr>
          <a:xfrm>
            <a:off x="4036670" y="2475035"/>
            <a:ext cx="3910699" cy="2105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lnSpc>
                <a:spcPct val="150000"/>
              </a:lnSpc>
            </a:pPr>
            <a:r>
              <a:rPr lang="zh-CN" altLang="zh-CN" sz="4000" b="1" noProof="1">
                <a:solidFill>
                  <a:schemeClr val="bg1"/>
                </a:solidFill>
                <a:latin typeface="宋体" panose="02010600030101010101" pitchFamily="2" charset="-122"/>
                <a:ea typeface="微软雅黑" panose="020B0503020204020204" pitchFamily="34" charset="-122"/>
                <a:cs typeface="Arial" panose="020B0604020202020204" pitchFamily="34" charset="0"/>
                <a:sym typeface="宋体" panose="02010600030101010101" pitchFamily="2" charset="-122"/>
              </a:rPr>
              <a:t>南非</a:t>
            </a:r>
            <a:endParaRPr lang="zh-CN" altLang="zh-CN" sz="4000" b="1" noProof="1">
              <a:solidFill>
                <a:schemeClr val="bg1"/>
              </a:solidFill>
              <a:latin typeface="宋体" panose="02010600030101010101" pitchFamily="2" charset="-122"/>
              <a:ea typeface="微软雅黑" panose="020B0503020204020204" pitchFamily="34" charset="-122"/>
              <a:cs typeface="Arial" panose="020B0604020202020204" pitchFamily="34" charset="0"/>
              <a:sym typeface="宋体" panose="02010600030101010101" pitchFamily="2" charset="-122"/>
            </a:endParaRPr>
          </a:p>
          <a:p>
            <a:pPr algn="ctr" eaLnBrk="1" hangingPunct="1">
              <a:lnSpc>
                <a:spcPct val="150000"/>
              </a:lnSpc>
            </a:pPr>
            <a:r>
              <a:rPr lang="zh-CN" altLang="zh-CN" sz="1600">
                <a:solidFill>
                  <a:srgbClr val="FFFFFF"/>
                </a:solidFill>
                <a:latin typeface="宋体" panose="02010600030101010101" pitchFamily="2" charset="-122"/>
                <a:ea typeface="微软雅黑" panose="020B0503020204020204" pitchFamily="34" charset="-122"/>
                <a:cs typeface="Open Sans Light"/>
                <a:sym typeface="宋体" panose="02010600030101010101" pitchFamily="2" charset="-122"/>
              </a:rPr>
              <a:t>接下来我们将深入南非的热带雨林和草原，体验非洲大陆的自然风光和野生动物。同时了解非洲部落的文化习俗</a:t>
            </a:r>
            <a:endParaRPr lang="zh-CN" altLang="zh-CN" sz="1600">
              <a:solidFill>
                <a:srgbClr val="FFFFFF"/>
              </a:solidFill>
              <a:latin typeface="宋体" panose="02010600030101010101" pitchFamily="2" charset="-122"/>
              <a:ea typeface="微软雅黑" panose="020B0503020204020204" pitchFamily="34" charset="-122"/>
              <a:cs typeface="Open Sans Light"/>
              <a:sym typeface="宋体" panose="02010600030101010101" pitchFamily="2" charset="-122"/>
            </a:endParaRPr>
          </a:p>
        </p:txBody>
      </p:sp>
      <p:sp>
        <p:nvSpPr>
          <p:cNvPr id="5" name="Oval 1"/>
          <p:cNvSpPr/>
          <p:nvPr/>
        </p:nvSpPr>
        <p:spPr>
          <a:xfrm>
            <a:off x="3371850" y="1138238"/>
            <a:ext cx="5240338" cy="5240337"/>
          </a:xfrm>
          <a:prstGeom prst="ellipse">
            <a:avLst/>
          </a:prstGeom>
          <a:noFill/>
          <a:ln>
            <a:solidFill>
              <a:srgbClr val="3DA59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p:txBody>
      </p:sp>
      <p:sp>
        <p:nvSpPr>
          <p:cNvPr id="6" name="椭圆 5"/>
          <p:cNvSpPr/>
          <p:nvPr/>
        </p:nvSpPr>
        <p:spPr>
          <a:xfrm>
            <a:off x="3256520" y="1074617"/>
            <a:ext cx="5392402" cy="5392401"/>
          </a:xfrm>
          <a:prstGeom prst="ellipse">
            <a:avLst/>
          </a:prstGeom>
          <a:noFill/>
          <a:ln w="6350">
            <a:solidFill>
              <a:srgbClr val="CFD8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p:txBody>
      </p:sp>
      <p:sp>
        <p:nvSpPr>
          <p:cNvPr id="7" name="椭圆 6"/>
          <p:cNvSpPr/>
          <p:nvPr/>
        </p:nvSpPr>
        <p:spPr>
          <a:xfrm>
            <a:off x="2208853" y="26951"/>
            <a:ext cx="7487735" cy="7487734"/>
          </a:xfrm>
          <a:prstGeom prst="ellipse">
            <a:avLst/>
          </a:pr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p:txBody>
      </p:sp>
      <p:sp>
        <p:nvSpPr>
          <p:cNvPr id="8" name="椭圆 7"/>
          <p:cNvSpPr/>
          <p:nvPr/>
        </p:nvSpPr>
        <p:spPr>
          <a:xfrm>
            <a:off x="3298510" y="1388062"/>
            <a:ext cx="6810228" cy="6810226"/>
          </a:xfrm>
          <a:prstGeom prst="ellipse">
            <a:avLst/>
          </a:prstGeom>
          <a:noFill/>
          <a:ln w="635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p:txBody>
      </p:sp>
      <p:sp>
        <p:nvSpPr>
          <p:cNvPr id="9" name="椭圆 8"/>
          <p:cNvSpPr/>
          <p:nvPr/>
        </p:nvSpPr>
        <p:spPr>
          <a:xfrm>
            <a:off x="2654977" y="-1429908"/>
            <a:ext cx="7487735" cy="7487734"/>
          </a:xfrm>
          <a:prstGeom prst="ellipse">
            <a:avLst/>
          </a:prstGeom>
          <a:noFill/>
          <a:ln w="635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p:txBody>
      </p:sp>
      <p:sp>
        <p:nvSpPr>
          <p:cNvPr id="10" name="椭圆 9"/>
          <p:cNvSpPr/>
          <p:nvPr/>
        </p:nvSpPr>
        <p:spPr>
          <a:xfrm>
            <a:off x="1309668" y="-930611"/>
            <a:ext cx="9328824" cy="9328824"/>
          </a:xfrm>
          <a:prstGeom prst="ellipse">
            <a:avLst/>
          </a:prstGeom>
          <a:noFill/>
          <a:ln w="635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p:txBody>
      </p:sp>
      <p:sp>
        <p:nvSpPr>
          <p:cNvPr id="13" name="椭圆 12"/>
          <p:cNvSpPr/>
          <p:nvPr/>
        </p:nvSpPr>
        <p:spPr>
          <a:xfrm>
            <a:off x="-338392" y="-2578671"/>
            <a:ext cx="12624944" cy="12624944"/>
          </a:xfrm>
          <a:prstGeom prst="ellipse">
            <a:avLst/>
          </a:prstGeom>
          <a:noFill/>
          <a:ln w="635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p:txBody>
      </p:sp>
      <p:sp>
        <p:nvSpPr>
          <p:cNvPr id="14" name="椭圆 13"/>
          <p:cNvSpPr/>
          <p:nvPr/>
        </p:nvSpPr>
        <p:spPr>
          <a:xfrm>
            <a:off x="-486156" y="-2726435"/>
            <a:ext cx="12920472" cy="12920472"/>
          </a:xfrm>
          <a:prstGeom prst="ellipse">
            <a:avLst/>
          </a:prstGeom>
          <a:noFill/>
          <a:ln w="635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p:txBody>
      </p:sp>
      <p:sp>
        <p:nvSpPr>
          <p:cNvPr id="15" name="椭圆 14"/>
          <p:cNvSpPr/>
          <p:nvPr/>
        </p:nvSpPr>
        <p:spPr>
          <a:xfrm>
            <a:off x="2684647" y="444368"/>
            <a:ext cx="6578866" cy="6578866"/>
          </a:xfrm>
          <a:prstGeom prst="ellipse">
            <a:avLst/>
          </a:prstGeom>
          <a:noFill/>
          <a:ln w="635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p:txBody>
      </p:sp>
      <p:sp>
        <p:nvSpPr>
          <p:cNvPr id="16" name="椭圆 15"/>
          <p:cNvSpPr/>
          <p:nvPr/>
        </p:nvSpPr>
        <p:spPr>
          <a:xfrm>
            <a:off x="2607647" y="367368"/>
            <a:ext cx="6732866" cy="6732866"/>
          </a:xfrm>
          <a:prstGeom prst="ellipse">
            <a:avLst/>
          </a:prstGeom>
          <a:noFill/>
          <a:ln w="635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p:txBody>
      </p:sp>
      <p:sp>
        <p:nvSpPr>
          <p:cNvPr id="17" name="椭圆 16"/>
          <p:cNvSpPr/>
          <p:nvPr/>
        </p:nvSpPr>
        <p:spPr>
          <a:xfrm>
            <a:off x="3541002" y="1300723"/>
            <a:ext cx="4866156" cy="4866156"/>
          </a:xfrm>
          <a:prstGeom prst="ellipse">
            <a:avLst/>
          </a:prstGeom>
          <a:noFill/>
          <a:ln w="635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p:txBody>
      </p:sp>
      <p:sp>
        <p:nvSpPr>
          <p:cNvPr id="18" name="椭圆 17"/>
          <p:cNvSpPr/>
          <p:nvPr/>
        </p:nvSpPr>
        <p:spPr>
          <a:xfrm>
            <a:off x="-3247961" y="-5488240"/>
            <a:ext cx="18444082" cy="18444082"/>
          </a:xfrm>
          <a:prstGeom prst="ellipse">
            <a:avLst/>
          </a:prstGeom>
          <a:noFill/>
          <a:ln w="635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p:txBody>
      </p:sp>
      <p:sp>
        <p:nvSpPr>
          <p:cNvPr id="19" name="椭圆 18"/>
          <p:cNvSpPr/>
          <p:nvPr/>
        </p:nvSpPr>
        <p:spPr>
          <a:xfrm>
            <a:off x="-3463833" y="-5704112"/>
            <a:ext cx="18875826" cy="18875826"/>
          </a:xfrm>
          <a:prstGeom prst="ellipse">
            <a:avLst/>
          </a:prstGeom>
          <a:noFill/>
          <a:ln w="635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p:txBody>
      </p:sp>
    </p:spTree>
  </p:cSld>
  <p:clrMapOvr>
    <a:masterClrMapping/>
  </p:clrMapOvr>
  <mc:AlternateContent xmlns:mc="http://schemas.openxmlformats.org/markup-compatibility/2006">
    <mc:Choice xmlns:p14="http://schemas.microsoft.com/office/powerpoint/2010/main" Requires="p14">
      <p:transition spd="med" p14:dur="7200000" advTm="7200000">
        <p:fade/>
      </p:transition>
    </mc:Choice>
    <mc:Fallback>
      <p:transition spd="med" advTm="7200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73572" y="0"/>
            <a:ext cx="12192000" cy="6858000"/>
          </a:xfrm>
          <a:prstGeom prst="rect">
            <a:avLst/>
          </a:prstGeom>
        </p:spPr>
      </p:pic>
      <p:sp>
        <p:nvSpPr>
          <p:cNvPr id="9" name="矩形: 圆角 8"/>
          <p:cNvSpPr/>
          <p:nvPr/>
        </p:nvSpPr>
        <p:spPr>
          <a:xfrm>
            <a:off x="4357900" y="2201155"/>
            <a:ext cx="3527367" cy="844411"/>
          </a:xfrm>
          <a:prstGeom prst="roundRect">
            <a:avLst>
              <a:gd name="adj" fmla="val 50000"/>
            </a:avLst>
          </a:prstGeom>
          <a:solidFill>
            <a:srgbClr val="3CC1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4000" b="1" i="0" u="none" strike="noStrike" kern="1200" cap="none" spc="600" normalizeH="0" baseline="0" noProof="0">
                <a:ln>
                  <a:noFill/>
                </a:ln>
                <a:solidFill>
                  <a:srgbClr val="0D0D0D"/>
                </a:solidFill>
                <a:uLnTx/>
                <a:uFillTx/>
                <a:latin typeface="宋体" panose="02010600030101010101" pitchFamily="2" charset="-122"/>
                <a:cs typeface="+mn-ea"/>
                <a:sym typeface="宋体" panose="02010600030101010101" pitchFamily="2" charset="-122"/>
              </a:rPr>
              <a:t>第6部分</a:t>
            </a:r>
            <a:endParaRPr kumimoji="0" lang="zh-CN" altLang="en-US" sz="4000" b="1" i="0" u="none" strike="noStrike" kern="1200" cap="none" spc="600" normalizeH="0" baseline="0" noProof="0">
              <a:ln>
                <a:noFill/>
              </a:ln>
              <a:solidFill>
                <a:srgbClr val="0D0D0D"/>
              </a:solidFill>
              <a:uLnTx/>
              <a:uFillTx/>
              <a:latin typeface="宋体" panose="02010600030101010101" pitchFamily="2" charset="-122"/>
              <a:cs typeface="+mn-ea"/>
              <a:sym typeface="宋体" panose="02010600030101010101" pitchFamily="2" charset="-122"/>
            </a:endParaRPr>
          </a:p>
        </p:txBody>
      </p:sp>
      <p:sp>
        <p:nvSpPr>
          <p:cNvPr id="10" name="矩形 9"/>
          <p:cNvSpPr/>
          <p:nvPr/>
        </p:nvSpPr>
        <p:spPr>
          <a:xfrm>
            <a:off x="2070538" y="3168249"/>
            <a:ext cx="8019393" cy="830997"/>
          </a:xfrm>
          <a:prstGeom prst="rect">
            <a:avLst/>
          </a:prstGeom>
        </p:spPr>
        <p:txBody>
          <a:bodyPr wrap="square">
            <a:normAutofit fontScale="725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lvl="0" algn="ctr">
              <a:defRPr/>
            </a:pPr>
            <a:r>
              <a:rPr kumimoji="1" lang="zh-CN" altLang="en-US" sz="4800" b="1" spc="600">
                <a:solidFill>
                  <a:srgbClr val="0D0D0D"/>
                </a:solidFill>
                <a:latin typeface="宋体" panose="02010600030101010101" pitchFamily="2" charset="-122"/>
                <a:cs typeface="+mn-ea"/>
                <a:sym typeface="宋体" panose="02010600030101010101" pitchFamily="2" charset="-122"/>
              </a:rPr>
              <a:t>回归极地之旅，冰天雪地的大冒险！</a:t>
            </a:r>
            <a:endParaRPr kumimoji="1" lang="zh-CN" altLang="en-US" sz="4800" b="1" spc="600">
              <a:solidFill>
                <a:srgbClr val="0D0D0D"/>
              </a:solidFill>
              <a:latin typeface="宋体" panose="02010600030101010101" pitchFamily="2" charset="-122"/>
              <a:cs typeface="+mn-ea"/>
              <a:sym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200000" advTm="7200000">
        <p:fade/>
      </p:transition>
    </mc:Choice>
    <mc:Fallback>
      <p:transition spd="med" advTm="720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rLst="">
                                      <p:cBhvr>
                                        <p:cTn id="9" dur="500"/>
                                        <p:tgtEl>
                                          <p:spTgt spid="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rLst="">
                                      <p:cBhvr>
                                        <p:cTn id="15" dur="500"/>
                                        <p:tgtEl>
                                          <p:spTgt spid="9"/>
                                        </p:tgtEl>
                                      </p:cBhvr>
                                    </p:animEffect>
                                  </p:childTnLst>
                                </p:cTn>
                              </p:par>
                            </p:childTnLst>
                          </p:cTn>
                        </p:par>
                        <p:par>
                          <p:cTn id="16" fill="hold">
                            <p:stCondLst>
                              <p:cond delay="1000"/>
                            </p:stCondLst>
                            <p:childTnLst>
                              <p:par>
                                <p:cTn id="17" presetID="53" presetClass="entr" presetSubtype="16" fill="hold" grpId="1"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rLst="">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stretch>
            <a:fillRect/>
          </a:stretch>
        </p:blipFill>
        <p:spPr>
          <a:xfrm>
            <a:off x="0" y="6413"/>
            <a:ext cx="12192000" cy="6862854"/>
          </a:xfrm>
          <a:prstGeom prst="rect">
            <a:avLst/>
          </a:prstGeom>
        </p:spPr>
      </p:pic>
      <p:sp>
        <p:nvSpPr>
          <p:cNvPr id="2" name="矩形 1"/>
          <p:cNvSpPr/>
          <p:nvPr/>
        </p:nvSpPr>
        <p:spPr>
          <a:xfrm>
            <a:off x="462003" y="160635"/>
            <a:ext cx="11557452" cy="461665"/>
          </a:xfrm>
          <a:prstGeom prst="rect">
            <a:avLst/>
          </a:prstGeom>
        </p:spPr>
        <p:txBody>
          <a:bodyPr wrap="square"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r>
              <a:rPr lang="zh-CN" altLang="en-US" sz="2400">
                <a:solidFill>
                  <a:srgbClr val="0D0D0D"/>
                </a:solidFill>
                <a:latin typeface="宋体" panose="02010600030101010101" pitchFamily="2" charset="-122"/>
                <a:cs typeface="+mn-ea"/>
                <a:sym typeface="宋体" panose="02010600030101010101" pitchFamily="2" charset="-122"/>
              </a:rPr>
              <a:t>回归极地之旅，冰天雪地的大冒险！</a:t>
            </a:r>
            <a:endParaRPr lang="zh-CN" altLang="en-US" sz="2400">
              <a:solidFill>
                <a:srgbClr val="0D0D0D"/>
              </a:solidFill>
              <a:latin typeface="宋体" panose="02010600030101010101" pitchFamily="2" charset="-122"/>
              <a:cs typeface="+mn-ea"/>
              <a:sym typeface="宋体" panose="02010600030101010101" pitchFamily="2" charset="-122"/>
            </a:endParaRPr>
          </a:p>
        </p:txBody>
      </p:sp>
      <p:cxnSp>
        <p:nvCxnSpPr>
          <p:cNvPr id="6" name="直接连接符 5"/>
          <p:cNvCxnSpPr/>
          <p:nvPr/>
        </p:nvCxnSpPr>
        <p:spPr>
          <a:xfrm>
            <a:off x="589002" y="622300"/>
            <a:ext cx="11602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127338" y="289869"/>
            <a:ext cx="334665" cy="3346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9pPr>
          </a:lstStyle>
          <a:p/>
        </p:txBody>
      </p:sp>
      <p:pic>
        <p:nvPicPr>
          <p:cNvPr id="5" name="图片 4"/>
          <p:cNvPicPr>
            <a:picLocks noChangeAspect="1"/>
          </p:cNvPicPr>
          <p:nvPr/>
        </p:nvPicPr>
        <p:blipFill>
          <a:blip r:embed="rId2"/>
          <a:stretch>
            <a:fillRect/>
          </a:stretch>
        </p:blipFill>
        <p:spPr>
          <a:xfrm rot="5400000">
            <a:off x="263001" y="5223621"/>
            <a:ext cx="1371378" cy="1897380"/>
          </a:xfrm>
          <a:prstGeom prst="rect">
            <a:avLst/>
          </a:prstGeom>
        </p:spPr>
      </p:pic>
      <p:pic>
        <p:nvPicPr>
          <p:cNvPr id="7" name="图片 6"/>
          <p:cNvPicPr>
            <a:picLocks noChangeAspect="1"/>
          </p:cNvPicPr>
          <p:nvPr/>
        </p:nvPicPr>
        <p:blipFill>
          <a:blip r:embed="rId2"/>
          <a:stretch>
            <a:fillRect/>
          </a:stretch>
        </p:blipFill>
        <p:spPr>
          <a:xfrm rot="10800000" flipH="1" flipV="1">
            <a:off x="10820622" y="4960620"/>
            <a:ext cx="1371378" cy="1897380"/>
          </a:xfrm>
          <a:prstGeom prst="rect">
            <a:avLst/>
          </a:prstGeom>
        </p:spPr>
      </p:pic>
      <p:sp>
        <p:nvSpPr>
          <p:cNvPr id="11" name="New shape"/>
          <p:cNvSpPr/>
          <p:nvPr/>
        </p:nvSpPr>
        <p:spPr>
          <a:xfrm>
            <a:off x="1117600" y="1778000"/>
            <a:ext cx="635000" cy="63500"/>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New shape"/>
          <p:cNvSpPr/>
          <p:nvPr/>
        </p:nvSpPr>
        <p:spPr>
          <a:xfrm rot="5400000">
            <a:off x="1117600" y="1955800"/>
            <a:ext cx="330200" cy="330200"/>
          </a:xfrm>
          <a:prstGeom prst="triangle">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New shape"/>
          <p:cNvSpPr/>
          <p:nvPr/>
        </p:nvSpPr>
        <p:spPr>
          <a:xfrm rot="5400000">
            <a:off x="1117600" y="2425700"/>
            <a:ext cx="330200" cy="330200"/>
          </a:xfrm>
          <a:prstGeom prst="triangle">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New shape"/>
          <p:cNvSpPr/>
          <p:nvPr/>
        </p:nvSpPr>
        <p:spPr>
          <a:xfrm rot="5400000">
            <a:off x="1117600" y="2895600"/>
            <a:ext cx="330200" cy="330200"/>
          </a:xfrm>
          <a:prstGeom prst="triangle">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New shape"/>
          <p:cNvSpPr/>
          <p:nvPr/>
        </p:nvSpPr>
        <p:spPr>
          <a:xfrm rot="5400000">
            <a:off x="1117600" y="3708400"/>
            <a:ext cx="330200" cy="330200"/>
          </a:xfrm>
          <a:prstGeom prst="triangle">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New shape"/>
          <p:cNvSpPr/>
          <p:nvPr/>
        </p:nvSpPr>
        <p:spPr>
          <a:xfrm rot="5400000">
            <a:off x="1117600" y="4178300"/>
            <a:ext cx="330200" cy="330200"/>
          </a:xfrm>
          <a:prstGeom prst="triangle">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New shape"/>
          <p:cNvSpPr/>
          <p:nvPr/>
        </p:nvSpPr>
        <p:spPr>
          <a:xfrm rot="5400000">
            <a:off x="1117600" y="4648200"/>
            <a:ext cx="330200" cy="330200"/>
          </a:xfrm>
          <a:prstGeom prst="triangle">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New shape"/>
          <p:cNvSpPr/>
          <p:nvPr/>
        </p:nvSpPr>
        <p:spPr>
          <a:xfrm rot="5400000">
            <a:off x="1117600" y="5461000"/>
            <a:ext cx="330200" cy="330200"/>
          </a:xfrm>
          <a:prstGeom prst="triangle">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New shape"/>
          <p:cNvSpPr/>
          <p:nvPr/>
        </p:nvSpPr>
        <p:spPr>
          <a:xfrm>
            <a:off x="1117600" y="1422400"/>
            <a:ext cx="9956800" cy="330200"/>
          </a:xfrm>
          <a:prstGeom prst="rect">
            <a:avLst/>
          </a:prstGeom>
          <a:noFill/>
        </p:spPr>
        <p:style>
          <a:lnRef idx="2">
            <a:srgbClr val="FFFFFF">
              <a:alpha val="0"/>
            </a:srgbClr>
          </a:lnRef>
          <a:fillRef idx="1">
            <a:schemeClr val="accent1"/>
          </a:fillRef>
          <a:effectRef idx="0">
            <a:schemeClr val="accent1"/>
          </a:effectRef>
          <a:fontRef idx="minor">
            <a:schemeClr val="lt1"/>
          </a:fontRef>
        </p:style>
        <p:txBody>
          <a:bodyPr lIns="0" tIns="0" rIns="0" bIns="0" rtlCol="0" anchor="ctr">
            <a:normAutofit fontScale="90000" lnSpcReduction="20000"/>
          </a:bodyPr>
          <a:lstStyle/>
          <a:p>
            <a:pPr indent="0" algn="l">
              <a:lnSpc>
                <a:spcPct val="100000"/>
              </a:lnSpc>
            </a:pPr>
            <a:r>
              <a:rPr sz="3000" b="1">
                <a:solidFill>
                  <a:srgbClr val="000000"/>
                </a:solidFill>
                <a:latin typeface="宋体" panose="02010600030101010101" pitchFamily="2" charset="-122"/>
              </a:rPr>
              <a:t>格陵兰岛和冰岛(北)</a:t>
            </a:r>
            <a:endParaRPr sz="3000" b="1">
              <a:solidFill>
                <a:srgbClr val="000000"/>
              </a:solidFill>
              <a:latin typeface="宋体" panose="02010600030101010101" pitchFamily="2" charset="-122"/>
            </a:endParaRPr>
          </a:p>
        </p:txBody>
      </p:sp>
      <p:sp>
        <p:nvSpPr>
          <p:cNvPr id="20" name="New shape"/>
          <p:cNvSpPr/>
          <p:nvPr/>
        </p:nvSpPr>
        <p:spPr>
          <a:xfrm>
            <a:off x="1524000" y="1930400"/>
            <a:ext cx="9550400" cy="330200"/>
          </a:xfrm>
          <a:prstGeom prst="rect">
            <a:avLst/>
          </a:prstGeom>
          <a:noFill/>
        </p:spPr>
        <p:style>
          <a:lnRef idx="2">
            <a:srgbClr val="FFFFFF">
              <a:alpha val="0"/>
            </a:srgbClr>
          </a:lnRef>
          <a:fillRef idx="1">
            <a:schemeClr val="accent1"/>
          </a:fillRef>
          <a:effectRef idx="0">
            <a:schemeClr val="accent1"/>
          </a:effectRef>
          <a:fontRef idx="minor">
            <a:schemeClr val="lt1"/>
          </a:fontRef>
        </p:style>
        <p:txBody>
          <a:bodyPr lIns="0" tIns="0" rIns="0" bIns="0" rtlCol="0" anchor="t">
            <a:normAutofit fontScale="97500" lnSpcReduction="20000"/>
          </a:bodyPr>
          <a:lstStyle/>
          <a:p>
            <a:pPr indent="0" algn="l">
              <a:lnSpc>
                <a:spcPct val="125000"/>
              </a:lnSpc>
            </a:pPr>
            <a:r>
              <a:rPr sz="2100" b="0">
                <a:solidFill>
                  <a:srgbClr val="000000"/>
                </a:solidFill>
                <a:latin typeface="宋体" panose="02010600030101010101" pitchFamily="2" charset="-122"/>
              </a:rPr>
              <a:t>我们将前往格陵兰岛和冰岛，感受极地的冰天雪地和独特的自然景观</a:t>
            </a:r>
            <a:endParaRPr sz="2100" b="0">
              <a:solidFill>
                <a:srgbClr val="000000"/>
              </a:solidFill>
              <a:latin typeface="宋体" panose="02010600030101010101" pitchFamily="2" charset="-122"/>
            </a:endParaRPr>
          </a:p>
        </p:txBody>
      </p:sp>
      <p:sp>
        <p:nvSpPr>
          <p:cNvPr id="21" name="New shape"/>
          <p:cNvSpPr/>
          <p:nvPr/>
        </p:nvSpPr>
        <p:spPr>
          <a:xfrm>
            <a:off x="1524000" y="2400300"/>
            <a:ext cx="9550400" cy="330200"/>
          </a:xfrm>
          <a:prstGeom prst="rect">
            <a:avLst/>
          </a:prstGeom>
          <a:noFill/>
        </p:spPr>
        <p:style>
          <a:lnRef idx="2">
            <a:srgbClr val="FFFFFF">
              <a:alpha val="0"/>
            </a:srgbClr>
          </a:lnRef>
          <a:fillRef idx="1">
            <a:schemeClr val="accent1"/>
          </a:fillRef>
          <a:effectRef idx="0">
            <a:schemeClr val="accent1"/>
          </a:effectRef>
          <a:fontRef idx="minor">
            <a:schemeClr val="lt1"/>
          </a:fontRef>
        </p:style>
        <p:txBody>
          <a:bodyPr lIns="0" tIns="0" rIns="0" bIns="0" rtlCol="0" anchor="t">
            <a:normAutofit fontScale="97500" lnSpcReduction="20000"/>
          </a:bodyPr>
          <a:lstStyle/>
          <a:p>
            <a:pPr indent="0" algn="l">
              <a:lnSpc>
                <a:spcPct val="125000"/>
              </a:lnSpc>
            </a:pPr>
            <a:r>
              <a:rPr sz="2100" b="0">
                <a:solidFill>
                  <a:srgbClr val="000000"/>
                </a:solidFill>
                <a:latin typeface="宋体" panose="02010600030101010101" pitchFamily="2" charset="-122"/>
              </a:rPr>
              <a:t>在这里，我们可以欣赏到冰川崩塌、冰川上的雪景等自然奇观</a:t>
            </a:r>
            <a:endParaRPr sz="2100" b="0">
              <a:solidFill>
                <a:srgbClr val="000000"/>
              </a:solidFill>
              <a:latin typeface="宋体" panose="02010600030101010101" pitchFamily="2" charset="-122"/>
            </a:endParaRPr>
          </a:p>
        </p:txBody>
      </p:sp>
      <p:sp>
        <p:nvSpPr>
          <p:cNvPr id="22" name="New shape"/>
          <p:cNvSpPr/>
          <p:nvPr/>
        </p:nvSpPr>
        <p:spPr>
          <a:xfrm>
            <a:off x="1524000" y="2870200"/>
            <a:ext cx="9550400" cy="660400"/>
          </a:xfrm>
          <a:prstGeom prst="rect">
            <a:avLst/>
          </a:prstGeom>
          <a:noFill/>
        </p:spPr>
        <p:style>
          <a:lnRef idx="2">
            <a:srgbClr val="FFFFFF">
              <a:alpha val="0"/>
            </a:srgbClr>
          </a:lnRef>
          <a:fillRef idx="1">
            <a:schemeClr val="accent1"/>
          </a:fillRef>
          <a:effectRef idx="0">
            <a:schemeClr val="accent1"/>
          </a:effectRef>
          <a:fontRef idx="minor">
            <a:schemeClr val="lt1"/>
          </a:fontRef>
        </p:style>
        <p:txBody>
          <a:bodyPr lIns="0" tIns="0" rIns="0" bIns="0" rtlCol="0" anchor="t">
            <a:normAutofit fontScale="97500"/>
          </a:bodyPr>
          <a:lstStyle/>
          <a:p>
            <a:pPr indent="0" algn="l">
              <a:lnSpc>
                <a:spcPct val="125000"/>
              </a:lnSpc>
            </a:pPr>
            <a:r>
              <a:rPr sz="2100" b="0">
                <a:solidFill>
                  <a:srgbClr val="000000"/>
                </a:solidFill>
                <a:latin typeface="宋体" panose="02010600030101010101" pitchFamily="2" charset="-122"/>
              </a:rPr>
              <a:t>此外还可以参与探险活动如皮划艇或乘坐冰川观光车来感受这片极地的神秘与美丽</a:t>
            </a:r>
            <a:endParaRPr sz="2100" b="0">
              <a:solidFill>
                <a:srgbClr val="000000"/>
              </a:solidFill>
              <a:latin typeface="宋体" panose="02010600030101010101" pitchFamily="2" charset="-122"/>
            </a:endParaRPr>
          </a:p>
        </p:txBody>
      </p:sp>
      <p:sp>
        <p:nvSpPr>
          <p:cNvPr id="23" name="New shape"/>
          <p:cNvSpPr/>
          <p:nvPr/>
        </p:nvSpPr>
        <p:spPr>
          <a:xfrm>
            <a:off x="1524000" y="3683000"/>
            <a:ext cx="9550400" cy="330200"/>
          </a:xfrm>
          <a:prstGeom prst="rect">
            <a:avLst/>
          </a:prstGeom>
          <a:noFill/>
        </p:spPr>
        <p:style>
          <a:lnRef idx="2">
            <a:srgbClr val="FFFFFF">
              <a:alpha val="0"/>
            </a:srgbClr>
          </a:lnRef>
          <a:fillRef idx="1">
            <a:schemeClr val="accent1"/>
          </a:fillRef>
          <a:effectRef idx="0">
            <a:schemeClr val="accent1"/>
          </a:effectRef>
          <a:fontRef idx="minor">
            <a:schemeClr val="lt1"/>
          </a:fontRef>
        </p:style>
        <p:txBody>
          <a:bodyPr lIns="0" tIns="0" rIns="0" bIns="0" rtlCol="0" anchor="t">
            <a:normAutofit fontScale="97500" lnSpcReduction="20000"/>
          </a:bodyPr>
          <a:lstStyle/>
          <a:p>
            <a:pPr indent="0" algn="l">
              <a:lnSpc>
                <a:spcPct val="125000"/>
              </a:lnSpc>
            </a:pPr>
            <a:r>
              <a:rPr sz="2100" b="0">
                <a:solidFill>
                  <a:srgbClr val="000000"/>
                </a:solidFill>
                <a:latin typeface="宋体" panose="02010600030101010101" pitchFamily="2" charset="-122"/>
              </a:rPr>
              <a:t>同时也可以了解极地生态保护和气候变化等问题</a:t>
            </a:r>
            <a:endParaRPr sz="2100" b="0">
              <a:solidFill>
                <a:srgbClr val="000000"/>
              </a:solidFill>
              <a:latin typeface="宋体" panose="02010600030101010101" pitchFamily="2" charset="-122"/>
            </a:endParaRPr>
          </a:p>
        </p:txBody>
      </p:sp>
      <p:sp>
        <p:nvSpPr>
          <p:cNvPr id="24" name="New shape"/>
          <p:cNvSpPr/>
          <p:nvPr/>
        </p:nvSpPr>
        <p:spPr>
          <a:xfrm>
            <a:off x="1524000" y="4152900"/>
            <a:ext cx="9550400" cy="330200"/>
          </a:xfrm>
          <a:prstGeom prst="rect">
            <a:avLst/>
          </a:prstGeom>
          <a:noFill/>
        </p:spPr>
        <p:style>
          <a:lnRef idx="2">
            <a:srgbClr val="FFFFFF">
              <a:alpha val="0"/>
            </a:srgbClr>
          </a:lnRef>
          <a:fillRef idx="1">
            <a:schemeClr val="accent1"/>
          </a:fillRef>
          <a:effectRef idx="0">
            <a:schemeClr val="accent1"/>
          </a:effectRef>
          <a:fontRef idx="minor">
            <a:schemeClr val="lt1"/>
          </a:fontRef>
        </p:style>
        <p:txBody>
          <a:bodyPr lIns="0" tIns="0" rIns="0" bIns="0" rtlCol="0" anchor="t">
            <a:normAutofit fontScale="97500" lnSpcReduction="20000"/>
          </a:bodyPr>
          <a:lstStyle/>
          <a:p>
            <a:pPr indent="0" algn="l">
              <a:lnSpc>
                <a:spcPct val="125000"/>
              </a:lnSpc>
            </a:pPr>
            <a:r>
              <a:rPr sz="2100" b="0">
                <a:solidFill>
                  <a:srgbClr val="000000"/>
                </a:solidFill>
                <a:latin typeface="宋体" panose="02010600030101010101" pitchFamily="2" charset="-122"/>
              </a:rPr>
              <a:t>此外还有机会与当地居民交流互动了解他们的生活方式和文化习俗</a:t>
            </a:r>
            <a:endParaRPr sz="2100" b="0">
              <a:solidFill>
                <a:srgbClr val="000000"/>
              </a:solidFill>
              <a:latin typeface="宋体" panose="02010600030101010101" pitchFamily="2" charset="-122"/>
            </a:endParaRPr>
          </a:p>
        </p:txBody>
      </p:sp>
      <p:sp>
        <p:nvSpPr>
          <p:cNvPr id="25" name="New shape"/>
          <p:cNvSpPr/>
          <p:nvPr/>
        </p:nvSpPr>
        <p:spPr>
          <a:xfrm>
            <a:off x="1524000" y="4622800"/>
            <a:ext cx="9550400" cy="660400"/>
          </a:xfrm>
          <a:prstGeom prst="rect">
            <a:avLst/>
          </a:prstGeom>
          <a:noFill/>
        </p:spPr>
        <p:style>
          <a:lnRef idx="2">
            <a:srgbClr val="FFFFFF">
              <a:alpha val="0"/>
            </a:srgbClr>
          </a:lnRef>
          <a:fillRef idx="1">
            <a:schemeClr val="accent1"/>
          </a:fillRef>
          <a:effectRef idx="0">
            <a:schemeClr val="accent1"/>
          </a:effectRef>
          <a:fontRef idx="minor">
            <a:schemeClr val="lt1"/>
          </a:fontRef>
        </p:style>
        <p:txBody>
          <a:bodyPr lIns="0" tIns="0" rIns="0" bIns="0" rtlCol="0" anchor="t">
            <a:normAutofit fontScale="97500" lnSpcReduction="20000"/>
          </a:bodyPr>
          <a:lstStyle/>
          <a:p>
            <a:pPr indent="0" algn="l">
              <a:lnSpc>
                <a:spcPct val="125000"/>
              </a:lnSpc>
            </a:pPr>
            <a:r>
              <a:rPr sz="2100" b="0">
                <a:solidFill>
                  <a:srgbClr val="000000"/>
                </a:solidFill>
                <a:latin typeface="宋体" panose="02010600030101010101" pitchFamily="2" charset="-122"/>
              </a:rPr>
              <a:t>通过这次极地之旅我们可以更加深刻地认识并珍爱这个世界的每一个角落和大自然的鬼斧神工之作</a:t>
            </a:r>
            <a:endParaRPr sz="2100" b="0">
              <a:solidFill>
                <a:srgbClr val="000000"/>
              </a:solidFill>
              <a:latin typeface="宋体" panose="02010600030101010101" pitchFamily="2" charset="-122"/>
            </a:endParaRPr>
          </a:p>
        </p:txBody>
      </p:sp>
      <p:sp>
        <p:nvSpPr>
          <p:cNvPr id="26" name="New shape"/>
          <p:cNvSpPr/>
          <p:nvPr/>
        </p:nvSpPr>
        <p:spPr>
          <a:xfrm>
            <a:off x="1524000" y="5435600"/>
            <a:ext cx="9550400" cy="660400"/>
          </a:xfrm>
          <a:prstGeom prst="rect">
            <a:avLst/>
          </a:prstGeom>
          <a:noFill/>
        </p:spPr>
        <p:style>
          <a:lnRef idx="2">
            <a:srgbClr val="FFFFFF">
              <a:alpha val="0"/>
            </a:srgbClr>
          </a:lnRef>
          <a:fillRef idx="1">
            <a:schemeClr val="accent1"/>
          </a:fillRef>
          <a:effectRef idx="0">
            <a:schemeClr val="accent1"/>
          </a:effectRef>
          <a:fontRef idx="minor">
            <a:schemeClr val="lt1"/>
          </a:fontRef>
        </p:style>
        <p:txBody>
          <a:bodyPr lIns="0" tIns="0" rIns="0" bIns="0" rtlCol="0" anchor="t">
            <a:normAutofit fontScale="97500" lnSpcReduction="20000"/>
          </a:bodyPr>
          <a:lstStyle/>
          <a:p>
            <a:pPr indent="0" algn="l">
              <a:lnSpc>
                <a:spcPct val="125000"/>
              </a:lnSpc>
            </a:pPr>
            <a:r>
              <a:rPr sz="2100" b="0">
                <a:solidFill>
                  <a:srgbClr val="000000"/>
                </a:solidFill>
                <a:latin typeface="宋体" panose="02010600030101010101" pitchFamily="2" charset="-122"/>
              </a:rPr>
              <a:t>感谢各位聆听我的"世界地图之旅"演讲希望大家可以喜欢这次的旅行线路建议在空闲的时候计划一下自己亲自体验这次多彩的世界地图之旅！谢谢大家！</a:t>
            </a:r>
            <a:endParaRPr sz="2100" b="0">
              <a:solidFill>
                <a:srgbClr val="000000"/>
              </a:solidFill>
              <a:latin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200000" advTm="7200000">
        <p:fade/>
      </p:transition>
    </mc:Choice>
    <mc:Fallback>
      <p:transition spd="med" advTm="720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rLst="">
                                      <p:cBhvr>
                                        <p:cTn id="7" dur="500"/>
                                        <p:tgtEl>
                                          <p:spTgt spid="10"/>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
                                        </p:tgtEl>
                                        <p:attrNameLst>
                                          <p:attrName>style.visibility</p:attrName>
                                        </p:attrNameLst>
                                      </p:cBhvr>
                                      <p:to>
                                        <p:strVal val="visible"/>
                                      </p:to>
                                    </p:set>
                                    <p:anim calcmode="lin" valueType="num">
                                      <p:cBhvr>
                                        <p:cTn id="11"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2" dur="400" fill="hold"/>
                                        <p:tgtEl>
                                          <p:spTgt spid="2"/>
                                        </p:tgtEl>
                                        <p:attrNameLst>
                                          <p:attrName>ppt_y</p:attrName>
                                        </p:attrNameLst>
                                      </p:cBhvr>
                                      <p:tavLst>
                                        <p:tav tm="0">
                                          <p:val>
                                            <p:strVal val="#ppt_y"/>
                                          </p:val>
                                        </p:tav>
                                        <p:tav tm="100000">
                                          <p:val>
                                            <p:strVal val="#ppt_y"/>
                                          </p:val>
                                        </p:tav>
                                      </p:tavLst>
                                    </p:anim>
                                    <p:anim calcmode="lin" valueType="num">
                                      <p:cBhvr>
                                        <p:cTn id="13"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4"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rLst="">
                                      <p:cBhvr>
                                        <p:cTn id="15" dur="400" tmFilter="0,0; .5, 1; 1, 1"/>
                                        <p:tgtEl>
                                          <p:spTgt spid="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rLst="">
                                      <p:cBhvr>
                                        <p:cTn id="19" dur="1250"/>
                                        <p:tgtEl>
                                          <p:spTgt spid="6"/>
                                        </p:tgtEl>
                                      </p:cBhvr>
                                    </p:animEffect>
                                  </p:childTnLst>
                                </p:cTn>
                              </p:par>
                            </p:childTnLst>
                          </p:cTn>
                        </p:par>
                        <p:par>
                          <p:cTn id="20" fill="hold">
                            <p:stCondLst>
                              <p:cond delay="3000"/>
                            </p:stCondLst>
                            <p:childTnLst>
                              <p:par>
                                <p:cTn id="21" presetID="53" presetClass="entr" presetSubtype="16"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rLst="">
                                      <p:cBhvr>
                                        <p:cTn id="25" dur="500"/>
                                        <p:tgtEl>
                                          <p:spTgt spid="5"/>
                                        </p:tgtEl>
                                      </p:cBhvr>
                                    </p:animEffect>
                                  </p:childTnLst>
                                </p:cTn>
                              </p:par>
                            </p:childTnLst>
                          </p:cTn>
                        </p:par>
                        <p:par>
                          <p:cTn id="26" fill="hold">
                            <p:stCondLst>
                              <p:cond delay="3500"/>
                            </p:stCondLst>
                            <p:childTnLst>
                              <p:par>
                                <p:cTn id="27" presetID="53" presetClass="entr" presetSubtype="16"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rLst="">
                                      <p:cBhvr>
                                        <p:cTn id="31" dur="500"/>
                                        <p:tgtEl>
                                          <p:spTgt spid="7"/>
                                        </p:tgtEl>
                                      </p:cBhvr>
                                    </p:animEffect>
                                  </p:childTnLst>
                                </p:cTn>
                              </p:par>
                            </p:childTnLst>
                          </p:cTn>
                        </p:par>
                        <p:par>
                          <p:cTn id="32" fill="hold">
                            <p:stCondLst>
                              <p:cond delay="4000"/>
                            </p:stCondLst>
                            <p:childTnLst>
                              <p:par>
                                <p:cTn id="33" presetID="23" presetClass="entr" presetSubtype="16" fill="hold" grpId="2"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300" fill="hold"/>
                                        <p:tgtEl>
                                          <p:spTgt spid="11"/>
                                        </p:tgtEl>
                                        <p:attrNameLst>
                                          <p:attrName>ppt_w</p:attrName>
                                        </p:attrNameLst>
                                      </p:cBhvr>
                                      <p:tavLst>
                                        <p:tav tm="0">
                                          <p:val>
                                            <p:fltVal val="0"/>
                                          </p:val>
                                        </p:tav>
                                        <p:tav tm="100000">
                                          <p:val>
                                            <p:strVal val="#ppt_w"/>
                                          </p:val>
                                        </p:tav>
                                      </p:tavLst>
                                    </p:anim>
                                    <p:anim calcmode="lin" valueType="num">
                                      <p:cBhvr>
                                        <p:cTn id="36" dur="300" fill="hold"/>
                                        <p:tgtEl>
                                          <p:spTgt spid="11"/>
                                        </p:tgtEl>
                                        <p:attrNameLst>
                                          <p:attrName>ppt_h</p:attrName>
                                        </p:attrNameLst>
                                      </p:cBhvr>
                                      <p:tavLst>
                                        <p:tav tm="0">
                                          <p:val>
                                            <p:fltVal val="0"/>
                                          </p:val>
                                        </p:tav>
                                        <p:tav tm="100000">
                                          <p:val>
                                            <p:strVal val="#ppt_h"/>
                                          </p:val>
                                        </p:tav>
                                      </p:tavLst>
                                    </p:anim>
                                  </p:childTnLst>
                                </p:cTn>
                              </p:par>
                            </p:childTnLst>
                          </p:cTn>
                        </p:par>
                        <p:par>
                          <p:cTn id="37" fill="hold">
                            <p:stCondLst>
                              <p:cond delay="4500"/>
                            </p:stCondLst>
                            <p:childTnLst>
                              <p:par>
                                <p:cTn id="38" presetID="23" presetClass="entr" presetSubtype="16" fill="hold" grpId="3"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300" fill="hold"/>
                                        <p:tgtEl>
                                          <p:spTgt spid="12"/>
                                        </p:tgtEl>
                                        <p:attrNameLst>
                                          <p:attrName>ppt_w</p:attrName>
                                        </p:attrNameLst>
                                      </p:cBhvr>
                                      <p:tavLst>
                                        <p:tav tm="0">
                                          <p:val>
                                            <p:fltVal val="0"/>
                                          </p:val>
                                        </p:tav>
                                        <p:tav tm="100000">
                                          <p:val>
                                            <p:strVal val="#ppt_w"/>
                                          </p:val>
                                        </p:tav>
                                      </p:tavLst>
                                    </p:anim>
                                    <p:anim calcmode="lin" valueType="num">
                                      <p:cBhvr>
                                        <p:cTn id="41" dur="300" fill="hold"/>
                                        <p:tgtEl>
                                          <p:spTgt spid="12"/>
                                        </p:tgtEl>
                                        <p:attrNameLst>
                                          <p:attrName>ppt_h</p:attrName>
                                        </p:attrNameLst>
                                      </p:cBhvr>
                                      <p:tavLst>
                                        <p:tav tm="0">
                                          <p:val>
                                            <p:fltVal val="0"/>
                                          </p:val>
                                        </p:tav>
                                        <p:tav tm="100000">
                                          <p:val>
                                            <p:strVal val="#ppt_h"/>
                                          </p:val>
                                        </p:tav>
                                      </p:tavLst>
                                    </p:anim>
                                  </p:childTnLst>
                                </p:cTn>
                              </p:par>
                            </p:childTnLst>
                          </p:cTn>
                        </p:par>
                        <p:par>
                          <p:cTn id="42" fill="hold">
                            <p:stCondLst>
                              <p:cond delay="5000"/>
                            </p:stCondLst>
                            <p:childTnLst>
                              <p:par>
                                <p:cTn id="43" presetID="23" presetClass="entr" presetSubtype="16" fill="hold" grpId="4"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300" fill="hold"/>
                                        <p:tgtEl>
                                          <p:spTgt spid="13"/>
                                        </p:tgtEl>
                                        <p:attrNameLst>
                                          <p:attrName>ppt_w</p:attrName>
                                        </p:attrNameLst>
                                      </p:cBhvr>
                                      <p:tavLst>
                                        <p:tav tm="0">
                                          <p:val>
                                            <p:fltVal val="0"/>
                                          </p:val>
                                        </p:tav>
                                        <p:tav tm="100000">
                                          <p:val>
                                            <p:strVal val="#ppt_w"/>
                                          </p:val>
                                        </p:tav>
                                      </p:tavLst>
                                    </p:anim>
                                    <p:anim calcmode="lin" valueType="num">
                                      <p:cBhvr>
                                        <p:cTn id="46" dur="300" fill="hold"/>
                                        <p:tgtEl>
                                          <p:spTgt spid="13"/>
                                        </p:tgtEl>
                                        <p:attrNameLst>
                                          <p:attrName>ppt_h</p:attrName>
                                        </p:attrNameLst>
                                      </p:cBhvr>
                                      <p:tavLst>
                                        <p:tav tm="0">
                                          <p:val>
                                            <p:fltVal val="0"/>
                                          </p:val>
                                        </p:tav>
                                        <p:tav tm="100000">
                                          <p:val>
                                            <p:strVal val="#ppt_h"/>
                                          </p:val>
                                        </p:tav>
                                      </p:tavLst>
                                    </p:anim>
                                  </p:childTnLst>
                                </p:cTn>
                              </p:par>
                            </p:childTnLst>
                          </p:cTn>
                        </p:par>
                        <p:par>
                          <p:cTn id="47" fill="hold">
                            <p:stCondLst>
                              <p:cond delay="5500"/>
                            </p:stCondLst>
                            <p:childTnLst>
                              <p:par>
                                <p:cTn id="48" presetID="23" presetClass="entr" presetSubtype="16" fill="hold" grpId="5" nodeType="after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p:cTn id="50" dur="300" fill="hold"/>
                                        <p:tgtEl>
                                          <p:spTgt spid="14"/>
                                        </p:tgtEl>
                                        <p:attrNameLst>
                                          <p:attrName>ppt_w</p:attrName>
                                        </p:attrNameLst>
                                      </p:cBhvr>
                                      <p:tavLst>
                                        <p:tav tm="0">
                                          <p:val>
                                            <p:fltVal val="0"/>
                                          </p:val>
                                        </p:tav>
                                        <p:tav tm="100000">
                                          <p:val>
                                            <p:strVal val="#ppt_w"/>
                                          </p:val>
                                        </p:tav>
                                      </p:tavLst>
                                    </p:anim>
                                    <p:anim calcmode="lin" valueType="num">
                                      <p:cBhvr>
                                        <p:cTn id="51" dur="300" fill="hold"/>
                                        <p:tgtEl>
                                          <p:spTgt spid="14"/>
                                        </p:tgtEl>
                                        <p:attrNameLst>
                                          <p:attrName>ppt_h</p:attrName>
                                        </p:attrNameLst>
                                      </p:cBhvr>
                                      <p:tavLst>
                                        <p:tav tm="0">
                                          <p:val>
                                            <p:fltVal val="0"/>
                                          </p:val>
                                        </p:tav>
                                        <p:tav tm="100000">
                                          <p:val>
                                            <p:strVal val="#ppt_h"/>
                                          </p:val>
                                        </p:tav>
                                      </p:tavLst>
                                    </p:anim>
                                  </p:childTnLst>
                                </p:cTn>
                              </p:par>
                            </p:childTnLst>
                          </p:cTn>
                        </p:par>
                        <p:par>
                          <p:cTn id="52" fill="hold">
                            <p:stCondLst>
                              <p:cond delay="6000"/>
                            </p:stCondLst>
                            <p:childTnLst>
                              <p:par>
                                <p:cTn id="53" presetID="23" presetClass="entr" presetSubtype="16" fill="hold" grpId="6" nodeType="after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p:cTn id="55" dur="300" fill="hold"/>
                                        <p:tgtEl>
                                          <p:spTgt spid="15"/>
                                        </p:tgtEl>
                                        <p:attrNameLst>
                                          <p:attrName>ppt_w</p:attrName>
                                        </p:attrNameLst>
                                      </p:cBhvr>
                                      <p:tavLst>
                                        <p:tav tm="0">
                                          <p:val>
                                            <p:fltVal val="0"/>
                                          </p:val>
                                        </p:tav>
                                        <p:tav tm="100000">
                                          <p:val>
                                            <p:strVal val="#ppt_w"/>
                                          </p:val>
                                        </p:tav>
                                      </p:tavLst>
                                    </p:anim>
                                    <p:anim calcmode="lin" valueType="num">
                                      <p:cBhvr>
                                        <p:cTn id="56" dur="300" fill="hold"/>
                                        <p:tgtEl>
                                          <p:spTgt spid="15"/>
                                        </p:tgtEl>
                                        <p:attrNameLst>
                                          <p:attrName>ppt_h</p:attrName>
                                        </p:attrNameLst>
                                      </p:cBhvr>
                                      <p:tavLst>
                                        <p:tav tm="0">
                                          <p:val>
                                            <p:fltVal val="0"/>
                                          </p:val>
                                        </p:tav>
                                        <p:tav tm="100000">
                                          <p:val>
                                            <p:strVal val="#ppt_h"/>
                                          </p:val>
                                        </p:tav>
                                      </p:tavLst>
                                    </p:anim>
                                  </p:childTnLst>
                                </p:cTn>
                              </p:par>
                            </p:childTnLst>
                          </p:cTn>
                        </p:par>
                        <p:par>
                          <p:cTn id="57" fill="hold">
                            <p:stCondLst>
                              <p:cond delay="6500"/>
                            </p:stCondLst>
                            <p:childTnLst>
                              <p:par>
                                <p:cTn id="58" presetID="23" presetClass="entr" presetSubtype="16" fill="hold" grpId="7" nodeType="afterEffect">
                                  <p:stCondLst>
                                    <p:cond delay="0"/>
                                  </p:stCondLst>
                                  <p:childTnLst>
                                    <p:set>
                                      <p:cBhvr>
                                        <p:cTn id="59" dur="1" fill="hold">
                                          <p:stCondLst>
                                            <p:cond delay="0"/>
                                          </p:stCondLst>
                                        </p:cTn>
                                        <p:tgtEl>
                                          <p:spTgt spid="16"/>
                                        </p:tgtEl>
                                        <p:attrNameLst>
                                          <p:attrName>style.visibility</p:attrName>
                                        </p:attrNameLst>
                                      </p:cBhvr>
                                      <p:to>
                                        <p:strVal val="visible"/>
                                      </p:to>
                                    </p:set>
                                    <p:anim calcmode="lin" valueType="num">
                                      <p:cBhvr>
                                        <p:cTn id="60" dur="300" fill="hold"/>
                                        <p:tgtEl>
                                          <p:spTgt spid="16"/>
                                        </p:tgtEl>
                                        <p:attrNameLst>
                                          <p:attrName>ppt_w</p:attrName>
                                        </p:attrNameLst>
                                      </p:cBhvr>
                                      <p:tavLst>
                                        <p:tav tm="0">
                                          <p:val>
                                            <p:fltVal val="0"/>
                                          </p:val>
                                        </p:tav>
                                        <p:tav tm="100000">
                                          <p:val>
                                            <p:strVal val="#ppt_w"/>
                                          </p:val>
                                        </p:tav>
                                      </p:tavLst>
                                    </p:anim>
                                    <p:anim calcmode="lin" valueType="num">
                                      <p:cBhvr>
                                        <p:cTn id="61" dur="300" fill="hold"/>
                                        <p:tgtEl>
                                          <p:spTgt spid="16"/>
                                        </p:tgtEl>
                                        <p:attrNameLst>
                                          <p:attrName>ppt_h</p:attrName>
                                        </p:attrNameLst>
                                      </p:cBhvr>
                                      <p:tavLst>
                                        <p:tav tm="0">
                                          <p:val>
                                            <p:fltVal val="0"/>
                                          </p:val>
                                        </p:tav>
                                        <p:tav tm="100000">
                                          <p:val>
                                            <p:strVal val="#ppt_h"/>
                                          </p:val>
                                        </p:tav>
                                      </p:tavLst>
                                    </p:anim>
                                  </p:childTnLst>
                                </p:cTn>
                              </p:par>
                            </p:childTnLst>
                          </p:cTn>
                        </p:par>
                        <p:par>
                          <p:cTn id="62" fill="hold">
                            <p:stCondLst>
                              <p:cond delay="7000"/>
                            </p:stCondLst>
                            <p:childTnLst>
                              <p:par>
                                <p:cTn id="63" presetID="23" presetClass="entr" presetSubtype="16" fill="hold" grpId="8" nodeType="after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p:cTn id="65" dur="300" fill="hold"/>
                                        <p:tgtEl>
                                          <p:spTgt spid="17"/>
                                        </p:tgtEl>
                                        <p:attrNameLst>
                                          <p:attrName>ppt_w</p:attrName>
                                        </p:attrNameLst>
                                      </p:cBhvr>
                                      <p:tavLst>
                                        <p:tav tm="0">
                                          <p:val>
                                            <p:fltVal val="0"/>
                                          </p:val>
                                        </p:tav>
                                        <p:tav tm="100000">
                                          <p:val>
                                            <p:strVal val="#ppt_w"/>
                                          </p:val>
                                        </p:tav>
                                      </p:tavLst>
                                    </p:anim>
                                    <p:anim calcmode="lin" valueType="num">
                                      <p:cBhvr>
                                        <p:cTn id="66" dur="300" fill="hold"/>
                                        <p:tgtEl>
                                          <p:spTgt spid="17"/>
                                        </p:tgtEl>
                                        <p:attrNameLst>
                                          <p:attrName>ppt_h</p:attrName>
                                        </p:attrNameLst>
                                      </p:cBhvr>
                                      <p:tavLst>
                                        <p:tav tm="0">
                                          <p:val>
                                            <p:fltVal val="0"/>
                                          </p:val>
                                        </p:tav>
                                        <p:tav tm="100000">
                                          <p:val>
                                            <p:strVal val="#ppt_h"/>
                                          </p:val>
                                        </p:tav>
                                      </p:tavLst>
                                    </p:anim>
                                  </p:childTnLst>
                                </p:cTn>
                              </p:par>
                            </p:childTnLst>
                          </p:cTn>
                        </p:par>
                        <p:par>
                          <p:cTn id="67" fill="hold">
                            <p:stCondLst>
                              <p:cond delay="7500"/>
                            </p:stCondLst>
                            <p:childTnLst>
                              <p:par>
                                <p:cTn id="68" presetID="23" presetClass="entr" presetSubtype="16" fill="hold" grpId="9" nodeType="afterEffect">
                                  <p:stCondLst>
                                    <p:cond delay="0"/>
                                  </p:stCondLst>
                                  <p:childTnLst>
                                    <p:set>
                                      <p:cBhvr>
                                        <p:cTn id="69" dur="1" fill="hold">
                                          <p:stCondLst>
                                            <p:cond delay="0"/>
                                          </p:stCondLst>
                                        </p:cTn>
                                        <p:tgtEl>
                                          <p:spTgt spid="18"/>
                                        </p:tgtEl>
                                        <p:attrNameLst>
                                          <p:attrName>style.visibility</p:attrName>
                                        </p:attrNameLst>
                                      </p:cBhvr>
                                      <p:to>
                                        <p:strVal val="visible"/>
                                      </p:to>
                                    </p:set>
                                    <p:anim calcmode="lin" valueType="num">
                                      <p:cBhvr>
                                        <p:cTn id="70" dur="300" fill="hold"/>
                                        <p:tgtEl>
                                          <p:spTgt spid="18"/>
                                        </p:tgtEl>
                                        <p:attrNameLst>
                                          <p:attrName>ppt_w</p:attrName>
                                        </p:attrNameLst>
                                      </p:cBhvr>
                                      <p:tavLst>
                                        <p:tav tm="0">
                                          <p:val>
                                            <p:fltVal val="0"/>
                                          </p:val>
                                        </p:tav>
                                        <p:tav tm="100000">
                                          <p:val>
                                            <p:strVal val="#ppt_w"/>
                                          </p:val>
                                        </p:tav>
                                      </p:tavLst>
                                    </p:anim>
                                    <p:anim calcmode="lin" valueType="num">
                                      <p:cBhvr>
                                        <p:cTn id="71" dur="300" fill="hold"/>
                                        <p:tgtEl>
                                          <p:spTgt spid="18"/>
                                        </p:tgtEl>
                                        <p:attrNameLst>
                                          <p:attrName>ppt_h</p:attrName>
                                        </p:attrNameLst>
                                      </p:cBhvr>
                                      <p:tavLst>
                                        <p:tav tm="0">
                                          <p:val>
                                            <p:fltVal val="0"/>
                                          </p:val>
                                        </p:tav>
                                        <p:tav tm="100000">
                                          <p:val>
                                            <p:strVal val="#ppt_h"/>
                                          </p:val>
                                        </p:tav>
                                      </p:tavLst>
                                    </p:anim>
                                  </p:childTnLst>
                                </p:cTn>
                              </p:par>
                            </p:childTnLst>
                          </p:cTn>
                        </p:par>
                        <p:par>
                          <p:cTn id="72" fill="hold">
                            <p:stCondLst>
                              <p:cond delay="8000"/>
                            </p:stCondLst>
                            <p:childTnLst>
                              <p:par>
                                <p:cTn id="73" presetID="23" presetClass="entr" presetSubtype="16" fill="hold" grpId="10" nodeType="afterEffect">
                                  <p:stCondLst>
                                    <p:cond delay="0"/>
                                  </p:stCondLst>
                                  <p:childTnLst>
                                    <p:set>
                                      <p:cBhvr>
                                        <p:cTn id="74" dur="1" fill="hold">
                                          <p:stCondLst>
                                            <p:cond delay="0"/>
                                          </p:stCondLst>
                                        </p:cTn>
                                        <p:tgtEl>
                                          <p:spTgt spid="19"/>
                                        </p:tgtEl>
                                        <p:attrNameLst>
                                          <p:attrName>style.visibility</p:attrName>
                                        </p:attrNameLst>
                                      </p:cBhvr>
                                      <p:to>
                                        <p:strVal val="visible"/>
                                      </p:to>
                                    </p:set>
                                    <p:anim calcmode="lin" valueType="num">
                                      <p:cBhvr>
                                        <p:cTn id="75" dur="200" fill="hold"/>
                                        <p:tgtEl>
                                          <p:spTgt spid="19"/>
                                        </p:tgtEl>
                                        <p:attrNameLst>
                                          <p:attrName>ppt_w</p:attrName>
                                        </p:attrNameLst>
                                      </p:cBhvr>
                                      <p:tavLst>
                                        <p:tav tm="0">
                                          <p:val>
                                            <p:fltVal val="0"/>
                                          </p:val>
                                        </p:tav>
                                        <p:tav tm="100000">
                                          <p:val>
                                            <p:strVal val="#ppt_w"/>
                                          </p:val>
                                        </p:tav>
                                      </p:tavLst>
                                    </p:anim>
                                    <p:anim calcmode="lin" valueType="num">
                                      <p:cBhvr>
                                        <p:cTn id="76" dur="200" fill="hold"/>
                                        <p:tgtEl>
                                          <p:spTgt spid="19"/>
                                        </p:tgtEl>
                                        <p:attrNameLst>
                                          <p:attrName>ppt_h</p:attrName>
                                        </p:attrNameLst>
                                      </p:cBhvr>
                                      <p:tavLst>
                                        <p:tav tm="0">
                                          <p:val>
                                            <p:fltVal val="0"/>
                                          </p:val>
                                        </p:tav>
                                        <p:tav tm="100000">
                                          <p:val>
                                            <p:strVal val="#ppt_h"/>
                                          </p:val>
                                        </p:tav>
                                      </p:tavLst>
                                    </p:anim>
                                  </p:childTnLst>
                                </p:cTn>
                              </p:par>
                            </p:childTnLst>
                          </p:cTn>
                        </p:par>
                        <p:par>
                          <p:cTn id="77" fill="hold">
                            <p:stCondLst>
                              <p:cond delay="8500"/>
                            </p:stCondLst>
                            <p:childTnLst>
                              <p:par>
                                <p:cTn id="78" presetID="23" presetClass="entr" presetSubtype="16" fill="hold" grpId="11" nodeType="afterEffect">
                                  <p:stCondLst>
                                    <p:cond delay="0"/>
                                  </p:stCondLst>
                                  <p:childTnLst>
                                    <p:set>
                                      <p:cBhvr>
                                        <p:cTn id="79" dur="1" fill="hold">
                                          <p:stCondLst>
                                            <p:cond delay="0"/>
                                          </p:stCondLst>
                                        </p:cTn>
                                        <p:tgtEl>
                                          <p:spTgt spid="20"/>
                                        </p:tgtEl>
                                        <p:attrNameLst>
                                          <p:attrName>style.visibility</p:attrName>
                                        </p:attrNameLst>
                                      </p:cBhvr>
                                      <p:to>
                                        <p:strVal val="visible"/>
                                      </p:to>
                                    </p:set>
                                    <p:anim calcmode="lin" valueType="num">
                                      <p:cBhvr>
                                        <p:cTn id="80" dur="200" fill="hold"/>
                                        <p:tgtEl>
                                          <p:spTgt spid="20"/>
                                        </p:tgtEl>
                                        <p:attrNameLst>
                                          <p:attrName>ppt_w</p:attrName>
                                        </p:attrNameLst>
                                      </p:cBhvr>
                                      <p:tavLst>
                                        <p:tav tm="0">
                                          <p:val>
                                            <p:fltVal val="0"/>
                                          </p:val>
                                        </p:tav>
                                        <p:tav tm="100000">
                                          <p:val>
                                            <p:strVal val="#ppt_w"/>
                                          </p:val>
                                        </p:tav>
                                      </p:tavLst>
                                    </p:anim>
                                    <p:anim calcmode="lin" valueType="num">
                                      <p:cBhvr>
                                        <p:cTn id="81" dur="200" fill="hold"/>
                                        <p:tgtEl>
                                          <p:spTgt spid="20"/>
                                        </p:tgtEl>
                                        <p:attrNameLst>
                                          <p:attrName>ppt_h</p:attrName>
                                        </p:attrNameLst>
                                      </p:cBhvr>
                                      <p:tavLst>
                                        <p:tav tm="0">
                                          <p:val>
                                            <p:fltVal val="0"/>
                                          </p:val>
                                        </p:tav>
                                        <p:tav tm="100000">
                                          <p:val>
                                            <p:strVal val="#ppt_h"/>
                                          </p:val>
                                        </p:tav>
                                      </p:tavLst>
                                    </p:anim>
                                  </p:childTnLst>
                                </p:cTn>
                              </p:par>
                            </p:childTnLst>
                          </p:cTn>
                        </p:par>
                        <p:par>
                          <p:cTn id="82" fill="hold">
                            <p:stCondLst>
                              <p:cond delay="9000"/>
                            </p:stCondLst>
                            <p:childTnLst>
                              <p:par>
                                <p:cTn id="83" presetID="23" presetClass="entr" presetSubtype="16" fill="hold" grpId="12" nodeType="afterEffect">
                                  <p:stCondLst>
                                    <p:cond delay="0"/>
                                  </p:stCondLst>
                                  <p:childTnLst>
                                    <p:set>
                                      <p:cBhvr>
                                        <p:cTn id="84" dur="1" fill="hold">
                                          <p:stCondLst>
                                            <p:cond delay="0"/>
                                          </p:stCondLst>
                                        </p:cTn>
                                        <p:tgtEl>
                                          <p:spTgt spid="21"/>
                                        </p:tgtEl>
                                        <p:attrNameLst>
                                          <p:attrName>style.visibility</p:attrName>
                                        </p:attrNameLst>
                                      </p:cBhvr>
                                      <p:to>
                                        <p:strVal val="visible"/>
                                      </p:to>
                                    </p:set>
                                    <p:anim calcmode="lin" valueType="num">
                                      <p:cBhvr>
                                        <p:cTn id="85" dur="200" fill="hold"/>
                                        <p:tgtEl>
                                          <p:spTgt spid="21"/>
                                        </p:tgtEl>
                                        <p:attrNameLst>
                                          <p:attrName>ppt_w</p:attrName>
                                        </p:attrNameLst>
                                      </p:cBhvr>
                                      <p:tavLst>
                                        <p:tav tm="0">
                                          <p:val>
                                            <p:fltVal val="0"/>
                                          </p:val>
                                        </p:tav>
                                        <p:tav tm="100000">
                                          <p:val>
                                            <p:strVal val="#ppt_w"/>
                                          </p:val>
                                        </p:tav>
                                      </p:tavLst>
                                    </p:anim>
                                    <p:anim calcmode="lin" valueType="num">
                                      <p:cBhvr>
                                        <p:cTn id="86" dur="200" fill="hold"/>
                                        <p:tgtEl>
                                          <p:spTgt spid="21"/>
                                        </p:tgtEl>
                                        <p:attrNameLst>
                                          <p:attrName>ppt_h</p:attrName>
                                        </p:attrNameLst>
                                      </p:cBhvr>
                                      <p:tavLst>
                                        <p:tav tm="0">
                                          <p:val>
                                            <p:fltVal val="0"/>
                                          </p:val>
                                        </p:tav>
                                        <p:tav tm="100000">
                                          <p:val>
                                            <p:strVal val="#ppt_h"/>
                                          </p:val>
                                        </p:tav>
                                      </p:tavLst>
                                    </p:anim>
                                  </p:childTnLst>
                                </p:cTn>
                              </p:par>
                            </p:childTnLst>
                          </p:cTn>
                        </p:par>
                        <p:par>
                          <p:cTn id="87" fill="hold">
                            <p:stCondLst>
                              <p:cond delay="9500"/>
                            </p:stCondLst>
                            <p:childTnLst>
                              <p:par>
                                <p:cTn id="88" presetID="23" presetClass="entr" presetSubtype="16" fill="hold" grpId="13" nodeType="afterEffect">
                                  <p:stCondLst>
                                    <p:cond delay="0"/>
                                  </p:stCondLst>
                                  <p:childTnLst>
                                    <p:set>
                                      <p:cBhvr>
                                        <p:cTn id="89" dur="1" fill="hold">
                                          <p:stCondLst>
                                            <p:cond delay="0"/>
                                          </p:stCondLst>
                                        </p:cTn>
                                        <p:tgtEl>
                                          <p:spTgt spid="22"/>
                                        </p:tgtEl>
                                        <p:attrNameLst>
                                          <p:attrName>style.visibility</p:attrName>
                                        </p:attrNameLst>
                                      </p:cBhvr>
                                      <p:to>
                                        <p:strVal val="visible"/>
                                      </p:to>
                                    </p:set>
                                    <p:anim calcmode="lin" valueType="num">
                                      <p:cBhvr>
                                        <p:cTn id="90" dur="200" fill="hold"/>
                                        <p:tgtEl>
                                          <p:spTgt spid="22"/>
                                        </p:tgtEl>
                                        <p:attrNameLst>
                                          <p:attrName>ppt_w</p:attrName>
                                        </p:attrNameLst>
                                      </p:cBhvr>
                                      <p:tavLst>
                                        <p:tav tm="0">
                                          <p:val>
                                            <p:fltVal val="0"/>
                                          </p:val>
                                        </p:tav>
                                        <p:tav tm="100000">
                                          <p:val>
                                            <p:strVal val="#ppt_w"/>
                                          </p:val>
                                        </p:tav>
                                      </p:tavLst>
                                    </p:anim>
                                    <p:anim calcmode="lin" valueType="num">
                                      <p:cBhvr>
                                        <p:cTn id="91" dur="200" fill="hold"/>
                                        <p:tgtEl>
                                          <p:spTgt spid="22"/>
                                        </p:tgtEl>
                                        <p:attrNameLst>
                                          <p:attrName>ppt_h</p:attrName>
                                        </p:attrNameLst>
                                      </p:cBhvr>
                                      <p:tavLst>
                                        <p:tav tm="0">
                                          <p:val>
                                            <p:fltVal val="0"/>
                                          </p:val>
                                        </p:tav>
                                        <p:tav tm="100000">
                                          <p:val>
                                            <p:strVal val="#ppt_h"/>
                                          </p:val>
                                        </p:tav>
                                      </p:tavLst>
                                    </p:anim>
                                  </p:childTnLst>
                                </p:cTn>
                              </p:par>
                            </p:childTnLst>
                          </p:cTn>
                        </p:par>
                        <p:par>
                          <p:cTn id="92" fill="hold">
                            <p:stCondLst>
                              <p:cond delay="10000"/>
                            </p:stCondLst>
                            <p:childTnLst>
                              <p:par>
                                <p:cTn id="93" presetID="23" presetClass="entr" presetSubtype="16" fill="hold" grpId="14" nodeType="afterEffect">
                                  <p:stCondLst>
                                    <p:cond delay="0"/>
                                  </p:stCondLst>
                                  <p:childTnLst>
                                    <p:set>
                                      <p:cBhvr>
                                        <p:cTn id="94" dur="1" fill="hold">
                                          <p:stCondLst>
                                            <p:cond delay="0"/>
                                          </p:stCondLst>
                                        </p:cTn>
                                        <p:tgtEl>
                                          <p:spTgt spid="23"/>
                                        </p:tgtEl>
                                        <p:attrNameLst>
                                          <p:attrName>style.visibility</p:attrName>
                                        </p:attrNameLst>
                                      </p:cBhvr>
                                      <p:to>
                                        <p:strVal val="visible"/>
                                      </p:to>
                                    </p:set>
                                    <p:anim calcmode="lin" valueType="num">
                                      <p:cBhvr>
                                        <p:cTn id="95" dur="200" fill="hold"/>
                                        <p:tgtEl>
                                          <p:spTgt spid="23"/>
                                        </p:tgtEl>
                                        <p:attrNameLst>
                                          <p:attrName>ppt_w</p:attrName>
                                        </p:attrNameLst>
                                      </p:cBhvr>
                                      <p:tavLst>
                                        <p:tav tm="0">
                                          <p:val>
                                            <p:fltVal val="0"/>
                                          </p:val>
                                        </p:tav>
                                        <p:tav tm="100000">
                                          <p:val>
                                            <p:strVal val="#ppt_w"/>
                                          </p:val>
                                        </p:tav>
                                      </p:tavLst>
                                    </p:anim>
                                    <p:anim calcmode="lin" valueType="num">
                                      <p:cBhvr>
                                        <p:cTn id="96" dur="200" fill="hold"/>
                                        <p:tgtEl>
                                          <p:spTgt spid="23"/>
                                        </p:tgtEl>
                                        <p:attrNameLst>
                                          <p:attrName>ppt_h</p:attrName>
                                        </p:attrNameLst>
                                      </p:cBhvr>
                                      <p:tavLst>
                                        <p:tav tm="0">
                                          <p:val>
                                            <p:fltVal val="0"/>
                                          </p:val>
                                        </p:tav>
                                        <p:tav tm="100000">
                                          <p:val>
                                            <p:strVal val="#ppt_h"/>
                                          </p:val>
                                        </p:tav>
                                      </p:tavLst>
                                    </p:anim>
                                  </p:childTnLst>
                                </p:cTn>
                              </p:par>
                            </p:childTnLst>
                          </p:cTn>
                        </p:par>
                        <p:par>
                          <p:cTn id="97" fill="hold">
                            <p:stCondLst>
                              <p:cond delay="10500"/>
                            </p:stCondLst>
                            <p:childTnLst>
                              <p:par>
                                <p:cTn id="98" presetID="23" presetClass="entr" presetSubtype="16" fill="hold" grpId="15" nodeType="afterEffect">
                                  <p:stCondLst>
                                    <p:cond delay="0"/>
                                  </p:stCondLst>
                                  <p:childTnLst>
                                    <p:set>
                                      <p:cBhvr>
                                        <p:cTn id="99" dur="1" fill="hold">
                                          <p:stCondLst>
                                            <p:cond delay="0"/>
                                          </p:stCondLst>
                                        </p:cTn>
                                        <p:tgtEl>
                                          <p:spTgt spid="24"/>
                                        </p:tgtEl>
                                        <p:attrNameLst>
                                          <p:attrName>style.visibility</p:attrName>
                                        </p:attrNameLst>
                                      </p:cBhvr>
                                      <p:to>
                                        <p:strVal val="visible"/>
                                      </p:to>
                                    </p:set>
                                    <p:anim calcmode="lin" valueType="num">
                                      <p:cBhvr>
                                        <p:cTn id="100" dur="200" fill="hold"/>
                                        <p:tgtEl>
                                          <p:spTgt spid="24"/>
                                        </p:tgtEl>
                                        <p:attrNameLst>
                                          <p:attrName>ppt_w</p:attrName>
                                        </p:attrNameLst>
                                      </p:cBhvr>
                                      <p:tavLst>
                                        <p:tav tm="0">
                                          <p:val>
                                            <p:fltVal val="0"/>
                                          </p:val>
                                        </p:tav>
                                        <p:tav tm="100000">
                                          <p:val>
                                            <p:strVal val="#ppt_w"/>
                                          </p:val>
                                        </p:tav>
                                      </p:tavLst>
                                    </p:anim>
                                    <p:anim calcmode="lin" valueType="num">
                                      <p:cBhvr>
                                        <p:cTn id="101" dur="200" fill="hold"/>
                                        <p:tgtEl>
                                          <p:spTgt spid="24"/>
                                        </p:tgtEl>
                                        <p:attrNameLst>
                                          <p:attrName>ppt_h</p:attrName>
                                        </p:attrNameLst>
                                      </p:cBhvr>
                                      <p:tavLst>
                                        <p:tav tm="0">
                                          <p:val>
                                            <p:fltVal val="0"/>
                                          </p:val>
                                        </p:tav>
                                        <p:tav tm="100000">
                                          <p:val>
                                            <p:strVal val="#ppt_h"/>
                                          </p:val>
                                        </p:tav>
                                      </p:tavLst>
                                    </p:anim>
                                  </p:childTnLst>
                                </p:cTn>
                              </p:par>
                            </p:childTnLst>
                          </p:cTn>
                        </p:par>
                        <p:par>
                          <p:cTn id="102" fill="hold">
                            <p:stCondLst>
                              <p:cond delay="11000"/>
                            </p:stCondLst>
                            <p:childTnLst>
                              <p:par>
                                <p:cTn id="103" presetID="23" presetClass="entr" presetSubtype="16" fill="hold" grpId="16" nodeType="afterEffect">
                                  <p:stCondLst>
                                    <p:cond delay="0"/>
                                  </p:stCondLst>
                                  <p:childTnLst>
                                    <p:set>
                                      <p:cBhvr>
                                        <p:cTn id="104" dur="1" fill="hold">
                                          <p:stCondLst>
                                            <p:cond delay="0"/>
                                          </p:stCondLst>
                                        </p:cTn>
                                        <p:tgtEl>
                                          <p:spTgt spid="25"/>
                                        </p:tgtEl>
                                        <p:attrNameLst>
                                          <p:attrName>style.visibility</p:attrName>
                                        </p:attrNameLst>
                                      </p:cBhvr>
                                      <p:to>
                                        <p:strVal val="visible"/>
                                      </p:to>
                                    </p:set>
                                    <p:anim calcmode="lin" valueType="num">
                                      <p:cBhvr>
                                        <p:cTn id="105" dur="200" fill="hold"/>
                                        <p:tgtEl>
                                          <p:spTgt spid="25"/>
                                        </p:tgtEl>
                                        <p:attrNameLst>
                                          <p:attrName>ppt_w</p:attrName>
                                        </p:attrNameLst>
                                      </p:cBhvr>
                                      <p:tavLst>
                                        <p:tav tm="0">
                                          <p:val>
                                            <p:fltVal val="0"/>
                                          </p:val>
                                        </p:tav>
                                        <p:tav tm="100000">
                                          <p:val>
                                            <p:strVal val="#ppt_w"/>
                                          </p:val>
                                        </p:tav>
                                      </p:tavLst>
                                    </p:anim>
                                    <p:anim calcmode="lin" valueType="num">
                                      <p:cBhvr>
                                        <p:cTn id="106" dur="200" fill="hold"/>
                                        <p:tgtEl>
                                          <p:spTgt spid="25"/>
                                        </p:tgtEl>
                                        <p:attrNameLst>
                                          <p:attrName>ppt_h</p:attrName>
                                        </p:attrNameLst>
                                      </p:cBhvr>
                                      <p:tavLst>
                                        <p:tav tm="0">
                                          <p:val>
                                            <p:fltVal val="0"/>
                                          </p:val>
                                        </p:tav>
                                        <p:tav tm="100000">
                                          <p:val>
                                            <p:strVal val="#ppt_h"/>
                                          </p:val>
                                        </p:tav>
                                      </p:tavLst>
                                    </p:anim>
                                  </p:childTnLst>
                                </p:cTn>
                              </p:par>
                            </p:childTnLst>
                          </p:cTn>
                        </p:par>
                        <p:par>
                          <p:cTn id="107" fill="hold">
                            <p:stCondLst>
                              <p:cond delay="11500"/>
                            </p:stCondLst>
                            <p:childTnLst>
                              <p:par>
                                <p:cTn id="108" presetID="23" presetClass="entr" presetSubtype="16" fill="hold" grpId="17" nodeType="afterEffect">
                                  <p:stCondLst>
                                    <p:cond delay="0"/>
                                  </p:stCondLst>
                                  <p:childTnLst>
                                    <p:set>
                                      <p:cBhvr>
                                        <p:cTn id="109" dur="1" fill="hold">
                                          <p:stCondLst>
                                            <p:cond delay="0"/>
                                          </p:stCondLst>
                                        </p:cTn>
                                        <p:tgtEl>
                                          <p:spTgt spid="26"/>
                                        </p:tgtEl>
                                        <p:attrNameLst>
                                          <p:attrName>style.visibility</p:attrName>
                                        </p:attrNameLst>
                                      </p:cBhvr>
                                      <p:to>
                                        <p:strVal val="visible"/>
                                      </p:to>
                                    </p:set>
                                    <p:anim calcmode="lin" valueType="num">
                                      <p:cBhvr>
                                        <p:cTn id="110" dur="200" fill="hold"/>
                                        <p:tgtEl>
                                          <p:spTgt spid="26"/>
                                        </p:tgtEl>
                                        <p:attrNameLst>
                                          <p:attrName>ppt_w</p:attrName>
                                        </p:attrNameLst>
                                      </p:cBhvr>
                                      <p:tavLst>
                                        <p:tav tm="0">
                                          <p:val>
                                            <p:fltVal val="0"/>
                                          </p:val>
                                        </p:tav>
                                        <p:tav tm="100000">
                                          <p:val>
                                            <p:strVal val="#ppt_w"/>
                                          </p:val>
                                        </p:tav>
                                      </p:tavLst>
                                    </p:anim>
                                    <p:anim calcmode="lin" valueType="num">
                                      <p:cBhvr>
                                        <p:cTn id="111" dur="200" fill="hold"/>
                                        <p:tgtEl>
                                          <p:spTgt spid="2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1"/>
      <p:bldP spid="11" grpId="2" animBg="1"/>
      <p:bldP spid="12" grpId="3" animBg="1"/>
      <p:bldP spid="13" grpId="4" animBg="1"/>
      <p:bldP spid="14" grpId="5" animBg="1"/>
      <p:bldP spid="15" grpId="6" animBg="1"/>
      <p:bldP spid="16" grpId="7" animBg="1"/>
      <p:bldP spid="17" grpId="8" animBg="1"/>
      <p:bldP spid="18" grpId="9" animBg="1"/>
      <p:bldP spid="19" grpId="10" animBg="1"/>
      <p:bldP spid="20" grpId="11" animBg="1"/>
      <p:bldP spid="21" grpId="12" animBg="1"/>
      <p:bldP spid="22" grpId="13" animBg="1"/>
      <p:bldP spid="23" grpId="14" animBg="1"/>
      <p:bldP spid="24" grpId="15" animBg="1"/>
      <p:bldP spid="25" grpId="16" animBg="1"/>
      <p:bldP spid="26" grpId="17"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73572" y="0"/>
            <a:ext cx="12192000" cy="6858000"/>
          </a:xfrm>
          <a:prstGeom prst="rect">
            <a:avLst/>
          </a:prstGeom>
        </p:spPr>
      </p:pic>
      <p:sp>
        <p:nvSpPr>
          <p:cNvPr id="9" name="矩形: 圆角 8"/>
          <p:cNvSpPr/>
          <p:nvPr/>
        </p:nvSpPr>
        <p:spPr>
          <a:xfrm>
            <a:off x="4357900" y="2201155"/>
            <a:ext cx="3527367" cy="844411"/>
          </a:xfrm>
          <a:prstGeom prst="roundRect">
            <a:avLst>
              <a:gd name="adj" fmla="val 50000"/>
            </a:avLst>
          </a:prstGeom>
          <a:solidFill>
            <a:srgbClr val="3CC1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4000" b="1" i="0" u="none" strike="noStrike" kern="1200" cap="none" spc="600" normalizeH="0" baseline="0" noProof="0">
                <a:ln>
                  <a:noFill/>
                </a:ln>
                <a:solidFill>
                  <a:srgbClr val="0D0D0D"/>
                </a:solidFill>
                <a:uLnTx/>
                <a:uFillTx/>
                <a:latin typeface="宋体" panose="02010600030101010101" pitchFamily="2" charset="-122"/>
                <a:cs typeface="+mn-ea"/>
                <a:sym typeface="宋体" panose="02010600030101010101" pitchFamily="2" charset="-122"/>
              </a:rPr>
              <a:t>第7部分</a:t>
            </a:r>
            <a:endParaRPr kumimoji="0" lang="zh-CN" altLang="en-US" sz="4000" b="1" i="0" u="none" strike="noStrike" kern="1200" cap="none" spc="600" normalizeH="0" baseline="0" noProof="0">
              <a:ln>
                <a:noFill/>
              </a:ln>
              <a:solidFill>
                <a:srgbClr val="0D0D0D"/>
              </a:solidFill>
              <a:uLnTx/>
              <a:uFillTx/>
              <a:latin typeface="宋体" panose="02010600030101010101" pitchFamily="2" charset="-122"/>
              <a:cs typeface="+mn-ea"/>
              <a:sym typeface="宋体" panose="02010600030101010101" pitchFamily="2" charset="-122"/>
            </a:endParaRPr>
          </a:p>
        </p:txBody>
      </p:sp>
      <p:sp>
        <p:nvSpPr>
          <p:cNvPr id="10" name="矩形 9"/>
          <p:cNvSpPr/>
          <p:nvPr/>
        </p:nvSpPr>
        <p:spPr>
          <a:xfrm>
            <a:off x="2070538" y="3168249"/>
            <a:ext cx="8019393" cy="830997"/>
          </a:xfrm>
          <a:prstGeom prst="rect">
            <a:avLst/>
          </a:prstGeom>
        </p:spPr>
        <p:txBody>
          <a:bodyPr wrap="square">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lvl="0" algn="ctr">
              <a:defRPr/>
            </a:pPr>
            <a:r>
              <a:rPr kumimoji="1" lang="zh-CN" altLang="en-US" sz="4800" b="1" spc="600">
                <a:solidFill>
                  <a:srgbClr val="0D0D0D"/>
                </a:solidFill>
                <a:latin typeface="宋体" panose="02010600030101010101" pitchFamily="2" charset="-122"/>
                <a:cs typeface="+mn-ea"/>
                <a:sym typeface="宋体" panose="02010600030101010101" pitchFamily="2" charset="-122"/>
              </a:rPr>
              <a:t>探索大洋洲的神秘与壮丽</a:t>
            </a:r>
            <a:endParaRPr kumimoji="1" lang="zh-CN" altLang="en-US" sz="4800" b="1" spc="600">
              <a:solidFill>
                <a:srgbClr val="0D0D0D"/>
              </a:solidFill>
              <a:latin typeface="宋体" panose="02010600030101010101" pitchFamily="2" charset="-122"/>
              <a:cs typeface="+mn-ea"/>
              <a:sym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200000" advTm="7200000">
        <p:fade/>
      </p:transition>
    </mc:Choice>
    <mc:Fallback>
      <p:transition spd="med" advTm="720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rLst="">
                                      <p:cBhvr>
                                        <p:cTn id="9" dur="500"/>
                                        <p:tgtEl>
                                          <p:spTgt spid="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rLst="">
                                      <p:cBhvr>
                                        <p:cTn id="15" dur="500"/>
                                        <p:tgtEl>
                                          <p:spTgt spid="9"/>
                                        </p:tgtEl>
                                      </p:cBhvr>
                                    </p:animEffect>
                                  </p:childTnLst>
                                </p:cTn>
                              </p:par>
                            </p:childTnLst>
                          </p:cTn>
                        </p:par>
                        <p:par>
                          <p:cTn id="16" fill="hold">
                            <p:stCondLst>
                              <p:cond delay="1000"/>
                            </p:stCondLst>
                            <p:childTnLst>
                              <p:par>
                                <p:cTn id="17" presetID="53" presetClass="entr" presetSubtype="16" fill="hold" grpId="1"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rLst="">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New picture"/>
          <p:cNvPicPr/>
          <p:nvPr/>
        </p:nvPicPr>
        <p:blipFill>
          <a:blip r:embed="rId1"/>
          <a:stretch>
            <a:fillRect/>
          </a:stretch>
        </p:blipFill>
        <p:spPr>
          <a:xfrm>
            <a:off x="0" y="6413"/>
            <a:ext cx="12192000" cy="6862854"/>
          </a:xfrm>
          <a:prstGeom prst="rect">
            <a:avLst/>
          </a:prstGeom>
          <a:ln>
            <a:noFill/>
          </a:ln>
        </p:spPr>
      </p:pic>
      <p:sp>
        <p:nvSpPr>
          <p:cNvPr id="27" name="矩形 1"/>
          <p:cNvSpPr/>
          <p:nvPr/>
        </p:nvSpPr>
        <p:spPr>
          <a:xfrm>
            <a:off x="462003" y="160635"/>
            <a:ext cx="11557452" cy="461665"/>
          </a:xfrm>
          <a:prstGeom prst="rect">
            <a:avLst/>
          </a:prstGeom>
        </p:spPr>
        <p:txBody>
          <a:bodyPr wrap="square"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r>
              <a:rPr lang="zh-CN" altLang="en-US" sz="2400">
                <a:solidFill>
                  <a:srgbClr val="0D0D0D"/>
                </a:solidFill>
                <a:latin typeface="宋体" panose="02010600030101010101" pitchFamily="2" charset="-122"/>
                <a:cs typeface="+mn-ea"/>
                <a:sym typeface="宋体" panose="02010600030101010101" pitchFamily="2" charset="-122"/>
              </a:rPr>
              <a:t>探索大洋洲的神秘与壮丽</a:t>
            </a:r>
            <a:endParaRPr lang="zh-CN" altLang="en-US" sz="2400">
              <a:solidFill>
                <a:srgbClr val="0D0D0D"/>
              </a:solidFill>
              <a:latin typeface="宋体" panose="02010600030101010101" pitchFamily="2" charset="-122"/>
              <a:cs typeface="+mn-ea"/>
              <a:sym typeface="宋体" panose="02010600030101010101" pitchFamily="2" charset="-122"/>
            </a:endParaRPr>
          </a:p>
        </p:txBody>
      </p:sp>
      <p:cxnSp>
        <p:nvCxnSpPr>
          <p:cNvPr id="28" name="直接连接符 5"/>
          <p:cNvCxnSpPr/>
          <p:nvPr/>
        </p:nvCxnSpPr>
        <p:spPr>
          <a:xfrm>
            <a:off x="589002" y="622300"/>
            <a:ext cx="11602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9" name="椭圆 9"/>
          <p:cNvSpPr/>
          <p:nvPr/>
        </p:nvSpPr>
        <p:spPr>
          <a:xfrm>
            <a:off x="127338" y="289869"/>
            <a:ext cx="334665" cy="3346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9pPr>
          </a:lstStyle>
          <a:p/>
        </p:txBody>
      </p:sp>
      <p:pic>
        <p:nvPicPr>
          <p:cNvPr id="30" name="New picture"/>
          <p:cNvPicPr/>
          <p:nvPr/>
        </p:nvPicPr>
        <p:blipFill>
          <a:blip r:embed="rId2"/>
          <a:stretch>
            <a:fillRect/>
          </a:stretch>
        </p:blipFill>
        <p:spPr>
          <a:xfrm rot="5400000">
            <a:off x="263001" y="5223621"/>
            <a:ext cx="1371378" cy="1897380"/>
          </a:xfrm>
          <a:prstGeom prst="rect">
            <a:avLst/>
          </a:prstGeom>
          <a:ln>
            <a:noFill/>
          </a:ln>
        </p:spPr>
      </p:pic>
      <p:pic>
        <p:nvPicPr>
          <p:cNvPr id="31" name="New picture"/>
          <p:cNvPicPr/>
          <p:nvPr/>
        </p:nvPicPr>
        <p:blipFill>
          <a:blip r:embed="rId2"/>
          <a:stretch>
            <a:fillRect/>
          </a:stretch>
        </p:blipFill>
        <p:spPr>
          <a:xfrm rot="10800000" flipH="1" flipV="1">
            <a:off x="10820622" y="4960620"/>
            <a:ext cx="1371378" cy="1897380"/>
          </a:xfrm>
          <a:prstGeom prst="rect">
            <a:avLst/>
          </a:prstGeom>
          <a:ln>
            <a:noFill/>
          </a:ln>
        </p:spPr>
      </p:pic>
      <p:pic>
        <p:nvPicPr>
          <p:cNvPr id="19" name="图片占位符 12"/>
          <p:cNvPicPr>
            <a:picLocks noChangeAspect="1"/>
          </p:cNvPicPr>
          <p:nvPr/>
        </p:nvPicPr>
        <p:blipFill>
          <a:blip r:embed="rId3"/>
          <a:srcRect t="9693" b="9693"/>
          <a:stretch>
            <a:fillRect/>
          </a:stretch>
        </p:blipFill>
        <p:spPr>
          <a:xfrm>
            <a:off x="4252688" y="1669143"/>
            <a:ext cx="6820632" cy="3976914"/>
          </a:xfrm>
          <a:custGeom>
            <a:avLst/>
            <a:gdLst>
              <a:gd name="connsiteX0" fmla="*/ 0 w 7402285"/>
              <a:gd name="connsiteY0" fmla="*/ 0 h 3976914"/>
              <a:gd name="connsiteX1" fmla="*/ 7402285 w 7402285"/>
              <a:gd name="connsiteY1" fmla="*/ 0 h 3976914"/>
              <a:gd name="connsiteX2" fmla="*/ 7402285 w 7402285"/>
              <a:gd name="connsiteY2" fmla="*/ 3976914 h 3976914"/>
              <a:gd name="connsiteX3" fmla="*/ 0 w 7402285"/>
              <a:gd name="connsiteY3" fmla="*/ 3976914 h 3976914"/>
            </a:gdLst>
            <a:ahLst/>
            <a:cxnLst>
              <a:cxn ang="0">
                <a:pos x="connsiteX0" y="connsiteY0"/>
              </a:cxn>
              <a:cxn ang="0">
                <a:pos x="connsiteX1" y="connsiteY1"/>
              </a:cxn>
              <a:cxn ang="0">
                <a:pos x="connsiteX2" y="connsiteY2"/>
              </a:cxn>
              <a:cxn ang="0">
                <a:pos x="connsiteX3" y="connsiteY3"/>
              </a:cxn>
            </a:cxnLst>
            <a:rect l="l" t="t" r="r" b="b"/>
            <a:pathLst>
              <a:path w="7402285" h="3976913">
                <a:moveTo>
                  <a:pt x="0" y="0"/>
                </a:moveTo>
                <a:lnTo>
                  <a:pt x="7402285" y="0"/>
                </a:lnTo>
                <a:lnTo>
                  <a:pt x="7402285" y="3976914"/>
                </a:lnTo>
                <a:lnTo>
                  <a:pt x="0" y="3976914"/>
                </a:lnTo>
                <a:close/>
              </a:path>
            </a:pathLst>
          </a:custGeom>
          <a:ln>
            <a:noFill/>
          </a:ln>
        </p:spPr>
      </p:pic>
      <p:sp>
        <p:nvSpPr>
          <p:cNvPr id="20" name="矩形 19"/>
          <p:cNvSpPr/>
          <p:nvPr/>
        </p:nvSpPr>
        <p:spPr>
          <a:xfrm>
            <a:off x="1118681" y="2002971"/>
            <a:ext cx="4570920" cy="3265715"/>
          </a:xfrm>
          <a:prstGeom prst="rect">
            <a:avLst/>
          </a:prstGeom>
          <a:solidFill>
            <a:sysClr val="window" lastClr="FFFFFF"/>
          </a:solidFill>
          <a:ln w="25400" cap="flat" cmpd="sng" algn="ctr">
            <a:solidFill>
              <a:srgbClr val="22374C"/>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21" name="矩形 20"/>
          <p:cNvSpPr/>
          <p:nvPr/>
        </p:nvSpPr>
        <p:spPr>
          <a:xfrm>
            <a:off x="1100751" y="2298275"/>
            <a:ext cx="329784" cy="2675107"/>
          </a:xfrm>
          <a:prstGeom prst="rect">
            <a:avLst/>
          </a:prstGeom>
          <a:solidFill>
            <a:sysClr val="window" lastClr="FFFFFF"/>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grpSp>
        <p:nvGrpSpPr>
          <p:cNvPr id="22" name="组合 21"/>
          <p:cNvGrpSpPr/>
          <p:nvPr/>
        </p:nvGrpSpPr>
        <p:grpSpPr>
          <a:xfrm>
            <a:off x="1448465" y="2947308"/>
            <a:ext cx="3834735" cy="428456"/>
            <a:chOff x="1448465" y="2947308"/>
            <a:chExt cx="3834735" cy="428456"/>
          </a:xfrm>
        </p:grpSpPr>
        <p:cxnSp>
          <p:nvCxnSpPr>
            <p:cNvPr id="23" name="直接连接符 22"/>
            <p:cNvCxnSpPr/>
            <p:nvPr/>
          </p:nvCxnSpPr>
          <p:spPr>
            <a:xfrm>
              <a:off x="1596572" y="2947308"/>
              <a:ext cx="841829" cy="0"/>
            </a:xfrm>
            <a:prstGeom prst="line">
              <a:avLst/>
            </a:prstGeom>
            <a:noFill/>
            <a:ln w="25400" cap="rnd" cmpd="sng" algn="ctr">
              <a:solidFill>
                <a:srgbClr val="22374C"/>
              </a:solidFill>
              <a:prstDash val="solid"/>
              <a:round/>
            </a:ln>
            <a:effectLst/>
          </p:spPr>
        </p:cxnSp>
        <p:sp>
          <p:nvSpPr>
            <p:cNvPr id="24" name="矩形 23"/>
            <p:cNvSpPr/>
            <p:nvPr/>
          </p:nvSpPr>
          <p:spPr>
            <a:xfrm>
              <a:off x="1446548" y="3015152"/>
              <a:ext cx="3838570" cy="155603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marL="0" marR="0" lvl="0" indent="0" algn="just" defTabSz="914400" eaLnBrk="1" fontAlgn="auto" latinLnBrk="0" hangingPunct="1">
                <a:lnSpc>
                  <a:spcPct val="120000"/>
                </a:lnSpc>
                <a:spcBef>
                  <a:spcPct val="0"/>
                </a:spcBef>
                <a:spcAft>
                  <a:spcPct val="0"/>
                </a:spcAft>
                <a:buClrTx/>
                <a:buSzTx/>
                <a:buFontTx/>
                <a:buNone/>
                <a:defRPr/>
              </a:pPr>
              <a:r>
                <a:rPr kumimoji="0" lang="zh-CN" altLang="zh-CN" sz="1600" b="0" i="0" u="none" strike="noStrike" kern="0" cap="none" spc="0" normalizeH="0" baseline="0" noProof="0">
                  <a:ln>
                    <a:noFill/>
                  </a:ln>
                  <a:solidFill>
                    <a:prstClr val="black">
                      <a:lumMod val="50000"/>
                      <a:lumOff val="50000"/>
                    </a:prstClr>
                  </a:solidFill>
                  <a:uLnTx/>
                  <a:uFillTx/>
                  <a:latin typeface="宋体" panose="02010600030101010101" pitchFamily="2" charset="-122"/>
                  <a:ea typeface="微软雅黑" panose="020B0503020204020204" pitchFamily="34" charset="-122"/>
                  <a:sym typeface="宋体" panose="02010600030101010101" pitchFamily="2" charset="-122"/>
                </a:rPr>
                <a:t>我们将来到澳大利亚，这个拥有独特生态环境的国家。我们将游览悉尼歌剧院、大堡礁等著名景点，感受澳大利亚的自然风光和野生动物。同时，我们还将了解澳大利亚的多元文化和历史背景</a:t>
              </a:r>
              <a:endParaRPr kumimoji="0" lang="zh-CN" altLang="zh-CN" sz="1600" b="0" i="0" u="none" strike="noStrike" kern="0" cap="none" spc="0" normalizeH="0" baseline="0" noProof="0">
                <a:ln>
                  <a:noFill/>
                </a:ln>
                <a:solidFill>
                  <a:prstClr val="black">
                    <a:lumMod val="50000"/>
                    <a:lumOff val="50000"/>
                  </a:prstClr>
                </a:solidFill>
                <a:uLnTx/>
                <a:uFillTx/>
                <a:latin typeface="宋体" panose="02010600030101010101" pitchFamily="2" charset="-122"/>
                <a:ea typeface="微软雅黑" panose="020B0503020204020204" pitchFamily="34" charset="-122"/>
                <a:sym typeface="宋体" panose="02010600030101010101" pitchFamily="2" charset="-122"/>
              </a:endParaRPr>
            </a:p>
          </p:txBody>
        </p:sp>
      </p:grpSp>
      <p:sp>
        <p:nvSpPr>
          <p:cNvPr id="25" name="矩形 24"/>
          <p:cNvSpPr/>
          <p:nvPr/>
        </p:nvSpPr>
        <p:spPr>
          <a:xfrm>
            <a:off x="1437579" y="2377756"/>
            <a:ext cx="3847544" cy="530882"/>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just">
              <a:lnSpc>
                <a:spcPct val="120000"/>
              </a:lnSpc>
            </a:pPr>
            <a:r>
              <a:rPr lang="zh-CN" altLang="zh-CN" sz="2400" b="1">
                <a:solidFill>
                  <a:prstClr val="black">
                    <a:lumMod val="65000"/>
                    <a:lumOff val="35000"/>
                  </a:prstClr>
                </a:solidFill>
                <a:latin typeface="宋体" panose="02010600030101010101" pitchFamily="2" charset="-122"/>
                <a:ea typeface="微软雅黑" panose="020B0503020204020204" pitchFamily="34" charset="-122"/>
                <a:sym typeface="宋体" panose="02010600030101010101" pitchFamily="2" charset="-122"/>
              </a:rPr>
              <a:t>澳大利亚</a:t>
            </a:r>
            <a:endParaRPr lang="zh-CN" altLang="zh-CN" sz="2400" b="1">
              <a:solidFill>
                <a:prstClr val="black">
                  <a:lumMod val="65000"/>
                  <a:lumOff val="35000"/>
                </a:prstClr>
              </a:solidFill>
              <a:latin typeface="宋体" panose="02010600030101010101" pitchFamily="2" charset="-122"/>
              <a:ea typeface="微软雅黑" panose="020B0503020204020204" pitchFamily="34" charset="-122"/>
              <a:sym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200000" advTm="7200000">
        <p:fade/>
      </p:transition>
    </mc:Choice>
    <mc:Fallback>
      <p:transition spd="med" advTm="720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rLst="">
                                      <p:cBhvr>
                                        <p:cTn id="9" dur="500"/>
                                        <p:tgtEl>
                                          <p:spTgt spid="19"/>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ipe(right)" prLst="">
                                      <p:cBhvr>
                                        <p:cTn id="13" dur="500"/>
                                        <p:tgtEl>
                                          <p:spTgt spid="20"/>
                                        </p:tgtEl>
                                      </p:cBhvr>
                                    </p:animEffect>
                                  </p:childTnLst>
                                </p:cTn>
                              </p:par>
                            </p:childTnLst>
                          </p:cTn>
                        </p:par>
                        <p:par>
                          <p:cTn id="14" fill="hold">
                            <p:stCondLst>
                              <p:cond delay="1000"/>
                            </p:stCondLst>
                            <p:childTnLst>
                              <p:par>
                                <p:cTn id="15" presetID="42" presetClass="entr" presetSubtype="0" fill="hold" grpId="1"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rLst="">
                                      <p:cBhvr>
                                        <p:cTn id="17" dur="1000"/>
                                        <p:tgtEl>
                                          <p:spTgt spid="25"/>
                                        </p:tgtEl>
                                      </p:cBhvr>
                                    </p:animEffect>
                                    <p:anim calcmode="lin" valueType="num">
                                      <p:cBhvr>
                                        <p:cTn id="18" dur="1000" fill="hold"/>
                                        <p:tgtEl>
                                          <p:spTgt spid="25"/>
                                        </p:tgtEl>
                                        <p:attrNameLst>
                                          <p:attrName>ppt_x</p:attrName>
                                        </p:attrNameLst>
                                      </p:cBhvr>
                                      <p:tavLst>
                                        <p:tav tm="0">
                                          <p:val>
                                            <p:strVal val="#ppt_x"/>
                                          </p:val>
                                        </p:tav>
                                        <p:tav tm="100000">
                                          <p:val>
                                            <p:strVal val="#ppt_x"/>
                                          </p:val>
                                        </p:tav>
                                      </p:tavLst>
                                    </p:anim>
                                    <p:anim calcmode="lin" valueType="num">
                                      <p:cBhvr>
                                        <p:cTn id="19" dur="1000" fill="hold"/>
                                        <p:tgtEl>
                                          <p:spTgt spid="25"/>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up)" prLst="">
                                      <p:cBhvr>
                                        <p:cTn id="2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5"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New picture"/>
          <p:cNvPicPr/>
          <p:nvPr/>
        </p:nvPicPr>
        <p:blipFill>
          <a:blip r:embed="rId1"/>
          <a:stretch>
            <a:fillRect/>
          </a:stretch>
        </p:blipFill>
        <p:spPr>
          <a:xfrm>
            <a:off x="0" y="6413"/>
            <a:ext cx="12192000" cy="6862854"/>
          </a:xfrm>
          <a:prstGeom prst="rect">
            <a:avLst/>
          </a:prstGeom>
          <a:ln>
            <a:noFill/>
          </a:ln>
        </p:spPr>
      </p:pic>
      <p:sp>
        <p:nvSpPr>
          <p:cNvPr id="27" name="矩形 1"/>
          <p:cNvSpPr/>
          <p:nvPr/>
        </p:nvSpPr>
        <p:spPr>
          <a:xfrm>
            <a:off x="462003" y="160635"/>
            <a:ext cx="11557452" cy="461665"/>
          </a:xfrm>
          <a:prstGeom prst="rect">
            <a:avLst/>
          </a:prstGeom>
        </p:spPr>
        <p:txBody>
          <a:bodyPr wrap="square"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r>
              <a:rPr lang="zh-CN" altLang="en-US" sz="2400">
                <a:solidFill>
                  <a:srgbClr val="0D0D0D"/>
                </a:solidFill>
                <a:latin typeface="宋体" panose="02010600030101010101" pitchFamily="2" charset="-122"/>
                <a:cs typeface="+mn-ea"/>
                <a:sym typeface="宋体" panose="02010600030101010101" pitchFamily="2" charset="-122"/>
              </a:rPr>
              <a:t>探索大洋洲的神秘与壮丽</a:t>
            </a:r>
            <a:endParaRPr lang="zh-CN" altLang="en-US" sz="2400">
              <a:solidFill>
                <a:srgbClr val="0D0D0D"/>
              </a:solidFill>
              <a:latin typeface="宋体" panose="02010600030101010101" pitchFamily="2" charset="-122"/>
              <a:cs typeface="+mn-ea"/>
              <a:sym typeface="宋体" panose="02010600030101010101" pitchFamily="2" charset="-122"/>
            </a:endParaRPr>
          </a:p>
        </p:txBody>
      </p:sp>
      <p:cxnSp>
        <p:nvCxnSpPr>
          <p:cNvPr id="28" name="直接连接符 5"/>
          <p:cNvCxnSpPr/>
          <p:nvPr/>
        </p:nvCxnSpPr>
        <p:spPr>
          <a:xfrm>
            <a:off x="589002" y="622300"/>
            <a:ext cx="11602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9" name="椭圆 9"/>
          <p:cNvSpPr/>
          <p:nvPr/>
        </p:nvSpPr>
        <p:spPr>
          <a:xfrm>
            <a:off x="127338" y="289869"/>
            <a:ext cx="334665" cy="3346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9pPr>
          </a:lstStyle>
          <a:p/>
        </p:txBody>
      </p:sp>
      <p:pic>
        <p:nvPicPr>
          <p:cNvPr id="30" name="New picture"/>
          <p:cNvPicPr/>
          <p:nvPr/>
        </p:nvPicPr>
        <p:blipFill>
          <a:blip r:embed="rId2"/>
          <a:stretch>
            <a:fillRect/>
          </a:stretch>
        </p:blipFill>
        <p:spPr>
          <a:xfrm rot="5400000">
            <a:off x="263001" y="5223621"/>
            <a:ext cx="1371378" cy="1897380"/>
          </a:xfrm>
          <a:prstGeom prst="rect">
            <a:avLst/>
          </a:prstGeom>
          <a:ln>
            <a:noFill/>
          </a:ln>
        </p:spPr>
      </p:pic>
      <p:pic>
        <p:nvPicPr>
          <p:cNvPr id="31" name="New picture"/>
          <p:cNvPicPr/>
          <p:nvPr/>
        </p:nvPicPr>
        <p:blipFill>
          <a:blip r:embed="rId2"/>
          <a:stretch>
            <a:fillRect/>
          </a:stretch>
        </p:blipFill>
        <p:spPr>
          <a:xfrm rot="10800000" flipH="1" flipV="1">
            <a:off x="10820622" y="4960620"/>
            <a:ext cx="1371378" cy="1897380"/>
          </a:xfrm>
          <a:prstGeom prst="rect">
            <a:avLst/>
          </a:prstGeom>
          <a:ln>
            <a:noFill/>
          </a:ln>
        </p:spPr>
      </p:pic>
      <p:pic>
        <p:nvPicPr>
          <p:cNvPr id="19" name="图片占位符 12"/>
          <p:cNvPicPr>
            <a:picLocks noChangeAspect="1"/>
          </p:cNvPicPr>
          <p:nvPr/>
        </p:nvPicPr>
        <p:blipFill>
          <a:blip r:embed="rId3"/>
          <a:srcRect t="9693" b="9693"/>
          <a:stretch>
            <a:fillRect/>
          </a:stretch>
        </p:blipFill>
        <p:spPr>
          <a:xfrm>
            <a:off x="4252688" y="1669143"/>
            <a:ext cx="6820632" cy="3976914"/>
          </a:xfrm>
          <a:custGeom>
            <a:avLst/>
            <a:gdLst>
              <a:gd name="connsiteX0" fmla="*/ 0 w 7402285"/>
              <a:gd name="connsiteY0" fmla="*/ 0 h 3976914"/>
              <a:gd name="connsiteX1" fmla="*/ 7402285 w 7402285"/>
              <a:gd name="connsiteY1" fmla="*/ 0 h 3976914"/>
              <a:gd name="connsiteX2" fmla="*/ 7402285 w 7402285"/>
              <a:gd name="connsiteY2" fmla="*/ 3976914 h 3976914"/>
              <a:gd name="connsiteX3" fmla="*/ 0 w 7402285"/>
              <a:gd name="connsiteY3" fmla="*/ 3976914 h 3976914"/>
            </a:gdLst>
            <a:ahLst/>
            <a:cxnLst>
              <a:cxn ang="0">
                <a:pos x="connsiteX0" y="connsiteY0"/>
              </a:cxn>
              <a:cxn ang="0">
                <a:pos x="connsiteX1" y="connsiteY1"/>
              </a:cxn>
              <a:cxn ang="0">
                <a:pos x="connsiteX2" y="connsiteY2"/>
              </a:cxn>
              <a:cxn ang="0">
                <a:pos x="connsiteX3" y="connsiteY3"/>
              </a:cxn>
            </a:cxnLst>
            <a:rect l="l" t="t" r="r" b="b"/>
            <a:pathLst>
              <a:path w="7402285" h="3976913">
                <a:moveTo>
                  <a:pt x="0" y="0"/>
                </a:moveTo>
                <a:lnTo>
                  <a:pt x="7402285" y="0"/>
                </a:lnTo>
                <a:lnTo>
                  <a:pt x="7402285" y="3976914"/>
                </a:lnTo>
                <a:lnTo>
                  <a:pt x="0" y="3976914"/>
                </a:lnTo>
                <a:close/>
              </a:path>
            </a:pathLst>
          </a:custGeom>
          <a:ln>
            <a:noFill/>
          </a:ln>
        </p:spPr>
      </p:pic>
      <p:sp>
        <p:nvSpPr>
          <p:cNvPr id="20" name="矩形 19"/>
          <p:cNvSpPr/>
          <p:nvPr/>
        </p:nvSpPr>
        <p:spPr>
          <a:xfrm>
            <a:off x="1118681" y="2002971"/>
            <a:ext cx="4570920" cy="3265715"/>
          </a:xfrm>
          <a:prstGeom prst="rect">
            <a:avLst/>
          </a:prstGeom>
          <a:solidFill>
            <a:sysClr val="window" lastClr="FFFFFF"/>
          </a:solidFill>
          <a:ln w="25400" cap="flat" cmpd="sng" algn="ctr">
            <a:solidFill>
              <a:srgbClr val="22374C"/>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21" name="矩形 20"/>
          <p:cNvSpPr/>
          <p:nvPr/>
        </p:nvSpPr>
        <p:spPr>
          <a:xfrm>
            <a:off x="1100751" y="2298275"/>
            <a:ext cx="329784" cy="2675107"/>
          </a:xfrm>
          <a:prstGeom prst="rect">
            <a:avLst/>
          </a:prstGeom>
          <a:solidFill>
            <a:sysClr val="window" lastClr="FFFFFF"/>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grpSp>
        <p:nvGrpSpPr>
          <p:cNvPr id="22" name="组合 21"/>
          <p:cNvGrpSpPr/>
          <p:nvPr/>
        </p:nvGrpSpPr>
        <p:grpSpPr>
          <a:xfrm>
            <a:off x="1448465" y="2947308"/>
            <a:ext cx="3834735" cy="428456"/>
            <a:chOff x="1448465" y="2947308"/>
            <a:chExt cx="3834735" cy="428456"/>
          </a:xfrm>
        </p:grpSpPr>
        <p:cxnSp>
          <p:nvCxnSpPr>
            <p:cNvPr id="23" name="直接连接符 22"/>
            <p:cNvCxnSpPr/>
            <p:nvPr/>
          </p:nvCxnSpPr>
          <p:spPr>
            <a:xfrm>
              <a:off x="1596572" y="2947308"/>
              <a:ext cx="841829" cy="0"/>
            </a:xfrm>
            <a:prstGeom prst="line">
              <a:avLst/>
            </a:prstGeom>
            <a:noFill/>
            <a:ln w="25400" cap="rnd" cmpd="sng" algn="ctr">
              <a:solidFill>
                <a:srgbClr val="22374C"/>
              </a:solidFill>
              <a:prstDash val="solid"/>
              <a:round/>
            </a:ln>
            <a:effectLst/>
          </p:spPr>
        </p:cxnSp>
        <p:sp>
          <p:nvSpPr>
            <p:cNvPr id="24" name="矩形 23"/>
            <p:cNvSpPr/>
            <p:nvPr/>
          </p:nvSpPr>
          <p:spPr>
            <a:xfrm>
              <a:off x="1446548" y="3015152"/>
              <a:ext cx="3838570" cy="155603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marL="0" marR="0" lvl="0" indent="0" algn="just" defTabSz="914400" eaLnBrk="1" fontAlgn="auto" latinLnBrk="0" hangingPunct="1">
                <a:lnSpc>
                  <a:spcPct val="120000"/>
                </a:lnSpc>
                <a:spcBef>
                  <a:spcPct val="0"/>
                </a:spcBef>
                <a:spcAft>
                  <a:spcPct val="0"/>
                </a:spcAft>
                <a:buClrTx/>
                <a:buSzTx/>
                <a:buFontTx/>
                <a:buNone/>
                <a:defRPr/>
              </a:pPr>
              <a:r>
                <a:rPr kumimoji="0" lang="zh-CN" altLang="zh-CN" sz="1600" b="0" i="0" u="none" strike="noStrike" kern="0" cap="none" spc="0" normalizeH="0" baseline="0" noProof="0">
                  <a:ln>
                    <a:noFill/>
                  </a:ln>
                  <a:solidFill>
                    <a:prstClr val="black">
                      <a:lumMod val="50000"/>
                      <a:lumOff val="50000"/>
                    </a:prstClr>
                  </a:solidFill>
                  <a:uLnTx/>
                  <a:uFillTx/>
                  <a:latin typeface="宋体" panose="02010600030101010101" pitchFamily="2" charset="-122"/>
                  <a:ea typeface="微软雅黑" panose="020B0503020204020204" pitchFamily="34" charset="-122"/>
                  <a:sym typeface="宋体" panose="02010600030101010101" pitchFamily="2" charset="-122"/>
                </a:rPr>
                <a:t>接着，我们将踏上新西兰的土地。这个国家以其壮丽的自然风光和独特的毛利文化而闻名。我们将游览皇后镇、弗朗茨·约瑟夫冰川等地，感受新西兰的独特魅力</a:t>
              </a:r>
              <a:endParaRPr kumimoji="0" lang="zh-CN" altLang="zh-CN" sz="1600" b="0" i="0" u="none" strike="noStrike" kern="0" cap="none" spc="0" normalizeH="0" baseline="0" noProof="0">
                <a:ln>
                  <a:noFill/>
                </a:ln>
                <a:solidFill>
                  <a:prstClr val="black">
                    <a:lumMod val="50000"/>
                    <a:lumOff val="50000"/>
                  </a:prstClr>
                </a:solidFill>
                <a:uLnTx/>
                <a:uFillTx/>
                <a:latin typeface="宋体" panose="02010600030101010101" pitchFamily="2" charset="-122"/>
                <a:ea typeface="微软雅黑" panose="020B0503020204020204" pitchFamily="34" charset="-122"/>
                <a:sym typeface="宋体" panose="02010600030101010101" pitchFamily="2" charset="-122"/>
              </a:endParaRPr>
            </a:p>
          </p:txBody>
        </p:sp>
      </p:grpSp>
      <p:sp>
        <p:nvSpPr>
          <p:cNvPr id="25" name="矩形 24"/>
          <p:cNvSpPr/>
          <p:nvPr/>
        </p:nvSpPr>
        <p:spPr>
          <a:xfrm>
            <a:off x="1437579" y="2377756"/>
            <a:ext cx="3847544" cy="530882"/>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just">
              <a:lnSpc>
                <a:spcPct val="120000"/>
              </a:lnSpc>
            </a:pPr>
            <a:r>
              <a:rPr lang="zh-CN" altLang="zh-CN" sz="2400" b="1">
                <a:solidFill>
                  <a:prstClr val="black">
                    <a:lumMod val="65000"/>
                    <a:lumOff val="35000"/>
                  </a:prstClr>
                </a:solidFill>
                <a:latin typeface="宋体" panose="02010600030101010101" pitchFamily="2" charset="-122"/>
                <a:ea typeface="微软雅黑" panose="020B0503020204020204" pitchFamily="34" charset="-122"/>
                <a:sym typeface="宋体" panose="02010600030101010101" pitchFamily="2" charset="-122"/>
              </a:rPr>
              <a:t>新西兰</a:t>
            </a:r>
            <a:endParaRPr lang="zh-CN" altLang="zh-CN" sz="2400" b="1">
              <a:solidFill>
                <a:prstClr val="black">
                  <a:lumMod val="65000"/>
                  <a:lumOff val="35000"/>
                </a:prstClr>
              </a:solidFill>
              <a:latin typeface="宋体" panose="02010600030101010101" pitchFamily="2" charset="-122"/>
              <a:ea typeface="微软雅黑" panose="020B0503020204020204" pitchFamily="34" charset="-122"/>
              <a:sym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200000" advTm="7200000">
        <p:fade/>
      </p:transition>
    </mc:Choice>
    <mc:Fallback>
      <p:transition spd="med" advTm="720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rLst="">
                                      <p:cBhvr>
                                        <p:cTn id="9" dur="500"/>
                                        <p:tgtEl>
                                          <p:spTgt spid="19"/>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ipe(right)" prLst="">
                                      <p:cBhvr>
                                        <p:cTn id="13" dur="500"/>
                                        <p:tgtEl>
                                          <p:spTgt spid="20"/>
                                        </p:tgtEl>
                                      </p:cBhvr>
                                    </p:animEffect>
                                  </p:childTnLst>
                                </p:cTn>
                              </p:par>
                            </p:childTnLst>
                          </p:cTn>
                        </p:par>
                        <p:par>
                          <p:cTn id="14" fill="hold">
                            <p:stCondLst>
                              <p:cond delay="1000"/>
                            </p:stCondLst>
                            <p:childTnLst>
                              <p:par>
                                <p:cTn id="15" presetID="42" presetClass="entr" presetSubtype="0" fill="hold" grpId="1"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rLst="">
                                      <p:cBhvr>
                                        <p:cTn id="17" dur="1000"/>
                                        <p:tgtEl>
                                          <p:spTgt spid="25"/>
                                        </p:tgtEl>
                                      </p:cBhvr>
                                    </p:animEffect>
                                    <p:anim calcmode="lin" valueType="num">
                                      <p:cBhvr>
                                        <p:cTn id="18" dur="1000" fill="hold"/>
                                        <p:tgtEl>
                                          <p:spTgt spid="25"/>
                                        </p:tgtEl>
                                        <p:attrNameLst>
                                          <p:attrName>ppt_x</p:attrName>
                                        </p:attrNameLst>
                                      </p:cBhvr>
                                      <p:tavLst>
                                        <p:tav tm="0">
                                          <p:val>
                                            <p:strVal val="#ppt_x"/>
                                          </p:val>
                                        </p:tav>
                                        <p:tav tm="100000">
                                          <p:val>
                                            <p:strVal val="#ppt_x"/>
                                          </p:val>
                                        </p:tav>
                                      </p:tavLst>
                                    </p:anim>
                                    <p:anim calcmode="lin" valueType="num">
                                      <p:cBhvr>
                                        <p:cTn id="19" dur="1000" fill="hold"/>
                                        <p:tgtEl>
                                          <p:spTgt spid="25"/>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up)" prLst="">
                                      <p:cBhvr>
                                        <p:cTn id="2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5"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New picture"/>
          <p:cNvPicPr/>
          <p:nvPr/>
        </p:nvPicPr>
        <p:blipFill>
          <a:blip r:embed="rId1"/>
          <a:stretch>
            <a:fillRect/>
          </a:stretch>
        </p:blipFill>
        <p:spPr>
          <a:xfrm>
            <a:off x="0" y="6413"/>
            <a:ext cx="12192000" cy="6862854"/>
          </a:xfrm>
          <a:prstGeom prst="rect">
            <a:avLst/>
          </a:prstGeom>
          <a:ln>
            <a:noFill/>
          </a:ln>
        </p:spPr>
      </p:pic>
      <p:sp>
        <p:nvSpPr>
          <p:cNvPr id="14" name="矩形 1"/>
          <p:cNvSpPr/>
          <p:nvPr/>
        </p:nvSpPr>
        <p:spPr>
          <a:xfrm>
            <a:off x="462003" y="160635"/>
            <a:ext cx="11557452" cy="461665"/>
          </a:xfrm>
          <a:prstGeom prst="rect">
            <a:avLst/>
          </a:prstGeom>
        </p:spPr>
        <p:txBody>
          <a:bodyPr wrap="square"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r>
              <a:rPr lang="zh-CN" altLang="en-US" sz="2400">
                <a:solidFill>
                  <a:srgbClr val="0D0D0D"/>
                </a:solidFill>
                <a:latin typeface="宋体" panose="02010600030101010101" pitchFamily="2" charset="-122"/>
                <a:cs typeface="+mn-ea"/>
                <a:sym typeface="宋体" panose="02010600030101010101" pitchFamily="2" charset="-122"/>
              </a:rPr>
              <a:t>探索大洋洲的神秘与壮丽</a:t>
            </a:r>
            <a:endParaRPr lang="zh-CN" altLang="en-US" sz="2400">
              <a:solidFill>
                <a:srgbClr val="0D0D0D"/>
              </a:solidFill>
              <a:latin typeface="宋体" panose="02010600030101010101" pitchFamily="2" charset="-122"/>
              <a:cs typeface="+mn-ea"/>
              <a:sym typeface="宋体" panose="02010600030101010101" pitchFamily="2" charset="-122"/>
            </a:endParaRPr>
          </a:p>
        </p:txBody>
      </p:sp>
      <p:cxnSp>
        <p:nvCxnSpPr>
          <p:cNvPr id="15" name="直接连接符 5"/>
          <p:cNvCxnSpPr/>
          <p:nvPr/>
        </p:nvCxnSpPr>
        <p:spPr>
          <a:xfrm>
            <a:off x="589002" y="622300"/>
            <a:ext cx="11602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椭圆 9"/>
          <p:cNvSpPr/>
          <p:nvPr/>
        </p:nvSpPr>
        <p:spPr>
          <a:xfrm>
            <a:off x="127338" y="289869"/>
            <a:ext cx="334665" cy="3346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9pPr>
          </a:lstStyle>
          <a:p/>
        </p:txBody>
      </p:sp>
      <p:pic>
        <p:nvPicPr>
          <p:cNvPr id="17" name="New picture"/>
          <p:cNvPicPr/>
          <p:nvPr/>
        </p:nvPicPr>
        <p:blipFill>
          <a:blip r:embed="rId2"/>
          <a:stretch>
            <a:fillRect/>
          </a:stretch>
        </p:blipFill>
        <p:spPr>
          <a:xfrm rot="5400000">
            <a:off x="263001" y="5223621"/>
            <a:ext cx="1371378" cy="1897380"/>
          </a:xfrm>
          <a:prstGeom prst="rect">
            <a:avLst/>
          </a:prstGeom>
          <a:ln>
            <a:noFill/>
          </a:ln>
        </p:spPr>
      </p:pic>
      <p:pic>
        <p:nvPicPr>
          <p:cNvPr id="18" name="New picture"/>
          <p:cNvPicPr/>
          <p:nvPr/>
        </p:nvPicPr>
        <p:blipFill>
          <a:blip r:embed="rId2"/>
          <a:stretch>
            <a:fillRect/>
          </a:stretch>
        </p:blipFill>
        <p:spPr>
          <a:xfrm rot="10800000" flipH="1" flipV="1">
            <a:off x="10820622" y="4960620"/>
            <a:ext cx="1371378" cy="1897380"/>
          </a:xfrm>
          <a:prstGeom prst="rect">
            <a:avLst/>
          </a:prstGeom>
          <a:ln>
            <a:noFill/>
          </a:ln>
        </p:spPr>
      </p:pic>
      <p:pic>
        <p:nvPicPr>
          <p:cNvPr id="9" name="图片 8"/>
          <p:cNvPicPr>
            <a:picLocks noChangeAspect="1"/>
          </p:cNvPicPr>
          <p:nvPr/>
        </p:nvPicPr>
        <p:blipFill>
          <a:blip r:embed="rId3"/>
          <a:stretch>
            <a:fillRect/>
          </a:stretch>
        </p:blipFill>
        <p:spPr>
          <a:xfrm>
            <a:off x="1309776" y="1866716"/>
            <a:ext cx="4786224" cy="3798555"/>
          </a:xfrm>
          <a:prstGeom prst="rect">
            <a:avLst/>
          </a:prstGeom>
          <a:ln>
            <a:noFill/>
          </a:ln>
        </p:spPr>
      </p:pic>
      <p:sp>
        <p:nvSpPr>
          <p:cNvPr id="10" name="矩形 9"/>
          <p:cNvSpPr/>
          <p:nvPr/>
        </p:nvSpPr>
        <p:spPr>
          <a:xfrm>
            <a:off x="5661490" y="2145501"/>
            <a:ext cx="5220733" cy="642524"/>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10600030101010101" charset="-122"/>
                <a:ea typeface="Arial" panose="020B0604020202020204"/>
                <a:cs typeface="+mn-cs"/>
              </a:defRPr>
            </a:lvl9pPr>
          </a:lstStyle>
          <a:p>
            <a:pPr algn="ctr"/>
            <a:r>
              <a:rPr kumimoji="1" lang="zh-CN" altLang="zh-CN" sz="2400" b="1" i="0">
                <a:solidFill>
                  <a:srgbClr val="000000"/>
                </a:solidFill>
                <a:latin typeface="宋体" panose="02010600030101010101" pitchFamily="2" charset="-122"/>
                <a:ea typeface="微软雅黑" panose="020B0503020204020204" pitchFamily="34" charset="-122"/>
                <a:sym typeface="宋体" panose="02010600030101010101" pitchFamily="2" charset="-122"/>
              </a:rPr>
              <a:t>世界地图之旅的意义</a:t>
            </a:r>
            <a:endParaRPr kumimoji="1" lang="zh-CN" altLang="zh-CN" sz="2400" b="1" i="0">
              <a:solidFill>
                <a:srgbClr val="000000"/>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12" name="矩形 11"/>
          <p:cNvSpPr/>
          <p:nvPr/>
        </p:nvSpPr>
        <p:spPr>
          <a:xfrm>
            <a:off x="6460202" y="3063671"/>
            <a:ext cx="4426444" cy="215098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nSpc>
                <a:spcPct val="150000"/>
              </a:lnSpc>
            </a:pPr>
            <a:r>
              <a:rPr lang="zh-CN" altLang="zh-CN">
                <a:solidFill>
                  <a:schemeClr val="tx1">
                    <a:lumMod val="85000"/>
                    <a:lumOff val="15000"/>
                  </a:schemeClr>
                </a:solidFill>
                <a:latin typeface="宋体" panose="02010600030101010101" pitchFamily="2" charset="-122"/>
                <a:ea typeface="微软雅黑" panose="020B0503020204020204" pitchFamily="34" charset="-122"/>
                <a:sym typeface="宋体" panose="02010600030101010101" pitchFamily="2" charset="-122"/>
              </a:rPr>
              <a:t>通过这次世界地图之旅，我们不仅了解了不同国家和地区的文化、历史和自然风光，还学会了尊重和欣赏不同文化之间的差异。世界是多彩的，我们应该珍惜并保护这个地球村上的每一个角落</a:t>
            </a:r>
            <a:endParaRPr lang="zh-CN" altLang="zh-CN">
              <a:solidFill>
                <a:schemeClr val="tx1">
                  <a:lumMod val="85000"/>
                  <a:lumOff val="15000"/>
                </a:schemeClr>
              </a:solidFill>
              <a:latin typeface="宋体" panose="02010600030101010101" pitchFamily="2" charset="-122"/>
              <a:ea typeface="微软雅黑" panose="020B0503020204020204" pitchFamily="34" charset="-122"/>
              <a:sym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200000" advTm="7200000">
        <p:fade/>
      </p:transition>
    </mc:Choice>
    <mc:Fallback>
      <p:transition spd="med" advTm="720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rLst="">
                                      <p:cBhvr>
                                        <p:cTn id="7" dur="500"/>
                                        <p:tgtEl>
                                          <p:spTgt spid="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rLst="">
                                      <p:cBhvr>
                                        <p:cTn id="10" dur="500"/>
                                        <p:tgtEl>
                                          <p:spTgt spid="10"/>
                                        </p:tgtEl>
                                      </p:cBhvr>
                                    </p:animEffect>
                                  </p:childTnLst>
                                </p:cTn>
                              </p:par>
                              <p:par>
                                <p:cTn id="11" presetID="22" presetClass="entr" presetSubtype="4" fill="hold" grpId="1"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down)" prLst="">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New picture"/>
          <p:cNvPicPr/>
          <p:nvPr/>
        </p:nvPicPr>
        <p:blipFill>
          <a:blip r:embed="rId1"/>
          <a:stretch>
            <a:fillRect/>
          </a:stretch>
        </p:blipFill>
        <p:spPr>
          <a:xfrm>
            <a:off x="0" y="6413"/>
            <a:ext cx="12192000" cy="6862854"/>
          </a:xfrm>
          <a:prstGeom prst="rect">
            <a:avLst/>
          </a:prstGeom>
          <a:ln>
            <a:noFill/>
          </a:ln>
        </p:spPr>
      </p:pic>
      <p:sp>
        <p:nvSpPr>
          <p:cNvPr id="27" name="矩形 1"/>
          <p:cNvSpPr/>
          <p:nvPr/>
        </p:nvSpPr>
        <p:spPr>
          <a:xfrm>
            <a:off x="462003" y="160635"/>
            <a:ext cx="11557452" cy="461665"/>
          </a:xfrm>
          <a:prstGeom prst="rect">
            <a:avLst/>
          </a:prstGeom>
        </p:spPr>
        <p:txBody>
          <a:bodyPr wrap="square"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r>
              <a:rPr lang="zh-CN" altLang="en-US" sz="2400">
                <a:solidFill>
                  <a:srgbClr val="0D0D0D"/>
                </a:solidFill>
                <a:latin typeface="宋体" panose="02010600030101010101" pitchFamily="2" charset="-122"/>
                <a:cs typeface="+mn-ea"/>
                <a:sym typeface="宋体" panose="02010600030101010101" pitchFamily="2" charset="-122"/>
              </a:rPr>
              <a:t>探索大洋洲的神秘与壮丽</a:t>
            </a:r>
            <a:endParaRPr lang="zh-CN" altLang="en-US" sz="2400">
              <a:solidFill>
                <a:srgbClr val="0D0D0D"/>
              </a:solidFill>
              <a:latin typeface="宋体" panose="02010600030101010101" pitchFamily="2" charset="-122"/>
              <a:cs typeface="+mn-ea"/>
              <a:sym typeface="宋体" panose="02010600030101010101" pitchFamily="2" charset="-122"/>
            </a:endParaRPr>
          </a:p>
        </p:txBody>
      </p:sp>
      <p:cxnSp>
        <p:nvCxnSpPr>
          <p:cNvPr id="28" name="直接连接符 5"/>
          <p:cNvCxnSpPr/>
          <p:nvPr/>
        </p:nvCxnSpPr>
        <p:spPr>
          <a:xfrm>
            <a:off x="589002" y="622300"/>
            <a:ext cx="11602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9" name="椭圆 9"/>
          <p:cNvSpPr/>
          <p:nvPr/>
        </p:nvSpPr>
        <p:spPr>
          <a:xfrm>
            <a:off x="127338" y="289869"/>
            <a:ext cx="334665" cy="3346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9pPr>
          </a:lstStyle>
          <a:p/>
        </p:txBody>
      </p:sp>
      <p:pic>
        <p:nvPicPr>
          <p:cNvPr id="30" name="New picture"/>
          <p:cNvPicPr/>
          <p:nvPr/>
        </p:nvPicPr>
        <p:blipFill>
          <a:blip r:embed="rId2"/>
          <a:stretch>
            <a:fillRect/>
          </a:stretch>
        </p:blipFill>
        <p:spPr>
          <a:xfrm rot="5400000">
            <a:off x="263001" y="5223621"/>
            <a:ext cx="1371378" cy="1897380"/>
          </a:xfrm>
          <a:prstGeom prst="rect">
            <a:avLst/>
          </a:prstGeom>
          <a:ln>
            <a:noFill/>
          </a:ln>
        </p:spPr>
      </p:pic>
      <p:pic>
        <p:nvPicPr>
          <p:cNvPr id="31" name="New picture"/>
          <p:cNvPicPr/>
          <p:nvPr/>
        </p:nvPicPr>
        <p:blipFill>
          <a:blip r:embed="rId2"/>
          <a:stretch>
            <a:fillRect/>
          </a:stretch>
        </p:blipFill>
        <p:spPr>
          <a:xfrm rot="10800000" flipH="1" flipV="1">
            <a:off x="10820622" y="4960620"/>
            <a:ext cx="1371378" cy="1897380"/>
          </a:xfrm>
          <a:prstGeom prst="rect">
            <a:avLst/>
          </a:prstGeom>
          <a:ln>
            <a:noFill/>
          </a:ln>
        </p:spPr>
      </p:pic>
      <p:pic>
        <p:nvPicPr>
          <p:cNvPr id="19" name="图片占位符 12"/>
          <p:cNvPicPr>
            <a:picLocks noChangeAspect="1"/>
          </p:cNvPicPr>
          <p:nvPr/>
        </p:nvPicPr>
        <p:blipFill>
          <a:blip r:embed="rId3"/>
          <a:srcRect t="9693" b="9693"/>
          <a:stretch>
            <a:fillRect/>
          </a:stretch>
        </p:blipFill>
        <p:spPr>
          <a:xfrm>
            <a:off x="4252688" y="1669143"/>
            <a:ext cx="6820632" cy="3976914"/>
          </a:xfrm>
          <a:custGeom>
            <a:avLst/>
            <a:gdLst>
              <a:gd name="connsiteX0" fmla="*/ 0 w 7402285"/>
              <a:gd name="connsiteY0" fmla="*/ 0 h 3976914"/>
              <a:gd name="connsiteX1" fmla="*/ 7402285 w 7402285"/>
              <a:gd name="connsiteY1" fmla="*/ 0 h 3976914"/>
              <a:gd name="connsiteX2" fmla="*/ 7402285 w 7402285"/>
              <a:gd name="connsiteY2" fmla="*/ 3976914 h 3976914"/>
              <a:gd name="connsiteX3" fmla="*/ 0 w 7402285"/>
              <a:gd name="connsiteY3" fmla="*/ 3976914 h 3976914"/>
            </a:gdLst>
            <a:ahLst/>
            <a:cxnLst>
              <a:cxn ang="0">
                <a:pos x="connsiteX0" y="connsiteY0"/>
              </a:cxn>
              <a:cxn ang="0">
                <a:pos x="connsiteX1" y="connsiteY1"/>
              </a:cxn>
              <a:cxn ang="0">
                <a:pos x="connsiteX2" y="connsiteY2"/>
              </a:cxn>
              <a:cxn ang="0">
                <a:pos x="connsiteX3" y="connsiteY3"/>
              </a:cxn>
            </a:cxnLst>
            <a:rect l="l" t="t" r="r" b="b"/>
            <a:pathLst>
              <a:path w="7402285" h="3976913">
                <a:moveTo>
                  <a:pt x="0" y="0"/>
                </a:moveTo>
                <a:lnTo>
                  <a:pt x="7402285" y="0"/>
                </a:lnTo>
                <a:lnTo>
                  <a:pt x="7402285" y="3976914"/>
                </a:lnTo>
                <a:lnTo>
                  <a:pt x="0" y="3976914"/>
                </a:lnTo>
                <a:close/>
              </a:path>
            </a:pathLst>
          </a:custGeom>
          <a:ln>
            <a:noFill/>
          </a:ln>
        </p:spPr>
      </p:pic>
      <p:sp>
        <p:nvSpPr>
          <p:cNvPr id="20" name="矩形 19"/>
          <p:cNvSpPr/>
          <p:nvPr/>
        </p:nvSpPr>
        <p:spPr>
          <a:xfrm>
            <a:off x="1118681" y="2002971"/>
            <a:ext cx="4570920" cy="3265715"/>
          </a:xfrm>
          <a:prstGeom prst="rect">
            <a:avLst/>
          </a:prstGeom>
          <a:solidFill>
            <a:sysClr val="window" lastClr="FFFFFF"/>
          </a:solidFill>
          <a:ln w="25400" cap="flat" cmpd="sng" algn="ctr">
            <a:solidFill>
              <a:srgbClr val="22374C"/>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sp>
        <p:nvSpPr>
          <p:cNvPr id="21" name="矩形 20"/>
          <p:cNvSpPr/>
          <p:nvPr/>
        </p:nvSpPr>
        <p:spPr>
          <a:xfrm>
            <a:off x="1100751" y="2298275"/>
            <a:ext cx="329784" cy="2675107"/>
          </a:xfrm>
          <a:prstGeom prst="rect">
            <a:avLst/>
          </a:prstGeom>
          <a:solidFill>
            <a:sysClr val="window" lastClr="FFFFFF"/>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p:txBody>
      </p:sp>
      <p:grpSp>
        <p:nvGrpSpPr>
          <p:cNvPr id="22" name="组合 21"/>
          <p:cNvGrpSpPr/>
          <p:nvPr/>
        </p:nvGrpSpPr>
        <p:grpSpPr>
          <a:xfrm>
            <a:off x="1448465" y="2947308"/>
            <a:ext cx="3834735" cy="428456"/>
            <a:chOff x="1448465" y="2947308"/>
            <a:chExt cx="3834735" cy="428456"/>
          </a:xfrm>
        </p:grpSpPr>
        <p:cxnSp>
          <p:nvCxnSpPr>
            <p:cNvPr id="23" name="直接连接符 22"/>
            <p:cNvCxnSpPr/>
            <p:nvPr/>
          </p:nvCxnSpPr>
          <p:spPr>
            <a:xfrm>
              <a:off x="1596572" y="2947308"/>
              <a:ext cx="841829" cy="0"/>
            </a:xfrm>
            <a:prstGeom prst="line">
              <a:avLst/>
            </a:prstGeom>
            <a:noFill/>
            <a:ln w="25400" cap="rnd" cmpd="sng" algn="ctr">
              <a:solidFill>
                <a:srgbClr val="22374C"/>
              </a:solidFill>
              <a:prstDash val="solid"/>
              <a:round/>
            </a:ln>
            <a:effectLst/>
          </p:spPr>
        </p:cxnSp>
        <p:sp>
          <p:nvSpPr>
            <p:cNvPr id="24" name="矩形 23"/>
            <p:cNvSpPr/>
            <p:nvPr/>
          </p:nvSpPr>
          <p:spPr>
            <a:xfrm>
              <a:off x="1446548" y="3015152"/>
              <a:ext cx="3838570" cy="184893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marL="0" marR="0" lvl="0" indent="0" algn="just" defTabSz="914400" eaLnBrk="1" fontAlgn="auto" latinLnBrk="0" hangingPunct="1">
                <a:lnSpc>
                  <a:spcPct val="120000"/>
                </a:lnSpc>
                <a:spcBef>
                  <a:spcPct val="0"/>
                </a:spcBef>
                <a:spcAft>
                  <a:spcPct val="0"/>
                </a:spcAft>
                <a:buClrTx/>
                <a:buSzTx/>
                <a:buFontTx/>
                <a:buNone/>
                <a:defRPr/>
              </a:pPr>
              <a:r>
                <a:rPr kumimoji="0" lang="zh-CN" altLang="zh-CN" sz="1600" b="0" i="0" u="none" strike="noStrike" kern="0" cap="none" spc="0" normalizeH="0" baseline="0" noProof="0">
                  <a:ln>
                    <a:noFill/>
                  </a:ln>
                  <a:solidFill>
                    <a:prstClr val="black">
                      <a:lumMod val="50000"/>
                      <a:lumOff val="50000"/>
                    </a:prstClr>
                  </a:solidFill>
                  <a:uLnTx/>
                  <a:uFillTx/>
                  <a:latin typeface="宋体" panose="02010600030101010101" pitchFamily="2" charset="-122"/>
                  <a:ea typeface="微软雅黑" panose="020B0503020204020204" pitchFamily="34" charset="-122"/>
                  <a:sym typeface="宋体" panose="02010600030101010101" pitchFamily="2" charset="-122"/>
                </a:rPr>
                <a:t>未来，我们应该继续探索这个世界的每一个角落，了解更多国家和地区的文化、历史和自然风光。同时，我们也应该积极参与到环保行动中，保护我们的地球家园。让我们一起努力，为未来的世界地图之旅创造更加美好的回忆</a:t>
              </a:r>
              <a:endParaRPr kumimoji="0" lang="zh-CN" altLang="zh-CN" sz="1600" b="0" i="0" u="none" strike="noStrike" kern="0" cap="none" spc="0" normalizeH="0" baseline="0" noProof="0">
                <a:ln>
                  <a:noFill/>
                </a:ln>
                <a:solidFill>
                  <a:prstClr val="black">
                    <a:lumMod val="50000"/>
                    <a:lumOff val="50000"/>
                  </a:prstClr>
                </a:solidFill>
                <a:uLnTx/>
                <a:uFillTx/>
                <a:latin typeface="宋体" panose="02010600030101010101" pitchFamily="2" charset="-122"/>
                <a:ea typeface="微软雅黑" panose="020B0503020204020204" pitchFamily="34" charset="-122"/>
                <a:sym typeface="宋体" panose="02010600030101010101" pitchFamily="2" charset="-122"/>
              </a:endParaRPr>
            </a:p>
          </p:txBody>
        </p:sp>
      </p:grpSp>
      <p:sp>
        <p:nvSpPr>
          <p:cNvPr id="25" name="矩形 24"/>
          <p:cNvSpPr/>
          <p:nvPr/>
        </p:nvSpPr>
        <p:spPr>
          <a:xfrm>
            <a:off x="1437579" y="2377756"/>
            <a:ext cx="3847544" cy="530882"/>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just">
              <a:lnSpc>
                <a:spcPct val="120000"/>
              </a:lnSpc>
            </a:pPr>
            <a:r>
              <a:rPr lang="zh-CN" altLang="zh-CN" sz="2400" b="1">
                <a:solidFill>
                  <a:prstClr val="black">
                    <a:lumMod val="65000"/>
                    <a:lumOff val="35000"/>
                  </a:prstClr>
                </a:solidFill>
                <a:latin typeface="宋体" panose="02010600030101010101" pitchFamily="2" charset="-122"/>
                <a:ea typeface="微软雅黑" panose="020B0503020204020204" pitchFamily="34" charset="-122"/>
                <a:sym typeface="宋体" panose="02010600030101010101" pitchFamily="2" charset="-122"/>
              </a:rPr>
              <a:t>对未来的展望</a:t>
            </a:r>
            <a:endParaRPr lang="zh-CN" altLang="zh-CN" sz="2400" b="1">
              <a:solidFill>
                <a:prstClr val="black">
                  <a:lumMod val="65000"/>
                  <a:lumOff val="35000"/>
                </a:prstClr>
              </a:solidFill>
              <a:latin typeface="宋体" panose="02010600030101010101" pitchFamily="2" charset="-122"/>
              <a:ea typeface="微软雅黑" panose="020B0503020204020204" pitchFamily="34" charset="-122"/>
              <a:sym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200000" advTm="7200000">
        <p:fade/>
      </p:transition>
    </mc:Choice>
    <mc:Fallback>
      <p:transition spd="med" advTm="720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rLst="">
                                      <p:cBhvr>
                                        <p:cTn id="9" dur="500"/>
                                        <p:tgtEl>
                                          <p:spTgt spid="19"/>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ipe(right)" prLst="">
                                      <p:cBhvr>
                                        <p:cTn id="13" dur="500"/>
                                        <p:tgtEl>
                                          <p:spTgt spid="20"/>
                                        </p:tgtEl>
                                      </p:cBhvr>
                                    </p:animEffect>
                                  </p:childTnLst>
                                </p:cTn>
                              </p:par>
                            </p:childTnLst>
                          </p:cTn>
                        </p:par>
                        <p:par>
                          <p:cTn id="14" fill="hold">
                            <p:stCondLst>
                              <p:cond delay="1000"/>
                            </p:stCondLst>
                            <p:childTnLst>
                              <p:par>
                                <p:cTn id="15" presetID="42" presetClass="entr" presetSubtype="0" fill="hold" grpId="1"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rLst="">
                                      <p:cBhvr>
                                        <p:cTn id="17" dur="1000"/>
                                        <p:tgtEl>
                                          <p:spTgt spid="25"/>
                                        </p:tgtEl>
                                      </p:cBhvr>
                                    </p:animEffect>
                                    <p:anim calcmode="lin" valueType="num">
                                      <p:cBhvr>
                                        <p:cTn id="18" dur="1000" fill="hold"/>
                                        <p:tgtEl>
                                          <p:spTgt spid="25"/>
                                        </p:tgtEl>
                                        <p:attrNameLst>
                                          <p:attrName>ppt_x</p:attrName>
                                        </p:attrNameLst>
                                      </p:cBhvr>
                                      <p:tavLst>
                                        <p:tav tm="0">
                                          <p:val>
                                            <p:strVal val="#ppt_x"/>
                                          </p:val>
                                        </p:tav>
                                        <p:tav tm="100000">
                                          <p:val>
                                            <p:strVal val="#ppt_x"/>
                                          </p:val>
                                        </p:tav>
                                      </p:tavLst>
                                    </p:anim>
                                    <p:anim calcmode="lin" valueType="num">
                                      <p:cBhvr>
                                        <p:cTn id="19" dur="1000" fill="hold"/>
                                        <p:tgtEl>
                                          <p:spTgt spid="25"/>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up)" prLst="">
                                      <p:cBhvr>
                                        <p:cTn id="2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5"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73572" y="0"/>
            <a:ext cx="12192000" cy="6858000"/>
          </a:xfrm>
          <a:prstGeom prst="rect">
            <a:avLst/>
          </a:prstGeom>
        </p:spPr>
      </p:pic>
      <p:sp>
        <p:nvSpPr>
          <p:cNvPr id="9" name="矩形: 圆角 8"/>
          <p:cNvSpPr/>
          <p:nvPr/>
        </p:nvSpPr>
        <p:spPr>
          <a:xfrm>
            <a:off x="4357900" y="2201155"/>
            <a:ext cx="3527367" cy="844411"/>
          </a:xfrm>
          <a:prstGeom prst="roundRect">
            <a:avLst>
              <a:gd name="adj" fmla="val 50000"/>
            </a:avLst>
          </a:prstGeom>
          <a:solidFill>
            <a:srgbClr val="3CC1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4000" b="1" i="0" u="none" strike="noStrike" kern="1200" cap="none" spc="600" normalizeH="0" baseline="0" noProof="0">
                <a:ln>
                  <a:noFill/>
                </a:ln>
                <a:solidFill>
                  <a:srgbClr val="0D0D0D"/>
                </a:solidFill>
                <a:uLnTx/>
                <a:uFillTx/>
                <a:latin typeface="宋体" panose="02010600030101010101" pitchFamily="2" charset="-122"/>
                <a:cs typeface="+mn-ea"/>
                <a:sym typeface="宋体" panose="02010600030101010101" pitchFamily="2" charset="-122"/>
              </a:rPr>
              <a:t>第8部分</a:t>
            </a:r>
            <a:endParaRPr kumimoji="0" lang="zh-CN" altLang="en-US" sz="4000" b="1" i="0" u="none" strike="noStrike" kern="1200" cap="none" spc="600" normalizeH="0" baseline="0" noProof="0">
              <a:ln>
                <a:noFill/>
              </a:ln>
              <a:solidFill>
                <a:srgbClr val="0D0D0D"/>
              </a:solidFill>
              <a:uLnTx/>
              <a:uFillTx/>
              <a:latin typeface="宋体" panose="02010600030101010101" pitchFamily="2" charset="-122"/>
              <a:cs typeface="+mn-ea"/>
              <a:sym typeface="宋体" panose="02010600030101010101" pitchFamily="2" charset="-122"/>
            </a:endParaRPr>
          </a:p>
        </p:txBody>
      </p:sp>
      <p:sp>
        <p:nvSpPr>
          <p:cNvPr id="10" name="矩形 9"/>
          <p:cNvSpPr/>
          <p:nvPr/>
        </p:nvSpPr>
        <p:spPr>
          <a:xfrm>
            <a:off x="2070538" y="3168249"/>
            <a:ext cx="8019393" cy="830997"/>
          </a:xfrm>
          <a:prstGeom prst="rect">
            <a:avLst/>
          </a:prstGeom>
        </p:spPr>
        <p:txBody>
          <a:bodyPr wrap="square">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lvl="0" algn="ctr">
              <a:defRPr/>
            </a:pPr>
            <a:r>
              <a:rPr kumimoji="1" lang="zh-CN" altLang="en-US" sz="4800" b="1" spc="600">
                <a:solidFill>
                  <a:srgbClr val="0D0D0D"/>
                </a:solidFill>
                <a:latin typeface="宋体" panose="02010600030101010101" pitchFamily="2" charset="-122"/>
                <a:cs typeface="+mn-ea"/>
                <a:sym typeface="宋体" panose="02010600030101010101" pitchFamily="2" charset="-122"/>
              </a:rPr>
              <a:t>结束语</a:t>
            </a:r>
            <a:endParaRPr kumimoji="1" lang="zh-CN" altLang="en-US" sz="4800" b="1" spc="600">
              <a:solidFill>
                <a:srgbClr val="0D0D0D"/>
              </a:solidFill>
              <a:latin typeface="宋体" panose="02010600030101010101" pitchFamily="2" charset="-122"/>
              <a:cs typeface="+mn-ea"/>
              <a:sym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200000" advTm="7200000">
        <p:fade/>
      </p:transition>
    </mc:Choice>
    <mc:Fallback>
      <p:transition spd="med" advTm="720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rLst="">
                                      <p:cBhvr>
                                        <p:cTn id="9" dur="500"/>
                                        <p:tgtEl>
                                          <p:spTgt spid="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rLst="">
                                      <p:cBhvr>
                                        <p:cTn id="15" dur="500"/>
                                        <p:tgtEl>
                                          <p:spTgt spid="9"/>
                                        </p:tgtEl>
                                      </p:cBhvr>
                                    </p:animEffect>
                                  </p:childTnLst>
                                </p:cTn>
                              </p:par>
                            </p:childTnLst>
                          </p:cTn>
                        </p:par>
                        <p:par>
                          <p:cTn id="16" fill="hold">
                            <p:stCondLst>
                              <p:cond delay="1000"/>
                            </p:stCondLst>
                            <p:childTnLst>
                              <p:par>
                                <p:cTn id="17" presetID="53" presetClass="entr" presetSubtype="16" fill="hold" grpId="1"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rLst="">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New picture"/>
          <p:cNvPicPr/>
          <p:nvPr/>
        </p:nvPicPr>
        <p:blipFill>
          <a:blip r:embed="rId1"/>
          <a:stretch>
            <a:fillRect/>
          </a:stretch>
        </p:blipFill>
        <p:spPr>
          <a:xfrm>
            <a:off x="0" y="6413"/>
            <a:ext cx="12192000" cy="6862854"/>
          </a:xfrm>
          <a:prstGeom prst="rect">
            <a:avLst/>
          </a:prstGeom>
          <a:ln>
            <a:noFill/>
          </a:ln>
        </p:spPr>
      </p:pic>
      <p:sp>
        <p:nvSpPr>
          <p:cNvPr id="34" name="矩形 1"/>
          <p:cNvSpPr/>
          <p:nvPr/>
        </p:nvSpPr>
        <p:spPr>
          <a:xfrm>
            <a:off x="462003" y="160635"/>
            <a:ext cx="11557452" cy="461665"/>
          </a:xfrm>
          <a:prstGeom prst="rect">
            <a:avLst/>
          </a:prstGeom>
        </p:spPr>
        <p:txBody>
          <a:bodyPr wrap="square"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r>
              <a:rPr lang="zh-CN" altLang="en-US" sz="2400">
                <a:solidFill>
                  <a:srgbClr val="0D0D0D"/>
                </a:solidFill>
                <a:latin typeface="宋体" panose="02010600030101010101" pitchFamily="2" charset="-122"/>
                <a:cs typeface="+mn-ea"/>
                <a:sym typeface="宋体" panose="02010600030101010101" pitchFamily="2" charset="-122"/>
              </a:rPr>
              <a:t>结束语</a:t>
            </a:r>
            <a:endParaRPr lang="zh-CN" altLang="en-US" sz="2400">
              <a:solidFill>
                <a:srgbClr val="0D0D0D"/>
              </a:solidFill>
              <a:latin typeface="宋体" panose="02010600030101010101" pitchFamily="2" charset="-122"/>
              <a:cs typeface="+mn-ea"/>
              <a:sym typeface="宋体" panose="02010600030101010101" pitchFamily="2" charset="-122"/>
            </a:endParaRPr>
          </a:p>
        </p:txBody>
      </p:sp>
      <p:cxnSp>
        <p:nvCxnSpPr>
          <p:cNvPr id="35" name="直接连接符 5"/>
          <p:cNvCxnSpPr/>
          <p:nvPr/>
        </p:nvCxnSpPr>
        <p:spPr>
          <a:xfrm>
            <a:off x="589002" y="622300"/>
            <a:ext cx="11602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6" name="椭圆 9"/>
          <p:cNvSpPr/>
          <p:nvPr/>
        </p:nvSpPr>
        <p:spPr>
          <a:xfrm>
            <a:off x="127338" y="289869"/>
            <a:ext cx="334665" cy="3346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9pPr>
          </a:lstStyle>
          <a:p/>
        </p:txBody>
      </p:sp>
      <p:pic>
        <p:nvPicPr>
          <p:cNvPr id="37" name="New picture"/>
          <p:cNvPicPr/>
          <p:nvPr/>
        </p:nvPicPr>
        <p:blipFill>
          <a:blip r:embed="rId2"/>
          <a:stretch>
            <a:fillRect/>
          </a:stretch>
        </p:blipFill>
        <p:spPr>
          <a:xfrm rot="5400000">
            <a:off x="263001" y="5223621"/>
            <a:ext cx="1371378" cy="1897380"/>
          </a:xfrm>
          <a:prstGeom prst="rect">
            <a:avLst/>
          </a:prstGeom>
          <a:ln>
            <a:noFill/>
          </a:ln>
        </p:spPr>
      </p:pic>
      <p:pic>
        <p:nvPicPr>
          <p:cNvPr id="38" name="New picture"/>
          <p:cNvPicPr/>
          <p:nvPr/>
        </p:nvPicPr>
        <p:blipFill>
          <a:blip r:embed="rId2"/>
          <a:stretch>
            <a:fillRect/>
          </a:stretch>
        </p:blipFill>
        <p:spPr>
          <a:xfrm rot="10800000" flipH="1" flipV="1">
            <a:off x="10820622" y="4960620"/>
            <a:ext cx="1371378" cy="1897380"/>
          </a:xfrm>
          <a:prstGeom prst="rect">
            <a:avLst/>
          </a:prstGeom>
          <a:ln>
            <a:noFill/>
          </a:ln>
        </p:spPr>
      </p:pic>
      <p:grpSp>
        <p:nvGrpSpPr>
          <p:cNvPr id="12" name="Group 12"/>
          <p:cNvGrpSpPr/>
          <p:nvPr/>
        </p:nvGrpSpPr>
        <p:grpSpPr>
          <a:xfrm>
            <a:off x="2023201" y="1617649"/>
            <a:ext cx="774227" cy="992599"/>
            <a:chOff x="445894" y="266237"/>
            <a:chExt cx="1548455" cy="1985199"/>
          </a:xfrm>
        </p:grpSpPr>
        <p:pic>
          <p:nvPicPr>
            <p:cNvPr id="13" name="Picture 13"/>
            <p:cNvPicPr>
              <a:picLocks noChangeAspect="1"/>
            </p:cNvPicPr>
            <p:nvPr/>
          </p:nvPicPr>
          <p:blipFill>
            <a:blip r:embed="rId3"/>
            <a:stretch>
              <a:fillRect/>
            </a:stretch>
          </p:blipFill>
          <p:spPr>
            <a:xfrm rot="8532100">
              <a:off x="445894" y="266237"/>
              <a:ext cx="1548455" cy="1985199"/>
            </a:xfrm>
            <a:prstGeom prst="rect">
              <a:avLst/>
            </a:prstGeom>
            <a:ln>
              <a:noFill/>
            </a:ln>
          </p:spPr>
        </p:pic>
        <p:sp>
          <p:nvSpPr>
            <p:cNvPr id="14" name="TextBox 14"/>
            <p:cNvSpPr txBox="1"/>
            <p:nvPr/>
          </p:nvSpPr>
          <p:spPr>
            <a:xfrm>
              <a:off x="726618" y="489541"/>
              <a:ext cx="1247179" cy="1081579"/>
            </a:xfrm>
            <a:prstGeom prst="rect">
              <a:avLst/>
            </a:prstGeom>
          </p:spPr>
          <p:txBody>
            <a:bodyPr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pPr>
                <a:lnSpc>
                  <a:spcPts val="4465"/>
                </a:lnSpc>
              </a:pPr>
              <a:r>
                <a:rPr lang="zh-CN" sz="3190" spc="-83">
                  <a:solidFill>
                    <a:srgbClr val="FFFFFF"/>
                  </a:solidFill>
                  <a:latin typeface="宋体" panose="02010600030101010101" pitchFamily="2" charset="-122"/>
                  <a:sym typeface="宋体" panose="02010600030101010101" pitchFamily="2" charset="-122"/>
                </a:rPr>
                <a:t>01</a:t>
              </a:r>
              <a:endParaRPr lang="zh-CN" sz="3190" spc="-83">
                <a:solidFill>
                  <a:srgbClr val="FFFFFF"/>
                </a:solidFill>
                <a:latin typeface="宋体" panose="02010600030101010101" pitchFamily="2" charset="-122"/>
                <a:sym typeface="宋体" panose="02010600030101010101" pitchFamily="2" charset="-122"/>
              </a:endParaRPr>
            </a:p>
          </p:txBody>
        </p:sp>
      </p:grpSp>
      <p:grpSp>
        <p:nvGrpSpPr>
          <p:cNvPr id="15" name="Group 15"/>
          <p:cNvGrpSpPr/>
          <p:nvPr/>
        </p:nvGrpSpPr>
        <p:grpSpPr>
          <a:xfrm>
            <a:off x="9611115" y="1617649"/>
            <a:ext cx="774227" cy="992599"/>
            <a:chOff x="445894" y="266237"/>
            <a:chExt cx="1548455" cy="1985199"/>
          </a:xfrm>
        </p:grpSpPr>
        <p:pic>
          <p:nvPicPr>
            <p:cNvPr id="16" name="Picture 16"/>
            <p:cNvPicPr>
              <a:picLocks noChangeAspect="1"/>
            </p:cNvPicPr>
            <p:nvPr/>
          </p:nvPicPr>
          <p:blipFill>
            <a:blip r:embed="rId3"/>
            <a:stretch>
              <a:fillRect/>
            </a:stretch>
          </p:blipFill>
          <p:spPr>
            <a:xfrm rot="8532100">
              <a:off x="445894" y="266237"/>
              <a:ext cx="1548455" cy="1985199"/>
            </a:xfrm>
            <a:prstGeom prst="rect">
              <a:avLst/>
            </a:prstGeom>
            <a:ln>
              <a:noFill/>
            </a:ln>
          </p:spPr>
        </p:pic>
        <p:sp>
          <p:nvSpPr>
            <p:cNvPr id="17" name="TextBox 17"/>
            <p:cNvSpPr txBox="1"/>
            <p:nvPr/>
          </p:nvSpPr>
          <p:spPr>
            <a:xfrm>
              <a:off x="726618" y="489541"/>
              <a:ext cx="1247179" cy="1081579"/>
            </a:xfrm>
            <a:prstGeom prst="rect">
              <a:avLst/>
            </a:prstGeom>
          </p:spPr>
          <p:txBody>
            <a:bodyPr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pPr>
                <a:lnSpc>
                  <a:spcPts val="4465"/>
                </a:lnSpc>
              </a:pPr>
              <a:r>
                <a:rPr lang="zh-CN" sz="3190" spc="-83">
                  <a:solidFill>
                    <a:srgbClr val="FFFFFF"/>
                  </a:solidFill>
                  <a:latin typeface="宋体" panose="02010600030101010101" pitchFamily="2" charset="-122"/>
                  <a:sym typeface="宋体" panose="02010600030101010101" pitchFamily="2" charset="-122"/>
                </a:rPr>
                <a:t>03</a:t>
              </a:r>
              <a:endParaRPr lang="zh-CN" sz="3190" spc="-83">
                <a:solidFill>
                  <a:srgbClr val="FFFFFF"/>
                </a:solidFill>
                <a:latin typeface="宋体" panose="02010600030101010101" pitchFamily="2" charset="-122"/>
                <a:sym typeface="宋体" panose="02010600030101010101" pitchFamily="2" charset="-122"/>
              </a:endParaRPr>
            </a:p>
          </p:txBody>
        </p:sp>
      </p:grpSp>
      <p:grpSp>
        <p:nvGrpSpPr>
          <p:cNvPr id="18" name="Group 18"/>
          <p:cNvGrpSpPr/>
          <p:nvPr/>
        </p:nvGrpSpPr>
        <p:grpSpPr>
          <a:xfrm>
            <a:off x="5816089" y="1617649"/>
            <a:ext cx="774227" cy="992599"/>
            <a:chOff x="445894" y="266237"/>
            <a:chExt cx="1548455" cy="1985199"/>
          </a:xfrm>
        </p:grpSpPr>
        <p:pic>
          <p:nvPicPr>
            <p:cNvPr id="19" name="Picture 19"/>
            <p:cNvPicPr>
              <a:picLocks noChangeAspect="1"/>
            </p:cNvPicPr>
            <p:nvPr/>
          </p:nvPicPr>
          <p:blipFill>
            <a:blip r:embed="rId3"/>
            <a:stretch>
              <a:fillRect/>
            </a:stretch>
          </p:blipFill>
          <p:spPr>
            <a:xfrm rot="8532100">
              <a:off x="445894" y="266237"/>
              <a:ext cx="1548455" cy="1985199"/>
            </a:xfrm>
            <a:prstGeom prst="rect">
              <a:avLst/>
            </a:prstGeom>
            <a:ln>
              <a:noFill/>
            </a:ln>
          </p:spPr>
        </p:pic>
        <p:sp>
          <p:nvSpPr>
            <p:cNvPr id="20" name="TextBox 20"/>
            <p:cNvSpPr txBox="1"/>
            <p:nvPr/>
          </p:nvSpPr>
          <p:spPr>
            <a:xfrm>
              <a:off x="726618" y="489541"/>
              <a:ext cx="1247179" cy="1081579"/>
            </a:xfrm>
            <a:prstGeom prst="rect">
              <a:avLst/>
            </a:prstGeom>
          </p:spPr>
          <p:txBody>
            <a:bodyPr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pPr>
                <a:lnSpc>
                  <a:spcPts val="4465"/>
                </a:lnSpc>
              </a:pPr>
              <a:r>
                <a:rPr lang="zh-CN" sz="3190" spc="-83">
                  <a:solidFill>
                    <a:srgbClr val="FFFFFF"/>
                  </a:solidFill>
                  <a:latin typeface="宋体" panose="02010600030101010101" pitchFamily="2" charset="-122"/>
                  <a:sym typeface="宋体" panose="02010600030101010101" pitchFamily="2" charset="-122"/>
                </a:rPr>
                <a:t>02</a:t>
              </a:r>
              <a:endParaRPr lang="zh-CN" sz="3190" spc="-83">
                <a:solidFill>
                  <a:srgbClr val="FFFFFF"/>
                </a:solidFill>
                <a:latin typeface="宋体" panose="02010600030101010101" pitchFamily="2" charset="-122"/>
                <a:sym typeface="宋体" panose="02010600030101010101" pitchFamily="2" charset="-122"/>
              </a:endParaRPr>
            </a:p>
          </p:txBody>
        </p:sp>
      </p:grpSp>
      <p:grpSp>
        <p:nvGrpSpPr>
          <p:cNvPr id="21" name="Group 21"/>
          <p:cNvGrpSpPr/>
          <p:nvPr/>
        </p:nvGrpSpPr>
        <p:grpSpPr>
          <a:xfrm>
            <a:off x="1408152" y="2075174"/>
            <a:ext cx="2959851" cy="3801880"/>
            <a:chOff x="0" y="-133350"/>
            <a:chExt cx="736600" cy="946150"/>
          </a:xfrm>
        </p:grpSpPr>
        <p:sp>
          <p:nvSpPr>
            <p:cNvPr id="22" name="Freeform 22"/>
            <p:cNvSpPr/>
            <p:nvPr/>
          </p:nvSpPr>
          <p:spPr>
            <a:xfrm>
              <a:off x="0" y="0"/>
              <a:ext cx="508286" cy="812800"/>
            </a:xfrm>
            <a:custGeom>
              <a:avLst/>
              <a:gdLst/>
              <a:ahLst/>
              <a:cxnLst/>
              <a:rect l="l" t="t" r="r" b="b"/>
              <a:pathLst>
                <a:path w="508286" h="812800">
                  <a:moveTo>
                    <a:pt x="508286" y="0"/>
                  </a:moveTo>
                  <a:lnTo>
                    <a:pt x="508286" y="812800"/>
                  </a:lnTo>
                  <a:lnTo>
                    <a:pt x="254143" y="685800"/>
                  </a:lnTo>
                  <a:lnTo>
                    <a:pt x="0" y="812800"/>
                  </a:lnTo>
                  <a:lnTo>
                    <a:pt x="0" y="0"/>
                  </a:lnTo>
                  <a:lnTo>
                    <a:pt x="508286" y="0"/>
                  </a:lnTo>
                  <a:close/>
                </a:path>
              </a:pathLst>
            </a:custGeom>
            <a:solidFill>
              <a:srgbClr val="2E2E2E"/>
            </a:solidFill>
          </p:spPr>
          <p:txBody>
            <a:bodyPr/>
            <a:lstStyle/>
            <a:p/>
          </p:txBody>
        </p:sp>
        <p:sp>
          <p:nvSpPr>
            <p:cNvPr id="23" name="TextBox 23"/>
            <p:cNvSpPr txBox="1"/>
            <p:nvPr/>
          </p:nvSpPr>
          <p:spPr>
            <a:xfrm>
              <a:off x="0" y="-133350"/>
              <a:ext cx="736600" cy="819150"/>
            </a:xfrm>
            <a:prstGeom prst="rect">
              <a:avLst/>
            </a:prstGeom>
          </p:spPr>
          <p:txBody>
            <a:bodyPr lIns="33867" tIns="33867" rIns="33867" bIns="33867"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p:txBody>
        </p:sp>
      </p:grpSp>
      <p:grpSp>
        <p:nvGrpSpPr>
          <p:cNvPr id="24" name="Group 24"/>
          <p:cNvGrpSpPr/>
          <p:nvPr/>
        </p:nvGrpSpPr>
        <p:grpSpPr>
          <a:xfrm>
            <a:off x="8996066" y="2075174"/>
            <a:ext cx="2959851" cy="3801880"/>
            <a:chOff x="0" y="-133350"/>
            <a:chExt cx="736600" cy="946150"/>
          </a:xfrm>
        </p:grpSpPr>
        <p:sp>
          <p:nvSpPr>
            <p:cNvPr id="25" name="Freeform 25"/>
            <p:cNvSpPr/>
            <p:nvPr/>
          </p:nvSpPr>
          <p:spPr>
            <a:xfrm>
              <a:off x="0" y="0"/>
              <a:ext cx="508286" cy="812800"/>
            </a:xfrm>
            <a:custGeom>
              <a:avLst/>
              <a:gdLst/>
              <a:ahLst/>
              <a:cxnLst/>
              <a:rect l="l" t="t" r="r" b="b"/>
              <a:pathLst>
                <a:path w="508286" h="812800">
                  <a:moveTo>
                    <a:pt x="508286" y="0"/>
                  </a:moveTo>
                  <a:lnTo>
                    <a:pt x="508286" y="812800"/>
                  </a:lnTo>
                  <a:lnTo>
                    <a:pt x="254143" y="685800"/>
                  </a:lnTo>
                  <a:lnTo>
                    <a:pt x="0" y="812800"/>
                  </a:lnTo>
                  <a:lnTo>
                    <a:pt x="0" y="0"/>
                  </a:lnTo>
                  <a:lnTo>
                    <a:pt x="508286" y="0"/>
                  </a:lnTo>
                  <a:close/>
                </a:path>
              </a:pathLst>
            </a:custGeom>
            <a:solidFill>
              <a:srgbClr val="2E2E2E"/>
            </a:solidFill>
          </p:spPr>
          <p:txBody>
            <a:bodyPr/>
            <a:lstStyle/>
            <a:p/>
          </p:txBody>
        </p:sp>
        <p:sp>
          <p:nvSpPr>
            <p:cNvPr id="26" name="TextBox 26"/>
            <p:cNvSpPr txBox="1"/>
            <p:nvPr/>
          </p:nvSpPr>
          <p:spPr>
            <a:xfrm>
              <a:off x="0" y="-133350"/>
              <a:ext cx="736600" cy="819150"/>
            </a:xfrm>
            <a:prstGeom prst="rect">
              <a:avLst/>
            </a:prstGeom>
          </p:spPr>
          <p:txBody>
            <a:bodyPr lIns="33867" tIns="33867" rIns="33867" bIns="33867"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p:txBody>
        </p:sp>
      </p:grpSp>
      <p:grpSp>
        <p:nvGrpSpPr>
          <p:cNvPr id="27" name="Group 27"/>
          <p:cNvGrpSpPr/>
          <p:nvPr/>
        </p:nvGrpSpPr>
        <p:grpSpPr>
          <a:xfrm>
            <a:off x="5201040" y="2075174"/>
            <a:ext cx="2959851" cy="3801880"/>
            <a:chOff x="0" y="-133350"/>
            <a:chExt cx="736600" cy="946150"/>
          </a:xfrm>
        </p:grpSpPr>
        <p:sp>
          <p:nvSpPr>
            <p:cNvPr id="28" name="Freeform 28"/>
            <p:cNvSpPr/>
            <p:nvPr/>
          </p:nvSpPr>
          <p:spPr>
            <a:xfrm>
              <a:off x="0" y="0"/>
              <a:ext cx="508286" cy="812800"/>
            </a:xfrm>
            <a:custGeom>
              <a:avLst/>
              <a:gdLst/>
              <a:ahLst/>
              <a:cxnLst/>
              <a:rect l="l" t="t" r="r" b="b"/>
              <a:pathLst>
                <a:path w="508286" h="812800">
                  <a:moveTo>
                    <a:pt x="508286" y="0"/>
                  </a:moveTo>
                  <a:lnTo>
                    <a:pt x="508286" y="812800"/>
                  </a:lnTo>
                  <a:lnTo>
                    <a:pt x="254143" y="685800"/>
                  </a:lnTo>
                  <a:lnTo>
                    <a:pt x="0" y="812800"/>
                  </a:lnTo>
                  <a:lnTo>
                    <a:pt x="0" y="0"/>
                  </a:lnTo>
                  <a:lnTo>
                    <a:pt x="508286" y="0"/>
                  </a:lnTo>
                  <a:close/>
                </a:path>
              </a:pathLst>
            </a:custGeom>
            <a:solidFill>
              <a:srgbClr val="2E2E2E"/>
            </a:solidFill>
          </p:spPr>
          <p:txBody>
            <a:bodyPr/>
            <a:lstStyle/>
            <a:p/>
          </p:txBody>
        </p:sp>
        <p:sp>
          <p:nvSpPr>
            <p:cNvPr id="29" name="TextBox 29"/>
            <p:cNvSpPr txBox="1"/>
            <p:nvPr/>
          </p:nvSpPr>
          <p:spPr>
            <a:xfrm>
              <a:off x="0" y="-133350"/>
              <a:ext cx="736600" cy="819150"/>
            </a:xfrm>
            <a:prstGeom prst="rect">
              <a:avLst/>
            </a:prstGeom>
          </p:spPr>
          <p:txBody>
            <a:bodyPr lIns="33867" tIns="33867" rIns="33867" bIns="33867"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p:txBody>
        </p:sp>
      </p:grpSp>
      <p:sp>
        <p:nvSpPr>
          <p:cNvPr id="30" name="TextBox 30"/>
          <p:cNvSpPr txBox="1"/>
          <p:nvPr/>
        </p:nvSpPr>
        <p:spPr>
          <a:xfrm>
            <a:off x="1661288" y="2908221"/>
            <a:ext cx="1651321" cy="2118995"/>
          </a:xfrm>
          <a:prstGeom prst="rect">
            <a:avLst/>
          </a:prstGeom>
        </p:spPr>
        <p:txBody>
          <a:bodyPr lIns="0" tIns="0" rIns="0" bIns="0" rtlCol="0" anchor="t">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pPr>
              <a:lnSpc>
                <a:spcPts val="3305"/>
              </a:lnSpc>
            </a:pPr>
            <a:r>
              <a:rPr lang="zh-CN" sz="1675">
                <a:solidFill>
                  <a:srgbClr val="FFFFFF"/>
                </a:solidFill>
                <a:latin typeface="宋体" panose="02010600030101010101" pitchFamily="2" charset="-122"/>
                <a:ea typeface="思源黑体 2"/>
                <a:sym typeface="宋体" panose="02010600030101010101" pitchFamily="2" charset="-122"/>
              </a:rPr>
              <a:t>感谢大家的聆听</a:t>
            </a:r>
            <a:endParaRPr lang="zh-CN" sz="1675">
              <a:solidFill>
                <a:srgbClr val="FFFFFF"/>
              </a:solidFill>
              <a:latin typeface="宋体" panose="02010600030101010101" pitchFamily="2" charset="-122"/>
              <a:ea typeface="思源黑体 2"/>
              <a:sym typeface="宋体" panose="02010600030101010101" pitchFamily="2" charset="-122"/>
            </a:endParaRPr>
          </a:p>
        </p:txBody>
      </p:sp>
      <p:sp>
        <p:nvSpPr>
          <p:cNvPr id="31" name="TextBox 31"/>
          <p:cNvSpPr txBox="1"/>
          <p:nvPr/>
        </p:nvSpPr>
        <p:spPr>
          <a:xfrm>
            <a:off x="9249202" y="2908221"/>
            <a:ext cx="1651321" cy="2118995"/>
          </a:xfrm>
          <a:prstGeom prst="rect">
            <a:avLst/>
          </a:prstGeom>
        </p:spPr>
        <p:txBody>
          <a:bodyPr lIns="0" tIns="0" rIns="0" bIns="0" rtlCol="0" anchor="t">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pPr>
              <a:lnSpc>
                <a:spcPts val="3305"/>
              </a:lnSpc>
            </a:pPr>
            <a:r>
              <a:rPr lang="zh-CN" sz="1675">
                <a:solidFill>
                  <a:srgbClr val="FFFFFF"/>
                </a:solidFill>
                <a:latin typeface="宋体" panose="02010600030101010101" pitchFamily="2" charset="-122"/>
                <a:ea typeface="思源黑体 2"/>
                <a:sym typeface="宋体" panose="02010600030101010101" pitchFamily="2" charset="-122"/>
              </a:rPr>
              <a:t>让我们一起努力，为保护地球、促进世界和平与发展贡献自己的力量</a:t>
            </a:r>
            <a:endParaRPr lang="zh-CN" sz="1675">
              <a:solidFill>
                <a:srgbClr val="FFFFFF"/>
              </a:solidFill>
              <a:latin typeface="宋体" panose="02010600030101010101" pitchFamily="2" charset="-122"/>
              <a:ea typeface="思源黑体 2"/>
              <a:sym typeface="宋体" panose="02010600030101010101" pitchFamily="2" charset="-122"/>
            </a:endParaRPr>
          </a:p>
        </p:txBody>
      </p:sp>
      <p:sp>
        <p:nvSpPr>
          <p:cNvPr id="32" name="TextBox 32"/>
          <p:cNvSpPr txBox="1"/>
          <p:nvPr/>
        </p:nvSpPr>
        <p:spPr>
          <a:xfrm>
            <a:off x="5454176" y="2908221"/>
            <a:ext cx="1651321" cy="2118995"/>
          </a:xfrm>
          <a:prstGeom prst="rect">
            <a:avLst/>
          </a:prstGeom>
        </p:spPr>
        <p:txBody>
          <a:bodyPr lIns="0" tIns="0" rIns="0" bIns="0" rtlCol="0" anchor="t">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pPr>
              <a:lnSpc>
                <a:spcPts val="3305"/>
              </a:lnSpc>
            </a:pPr>
            <a:r>
              <a:rPr lang="zh-CN" sz="1675">
                <a:solidFill>
                  <a:srgbClr val="FFFFFF"/>
                </a:solidFill>
                <a:latin typeface="宋体" panose="02010600030101010101" pitchFamily="2" charset="-122"/>
                <a:ea typeface="思源黑体 2"/>
                <a:sym typeface="宋体" panose="02010600030101010101" pitchFamily="2" charset="-122"/>
              </a:rPr>
              <a:t>希望这场"世界地图之旅"演讲能够激发大家对探索世界的热情和兴趣</a:t>
            </a:r>
            <a:endParaRPr lang="zh-CN" sz="1675">
              <a:solidFill>
                <a:srgbClr val="FFFFFF"/>
              </a:solidFill>
              <a:latin typeface="宋体" panose="02010600030101010101" pitchFamily="2" charset="-122"/>
              <a:ea typeface="思源黑体 2"/>
              <a:sym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200000" advTm="7200000">
        <p:fade/>
      </p:transition>
    </mc:Choice>
    <mc:Fallback>
      <p:transition spd="med" advTm="720000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5" name="New picture"/>
          <p:cNvPicPr/>
          <p:nvPr/>
        </p:nvPicPr>
        <p:blipFill>
          <a:blip r:embed="rId1"/>
          <a:stretch>
            <a:fillRect/>
          </a:stretch>
        </p:blipFill>
        <p:spPr>
          <a:xfrm>
            <a:off x="0" y="6413"/>
            <a:ext cx="12192000" cy="6862854"/>
          </a:xfrm>
          <a:prstGeom prst="rect">
            <a:avLst/>
          </a:prstGeom>
          <a:ln>
            <a:noFill/>
          </a:ln>
        </p:spPr>
      </p:pic>
      <p:sp>
        <p:nvSpPr>
          <p:cNvPr id="26" name="矩形 1"/>
          <p:cNvSpPr/>
          <p:nvPr/>
        </p:nvSpPr>
        <p:spPr>
          <a:xfrm>
            <a:off x="462003" y="160635"/>
            <a:ext cx="11557452" cy="461665"/>
          </a:xfrm>
          <a:prstGeom prst="rect">
            <a:avLst/>
          </a:prstGeom>
        </p:spPr>
        <p:txBody>
          <a:bodyPr wrap="square"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algn="ctr"/>
            <a:r>
              <a:rPr lang="zh-CN" altLang="en-US" sz="2400">
                <a:solidFill>
                  <a:srgbClr val="0D0D0D"/>
                </a:solidFill>
                <a:latin typeface="宋体" panose="02010600030101010101" pitchFamily="2" charset="-122"/>
                <a:cs typeface="+mn-ea"/>
                <a:sym typeface="宋体" panose="02010600030101010101" pitchFamily="2" charset="-122"/>
              </a:rPr>
              <a:t>-</a:t>
            </a:r>
            <a:endParaRPr lang="zh-CN" altLang="en-US" sz="2400">
              <a:solidFill>
                <a:srgbClr val="0D0D0D"/>
              </a:solidFill>
              <a:latin typeface="宋体" panose="02010600030101010101" pitchFamily="2" charset="-122"/>
              <a:cs typeface="+mn-ea"/>
              <a:sym typeface="宋体" panose="02010600030101010101" pitchFamily="2" charset="-122"/>
            </a:endParaRPr>
          </a:p>
        </p:txBody>
      </p:sp>
      <p:cxnSp>
        <p:nvCxnSpPr>
          <p:cNvPr id="27" name="直接连接符 5"/>
          <p:cNvCxnSpPr/>
          <p:nvPr/>
        </p:nvCxnSpPr>
        <p:spPr>
          <a:xfrm>
            <a:off x="589002" y="622300"/>
            <a:ext cx="11602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椭圆 9"/>
          <p:cNvSpPr/>
          <p:nvPr/>
        </p:nvSpPr>
        <p:spPr>
          <a:xfrm>
            <a:off x="127338" y="289869"/>
            <a:ext cx="334665" cy="3346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微软雅黑" panose="020B0503020204020204" pitchFamily="34" charset="-122"/>
                <a:ea typeface="微软雅黑" panose="020B0503020204020204" pitchFamily="34" charset="-122"/>
                <a:cs typeface="+mn-cs"/>
              </a:defRPr>
            </a:lvl9pPr>
          </a:lstStyle>
          <a:p/>
        </p:txBody>
      </p:sp>
      <p:pic>
        <p:nvPicPr>
          <p:cNvPr id="29" name="New picture"/>
          <p:cNvPicPr/>
          <p:nvPr/>
        </p:nvPicPr>
        <p:blipFill>
          <a:blip r:embed="rId2"/>
          <a:stretch>
            <a:fillRect/>
          </a:stretch>
        </p:blipFill>
        <p:spPr>
          <a:xfrm rot="5400000">
            <a:off x="263001" y="5223621"/>
            <a:ext cx="1371378" cy="1897380"/>
          </a:xfrm>
          <a:prstGeom prst="rect">
            <a:avLst/>
          </a:prstGeom>
          <a:ln>
            <a:noFill/>
          </a:ln>
        </p:spPr>
      </p:pic>
      <p:pic>
        <p:nvPicPr>
          <p:cNvPr id="30" name="New picture"/>
          <p:cNvPicPr/>
          <p:nvPr/>
        </p:nvPicPr>
        <p:blipFill>
          <a:blip r:embed="rId2"/>
          <a:stretch>
            <a:fillRect/>
          </a:stretch>
        </p:blipFill>
        <p:spPr>
          <a:xfrm rot="10800000" flipH="1" flipV="1">
            <a:off x="10820622" y="4960620"/>
            <a:ext cx="1371378" cy="1897380"/>
          </a:xfrm>
          <a:prstGeom prst="rect">
            <a:avLst/>
          </a:prstGeom>
          <a:ln>
            <a:noFill/>
          </a:ln>
        </p:spPr>
      </p:pic>
      <p:sp>
        <p:nvSpPr>
          <p:cNvPr id="17" name="矩形: 圆角 16"/>
          <p:cNvSpPr/>
          <p:nvPr/>
        </p:nvSpPr>
        <p:spPr>
          <a:xfrm>
            <a:off x="-1929341" y="1679748"/>
            <a:ext cx="7098557" cy="7098561"/>
          </a:xfrm>
          <a:prstGeom prst="roundRect">
            <a:avLst>
              <a:gd name="adj" fmla="val 50000"/>
            </a:avLst>
          </a:prstGeom>
          <a:solidFill>
            <a:srgbClr val="F9F9FA">
              <a:alpha val="41000"/>
            </a:srgbClr>
          </a:solidFill>
          <a:ln w="254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9pPr>
          </a:lstStyle>
          <a:p/>
        </p:txBody>
      </p:sp>
      <p:sp>
        <p:nvSpPr>
          <p:cNvPr id="16" name="矩形: 圆角 15"/>
          <p:cNvSpPr/>
          <p:nvPr/>
        </p:nvSpPr>
        <p:spPr>
          <a:xfrm>
            <a:off x="3179831" y="-2149089"/>
            <a:ext cx="8489234" cy="8489236"/>
          </a:xfrm>
          <a:prstGeom prst="roundRect">
            <a:avLst>
              <a:gd name="adj" fmla="val 50000"/>
            </a:avLst>
          </a:prstGeom>
          <a:solidFill>
            <a:srgbClr val="F9F9FA">
              <a:alpha val="41000"/>
            </a:srgbClr>
          </a:solidFill>
          <a:ln w="254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9pPr>
          </a:lstStyle>
          <a:p/>
        </p:txBody>
      </p:sp>
      <p:sp>
        <p:nvSpPr>
          <p:cNvPr id="22" name="椭圆 21"/>
          <p:cNvSpPr/>
          <p:nvPr/>
        </p:nvSpPr>
        <p:spPr>
          <a:xfrm>
            <a:off x="8878380" y="5311723"/>
            <a:ext cx="3769307" cy="3769307"/>
          </a:xfrm>
          <a:prstGeom prst="ellipse">
            <a:avLst/>
          </a:prstGeom>
          <a:gradFill flip="none" rotWithShape="1">
            <a:gsLst>
              <a:gs pos="100000">
                <a:srgbClr val="1E1E1E">
                  <a:lumMod val="50000"/>
                </a:srgbClr>
              </a:gs>
              <a:gs pos="18000">
                <a:srgbClr val="1E1E1E"/>
              </a:gs>
            </a:gsLst>
            <a:lin ang="2700000" scaled="1"/>
          </a:gradFill>
          <a:ln>
            <a:noFill/>
          </a:ln>
          <a:effectLst>
            <a:outerShdw blurRad="609600" dist="177800" dir="5400000" algn="t" rotWithShape="0">
              <a:schemeClr val="accent1">
                <a:lumMod val="50000"/>
                <a:alpha val="40000"/>
              </a:schemeClr>
            </a:outerShdw>
            <a:softEdge rad="723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9pPr>
          </a:lstStyle>
          <a:p/>
        </p:txBody>
      </p:sp>
      <p:sp>
        <p:nvSpPr>
          <p:cNvPr id="5" name="文本框 4"/>
          <p:cNvSpPr txBox="1"/>
          <p:nvPr/>
        </p:nvSpPr>
        <p:spPr>
          <a:xfrm>
            <a:off x="2259127" y="1988840"/>
            <a:ext cx="7673746" cy="209288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13000" b="0" i="0" u="none" strike="noStrike" kern="1200" cap="none" spc="0" normalizeH="0" baseline="0" noProof="0">
                <a:ln>
                  <a:noFill/>
                </a:ln>
                <a:solidFill>
                  <a:srgbClr val="000000"/>
                </a:solidFill>
                <a:effectLst>
                  <a:reflection blurRad="152400" stA="55000" endA="300" endPos="45500" dist="38100" dir="5400000" sy="-100000" algn="bl" rotWithShape="0"/>
                </a:effectLst>
                <a:uLnTx/>
                <a:uFillTx/>
                <a:latin typeface="宋体" panose="02010600030101010101" pitchFamily="2" charset="-122"/>
                <a:ea typeface="阿里巴巴普惠体 B"/>
                <a:cs typeface="+mn-cs"/>
                <a:sym typeface="宋体" panose="02010600030101010101" pitchFamily="2" charset="-122"/>
              </a:rPr>
              <a:t>感谢观看</a:t>
            </a:r>
            <a:endParaRPr kumimoji="0" lang="zh-CN" altLang="en-US" sz="13000" b="0" i="0" u="none" strike="noStrike" kern="1200" cap="none" spc="0" normalizeH="0" baseline="0" noProof="0">
              <a:ln>
                <a:noFill/>
              </a:ln>
              <a:solidFill>
                <a:srgbClr val="000000"/>
              </a:solidFill>
              <a:effectLst>
                <a:reflection blurRad="152400" stA="55000" endA="300" endPos="45500" dist="38100" dir="5400000" sy="-100000" algn="bl" rotWithShape="0"/>
              </a:effectLst>
              <a:uLnTx/>
              <a:uFillTx/>
              <a:latin typeface="宋体" panose="02010600030101010101" pitchFamily="2" charset="-122"/>
              <a:ea typeface="阿里巴巴普惠体 B"/>
              <a:cs typeface="+mn-cs"/>
              <a:sym typeface="宋体" panose="02010600030101010101" pitchFamily="2" charset="-122"/>
            </a:endParaRPr>
          </a:p>
        </p:txBody>
      </p:sp>
      <p:sp>
        <p:nvSpPr>
          <p:cNvPr id="13" name="椭圆 12"/>
          <p:cNvSpPr/>
          <p:nvPr/>
        </p:nvSpPr>
        <p:spPr>
          <a:xfrm>
            <a:off x="-430169" y="5005546"/>
            <a:ext cx="446966" cy="446966"/>
          </a:xfrm>
          <a:prstGeom prst="ellipse">
            <a:avLst/>
          </a:prstGeom>
          <a:gradFill flip="none" rotWithShape="1">
            <a:gsLst>
              <a:gs pos="100000">
                <a:srgbClr val="1E1E1E">
                  <a:lumMod val="50000"/>
                </a:srgbClr>
              </a:gs>
              <a:gs pos="18000">
                <a:srgbClr val="1E1E1E"/>
              </a:gs>
            </a:gsLst>
            <a:lin ang="2700000" scaled="1"/>
          </a:gradFill>
          <a:ln>
            <a:noFill/>
          </a:ln>
          <a:effectLst>
            <a:outerShdw blurRad="609600" dist="177800" dir="5400000" algn="t"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9pPr>
          </a:lstStyle>
          <a:p/>
        </p:txBody>
      </p:sp>
      <p:sp>
        <p:nvSpPr>
          <p:cNvPr id="18" name="矩形: 圆角 17"/>
          <p:cNvSpPr/>
          <p:nvPr/>
        </p:nvSpPr>
        <p:spPr>
          <a:xfrm>
            <a:off x="2399469" y="4103635"/>
            <a:ext cx="2037270" cy="2037270"/>
          </a:xfrm>
          <a:prstGeom prst="roundRect">
            <a:avLst>
              <a:gd name="adj" fmla="val 50000"/>
            </a:avLst>
          </a:prstGeom>
          <a:solidFill>
            <a:srgbClr val="1E1E1E">
              <a:alpha val="14902"/>
            </a:srgbClr>
          </a:solidFill>
          <a:ln w="19050">
            <a:solidFill>
              <a:srgbClr val="1E1E1E">
                <a:alpha val="67059"/>
              </a:srgbClr>
            </a:solid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9pPr>
          </a:lstStyle>
          <a:p/>
        </p:txBody>
      </p:sp>
      <p:sp>
        <p:nvSpPr>
          <p:cNvPr id="24" name="矩形: 圆角 23"/>
          <p:cNvSpPr/>
          <p:nvPr/>
        </p:nvSpPr>
        <p:spPr>
          <a:xfrm>
            <a:off x="8729215" y="-311789"/>
            <a:ext cx="2407317" cy="2407318"/>
          </a:xfrm>
          <a:prstGeom prst="roundRect">
            <a:avLst>
              <a:gd name="adj" fmla="val 50000"/>
            </a:avLst>
          </a:prstGeom>
          <a:solidFill>
            <a:srgbClr val="1E1E1E">
              <a:alpha val="41176"/>
            </a:srgbClr>
          </a:solidFill>
          <a:ln w="19050">
            <a:solidFill>
              <a:srgbClr val="1E1E1E">
                <a:alpha val="50196"/>
              </a:srgbClr>
            </a:solidFill>
          </a:ln>
          <a:effectLst>
            <a:softEdge rad="736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Montserrat"/>
                <a:ea typeface="阿里巴巴普惠体 R"/>
                <a:cs typeface="+mn-cs"/>
              </a:defRPr>
            </a:lvl9pPr>
          </a:lstStyle>
          <a:p/>
        </p:txBody>
      </p:sp>
      <p:grpSp>
        <p:nvGrpSpPr>
          <p:cNvPr id="14" name="组合 13"/>
          <p:cNvGrpSpPr/>
          <p:nvPr/>
        </p:nvGrpSpPr>
        <p:grpSpPr>
          <a:xfrm>
            <a:off x="3635927" y="4327390"/>
            <a:ext cx="5340393" cy="369332"/>
            <a:chOff x="4060333" y="5493722"/>
            <a:chExt cx="5340393" cy="369332"/>
          </a:xfrm>
        </p:grpSpPr>
        <p:sp>
          <p:nvSpPr>
            <p:cNvPr id="15" name="文本框 14"/>
            <p:cNvSpPr txBox="1"/>
            <p:nvPr/>
          </p:nvSpPr>
          <p:spPr>
            <a:xfrm>
              <a:off x="4060333" y="5493722"/>
              <a:ext cx="2331264"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a:ln>
                    <a:noFill/>
                  </a:ln>
                  <a:solidFill>
                    <a:srgbClr val="000000">
                      <a:lumMod val="65000"/>
                      <a:lumOff val="35000"/>
                    </a:srgbClr>
                  </a:solidFill>
                  <a:effectLst/>
                  <a:uLnTx/>
                  <a:uFillTx/>
                  <a:latin typeface="宋体" panose="02010600030101010101" pitchFamily="2" charset="-122"/>
                  <a:ea typeface="阿里巴巴普惠体 R"/>
                  <a:cs typeface="+mn-cs"/>
                  <a:sym typeface="宋体" panose="02010600030101010101" pitchFamily="2" charset="-122"/>
                </a:rPr>
                <a:t>汇报人：某某某</a:t>
              </a:r>
              <a:endParaRPr kumimoji="0" lang="zh-CN" altLang="en-US" sz="1800" b="0" i="0" u="none" strike="noStrike" kern="1200" cap="none" spc="0" normalizeH="0" baseline="0" noProof="0">
                <a:ln>
                  <a:noFill/>
                </a:ln>
                <a:solidFill>
                  <a:srgbClr val="000000">
                    <a:lumMod val="65000"/>
                    <a:lumOff val="35000"/>
                  </a:srgbClr>
                </a:solidFill>
                <a:effectLst/>
                <a:uLnTx/>
                <a:uFillTx/>
                <a:latin typeface="宋体" panose="02010600030101010101" pitchFamily="2" charset="-122"/>
                <a:ea typeface="阿里巴巴普惠体 R"/>
                <a:cs typeface="+mn-cs"/>
                <a:sym typeface="宋体" panose="02010600030101010101" pitchFamily="2" charset="-122"/>
              </a:endParaRPr>
            </a:p>
          </p:txBody>
        </p:sp>
        <p:sp>
          <p:nvSpPr>
            <p:cNvPr id="19" name="文本框 18"/>
            <p:cNvSpPr txBox="1"/>
            <p:nvPr/>
          </p:nvSpPr>
          <p:spPr>
            <a:xfrm>
              <a:off x="6763248" y="5493722"/>
              <a:ext cx="2637478"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a:ln>
                    <a:noFill/>
                  </a:ln>
                  <a:solidFill>
                    <a:srgbClr val="000000">
                      <a:lumMod val="65000"/>
                      <a:lumOff val="35000"/>
                    </a:srgbClr>
                  </a:solidFill>
                  <a:effectLst/>
                  <a:uLnTx/>
                  <a:uFillTx/>
                  <a:latin typeface="宋体" panose="02010600030101010101" pitchFamily="2" charset="-122"/>
                  <a:ea typeface="阿里巴巴普惠体 R"/>
                  <a:cs typeface="+mn-cs"/>
                  <a:sym typeface="宋体" panose="02010600030101010101" pitchFamily="2" charset="-122"/>
                </a:rPr>
                <a:t>指导老师：某某某</a:t>
              </a:r>
              <a:endParaRPr kumimoji="0" lang="zh-CN" altLang="en-US" sz="1800" b="0" i="0" u="none" strike="noStrike" kern="1200" cap="none" spc="0" normalizeH="0" baseline="0" noProof="0">
                <a:ln>
                  <a:noFill/>
                </a:ln>
                <a:solidFill>
                  <a:srgbClr val="000000">
                    <a:lumMod val="65000"/>
                    <a:lumOff val="35000"/>
                  </a:srgbClr>
                </a:solidFill>
                <a:effectLst/>
                <a:uLnTx/>
                <a:uFillTx/>
                <a:latin typeface="宋体" panose="02010600030101010101" pitchFamily="2" charset="-122"/>
                <a:ea typeface="阿里巴巴普惠体 R"/>
                <a:cs typeface="+mn-cs"/>
                <a:sym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200000" advTm="7200000">
        <p:fade/>
      </p:transition>
    </mc:Choice>
    <mc:Fallback>
      <p:transition spd="med" advTm="7200000">
        <p:fade/>
      </p:transition>
    </mc:Fallback>
  </mc:AlternateContent>
</p:sld>
</file>

<file path=ppt/tags/tag1.xml><?xml version="1.0" encoding="utf-8"?>
<p:tagLst xmlns:p="http://schemas.openxmlformats.org/presentationml/2006/main">
  <p:tag name="AS_NET" val="4.0.30319.42000"/>
  <p:tag name="AS_OS" val="Microsoft Windows NT 6.2.9200.0"/>
  <p:tag name="AS_RELEASE_DATE" val="2017.10.11"/>
  <p:tag name="AS_TITLE" val="Aspose.Slides for .NET 2.0"/>
  <p:tag name="AS_VERSION" val="17.9.1"/>
  <p:tag name="commondata" val="eyJoZGlkIjoiZGU3MjQwNzY2YTY4M2YxMDc4NjQ3MGFmZjYwODk5MzUifQ=="/>
</p:tagLst>
</file>

<file path=ppt/theme/theme1.xml><?xml version="1.0" encoding="utf-8"?>
<a:theme xmlns:a="http://schemas.openxmlformats.org/drawingml/2006/main" name="第一PPT，www.1ppt.com">
  <a:themeElements>
    <a:clrScheme name="自定义 1874">
      <a:dk1>
        <a:sysClr val="windowText" lastClr="000000"/>
      </a:dk1>
      <a:lt1>
        <a:sysClr val="window" lastClr="FFFFFF"/>
      </a:lt1>
      <a:dk2>
        <a:srgbClr val="44546A"/>
      </a:dk2>
      <a:lt2>
        <a:srgbClr val="E7E6E6"/>
      </a:lt2>
      <a:accent1>
        <a:srgbClr val="3CC1C8"/>
      </a:accent1>
      <a:accent2>
        <a:srgbClr val="0D0D0D"/>
      </a:accent2>
      <a:accent3>
        <a:srgbClr val="3CC1C8"/>
      </a:accent3>
      <a:accent4>
        <a:srgbClr val="0D0D0D"/>
      </a:accent4>
      <a:accent5>
        <a:srgbClr val="3CC1C8"/>
      </a:accent5>
      <a:accent6>
        <a:srgbClr val="0D0D0D"/>
      </a:accent6>
      <a:hlink>
        <a:srgbClr val="0563C1"/>
      </a:hlink>
      <a:folHlink>
        <a:srgbClr val="954F72"/>
      </a:folHlink>
    </a:clrScheme>
    <a:fontScheme name="opeburj0">
      <a:majorFont>
        <a:latin typeface="Microsoft YaHei"/>
        <a:ea typeface="Microsoft YaHei"/>
        <a:cs typeface="Arial"/>
      </a:majorFont>
      <a:minorFont>
        <a:latin typeface="Microsoft YaHei"/>
        <a:ea typeface="Microsoft YaHei"/>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1627</Words>
  <Application>WPS 演示</Application>
  <PresentationFormat>全屏显示(4:3)</PresentationFormat>
  <Paragraphs>204</Paragraphs>
  <Slides>28</Slides>
  <Notes>28</Notes>
  <HiddenSlides>0</HiddenSlides>
  <MMClips>0</MMClips>
  <ScaleCrop>false</ScaleCrop>
  <HeadingPairs>
    <vt:vector size="6" baseType="variant">
      <vt:variant>
        <vt:lpstr>已用的字体</vt:lpstr>
      </vt:variant>
      <vt:variant>
        <vt:i4>22</vt:i4>
      </vt:variant>
      <vt:variant>
        <vt:lpstr>主题</vt:lpstr>
      </vt:variant>
      <vt:variant>
        <vt:i4>2</vt:i4>
      </vt:variant>
      <vt:variant>
        <vt:lpstr>幻灯片标题</vt:lpstr>
      </vt:variant>
      <vt:variant>
        <vt:i4>28</vt:i4>
      </vt:variant>
    </vt:vector>
  </HeadingPairs>
  <TitlesOfParts>
    <vt:vector size="52" baseType="lpstr">
      <vt:lpstr>Arial</vt:lpstr>
      <vt:lpstr>宋体</vt:lpstr>
      <vt:lpstr>Wingdings</vt:lpstr>
      <vt:lpstr>微软雅黑</vt:lpstr>
      <vt:lpstr>思源宋体 CN Heavy</vt:lpstr>
      <vt:lpstr>Aparajita</vt:lpstr>
      <vt:lpstr>思源黑体</vt:lpstr>
      <vt:lpstr>Calibri</vt:lpstr>
      <vt:lpstr>幼圆</vt:lpstr>
      <vt:lpstr>等线</vt:lpstr>
      <vt:lpstr>思源黑体 CN Normal</vt:lpstr>
      <vt:lpstr>黑体</vt:lpstr>
      <vt:lpstr>Arial Unicode MS</vt:lpstr>
      <vt:lpstr>Arial</vt:lpstr>
      <vt:lpstr>Open Sans Light</vt:lpstr>
      <vt:lpstr>Times New Roman</vt:lpstr>
      <vt:lpstr>思源黑体 2</vt:lpstr>
      <vt:lpstr>Montserrat</vt:lpstr>
      <vt:lpstr>Segoe Print</vt:lpstr>
      <vt:lpstr>阿里巴巴普惠体 R</vt:lpstr>
      <vt:lpstr>阿里巴巴普惠体 B</vt:lpstr>
      <vt:lpstr>Nirmala UI</vt:lpstr>
      <vt:lpstr>第一PPT，www.1ppt.com</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强尼</cp:lastModifiedBy>
  <cp:revision>2</cp:revision>
  <dcterms:created xsi:type="dcterms:W3CDTF">2024-11-08T00:34:00Z</dcterms:created>
  <dcterms:modified xsi:type="dcterms:W3CDTF">2024-11-08T00:37:58Z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27C675C186E348A69677A6227B7599E0_12</vt:lpwstr>
  </property>
  <property fmtid="{D5CDD505-2E9C-101B-9397-08002B2CF9AE}" pid="3" name="KSOProductBuildVer">
    <vt:lpwstr>2052-12.1.0.18608</vt:lpwstr>
  </property>
</Properties>
</file>