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wmv" ContentType="video/x-ms-wmv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256" r:id="rId4"/>
    <p:sldId id="338" r:id="rId5"/>
    <p:sldId id="615" r:id="rId6"/>
    <p:sldId id="985" r:id="rId7"/>
    <p:sldId id="921" r:id="rId8"/>
    <p:sldId id="996" r:id="rId9"/>
    <p:sldId id="997" r:id="rId10"/>
    <p:sldId id="998" r:id="rId11"/>
    <p:sldId id="999" r:id="rId12"/>
    <p:sldId id="1000" r:id="rId13"/>
    <p:sldId id="1001" r:id="rId14"/>
    <p:sldId id="1002" r:id="rId15"/>
    <p:sldId id="1003" r:id="rId16"/>
    <p:sldId id="1004" r:id="rId17"/>
    <p:sldId id="1005" r:id="rId18"/>
    <p:sldId id="1006" r:id="rId19"/>
    <p:sldId id="1007" r:id="rId20"/>
    <p:sldId id="1008" r:id="rId21"/>
    <p:sldId id="1009" r:id="rId22"/>
    <p:sldId id="1011" r:id="rId23"/>
    <p:sldId id="1012" r:id="rId24"/>
    <p:sldId id="1013" r:id="rId25"/>
    <p:sldId id="1014" r:id="rId26"/>
    <p:sldId id="1015" r:id="rId27"/>
    <p:sldId id="1017" r:id="rId28"/>
    <p:sldId id="1018" r:id="rId29"/>
    <p:sldId id="1019" r:id="rId30"/>
    <p:sldId id="1020" r:id="rId31"/>
    <p:sldId id="807" r:id="rId32"/>
    <p:sldId id="1021" r:id="rId33"/>
    <p:sldId id="689" r:id="rId34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Administrator" initials="A" lastIdx="0" clrIdx="0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990" y="-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tags" Target="tags/tag328.xml" /><Relationship Id="rId36" Type="http://schemas.openxmlformats.org/officeDocument/2006/relationships/presProps" Target="presProps.xml" /><Relationship Id="rId37" Type="http://schemas.openxmlformats.org/officeDocument/2006/relationships/viewProps" Target="viewProps.xml" /><Relationship Id="rId38" Type="http://schemas.openxmlformats.org/officeDocument/2006/relationships/theme" Target="theme/theme1.xml" /><Relationship Id="rId39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CD37B3-C918-4CB1-A20B-44A0C4B932B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8B6B9F-4A92-4213-B184-304BD9CA0D41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.xml" /><Relationship Id="rId2" Type="http://schemas.openxmlformats.org/officeDocument/2006/relationships/tags" Target="../tags/tag5.xml" /><Relationship Id="rId3" Type="http://schemas.openxmlformats.org/officeDocument/2006/relationships/tags" Target="../tags/tag6.xml" /><Relationship Id="rId4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image" Target="../media/image1.png" /><Relationship Id="rId4" Type="http://schemas.openxmlformats.org/officeDocument/2006/relationships/tags" Target="../tags/tag9.xml" /><Relationship Id="rId5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image" Target="../media/image2.png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image" Target="../media/image3.png" /><Relationship Id="rId4" Type="http://schemas.openxmlformats.org/officeDocument/2006/relationships/tags" Target="../tags/tag15.xml" /><Relationship Id="rId5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13_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图片占位符 4"/>
          <p:cNvSpPr>
            <a:spLocks noGrp="1"/>
          </p:cNvSpPr>
          <p:nvPr>
            <p:ph type="pic" sz="quarter" idx="10"/>
            <p:custDataLst>
              <p:tags r:id="rId2"/>
            </p:custDataLst>
          </p:nvPr>
        </p:nvSpPr>
        <p:spPr>
          <a:xfrm>
            <a:off x="5643562" y="0"/>
            <a:ext cx="6549039" cy="6858000"/>
          </a:xfrm>
          <a:custGeom>
            <a:gdLst>
              <a:gd name="connsiteX0" fmla="*/ 1721795 w 6549039"/>
              <a:gd name="connsiteY0" fmla="*/ 0 h 6858000"/>
              <a:gd name="connsiteX1" fmla="*/ 6549039 w 6549039"/>
              <a:gd name="connsiteY1" fmla="*/ 0 h 6858000"/>
              <a:gd name="connsiteX2" fmla="*/ 6549039 w 6549039"/>
              <a:gd name="connsiteY2" fmla="*/ 6858000 h 6858000"/>
              <a:gd name="connsiteX3" fmla="*/ 0 w 654903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9039" h="6858000">
                <a:moveTo>
                  <a:pt x="1721795" y="0"/>
                </a:moveTo>
                <a:lnTo>
                  <a:pt x="6549039" y="0"/>
                </a:lnTo>
                <a:lnTo>
                  <a:pt x="654903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831205" y="1472961"/>
            <a:ext cx="5539978" cy="166199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5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请单击此处</a:t>
            </a:r>
            <a:endParaRPr lang="en-US" altLang="zh-CN" sz="540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  <a:p>
            <a:r>
              <a:rPr lang="zh-CN" altLang="en-US" sz="5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添加标题文本内容</a:t>
            </a:r>
            <a:endParaRPr lang="zh-CN" altLang="en-US" sz="540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矩形 4"/>
          <p:cNvSpPr/>
          <p:nvPr userDrawn="1">
            <p:custDataLst>
              <p:tags r:id="rId3"/>
            </p:custDataLst>
          </p:nvPr>
        </p:nvSpPr>
        <p:spPr>
          <a:xfrm>
            <a:off x="0" y="2258008"/>
            <a:ext cx="12192000" cy="2528596"/>
          </a:xfrm>
          <a:prstGeom prst="rect">
            <a:avLst/>
          </a:prstGeom>
          <a:solidFill>
            <a:schemeClr val="accent2">
              <a:alpha val="71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>
            <p:custDataLst>
              <p:tags r:id="rId2"/>
            </p:custDataLst>
          </p:nvPr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79" y="256591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>
            <p:custDataLst>
              <p:tags r:id="rId2"/>
            </p:custDataLst>
          </p:nvPr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35" y="251926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>
            <p:custDataLst>
              <p:tags r:id="rId2"/>
            </p:custDataLst>
          </p:nvPr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22" y="251926"/>
            <a:ext cx="1822862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ags" Target="../tags/tag16.xml" /><Relationship Id="rId7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6"/>
          </p:custDataLst>
        </p:nvPr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7.jpeg" /><Relationship Id="rId11" Type="http://schemas.openxmlformats.org/officeDocument/2006/relationships/tags" Target="../tags/tag29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image" Target="../media/image4.png" /><Relationship Id="rId5" Type="http://schemas.openxmlformats.org/officeDocument/2006/relationships/tags" Target="../tags/tag26.xml" /><Relationship Id="rId6" Type="http://schemas.openxmlformats.org/officeDocument/2006/relationships/image" Target="../media/image5.jpeg" /><Relationship Id="rId7" Type="http://schemas.openxmlformats.org/officeDocument/2006/relationships/tags" Target="../tags/tag27.xml" /><Relationship Id="rId8" Type="http://schemas.openxmlformats.org/officeDocument/2006/relationships/image" Target="../media/image6.jpeg" /><Relationship Id="rId9" Type="http://schemas.openxmlformats.org/officeDocument/2006/relationships/tags" Target="../tags/tag2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image" Target="../media/image8.jpeg" /><Relationship Id="rId5" Type="http://schemas.openxmlformats.org/officeDocument/2006/relationships/tags" Target="../tags/tag3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tags" Target="../tags/tag33.xml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tags" Target="../tags/tag36.xml" /><Relationship Id="rId6" Type="http://schemas.openxmlformats.org/officeDocument/2006/relationships/tags" Target="../tags/tag3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tags" Target="../tags/tag47.xml" /><Relationship Id="rId13" Type="http://schemas.openxmlformats.org/officeDocument/2006/relationships/tags" Target="../tags/tag48.xml" /><Relationship Id="rId14" Type="http://schemas.openxmlformats.org/officeDocument/2006/relationships/tags" Target="../tags/tag49.xml" /><Relationship Id="rId15" Type="http://schemas.openxmlformats.org/officeDocument/2006/relationships/tags" Target="../tags/tag50.xml" /><Relationship Id="rId2" Type="http://schemas.openxmlformats.org/officeDocument/2006/relationships/tags" Target="../tags/tag38.xml" /><Relationship Id="rId3" Type="http://schemas.openxmlformats.org/officeDocument/2006/relationships/image" Target="../media/image9.png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60.xml" /><Relationship Id="rId11" Type="http://schemas.openxmlformats.org/officeDocument/2006/relationships/image" Target="../media/image13.png" /><Relationship Id="rId12" Type="http://schemas.openxmlformats.org/officeDocument/2006/relationships/tags" Target="../tags/tag61.xml" /><Relationship Id="rId13" Type="http://schemas.openxmlformats.org/officeDocument/2006/relationships/tags" Target="../tags/tag62.xml" /><Relationship Id="rId14" Type="http://schemas.openxmlformats.org/officeDocument/2006/relationships/tags" Target="../tags/tag63.xml" /><Relationship Id="rId15" Type="http://schemas.openxmlformats.org/officeDocument/2006/relationships/image" Target="../media/image14.jpeg" /><Relationship Id="rId16" Type="http://schemas.openxmlformats.org/officeDocument/2006/relationships/tags" Target="../tags/tag64.xml" /><Relationship Id="rId17" Type="http://schemas.openxmlformats.org/officeDocument/2006/relationships/audio" Target="../media/audio11.wav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image" Target="../media/image10.png" /><Relationship Id="rId6" Type="http://schemas.openxmlformats.org/officeDocument/2006/relationships/tags" Target="../tags/tag58.xml" /><Relationship Id="rId7" Type="http://schemas.openxmlformats.org/officeDocument/2006/relationships/image" Target="../media/image11.png" /><Relationship Id="rId8" Type="http://schemas.openxmlformats.org/officeDocument/2006/relationships/tags" Target="../tags/tag59.xml" /><Relationship Id="rId9" Type="http://schemas.openxmlformats.org/officeDocument/2006/relationships/image" Target="../media/image1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69.xml" /><Relationship Id="rId2" Type="http://schemas.openxmlformats.org/officeDocument/2006/relationships/tags" Target="../tags/tag65.xml" /><Relationship Id="rId3" Type="http://schemas.openxmlformats.org/officeDocument/2006/relationships/image" Target="../media/image15.png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image" Target="../media/image16.png" /><Relationship Id="rId7" Type="http://schemas.openxmlformats.org/officeDocument/2006/relationships/tags" Target="../tags/tag68.xml" /><Relationship Id="rId8" Type="http://schemas.openxmlformats.org/officeDocument/2006/relationships/video" Target="../media/media2.wmv" /><Relationship Id="rId9" Type="http://schemas.microsoft.com/office/2007/relationships/media" Target="../media/media2.wmv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78.xml" /><Relationship Id="rId11" Type="http://schemas.openxmlformats.org/officeDocument/2006/relationships/tags" Target="../tags/tag79.xml" /><Relationship Id="rId12" Type="http://schemas.openxmlformats.org/officeDocument/2006/relationships/tags" Target="../tags/tag80.xml" /><Relationship Id="rId13" Type="http://schemas.openxmlformats.org/officeDocument/2006/relationships/tags" Target="../tags/tag81.xml" /><Relationship Id="rId14" Type="http://schemas.openxmlformats.org/officeDocument/2006/relationships/tags" Target="../tags/tag82.xml" /><Relationship Id="rId15" Type="http://schemas.openxmlformats.org/officeDocument/2006/relationships/tags" Target="../tags/tag83.xml" /><Relationship Id="rId16" Type="http://schemas.openxmlformats.org/officeDocument/2006/relationships/tags" Target="../tags/tag84.xml" /><Relationship Id="rId17" Type="http://schemas.openxmlformats.org/officeDocument/2006/relationships/tags" Target="../tags/tag85.xml" /><Relationship Id="rId18" Type="http://schemas.openxmlformats.org/officeDocument/2006/relationships/tags" Target="../tags/tag86.xml" /><Relationship Id="rId19" Type="http://schemas.openxmlformats.org/officeDocument/2006/relationships/tags" Target="../tags/tag87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image" Target="../media/image17.jpeg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14" Type="http://schemas.openxmlformats.org/officeDocument/2006/relationships/tags" Target="../tags/tag112.xml" /><Relationship Id="rId15" Type="http://schemas.openxmlformats.org/officeDocument/2006/relationships/tags" Target="../tags/tag113.xml" /><Relationship Id="rId16" Type="http://schemas.openxmlformats.org/officeDocument/2006/relationships/audio" Target="../media/audio11.wav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118.xml" /><Relationship Id="rId2" Type="http://schemas.openxmlformats.org/officeDocument/2006/relationships/tags" Target="../tags/tag114.xml" /><Relationship Id="rId3" Type="http://schemas.openxmlformats.org/officeDocument/2006/relationships/image" Target="../media/image15.png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image" Target="../media/image18.png" /><Relationship Id="rId7" Type="http://schemas.openxmlformats.org/officeDocument/2006/relationships/tags" Target="../tags/tag117.xml" /><Relationship Id="rId8" Type="http://schemas.openxmlformats.org/officeDocument/2006/relationships/video" Target="../media/media3.wmv" /><Relationship Id="rId9" Type="http://schemas.microsoft.com/office/2007/relationships/media" Target="../media/media3.wmv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125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image" Target="../media/image19.png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image" Target="../media/image20.jpeg" /><Relationship Id="rId9" Type="http://schemas.openxmlformats.org/officeDocument/2006/relationships/tags" Target="../tags/tag12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132.xml" /><Relationship Id="rId11" Type="http://schemas.openxmlformats.org/officeDocument/2006/relationships/image" Target="../media/image23.png" /><Relationship Id="rId12" Type="http://schemas.openxmlformats.org/officeDocument/2006/relationships/tags" Target="../tags/tag133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image" Target="../media/image21.jpeg" /><Relationship Id="rId8" Type="http://schemas.openxmlformats.org/officeDocument/2006/relationships/tags" Target="../tags/tag131.xml" /><Relationship Id="rId9" Type="http://schemas.openxmlformats.org/officeDocument/2006/relationships/image" Target="../media/image2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138.xml" /><Relationship Id="rId2" Type="http://schemas.openxmlformats.org/officeDocument/2006/relationships/tags" Target="../tags/tag134.xml" /><Relationship Id="rId3" Type="http://schemas.openxmlformats.org/officeDocument/2006/relationships/image" Target="../media/image15.png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image" Target="../media/image24.png" /><Relationship Id="rId7" Type="http://schemas.openxmlformats.org/officeDocument/2006/relationships/tags" Target="../tags/tag137.xml" /><Relationship Id="rId8" Type="http://schemas.openxmlformats.org/officeDocument/2006/relationships/video" Target="../media/media4.wmv" /><Relationship Id="rId9" Type="http://schemas.microsoft.com/office/2007/relationships/media" Target="../media/media4.wmv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image" Target="../media/image25.jpeg" /><Relationship Id="rId9" Type="http://schemas.openxmlformats.org/officeDocument/2006/relationships/tags" Target="../tags/tag14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152.xml" /><Relationship Id="rId11" Type="http://schemas.openxmlformats.org/officeDocument/2006/relationships/tags" Target="../tags/tag153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image" Target="../media/image26.jpeg" /><Relationship Id="rId7" Type="http://schemas.openxmlformats.org/officeDocument/2006/relationships/tags" Target="../tags/tag150.xml" /><Relationship Id="rId8" Type="http://schemas.openxmlformats.org/officeDocument/2006/relationships/image" Target="../media/image27.jpeg" /><Relationship Id="rId9" Type="http://schemas.openxmlformats.org/officeDocument/2006/relationships/tags" Target="../tags/tag15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image" Target="../media/image28.jpeg" /><Relationship Id="rId14" Type="http://schemas.openxmlformats.org/officeDocument/2006/relationships/tags" Target="../tags/tag165.xml" /><Relationship Id="rId15" Type="http://schemas.openxmlformats.org/officeDocument/2006/relationships/image" Target="../media/image29.jpeg" /><Relationship Id="rId16" Type="http://schemas.openxmlformats.org/officeDocument/2006/relationships/tags" Target="../tags/tag166.xml" /><Relationship Id="rId17" Type="http://schemas.openxmlformats.org/officeDocument/2006/relationships/image" Target="../media/image30.jpeg" /><Relationship Id="rId18" Type="http://schemas.openxmlformats.org/officeDocument/2006/relationships/tags" Target="../tags/tag167.xml" /><Relationship Id="rId19" Type="http://schemas.openxmlformats.org/officeDocument/2006/relationships/image" Target="../media/image31.jpeg" /><Relationship Id="rId2" Type="http://schemas.openxmlformats.org/officeDocument/2006/relationships/tags" Target="../tags/tag154.xml" /><Relationship Id="rId20" Type="http://schemas.openxmlformats.org/officeDocument/2006/relationships/tags" Target="../tags/tag168.xml" /><Relationship Id="rId21" Type="http://schemas.openxmlformats.org/officeDocument/2006/relationships/image" Target="../media/image32.jpeg" /><Relationship Id="rId22" Type="http://schemas.openxmlformats.org/officeDocument/2006/relationships/tags" Target="../tags/tag169.xml" /><Relationship Id="rId23" Type="http://schemas.openxmlformats.org/officeDocument/2006/relationships/audio" Target="../media/audio25.wav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14" Type="http://schemas.openxmlformats.org/officeDocument/2006/relationships/tags" Target="../tags/tag182.xml" /><Relationship Id="rId15" Type="http://schemas.openxmlformats.org/officeDocument/2006/relationships/tags" Target="../tags/tag183.xml" /><Relationship Id="rId16" Type="http://schemas.openxmlformats.org/officeDocument/2006/relationships/tags" Target="../tags/tag184.xml" /><Relationship Id="rId17" Type="http://schemas.openxmlformats.org/officeDocument/2006/relationships/tags" Target="../tags/tag185.xml" /><Relationship Id="rId18" Type="http://schemas.openxmlformats.org/officeDocument/2006/relationships/tags" Target="../tags/tag186.xml" /><Relationship Id="rId19" Type="http://schemas.openxmlformats.org/officeDocument/2006/relationships/tags" Target="../tags/tag187.xml" /><Relationship Id="rId2" Type="http://schemas.openxmlformats.org/officeDocument/2006/relationships/tags" Target="../tags/tag170.xml" /><Relationship Id="rId20" Type="http://schemas.openxmlformats.org/officeDocument/2006/relationships/tags" Target="../tags/tag188.xml" /><Relationship Id="rId21" Type="http://schemas.openxmlformats.org/officeDocument/2006/relationships/tags" Target="../tags/tag189.xml" /><Relationship Id="rId22" Type="http://schemas.openxmlformats.org/officeDocument/2006/relationships/tags" Target="../tags/tag190.xml" /><Relationship Id="rId23" Type="http://schemas.openxmlformats.org/officeDocument/2006/relationships/tags" Target="../tags/tag191.xml" /><Relationship Id="rId24" Type="http://schemas.openxmlformats.org/officeDocument/2006/relationships/tags" Target="../tags/tag192.xml" /><Relationship Id="rId25" Type="http://schemas.openxmlformats.org/officeDocument/2006/relationships/tags" Target="../tags/tag193.xml" /><Relationship Id="rId26" Type="http://schemas.openxmlformats.org/officeDocument/2006/relationships/tags" Target="../tags/tag194.xml" /><Relationship Id="rId27" Type="http://schemas.openxmlformats.org/officeDocument/2006/relationships/tags" Target="../tags/tag195.xml" /><Relationship Id="rId28" Type="http://schemas.openxmlformats.org/officeDocument/2006/relationships/tags" Target="../tags/tag196.xml" /><Relationship Id="rId29" Type="http://schemas.openxmlformats.org/officeDocument/2006/relationships/tags" Target="../tags/tag197.xml" /><Relationship Id="rId3" Type="http://schemas.openxmlformats.org/officeDocument/2006/relationships/tags" Target="../tags/tag171.xml" /><Relationship Id="rId30" Type="http://schemas.openxmlformats.org/officeDocument/2006/relationships/tags" Target="../tags/tag198.xml" /><Relationship Id="rId31" Type="http://schemas.openxmlformats.org/officeDocument/2006/relationships/tags" Target="../tags/tag199.xml" /><Relationship Id="rId32" Type="http://schemas.openxmlformats.org/officeDocument/2006/relationships/tags" Target="../tags/tag200.xml" /><Relationship Id="rId33" Type="http://schemas.openxmlformats.org/officeDocument/2006/relationships/slide" Target="slide17.xml" TargetMode="Internal" /><Relationship Id="rId34" Type="http://schemas.openxmlformats.org/officeDocument/2006/relationships/tags" Target="../tags/tag201.xml" /><Relationship Id="rId35" Type="http://schemas.openxmlformats.org/officeDocument/2006/relationships/audio" Target="../media/audio36.wav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image" Target="../media/image33.jpeg" /><Relationship Id="rId6" Type="http://schemas.openxmlformats.org/officeDocument/2006/relationships/tags" Target="../tags/tag205.xml" /><Relationship Id="rId7" Type="http://schemas.openxmlformats.org/officeDocument/2006/relationships/image" Target="../media/image34.png" /><Relationship Id="rId8" Type="http://schemas.openxmlformats.org/officeDocument/2006/relationships/tags" Target="../tags/tag206.xml" /><Relationship Id="rId9" Type="http://schemas.openxmlformats.org/officeDocument/2006/relationships/image" Target="../media/image35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215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image" Target="../media/image36.jpeg" /><Relationship Id="rId6" Type="http://schemas.openxmlformats.org/officeDocument/2006/relationships/tags" Target="../tags/tag213.xml" /><Relationship Id="rId7" Type="http://schemas.openxmlformats.org/officeDocument/2006/relationships/image" Target="../media/image37.jpeg" /><Relationship Id="rId8" Type="http://schemas.openxmlformats.org/officeDocument/2006/relationships/tags" Target="../tags/tag214.xml" /><Relationship Id="rId9" Type="http://schemas.openxmlformats.org/officeDocument/2006/relationships/image" Target="../media/image38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tags" Target="../tags/tag226.xml" /><Relationship Id="rId13" Type="http://schemas.openxmlformats.org/officeDocument/2006/relationships/tags" Target="../tags/tag227.xml" /><Relationship Id="rId14" Type="http://schemas.openxmlformats.org/officeDocument/2006/relationships/tags" Target="../tags/tag228.xml" /><Relationship Id="rId15" Type="http://schemas.openxmlformats.org/officeDocument/2006/relationships/tags" Target="../tags/tag229.xml" /><Relationship Id="rId16" Type="http://schemas.openxmlformats.org/officeDocument/2006/relationships/tags" Target="../tags/tag230.xml" /><Relationship Id="rId17" Type="http://schemas.openxmlformats.org/officeDocument/2006/relationships/tags" Target="../tags/tag231.xml" /><Relationship Id="rId18" Type="http://schemas.openxmlformats.org/officeDocument/2006/relationships/tags" Target="../tags/tag232.xml" /><Relationship Id="rId19" Type="http://schemas.openxmlformats.org/officeDocument/2006/relationships/tags" Target="../tags/tag233.xml" /><Relationship Id="rId2" Type="http://schemas.openxmlformats.org/officeDocument/2006/relationships/tags" Target="../tags/tag216.xml" /><Relationship Id="rId20" Type="http://schemas.openxmlformats.org/officeDocument/2006/relationships/tags" Target="../tags/tag234.xml" /><Relationship Id="rId21" Type="http://schemas.openxmlformats.org/officeDocument/2006/relationships/image" Target="../media/image39.jpeg" /><Relationship Id="rId22" Type="http://schemas.openxmlformats.org/officeDocument/2006/relationships/tags" Target="../tags/tag235.xml" /><Relationship Id="rId23" Type="http://schemas.openxmlformats.org/officeDocument/2006/relationships/image" Target="../media/image40.jpeg" /><Relationship Id="rId24" Type="http://schemas.openxmlformats.org/officeDocument/2006/relationships/tags" Target="../tags/tag236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image" Target="../media/image42.png" /><Relationship Id="rId11" Type="http://schemas.openxmlformats.org/officeDocument/2006/relationships/tags" Target="../tags/tag244.xml" /><Relationship Id="rId12" Type="http://schemas.openxmlformats.org/officeDocument/2006/relationships/image" Target="../media/image43.jpeg" /><Relationship Id="rId13" Type="http://schemas.openxmlformats.org/officeDocument/2006/relationships/tags" Target="../tags/tag245.xml" /><Relationship Id="rId14" Type="http://schemas.openxmlformats.org/officeDocument/2006/relationships/image" Target="../media/image44.jpeg" /><Relationship Id="rId15" Type="http://schemas.openxmlformats.org/officeDocument/2006/relationships/tags" Target="../tags/tag246.xml" /><Relationship Id="rId2" Type="http://schemas.openxmlformats.org/officeDocument/2006/relationships/tags" Target="../tags/tag237.xml" /><Relationship Id="rId3" Type="http://schemas.openxmlformats.org/officeDocument/2006/relationships/tags" Target="../tags/tag238.xml" /><Relationship Id="rId4" Type="http://schemas.openxmlformats.org/officeDocument/2006/relationships/tags" Target="../tags/tag239.xml" /><Relationship Id="rId5" Type="http://schemas.openxmlformats.org/officeDocument/2006/relationships/tags" Target="../tags/tag240.xml" /><Relationship Id="rId6" Type="http://schemas.openxmlformats.org/officeDocument/2006/relationships/tags" Target="../tags/tag241.xml" /><Relationship Id="rId7" Type="http://schemas.openxmlformats.org/officeDocument/2006/relationships/tags" Target="../tags/tag242.xml" /><Relationship Id="rId8" Type="http://schemas.openxmlformats.org/officeDocument/2006/relationships/image" Target="../media/image41.png" /><Relationship Id="rId9" Type="http://schemas.openxmlformats.org/officeDocument/2006/relationships/tags" Target="../tags/tag243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tags" Target="../tags/tag247.xml" /><Relationship Id="rId3" Type="http://schemas.openxmlformats.org/officeDocument/2006/relationships/tags" Target="../tags/tag248.xml" /><Relationship Id="rId4" Type="http://schemas.openxmlformats.org/officeDocument/2006/relationships/tags" Target="../tags/tag249.xml" /><Relationship Id="rId5" Type="http://schemas.openxmlformats.org/officeDocument/2006/relationships/tags" Target="../tags/tag250.xml" /><Relationship Id="rId6" Type="http://schemas.openxmlformats.org/officeDocument/2006/relationships/audio" Target="../media/audio36.wav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image" Target="../media/image45.jpeg" /><Relationship Id="rId11" Type="http://schemas.openxmlformats.org/officeDocument/2006/relationships/tags" Target="../tags/tag259.xml" /><Relationship Id="rId12" Type="http://schemas.openxmlformats.org/officeDocument/2006/relationships/image" Target="../media/image46.jpeg" /><Relationship Id="rId13" Type="http://schemas.openxmlformats.org/officeDocument/2006/relationships/tags" Target="../tags/tag260.xml" /><Relationship Id="rId14" Type="http://schemas.openxmlformats.org/officeDocument/2006/relationships/image" Target="../media/image47.png" /><Relationship Id="rId15" Type="http://schemas.openxmlformats.org/officeDocument/2006/relationships/tags" Target="../tags/tag261.xml" /><Relationship Id="rId2" Type="http://schemas.openxmlformats.org/officeDocument/2006/relationships/tags" Target="../tags/tag251.xml" /><Relationship Id="rId3" Type="http://schemas.openxmlformats.org/officeDocument/2006/relationships/tags" Target="../tags/tag252.xml" /><Relationship Id="rId4" Type="http://schemas.openxmlformats.org/officeDocument/2006/relationships/tags" Target="../tags/tag253.xml" /><Relationship Id="rId5" Type="http://schemas.openxmlformats.org/officeDocument/2006/relationships/tags" Target="../tags/tag254.xml" /><Relationship Id="rId6" Type="http://schemas.openxmlformats.org/officeDocument/2006/relationships/tags" Target="../tags/tag255.xml" /><Relationship Id="rId7" Type="http://schemas.openxmlformats.org/officeDocument/2006/relationships/tags" Target="../tags/tag256.xml" /><Relationship Id="rId8" Type="http://schemas.openxmlformats.org/officeDocument/2006/relationships/tags" Target="../tags/tag257.xml" /><Relationship Id="rId9" Type="http://schemas.openxmlformats.org/officeDocument/2006/relationships/tags" Target="../tags/tag258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270.xml" /><Relationship Id="rId11" Type="http://schemas.openxmlformats.org/officeDocument/2006/relationships/tags" Target="../tags/tag271.xml" /><Relationship Id="rId12" Type="http://schemas.openxmlformats.org/officeDocument/2006/relationships/tags" Target="../tags/tag272.xml" /><Relationship Id="rId13" Type="http://schemas.openxmlformats.org/officeDocument/2006/relationships/tags" Target="../tags/tag273.xml" /><Relationship Id="rId14" Type="http://schemas.openxmlformats.org/officeDocument/2006/relationships/tags" Target="../tags/tag274.xml" /><Relationship Id="rId15" Type="http://schemas.openxmlformats.org/officeDocument/2006/relationships/tags" Target="../tags/tag275.xml" /><Relationship Id="rId16" Type="http://schemas.openxmlformats.org/officeDocument/2006/relationships/tags" Target="../tags/tag276.xml" /><Relationship Id="rId17" Type="http://schemas.openxmlformats.org/officeDocument/2006/relationships/tags" Target="../tags/tag277.xml" /><Relationship Id="rId18" Type="http://schemas.openxmlformats.org/officeDocument/2006/relationships/tags" Target="../tags/tag278.xml" /><Relationship Id="rId19" Type="http://schemas.openxmlformats.org/officeDocument/2006/relationships/tags" Target="../tags/tag279.xml" /><Relationship Id="rId2" Type="http://schemas.openxmlformats.org/officeDocument/2006/relationships/tags" Target="../tags/tag262.xml" /><Relationship Id="rId20" Type="http://schemas.openxmlformats.org/officeDocument/2006/relationships/tags" Target="../tags/tag280.xml" /><Relationship Id="rId21" Type="http://schemas.openxmlformats.org/officeDocument/2006/relationships/tags" Target="../tags/tag281.xml" /><Relationship Id="rId22" Type="http://schemas.openxmlformats.org/officeDocument/2006/relationships/tags" Target="../tags/tag282.xml" /><Relationship Id="rId23" Type="http://schemas.openxmlformats.org/officeDocument/2006/relationships/tags" Target="../tags/tag283.xml" /><Relationship Id="rId3" Type="http://schemas.openxmlformats.org/officeDocument/2006/relationships/tags" Target="../tags/tag263.xml" /><Relationship Id="rId4" Type="http://schemas.openxmlformats.org/officeDocument/2006/relationships/tags" Target="../tags/tag264.xml" /><Relationship Id="rId5" Type="http://schemas.openxmlformats.org/officeDocument/2006/relationships/tags" Target="../tags/tag265.xml" /><Relationship Id="rId6" Type="http://schemas.openxmlformats.org/officeDocument/2006/relationships/tags" Target="../tags/tag266.xml" /><Relationship Id="rId7" Type="http://schemas.openxmlformats.org/officeDocument/2006/relationships/tags" Target="../tags/tag267.xml" /><Relationship Id="rId8" Type="http://schemas.openxmlformats.org/officeDocument/2006/relationships/tags" Target="../tags/tag268.xml" /><Relationship Id="rId9" Type="http://schemas.openxmlformats.org/officeDocument/2006/relationships/tags" Target="../tags/tag269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tags" Target="../tags/tag284.xml" /><Relationship Id="rId3" Type="http://schemas.openxmlformats.org/officeDocument/2006/relationships/tags" Target="../tags/tag285.xml" /><Relationship Id="rId4" Type="http://schemas.openxmlformats.org/officeDocument/2006/relationships/tags" Target="../tags/tag286.xml" /><Relationship Id="rId5" Type="http://schemas.openxmlformats.org/officeDocument/2006/relationships/tags" Target="../tags/tag287.xml" /><Relationship Id="rId6" Type="http://schemas.openxmlformats.org/officeDocument/2006/relationships/tags" Target="../tags/tag288.xml" /><Relationship Id="rId7" Type="http://schemas.openxmlformats.org/officeDocument/2006/relationships/image" Target="../media/image48.jpeg" /><Relationship Id="rId8" Type="http://schemas.openxmlformats.org/officeDocument/2006/relationships/tags" Target="../tags/tag289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297.xml" /><Relationship Id="rId11" Type="http://schemas.openxmlformats.org/officeDocument/2006/relationships/tags" Target="../tags/tag298.xml" /><Relationship Id="rId12" Type="http://schemas.openxmlformats.org/officeDocument/2006/relationships/tags" Target="../tags/tag299.xml" /><Relationship Id="rId13" Type="http://schemas.openxmlformats.org/officeDocument/2006/relationships/tags" Target="../tags/tag300.xml" /><Relationship Id="rId14" Type="http://schemas.openxmlformats.org/officeDocument/2006/relationships/tags" Target="../tags/tag301.xml" /><Relationship Id="rId15" Type="http://schemas.openxmlformats.org/officeDocument/2006/relationships/tags" Target="../tags/tag302.xml" /><Relationship Id="rId16" Type="http://schemas.openxmlformats.org/officeDocument/2006/relationships/tags" Target="../tags/tag303.xml" /><Relationship Id="rId17" Type="http://schemas.openxmlformats.org/officeDocument/2006/relationships/tags" Target="../tags/tag304.xml" /><Relationship Id="rId18" Type="http://schemas.openxmlformats.org/officeDocument/2006/relationships/image" Target="../media/image50.png" /><Relationship Id="rId19" Type="http://schemas.openxmlformats.org/officeDocument/2006/relationships/tags" Target="../tags/tag305.xml" /><Relationship Id="rId2" Type="http://schemas.openxmlformats.org/officeDocument/2006/relationships/tags" Target="../tags/tag290.xml" /><Relationship Id="rId20" Type="http://schemas.openxmlformats.org/officeDocument/2006/relationships/tags" Target="../tags/tag306.xml" /><Relationship Id="rId3" Type="http://schemas.openxmlformats.org/officeDocument/2006/relationships/image" Target="../media/image49.jpeg" /><Relationship Id="rId4" Type="http://schemas.openxmlformats.org/officeDocument/2006/relationships/tags" Target="../tags/tag291.xml" /><Relationship Id="rId5" Type="http://schemas.openxmlformats.org/officeDocument/2006/relationships/tags" Target="../tags/tag292.xml" /><Relationship Id="rId6" Type="http://schemas.openxmlformats.org/officeDocument/2006/relationships/tags" Target="../tags/tag293.xml" /><Relationship Id="rId7" Type="http://schemas.openxmlformats.org/officeDocument/2006/relationships/tags" Target="../tags/tag294.xml" /><Relationship Id="rId8" Type="http://schemas.openxmlformats.org/officeDocument/2006/relationships/tags" Target="../tags/tag295.xml" /><Relationship Id="rId9" Type="http://schemas.openxmlformats.org/officeDocument/2006/relationships/tags" Target="../tags/tag296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tags" Target="../tags/tag307.xml" /><Relationship Id="rId3" Type="http://schemas.openxmlformats.org/officeDocument/2006/relationships/tags" Target="../tags/tag308.xml" /><Relationship Id="rId4" Type="http://schemas.openxmlformats.org/officeDocument/2006/relationships/image" Target="../media/image51.jpeg" /><Relationship Id="rId5" Type="http://schemas.openxmlformats.org/officeDocument/2006/relationships/tags" Target="../tags/tag309.xml" /><Relationship Id="rId6" Type="http://schemas.openxmlformats.org/officeDocument/2006/relationships/tags" Target="../tags/tag310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tags" Target="../tags/tag311.xml" /><Relationship Id="rId3" Type="http://schemas.openxmlformats.org/officeDocument/2006/relationships/tags" Target="../tags/tag312.xml" /><Relationship Id="rId4" Type="http://schemas.openxmlformats.org/officeDocument/2006/relationships/tags" Target="../tags/tag313.xml" /><Relationship Id="rId5" Type="http://schemas.openxmlformats.org/officeDocument/2006/relationships/tags" Target="../tags/tag314.xml" /><Relationship Id="rId6" Type="http://schemas.openxmlformats.org/officeDocument/2006/relationships/image" Target="../media/image52.png" /><Relationship Id="rId7" Type="http://schemas.openxmlformats.org/officeDocument/2006/relationships/tags" Target="../tags/tag315.xml" /><Relationship Id="rId8" Type="http://schemas.openxmlformats.org/officeDocument/2006/relationships/tags" Target="../tags/tag316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tags" Target="../tags/tag317.xml" /><Relationship Id="rId3" Type="http://schemas.openxmlformats.org/officeDocument/2006/relationships/tags" Target="../tags/tag318.xml" /><Relationship Id="rId4" Type="http://schemas.openxmlformats.org/officeDocument/2006/relationships/tags" Target="../tags/tag319.xml" /><Relationship Id="rId5" Type="http://schemas.openxmlformats.org/officeDocument/2006/relationships/tags" Target="../tags/tag320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tags" Target="../tags/tag321.xml" /><Relationship Id="rId3" Type="http://schemas.openxmlformats.org/officeDocument/2006/relationships/tags" Target="../tags/tag322.xml" /><Relationship Id="rId4" Type="http://schemas.openxmlformats.org/officeDocument/2006/relationships/tags" Target="../tags/tag323.xml" /><Relationship Id="rId5" Type="http://schemas.openxmlformats.org/officeDocument/2006/relationships/tags" Target="../tags/tag324.xml" /><Relationship Id="rId6" Type="http://schemas.openxmlformats.org/officeDocument/2006/relationships/tags" Target="../tags/tag325.xml" /><Relationship Id="rId7" Type="http://schemas.openxmlformats.org/officeDocument/2006/relationships/tags" Target="../tags/tag326.xml" /><Relationship Id="rId8" Type="http://schemas.openxmlformats.org/officeDocument/2006/relationships/tags" Target="../tags/tag32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451690" y="2654143"/>
            <a:ext cx="107634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800" b="1" smtClean="0">
                <a:latin typeface="思源宋体 CN" panose="02020700000000000000" pitchFamily="18" charset="-122"/>
                <a:ea typeface="思源宋体 CN" panose="02020700000000000000" pitchFamily="18" charset="-122"/>
              </a:rPr>
              <a:t>12.1 </a:t>
            </a:r>
            <a:r>
              <a:rPr lang="zh-CN" altLang="en-US" sz="4800" b="1" smtClean="0">
                <a:latin typeface="思源宋体 CN" panose="02020700000000000000" pitchFamily="18" charset="-122"/>
                <a:ea typeface="思源宋体 CN" panose="02020700000000000000" pitchFamily="18" charset="-122"/>
              </a:rPr>
              <a:t>人类</a:t>
            </a:r>
            <a:r>
              <a:rPr lang="zh-CN" altLang="en-US" sz="4800" b="1">
                <a:latin typeface="思源宋体 CN" panose="02020700000000000000" pitchFamily="18" charset="-122"/>
                <a:ea typeface="思源宋体 CN" panose="02020700000000000000" pitchFamily="18" charset="-122"/>
              </a:rPr>
              <a:t>重要的营养物质</a:t>
            </a:r>
            <a:endParaRPr lang="zh-CN" altLang="en-US" sz="4800" b="1">
              <a:solidFill>
                <a:srgbClr val="413736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636"/>
            <a:ext cx="5365213" cy="212677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717" y="0"/>
            <a:ext cx="6409283" cy="222540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283" y="4771198"/>
            <a:ext cx="5782717" cy="208680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71197"/>
            <a:ext cx="4774091" cy="209542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9722" y="1672441"/>
            <a:ext cx="3393212" cy="39703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俗话说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：人是铁，饭是钢，一顿不吃饿得慌。可见食物对人体的重要性。那么我们能从所吃的食物中获取哪些营养物质呢？ 各营养物质主要有什么作用呢？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 bwMode="auto">
          <a:xfrm>
            <a:off x="4983475" y="1787857"/>
            <a:ext cx="5806270" cy="3739486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8216" name="组合 3"/>
          <p:cNvGrpSpPr/>
          <p:nvPr>
            <p:custDataLst>
              <p:tags r:id="rId3"/>
            </p:custDataLst>
          </p:nvPr>
        </p:nvGrpSpPr>
        <p:grpSpPr>
          <a:xfrm>
            <a:off x="1098215" y="1012772"/>
            <a:ext cx="1994361" cy="636348"/>
            <a:chOff x="1076" y="1998"/>
            <a:chExt cx="2699" cy="788"/>
          </a:xfrm>
        </p:grpSpPr>
        <p:sp>
          <p:nvSpPr>
            <p:cNvPr id="16" name="流程图: 文档 15"/>
            <p:cNvSpPr/>
            <p:nvPr>
              <p:custDataLst>
                <p:tags r:id="rId4"/>
              </p:custDataLst>
            </p:nvPr>
          </p:nvSpPr>
          <p:spPr>
            <a:xfrm>
              <a:off x="1076" y="2071"/>
              <a:ext cx="2632" cy="715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4101"/>
            <p:cNvSpPr txBox="1"/>
            <p:nvPr>
              <p:custDataLst>
                <p:tags r:id="rId5"/>
              </p:custDataLst>
            </p:nvPr>
          </p:nvSpPr>
          <p:spPr>
            <a:xfrm>
              <a:off x="1076" y="1998"/>
              <a:ext cx="2699" cy="6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>
                  <a:ln>
                    <a:noFill/>
                  </a:ln>
                  <a:solidFill>
                    <a:srgbClr val="D6F5F5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学习目标</a:t>
              </a:r>
              <a:endPara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D6F5F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>
            <a:off x="941833" y="1893570"/>
            <a:ext cx="10088117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．了解</a:t>
            </a:r>
            <a:r>
              <a:rPr lang="zh-CN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富含这些物质（蛋白质、糖类、油脂、维生素）的常见食品</a:t>
            </a:r>
            <a:r>
              <a:rPr lang="zh-CN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8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．认识</a:t>
            </a:r>
            <a:r>
              <a:rPr lang="zh-CN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蛋白质是构成生物体的重要物质，并了解一些蛋白质的</a:t>
            </a:r>
            <a:r>
              <a:rPr lang="zh-CN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功能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8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r>
              <a:rPr lang="zh-CN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认识糖的种类及其功能。</a:t>
            </a:r>
            <a:endParaRPr lang="zh-CN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r>
              <a:rPr lang="zh-CN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认识油脂的种类及其功能。</a:t>
            </a:r>
            <a:endParaRPr lang="zh-CN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r>
              <a:rPr lang="zh-CN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知道维生素与人体健康的关系。</a:t>
            </a:r>
            <a:endParaRPr lang="zh-CN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 bwMode="auto">
          <a:xfrm>
            <a:off x="5020934" y="1725172"/>
            <a:ext cx="5637829" cy="4025246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6" name="AutoShape 6"/>
          <p:cNvSpPr/>
          <p:nvPr>
            <p:custDataLst>
              <p:tags r:id="rId5"/>
            </p:custDataLst>
          </p:nvPr>
        </p:nvSpPr>
        <p:spPr bwMode="auto">
          <a:xfrm>
            <a:off x="2689171" y="1803697"/>
            <a:ext cx="218083" cy="2016125"/>
          </a:xfrm>
          <a:prstGeom prst="rightBrace">
            <a:avLst>
              <a:gd name="adj1" fmla="val 77819"/>
              <a:gd name="adj2" fmla="val 50000"/>
            </a:avLst>
          </a:prstGeom>
          <a:noFill/>
          <a:ln w="50800">
            <a:solidFill>
              <a:srgbClr val="33CCCC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A654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23"/>
          <p:cNvGrpSpPr/>
          <p:nvPr>
            <p:custDataLst>
              <p:tags r:id="rId6"/>
            </p:custDataLst>
          </p:nvPr>
        </p:nvGrpSpPr>
        <p:grpSpPr>
          <a:xfrm>
            <a:off x="1441413" y="1590972"/>
            <a:ext cx="1310102" cy="3768726"/>
            <a:chOff x="808" y="1026"/>
            <a:chExt cx="817" cy="2374"/>
          </a:xfrm>
        </p:grpSpPr>
        <p:sp>
          <p:nvSpPr>
            <p:cNvPr id="8" name="Rectangle 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838" y="1026"/>
              <a:ext cx="78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A654C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蛋白质</a:t>
              </a:r>
              <a:endPara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838" y="1432"/>
              <a:ext cx="76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A654C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糖   类</a:t>
              </a:r>
              <a:endPara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831" y="1841"/>
              <a:ext cx="76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A654C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油   脂</a:t>
              </a:r>
              <a:endPara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813" y="2249"/>
              <a:ext cx="78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A654C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维生素</a:t>
              </a:r>
              <a:endPara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808" y="2657"/>
              <a:ext cx="78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A654C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无机盐</a:t>
              </a:r>
              <a:endPara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991" y="3070"/>
              <a:ext cx="33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A654C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水</a:t>
              </a:r>
              <a:endPara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AutoShape 13"/>
          <p:cNvSpPr/>
          <p:nvPr>
            <p:custDataLst>
              <p:tags r:id="rId13"/>
            </p:custDataLst>
          </p:nvPr>
        </p:nvSpPr>
        <p:spPr bwMode="auto">
          <a:xfrm>
            <a:off x="2700057" y="4333946"/>
            <a:ext cx="145923" cy="936625"/>
          </a:xfrm>
          <a:prstGeom prst="rightBrace">
            <a:avLst>
              <a:gd name="adj1" fmla="val 54029"/>
              <a:gd name="adj2" fmla="val 50000"/>
            </a:avLst>
          </a:prstGeom>
          <a:noFill/>
          <a:ln w="50800">
            <a:solidFill>
              <a:srgbClr val="33CCCC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A654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146145" y="2527597"/>
            <a:ext cx="18905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A654C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33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有机物</a:t>
            </a:r>
            <a:endParaRPr lang="zh-CN" altLang="en-US" sz="2800" b="1" smtClean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073120" y="4543722"/>
            <a:ext cx="18905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A654C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33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无机物</a:t>
            </a:r>
            <a:endParaRPr lang="zh-CN" altLang="en-US" sz="2800" b="1" smtClean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9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9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62886" y="328930"/>
            <a:ext cx="1836248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35000" lnSpcReduction="20000"/>
          </a:bodyPr>
          <a:lstStyle/>
          <a:p>
            <a:pPr algn="ctr" eaLnBrk="0" hangingPunct="0">
              <a:lnSpc>
                <a:spcPct val="170000"/>
              </a:lnSpc>
            </a:pPr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、蛋白质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856224" y="1242231"/>
            <a:ext cx="8034338" cy="2308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altLang="zh-CN" sz="24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蛋白质的功能</a:t>
            </a:r>
            <a:endParaRPr lang="en-US" altLang="zh-CN" sz="2400" b="1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（</a:t>
            </a:r>
            <a:r>
              <a:rPr lang="en-US" altLang="zh-CN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）构成细胞的基本物质；</a:t>
            </a:r>
            <a:endParaRPr lang="en-US" altLang="zh-CN" sz="2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（</a:t>
            </a:r>
            <a:r>
              <a:rPr lang="en-US" altLang="zh-CN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）机体生长及修补受损组织的主要原料；</a:t>
            </a:r>
            <a:endParaRPr lang="en-US" altLang="zh-CN" sz="2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（</a:t>
            </a:r>
            <a:r>
              <a:rPr lang="en-US" altLang="zh-CN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）提供人体能量。</a:t>
            </a:r>
            <a:endParaRPr lang="zh-CN" altLang="en-US" sz="2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Box 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890879" y="3784517"/>
            <a:ext cx="7112000" cy="20583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：蛋白质的摄取量既不能不足也不能过量。</a:t>
            </a:r>
            <a:endParaRPr lang="zh-CN" altLang="en-US" sz="2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不足：人体会出现发育迟缓、体重减轻等症状；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过量：则加重消化道、肝脏和肾脏的负担。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88642" y="328930"/>
            <a:ext cx="1810491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、蛋白质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1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67545" y="1060098"/>
            <a:ext cx="2215155" cy="5810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4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食物来源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014815" y="4559878"/>
            <a:ext cx="2840718" cy="159565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" name="图片 2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510403" y="3599370"/>
            <a:ext cx="1860692" cy="2233684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7" name="图片 3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 bwMode="auto">
          <a:xfrm>
            <a:off x="1156494" y="3599370"/>
            <a:ext cx="2174875" cy="2233684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8" name="图片 7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041374" y="3008196"/>
            <a:ext cx="2377753" cy="136342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9" name="Text Box 26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3059508" y="2302083"/>
            <a:ext cx="7980097" cy="6463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物性蛋白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：植物的种子（如花生、大豆、硬果壳等） 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32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059508" y="1041972"/>
            <a:ext cx="8225263" cy="120032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动物性蛋白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：动物肌肉、皮肤、毛发、蹄、角、奶类、蛋类</a:t>
            </a:r>
            <a:r>
              <a:rPr lang="zh-CN" altLang="en-US" sz="2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    鱼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类、牛肉、</a:t>
            </a:r>
            <a:r>
              <a:rPr lang="zh-CN" altLang="en-US" sz="2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瘦肉 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73" descr="20090618103652692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 bwMode="auto">
          <a:xfrm>
            <a:off x="5806400" y="3775046"/>
            <a:ext cx="1808163" cy="2180837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5" name="Picture" descr="中国教育出版网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7757" y="1052736"/>
            <a:ext cx="6140742" cy="5033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19461"/>
          <p:cNvSpPr>
            <a:spLocks noTextEdit="1"/>
          </p:cNvSpPr>
          <p:nvPr>
            <p:custDataLst>
              <p:tags r:id="rId5"/>
            </p:custDataLst>
          </p:nvPr>
        </p:nvSpPr>
        <p:spPr>
          <a:xfrm>
            <a:off x="862885" y="328930"/>
            <a:ext cx="1836248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、蛋白质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蛋白质">
            <a:hlinkClick action="ppaction://media"/>
          </p:cNvPr>
          <p:cNvPicPr>
            <a:picLocks noChangeAspect="1"/>
          </p:cNvPicPr>
          <p:nvPr>
            <a:videoFile r:link="rId8"/>
            <p:custDataLst>
              <p:tags r:id="rId7"/>
            </p:custDataLst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86100" y="1249569"/>
            <a:ext cx="5876926" cy="3290414"/>
          </a:xfrm>
          <a:prstGeom prst="rect">
            <a:avLst/>
          </a:prstGeom>
        </p:spPr>
      </p:pic>
      <p:sp>
        <p:nvSpPr>
          <p:cNvPr id="6" name="矩形 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309036" y="5910613"/>
            <a:ext cx="2730734" cy="6707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蛋白质</a:t>
            </a:r>
            <a:endParaRPr lang="zh-CN" altLang="en-US" sz="28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11369" y="328930"/>
            <a:ext cx="1887764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、蛋白质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37027" y="1150889"/>
            <a:ext cx="6985000" cy="73866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en-US" altLang="zh-CN" sz="28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8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人体内蛋白质的代谢过程</a:t>
            </a:r>
            <a:r>
              <a:rPr lang="en-US" altLang="zh-CN" sz="28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endParaRPr lang="en-US" altLang="zh-CN" sz="2800" b="1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 Box 2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388033" y="2441376"/>
            <a:ext cx="3216536" cy="584775"/>
          </a:xfrm>
          <a:prstGeom prst="rect">
            <a:avLst/>
          </a:prstGeom>
          <a:noFill/>
          <a:ln w="25400">
            <a:solidFill>
              <a:srgbClr val="FF99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动、植物</a:t>
            </a:r>
            <a:r>
              <a:rPr lang="zh-CN" altLang="en-US" sz="3200" smtClean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蛋白质</a:t>
            </a:r>
            <a:endParaRPr lang="zh-CN" altLang="en-US" sz="32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2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661989" y="2441987"/>
            <a:ext cx="1371600" cy="584775"/>
          </a:xfrm>
          <a:prstGeom prst="rect">
            <a:avLst/>
          </a:prstGeom>
          <a:noFill/>
          <a:ln w="25400">
            <a:solidFill>
              <a:srgbClr val="FF99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人体</a:t>
            </a:r>
            <a:endParaRPr lang="zh-CN" altLang="en-US" sz="32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Box 2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38850" y="2435606"/>
            <a:ext cx="1828800" cy="584775"/>
          </a:xfrm>
          <a:prstGeom prst="rect">
            <a:avLst/>
          </a:prstGeom>
          <a:noFill/>
          <a:ln w="25400">
            <a:solidFill>
              <a:srgbClr val="FF99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氨基酸</a:t>
            </a:r>
            <a:endParaRPr lang="zh-CN" altLang="en-US" sz="32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Line 24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4659735" y="2831229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Line 25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7098135" y="2788198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26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882885" y="4073196"/>
            <a:ext cx="4964856" cy="584775"/>
          </a:xfrm>
          <a:prstGeom prst="rect">
            <a:avLst/>
          </a:prstGeom>
          <a:noFill/>
          <a:ln w="25400">
            <a:solidFill>
              <a:srgbClr val="FF99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尿素、二氧化碳、水</a:t>
            </a:r>
            <a:r>
              <a:rPr lang="en-US" altLang="zh-CN" sz="32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热量</a:t>
            </a:r>
            <a:endParaRPr lang="zh-CN" altLang="en-US" sz="32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27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880702" y="5297158"/>
            <a:ext cx="2757488" cy="584775"/>
          </a:xfrm>
          <a:prstGeom prst="rect">
            <a:avLst/>
          </a:prstGeom>
          <a:noFill/>
          <a:ln w="25400">
            <a:solidFill>
              <a:srgbClr val="FF99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人体蛋白质</a:t>
            </a:r>
            <a:endParaRPr lang="zh-CN" altLang="en-US" sz="32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Box 28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152409" y="2203423"/>
            <a:ext cx="1203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zh-CN" alt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水解</a:t>
            </a:r>
            <a:endParaRPr lang="zh-CN" altLang="en-US" sz="32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Box 29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661912" y="2269863"/>
            <a:ext cx="1203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摄入</a:t>
            </a:r>
            <a:endParaRPr lang="zh-CN" altLang="en-US" sz="32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30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H="1">
            <a:off x="9214702" y="3071483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32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H="1">
            <a:off x="8986102" y="4366883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Line 33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6776302" y="5586083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34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H="1">
            <a:off x="6928702" y="4366883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Box 36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992201" y="4992597"/>
            <a:ext cx="18723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选择合成</a:t>
            </a:r>
            <a:endParaRPr lang="zh-CN" altLang="en-US" sz="32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ine 31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H="1">
            <a:off x="8986102" y="497648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7" presetClass="entr" presetSubtype="0" dur="8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80"/>
                            </p:stCondLst>
                            <p:childTnLst>
                              <p:par>
                                <p:cTn id="59" presetID="27" presetClass="entr" presetSubtype="0" dur="8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6160"/>
                            </p:stCondLst>
                            <p:childTnLst>
                              <p:par>
                                <p:cTn id="65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16923" y="328930"/>
            <a:ext cx="1882210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、蛋白质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74086" y="2009419"/>
            <a:ext cx="256031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）血红蛋白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68187" y="3043920"/>
            <a:ext cx="5927463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由蛋白质和血红素构成，起载体作用。 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16923" y="1185507"/>
            <a:ext cx="826452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人体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中有哪些重要的蛋白质</a:t>
            </a: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它们各有何作用？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18"/>
          <p:cNvGrpSpPr/>
          <p:nvPr>
            <p:custDataLst>
              <p:tags r:id="rId7"/>
            </p:custDataLst>
          </p:nvPr>
        </p:nvGrpSpPr>
        <p:grpSpPr>
          <a:xfrm>
            <a:off x="968187" y="4013042"/>
            <a:ext cx="6067312" cy="982663"/>
            <a:chOff x="464" y="1816"/>
            <a:chExt cx="3060" cy="619"/>
          </a:xfrm>
        </p:grpSpPr>
        <p:sp>
          <p:nvSpPr>
            <p:cNvPr id="8" name="Text Box 6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64" y="1816"/>
              <a:ext cx="1291" cy="60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血红蛋白</a:t>
              </a:r>
              <a:r>
                <a:rPr lang="en-US" altLang="zh-CN" sz="28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+O</a:t>
              </a:r>
              <a:r>
                <a:rPr lang="en-US" altLang="zh-CN" sz="28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en-US" altLang="zh-CN" sz="28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</a:t>
              </a:r>
              <a:endPara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Line 7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1665" y="1978"/>
              <a:ext cx="44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tailEnd type="stealth" w="lg" len="lg"/>
            </a:ln>
          </p:spPr>
          <p:txBody>
            <a:bodyPr/>
            <a:lstStyle/>
            <a:p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 Box 8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145" y="1834"/>
              <a:ext cx="1379" cy="60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氧合血红蛋白</a:t>
              </a:r>
              <a:endPara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Group 3"/>
          <p:cNvGrpSpPr/>
          <p:nvPr>
            <p:custDataLst>
              <p:tags r:id="rId11"/>
            </p:custDataLst>
          </p:nvPr>
        </p:nvGrpSpPr>
        <p:grpSpPr>
          <a:xfrm>
            <a:off x="7070466" y="2471207"/>
            <a:ext cx="3913091" cy="3269083"/>
            <a:chOff x="385" y="1900"/>
            <a:chExt cx="2191" cy="2147"/>
          </a:xfrm>
        </p:grpSpPr>
        <p:pic>
          <p:nvPicPr>
            <p:cNvPr id="12" name="Picture 4" descr="图12-4 氧合血红蛋白示意图（图）"/>
            <p:cNvPicPr>
              <a:picLocks noChangeAspect="1" noChangeArrowheads="1"/>
            </p:cNvPicPr>
            <p:nvPr>
              <p:custDataLst>
                <p:tags r:id="rId13"/>
              </p:custDataLst>
            </p:nvPr>
          </p:nvPicPr>
          <p:blipFill>
            <a:blip r:embed="rId12"/>
            <a:stretch>
              <a:fillRect/>
            </a:stretch>
          </p:blipFill>
          <p:spPr bwMode="auto">
            <a:xfrm>
              <a:off x="385" y="1900"/>
              <a:ext cx="2153" cy="1802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sp>
          <p:nvSpPr>
            <p:cNvPr id="13" name="Text Box 5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85" y="3702"/>
              <a:ext cx="2191" cy="345"/>
            </a:xfrm>
            <a:prstGeom prst="rect">
              <a:avLst/>
            </a:prstGeom>
            <a:noFill/>
            <a:ln w="34925">
              <a:noFill/>
              <a:miter lim="800000"/>
            </a:ln>
            <a:effectLst/>
          </p:spPr>
          <p:txBody>
            <a:bodyPr wrap="square"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图</a:t>
              </a:r>
              <a:r>
                <a:rPr lang="en-US" altLang="zh-CN" sz="28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12</a:t>
              </a:r>
              <a:r>
                <a:rPr lang="zh-CN" altLang="en-US" sz="28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－</a:t>
              </a:r>
              <a:r>
                <a:rPr lang="en-US" altLang="zh-CN" sz="28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4 </a:t>
              </a:r>
              <a:r>
                <a:rPr lang="zh-CN" altLang="en-US" sz="28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氧合血红蛋白</a:t>
              </a:r>
              <a:endPara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37128" y="328930"/>
            <a:ext cx="1862006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、蛋白质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96998" y="1090559"/>
            <a:ext cx="7351713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）酶</a:t>
            </a: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生物催化</a:t>
            </a:r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剂</a:t>
            </a:r>
            <a:r>
              <a:rPr lang="en-US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endParaRPr lang="en-US" altLang="zh-CN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Group 4"/>
          <p:cNvGrpSpPr/>
          <p:nvPr>
            <p:custDataLst>
              <p:tags r:id="rId5"/>
            </p:custDataLst>
          </p:nvPr>
        </p:nvGrpSpPr>
        <p:grpSpPr>
          <a:xfrm>
            <a:off x="1860452" y="4340767"/>
            <a:ext cx="8277297" cy="1539876"/>
            <a:chOff x="385" y="1977"/>
            <a:chExt cx="4445" cy="970"/>
          </a:xfrm>
        </p:grpSpPr>
        <p:sp>
          <p:nvSpPr>
            <p:cNvPr id="6" name="Text Box 5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85" y="2296"/>
              <a:ext cx="681" cy="417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en-US" sz="28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淀粉</a:t>
              </a:r>
              <a:endPara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985" y="1977"/>
              <a:ext cx="1072" cy="4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en-US" sz="28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唾液淀粉酶</a:t>
              </a:r>
              <a:endPara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 Box 7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097" y="2273"/>
              <a:ext cx="849" cy="4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en-US" sz="28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麦芽糖</a:t>
              </a:r>
              <a:endPara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 Box 8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971" y="2027"/>
              <a:ext cx="952" cy="4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en-US" sz="28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麦芽糖酶</a:t>
              </a:r>
              <a:endPara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072" y="2482"/>
              <a:ext cx="952" cy="4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en-US" sz="28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胰淀粉酶</a:t>
              </a:r>
              <a:endPara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 Box 10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878" y="2341"/>
              <a:ext cx="952" cy="417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en-US" sz="28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葡萄糖</a:t>
              </a:r>
              <a:endPara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Line 11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>
              <a:off x="975" y="2478"/>
              <a:ext cx="952" cy="0"/>
            </a:xfrm>
            <a:prstGeom prst="line">
              <a:avLst/>
            </a:prstGeom>
            <a:ln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lnSpc>
                  <a:spcPct val="150000"/>
                </a:lnSpc>
                <a:defRPr/>
              </a:pPr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2925" y="2523"/>
              <a:ext cx="908" cy="0"/>
            </a:xfrm>
            <a:prstGeom prst="line">
              <a:avLst/>
            </a:prstGeom>
            <a:ln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lnSpc>
                  <a:spcPct val="150000"/>
                </a:lnSpc>
                <a:defRPr/>
              </a:pPr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Rectangle 16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197224" y="2046885"/>
            <a:ext cx="1261884" cy="6625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特点：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124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514108" y="2046863"/>
            <a:ext cx="6769100" cy="1955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A654C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33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条件</a:t>
            </a:r>
            <a:r>
              <a:rPr lang="en-US" altLang="zh-CN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体温、近中性（适宜的温度）</a:t>
            </a:r>
            <a:endParaRPr lang="zh-CN" altLang="en-US" sz="2800" b="1" smtClean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②高度的专一性（专一性）</a:t>
            </a:r>
            <a:endParaRPr lang="zh-CN" altLang="en-US" sz="2800" b="1" smtClean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③催化效率高　（高效性）</a:t>
            </a:r>
            <a:endParaRPr lang="zh-CN" altLang="en-US" sz="2800" b="1" smtClean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5" name="Picture" descr="中国教育出版网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7757" y="1052736"/>
            <a:ext cx="6140742" cy="5033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19461"/>
          <p:cNvSpPr>
            <a:spLocks noTextEdit="1"/>
          </p:cNvSpPr>
          <p:nvPr>
            <p:custDataLst>
              <p:tags r:id="rId5"/>
            </p:custDataLst>
          </p:nvPr>
        </p:nvSpPr>
        <p:spPr>
          <a:xfrm>
            <a:off x="837127" y="328930"/>
            <a:ext cx="1862006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、蛋白质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吸烟的危害">
            <a:hlinkClick action="ppaction://media"/>
          </p:cNvPr>
          <p:cNvPicPr>
            <a:picLocks noChangeAspect="1"/>
          </p:cNvPicPr>
          <p:nvPr>
            <a:videoFile r:link="rId8"/>
            <p:custDataLst>
              <p:tags r:id="rId7"/>
            </p:custDataLst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43249" y="1209676"/>
            <a:ext cx="5734051" cy="3429000"/>
          </a:xfrm>
          <a:prstGeom prst="rect">
            <a:avLst/>
          </a:prstGeom>
        </p:spPr>
      </p:pic>
      <p:sp>
        <p:nvSpPr>
          <p:cNvPr id="6" name="矩形 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118536" y="5935477"/>
            <a:ext cx="2730734" cy="6707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吸烟的危害</a:t>
            </a:r>
            <a:endParaRPr lang="zh-CN" altLang="en-US" sz="28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758423" y="328930"/>
            <a:ext cx="1940710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、蛋白质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13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 bwMode="auto">
          <a:xfrm>
            <a:off x="1211548" y="3139531"/>
            <a:ext cx="2462830" cy="2362607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5" name="Text Box 1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58423" y="1500441"/>
            <a:ext cx="10425927" cy="11350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24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血红蛋白易与</a:t>
            </a:r>
            <a:r>
              <a:rPr lang="en-US" altLang="zh-CN" sz="24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</a:t>
            </a:r>
            <a:r>
              <a:rPr lang="zh-CN" altLang="en-US" sz="24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结合并且难分离，不能再与氧气结合，使人缺氧窒息死亡</a:t>
            </a:r>
            <a:r>
              <a:rPr lang="zh-CN" altLang="en-US" sz="2400" b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。香</a:t>
            </a:r>
            <a:r>
              <a:rPr lang="zh-CN" altLang="en-US" sz="24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烟烟气中含有几百种有毒物质，其中就有</a:t>
            </a:r>
            <a:r>
              <a:rPr lang="en-US" altLang="zh-CN" sz="24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 </a:t>
            </a:r>
            <a:r>
              <a:rPr lang="zh-CN" altLang="en-US" sz="24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400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91310" y="884358"/>
            <a:ext cx="2238883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5. CO</a:t>
            </a:r>
            <a:r>
              <a:rPr lang="zh-CN" altLang="en-US" sz="2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中毒机理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5" descr="pic_28664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 bwMode="auto">
          <a:xfrm>
            <a:off x="4113350" y="2751542"/>
            <a:ext cx="6918173" cy="276651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8" name="Text Box 10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539308" y="5490306"/>
            <a:ext cx="6066256" cy="961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zh-CN" alt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左图为肺癌患者的</a:t>
            </a:r>
            <a:r>
              <a:rPr lang="zh-CN" altLang="en-US" sz="20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肺，右</a:t>
            </a:r>
            <a:r>
              <a:rPr lang="zh-CN" alt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图为正常人的肺，所以为了我们的身体健康请大家不要吸烟</a:t>
            </a:r>
            <a:r>
              <a:rPr lang="en-US" altLang="zh-CN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sz="2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86251" y="328930"/>
            <a:ext cx="1812882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、蛋白质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82592" y="1225630"/>
            <a:ext cx="1791367" cy="46037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蛋白质变性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314397" y="1076611"/>
            <a:ext cx="7580312" cy="11350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蛋白质分子在受到高温、紫外线、酒精、重金属盐或甲醛等化学药剂的影响，其结构会被破坏，失去生物活性。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15480" y="2623172"/>
            <a:ext cx="4824412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甲醛水溶液可用于制作动植物标本。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0"/>
          <a:stretch>
            <a:fillRect/>
          </a:stretch>
        </p:blipFill>
        <p:spPr bwMode="auto">
          <a:xfrm>
            <a:off x="6091906" y="3423365"/>
            <a:ext cx="4298314" cy="2752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gedexiaohuaxiezixitongbiaoben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 bwMode="auto">
          <a:xfrm>
            <a:off x="1220504" y="3422730"/>
            <a:ext cx="1592262" cy="257968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9" name="Picture 6" descr="zhenzhouyubiaoben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 bwMode="auto">
          <a:xfrm>
            <a:off x="3644616" y="3422730"/>
            <a:ext cx="1482725" cy="256857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5" name="Picture" descr="中国教育出版网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7757" y="1052736"/>
            <a:ext cx="6140742" cy="5033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19461"/>
          <p:cNvSpPr>
            <a:spLocks noTextEdit="1"/>
          </p:cNvSpPr>
          <p:nvPr>
            <p:custDataLst>
              <p:tags r:id="rId5"/>
            </p:custDataLst>
          </p:nvPr>
        </p:nvSpPr>
        <p:spPr>
          <a:xfrm>
            <a:off x="772732" y="328930"/>
            <a:ext cx="1926401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、蛋白质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甲醛危害.Wmv">
            <a:hlinkClick action="ppaction://media"/>
          </p:cNvPr>
          <p:cNvPicPr>
            <a:picLocks noChangeAspect="1"/>
          </p:cNvPicPr>
          <p:nvPr>
            <a:videoFile r:link="rId8"/>
            <p:custDataLst>
              <p:tags r:id="rId7"/>
            </p:custDataLst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99337" y="1143609"/>
            <a:ext cx="5787488" cy="3599841"/>
          </a:xfrm>
          <a:prstGeom prst="rect">
            <a:avLst/>
          </a:prstGeom>
        </p:spPr>
      </p:pic>
      <p:sp>
        <p:nvSpPr>
          <p:cNvPr id="7" name="矩形 6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147111" y="5910613"/>
            <a:ext cx="2730734" cy="6707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甲醛危害</a:t>
            </a:r>
            <a:endParaRPr lang="zh-CN" altLang="en-US" sz="28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11369" y="328930"/>
            <a:ext cx="1887764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、蛋白质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123093" y="3722921"/>
            <a:ext cx="6791325" cy="58105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甲醛水溶液浸泡的水产品能否食用？为什么？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133851" y="4444025"/>
            <a:ext cx="5693228" cy="11350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甲醛能使蛋白质变质，人食用了用甲醛水溶液浸泡的水产品对人体健康有严重危害。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121265" y="1828026"/>
            <a:ext cx="8156959" cy="17543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因为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甲醛能使动物体内的蛋白质变性，失去原有的生理功能，从而使动物细胞失去活性，从而起到防腐的作用，使标本长久保存。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1086429" y="1103349"/>
            <a:ext cx="7215187" cy="58105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kumimoji="1"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为什么可以用甲醛水溶液来浸制动物标本？</a:t>
            </a:r>
            <a:endParaRPr kumimoji="1"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Picture 8" descr="237_12661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 bwMode="auto">
          <a:xfrm>
            <a:off x="8047796" y="3087445"/>
            <a:ext cx="2824335" cy="2731412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24248" y="328930"/>
            <a:ext cx="1874885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35000" lnSpcReduction="20000"/>
          </a:bodyPr>
          <a:lstStyle/>
          <a:p>
            <a:pPr algn="ctr" eaLnBrk="0" hangingPunct="0">
              <a:lnSpc>
                <a:spcPct val="170000"/>
              </a:lnSpc>
            </a:pPr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、蛋白质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194341" y="978388"/>
            <a:ext cx="7327459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生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活中哪些可能存在甲醛</a:t>
            </a:r>
            <a:r>
              <a:rPr lang="zh-CN" altLang="en-US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污染？应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如何</a:t>
            </a:r>
            <a:r>
              <a:rPr lang="zh-CN" altLang="en-US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避免？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Group 10"/>
          <p:cNvGrpSpPr/>
          <p:nvPr>
            <p:custDataLst>
              <p:tags r:id="rId5"/>
            </p:custDataLst>
          </p:nvPr>
        </p:nvGrpSpPr>
        <p:grpSpPr>
          <a:xfrm>
            <a:off x="4670710" y="3429245"/>
            <a:ext cx="5905005" cy="2429254"/>
            <a:chOff x="113" y="890"/>
            <a:chExt cx="5647" cy="2559"/>
          </a:xfrm>
        </p:grpSpPr>
        <p:pic>
          <p:nvPicPr>
            <p:cNvPr id="6" name="Picture 8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 bwMode="auto">
            <a:xfrm>
              <a:off x="113" y="890"/>
              <a:ext cx="2885" cy="2559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pic>
          <p:nvPicPr>
            <p:cNvPr id="7" name="Picture 9"/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 bwMode="auto">
            <a:xfrm>
              <a:off x="3061" y="890"/>
              <a:ext cx="2699" cy="2559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</p:grpSp>
      <p:sp>
        <p:nvSpPr>
          <p:cNvPr id="8" name="矩形 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117766" y="3212439"/>
            <a:ext cx="3488634" cy="286232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为避免甲醛对室内空气的污染，应注意开窗通风，并在装修时注意选择不含</a:t>
            </a:r>
            <a:r>
              <a:rPr lang="zh-CN" altLang="en-US" sz="24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甲醛的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绿色环保产品。</a:t>
            </a:r>
            <a:endParaRPr lang="en-US" altLang="zh-CN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184938" y="1681066"/>
            <a:ext cx="886694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可能存在于：装修板材，家具，涂料</a:t>
            </a:r>
            <a:r>
              <a:rPr lang="zh-CN" altLang="en-US" sz="24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r>
              <a:rPr lang="en-US" altLang="zh-CN" sz="24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防患：通风、植物净化（吊兰、芦荟等</a:t>
            </a:r>
            <a:r>
              <a:rPr lang="zh-CN" altLang="en-US" sz="24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）、活性炭吸收等</a:t>
            </a:r>
            <a:endParaRPr lang="zh-CN" altLang="en-US" sz="2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37127" y="328930"/>
            <a:ext cx="1862006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二、糖类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195205" y="1102474"/>
            <a:ext cx="2592388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组成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195205" y="1689849"/>
            <a:ext cx="5202238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糖类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主要包括哪些物质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886527" y="1080959"/>
            <a:ext cx="5676559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由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O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三种元素组成的化合物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195204" y="2166099"/>
            <a:ext cx="4280438" cy="2031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①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葡萄糖： 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-25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2800" baseline="-25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O</a:t>
            </a:r>
            <a:r>
              <a:rPr lang="en-US" altLang="zh-CN" sz="2800" baseline="-25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endParaRPr lang="en-US" altLang="zh-CN" sz="2800" baseline="-25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②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蔗  糖： 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-250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2800" baseline="-250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22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O</a:t>
            </a:r>
            <a:r>
              <a:rPr lang="en-US" altLang="zh-CN" sz="2800" baseline="-250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11    </a:t>
            </a:r>
            <a:endParaRPr lang="en-US" altLang="zh-CN" sz="2800" baseline="-25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③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淀  粉：（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-25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2800" baseline="-25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O</a:t>
            </a:r>
            <a:r>
              <a:rPr lang="en-US" altLang="zh-CN" sz="2800" baseline="-25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r>
              <a:rPr lang="en-US" altLang="zh-CN" sz="2800" baseline="-25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endParaRPr lang="en-US" altLang="zh-CN" sz="2800" baseline="-25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>
            <p:custDataLst>
              <p:tags r:id="rId8"/>
            </p:custDataLst>
          </p:nvPr>
        </p:nvGrpSpPr>
        <p:grpSpPr>
          <a:xfrm>
            <a:off x="5186051" y="2479360"/>
            <a:ext cx="6130995" cy="1458284"/>
            <a:chOff x="4671141" y="3280066"/>
            <a:chExt cx="4043935" cy="1458284"/>
          </a:xfrm>
        </p:grpSpPr>
        <p:sp>
          <p:nvSpPr>
            <p:cNvPr id="9" name="AutoShape 11"/>
            <p:cNvSpPr/>
            <p:nvPr>
              <p:custDataLst>
                <p:tags r:id="rId9"/>
              </p:custDataLst>
            </p:nvPr>
          </p:nvSpPr>
          <p:spPr bwMode="auto">
            <a:xfrm>
              <a:off x="4671141" y="3280066"/>
              <a:ext cx="286866" cy="1368425"/>
            </a:xfrm>
            <a:prstGeom prst="rightBrace">
              <a:avLst>
                <a:gd name="adj1" fmla="val 3343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Line 16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4936720" y="3985793"/>
              <a:ext cx="10080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 Box 17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5961974" y="3353355"/>
              <a:ext cx="2753102" cy="138499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生活中常用的甜味剂，如白糖、冰糖、红糖</a:t>
              </a:r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Rectangle 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157507" y="4106295"/>
            <a:ext cx="241403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食物来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源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3" name="Picture 2" descr="淀粉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 bwMode="auto">
          <a:xfrm>
            <a:off x="1238413" y="4695567"/>
            <a:ext cx="1467823" cy="1613669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4" name="Picture 3" descr="馒头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 bwMode="auto">
          <a:xfrm>
            <a:off x="5186051" y="4695566"/>
            <a:ext cx="1884660" cy="1613669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5" name="Picture 4" descr="米饭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 bwMode="auto">
          <a:xfrm>
            <a:off x="3291036" y="4695567"/>
            <a:ext cx="1501254" cy="1613669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6" name="Picture 5" descr="蔗糖2"/>
          <p:cNvPicPr>
            <a:picLocks noChangeAspect="1" noChangeArrowheads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 bwMode="auto">
          <a:xfrm>
            <a:off x="7553650" y="4695567"/>
            <a:ext cx="1638989" cy="161366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7" name="Picture 7" descr="水果5"/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21"/>
          <a:stretch>
            <a:fillRect/>
          </a:stretch>
        </p:blipFill>
        <p:spPr bwMode="auto">
          <a:xfrm>
            <a:off x="9649001" y="4695567"/>
            <a:ext cx="1464935" cy="1613668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62886" y="328930"/>
            <a:ext cx="1836248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二、糖类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200300" y="993077"/>
            <a:ext cx="453707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体内糖类的代谢过程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Box 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928325" y="1991691"/>
            <a:ext cx="809625" cy="460375"/>
          </a:xfrm>
          <a:prstGeom prst="rect">
            <a:avLst/>
          </a:prstGeom>
          <a:noFill/>
          <a:ln w="25400">
            <a:solidFill>
              <a:srgbClr val="FF99CC"/>
            </a:solidFill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淀粉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968263" y="2013916"/>
            <a:ext cx="798512" cy="461962"/>
          </a:xfrm>
          <a:prstGeom prst="rect">
            <a:avLst/>
          </a:prstGeom>
          <a:noFill/>
          <a:ln w="25400">
            <a:solidFill>
              <a:srgbClr val="FF99CC"/>
            </a:solidFill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人体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1" name="Text Box 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784363" y="1990103"/>
            <a:ext cx="1196975" cy="461963"/>
          </a:xfrm>
          <a:prstGeom prst="rect">
            <a:avLst/>
          </a:prstGeom>
          <a:noFill/>
          <a:ln w="25400">
            <a:solidFill>
              <a:srgbClr val="FF99CC"/>
            </a:solidFill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麦芽糖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2" name="Line 5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737950" y="2229816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Box 6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039450" y="3133103"/>
            <a:ext cx="2963863" cy="461963"/>
          </a:xfrm>
          <a:prstGeom prst="rect">
            <a:avLst/>
          </a:prstGeom>
          <a:noFill/>
          <a:ln w="25400">
            <a:solidFill>
              <a:srgbClr val="FF99CC"/>
            </a:solidFill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二氧化碳、水和热量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4" name="Text Box 7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631713" y="3907803"/>
            <a:ext cx="884237" cy="461963"/>
          </a:xfrm>
          <a:prstGeom prst="rect">
            <a:avLst/>
          </a:prstGeom>
          <a:noFill/>
          <a:ln w="25400">
            <a:solidFill>
              <a:srgbClr val="FF99CC"/>
            </a:solidFill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脂肪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5" name="Text Box 8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987438" y="1817066"/>
            <a:ext cx="493712" cy="461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酶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6" name="Text Box 9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987188" y="1767853"/>
            <a:ext cx="969962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摄入</a:t>
            </a:r>
            <a:endParaRPr lang="zh-CN" altLang="en-US" sz="24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7" name="Line 10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H="1">
            <a:off x="6433650" y="245206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802966" y="2580157"/>
            <a:ext cx="495300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酶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9" name="Text Box 12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784363" y="3142628"/>
            <a:ext cx="1196975" cy="461963"/>
          </a:xfrm>
          <a:prstGeom prst="rect">
            <a:avLst/>
          </a:prstGeom>
          <a:noFill/>
          <a:ln w="25400">
            <a:solidFill>
              <a:srgbClr val="FF99CC"/>
            </a:solidFill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葡萄糖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0" name="Text Box 1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636475" y="4682503"/>
            <a:ext cx="873125" cy="461963"/>
          </a:xfrm>
          <a:prstGeom prst="rect">
            <a:avLst/>
          </a:prstGeom>
          <a:noFill/>
          <a:ln w="25400">
            <a:solidFill>
              <a:srgbClr val="FF99CC"/>
            </a:solidFill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淀粉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31" name="Group 14"/>
          <p:cNvGrpSpPr/>
          <p:nvPr>
            <p:custDataLst>
              <p:tags r:id="rId17"/>
            </p:custDataLst>
          </p:nvPr>
        </p:nvGrpSpPr>
        <p:grpSpPr>
          <a:xfrm>
            <a:off x="4528650" y="2958478"/>
            <a:ext cx="1924050" cy="2033588"/>
            <a:chOff x="36" y="90"/>
            <a:chExt cx="1212" cy="1281"/>
          </a:xfrm>
        </p:grpSpPr>
        <p:sp>
          <p:nvSpPr>
            <p:cNvPr id="32" name="Line 15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 flipH="1">
              <a:off x="1248" y="503"/>
              <a:ext cx="0" cy="5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Line 16"/>
            <p:cNvSpPr>
              <a:spLocks noChangeShapeType="1"/>
            </p:cNvSpPr>
            <p:nvPr>
              <p:custDataLst>
                <p:tags r:id="rId19"/>
              </p:custDataLst>
            </p:nvPr>
          </p:nvSpPr>
          <p:spPr bwMode="auto">
            <a:xfrm flipH="1">
              <a:off x="1104" y="1083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17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H="1">
              <a:off x="1092" y="839"/>
              <a:ext cx="12" cy="5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Line 18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H="1">
              <a:off x="36" y="1345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Line 19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 flipH="1">
              <a:off x="48" y="839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Line 20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 flipH="1">
              <a:off x="336" y="345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 Box 21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447" y="90"/>
              <a:ext cx="311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酶</a:t>
              </a:r>
              <a:endPara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9" name="Text Box 22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442" y="600"/>
              <a:ext cx="311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酶</a:t>
              </a:r>
              <a:endPara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0" name="Text Box 23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447" y="1080"/>
              <a:ext cx="311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酶</a:t>
              </a:r>
              <a:endPara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1" name="Line 24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>
            <a:off x="4766775" y="2229816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Group 26"/>
          <p:cNvGrpSpPr/>
          <p:nvPr>
            <p:custDataLst>
              <p:tags r:id="rId28"/>
            </p:custDataLst>
          </p:nvPr>
        </p:nvGrpSpPr>
        <p:grpSpPr>
          <a:xfrm>
            <a:off x="1402440" y="5143802"/>
            <a:ext cx="4756150" cy="568325"/>
            <a:chOff x="0" y="-9"/>
            <a:chExt cx="2361" cy="358"/>
          </a:xfrm>
        </p:grpSpPr>
        <p:sp>
          <p:nvSpPr>
            <p:cNvPr id="43" name="Rectangle 47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0" y="59"/>
              <a:ext cx="2361" cy="29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en-US" altLang="zh-CN" sz="2400" b="1" baseline="-250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en-US" altLang="zh-CN" sz="2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lang="en-US" altLang="zh-CN" sz="2400" b="1" baseline="-250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</a:t>
              </a:r>
              <a:r>
                <a:rPr lang="en-US" altLang="zh-CN" sz="2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r>
                <a:rPr lang="en-US" altLang="zh-CN" sz="2400" b="1" baseline="-250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en-US" altLang="zh-CN" sz="2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+6O</a:t>
              </a:r>
              <a:r>
                <a:rPr lang="en-US" altLang="zh-CN" sz="2400" b="1" baseline="-250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en-US" altLang="zh-CN" sz="2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</a:t>
              </a:r>
              <a:r>
                <a:rPr lang="zh-CN" altLang="en-US" sz="2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2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6CO</a:t>
              </a:r>
              <a:r>
                <a:rPr lang="en-US" altLang="zh-CN" sz="2400" b="1" baseline="-250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en-US" altLang="zh-CN" sz="2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+6H</a:t>
              </a:r>
              <a:r>
                <a:rPr lang="en-US" altLang="zh-CN" sz="2400" b="1" baseline="-250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en-US" altLang="zh-CN" sz="2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en-US" altLang="zh-CN" sz="24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 Box 49"/>
            <p:cNvSpPr txBox="1"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081" y="-9"/>
              <a:ext cx="243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酶</a:t>
              </a:r>
              <a:endParaRPr lang="zh-CN" altLang="en-US" sz="24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Line 50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1030" y="236"/>
              <a:ext cx="37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zh-CN" altLang="en-US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Text Box 7">
            <a:hlinkClick r:id="rId33" action="ppaction://hlinksldjump"/>
          </p:cNvPr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1382984" y="5824058"/>
            <a:ext cx="2663825" cy="461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5. </a:t>
            </a:r>
            <a:r>
              <a:rPr lang="zh-CN" altLang="en-US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不足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时的症状：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7" name="Text Box 15"/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3902347" y="5824057"/>
            <a:ext cx="5724525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造成</a:t>
            </a:r>
            <a:r>
              <a:rPr lang="zh-CN" altLang="en-US" sz="240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低血糖、乏力、疲倦、昏迷</a:t>
            </a:r>
            <a:r>
              <a:rPr lang="zh-CN" altLang="en-US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、休克等</a:t>
            </a:r>
            <a:endParaRPr lang="zh-CN" altLang="en-US" sz="24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ntr" presetSubtype="0" dur="8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7" presetClass="entr" presetSubtype="0" dur="8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7" presetClass="entr" presetSubtype="0" dur="8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9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0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41" grpId="0"/>
      <p:bldP spid="46" grpId="0"/>
      <p:bldP spid="4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62885" y="328930"/>
            <a:ext cx="1836248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二、糖类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318990" y="1337805"/>
            <a:ext cx="7955639" cy="138499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zh-CN" altLang="en-US" sz="28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淀粉的检验：</a:t>
            </a:r>
            <a:r>
              <a:rPr lang="zh-CN" altLang="en-US" sz="2800" b="1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淀粉溶液与碘单质作用呈</a:t>
            </a:r>
            <a:r>
              <a:rPr lang="zh-CN" altLang="en-US" sz="28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蓝色</a:t>
            </a:r>
            <a:r>
              <a:rPr lang="zh-CN" altLang="en-US" sz="2800" b="1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。用碘水（或碘液）可以检验食物中是否含有淀粉。</a:t>
            </a:r>
            <a:endParaRPr lang="zh-CN" altLang="en-US" sz="2800" b="1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"/>
          <a:srcRect l="17046" t="4260" r="14772" b="6248"/>
          <a:stretch>
            <a:fillRect/>
          </a:stretch>
        </p:blipFill>
        <p:spPr bwMode="auto">
          <a:xfrm>
            <a:off x="1318990" y="3364587"/>
            <a:ext cx="2753182" cy="226808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" name="Picture 3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 bwMode="auto">
          <a:xfrm>
            <a:off x="4977469" y="3364587"/>
            <a:ext cx="2871331" cy="226808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7" name="Picture 4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9"/>
          <a:srcRect l="12820" t="8929" r="7051"/>
          <a:stretch>
            <a:fillRect/>
          </a:stretch>
        </p:blipFill>
        <p:spPr bwMode="auto">
          <a:xfrm>
            <a:off x="8765296" y="3364587"/>
            <a:ext cx="2743200" cy="226808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8" name="虚尾箭头 7"/>
          <p:cNvSpPr/>
          <p:nvPr>
            <p:custDataLst>
              <p:tags r:id="rId11"/>
            </p:custDataLst>
          </p:nvPr>
        </p:nvSpPr>
        <p:spPr>
          <a:xfrm>
            <a:off x="4166490" y="4318450"/>
            <a:ext cx="684212" cy="360362"/>
          </a:xfrm>
          <a:prstGeom prst="striped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>
              <a:ln>
                <a:solidFill>
                  <a:srgbClr val="3366FF"/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虚尾箭头 8"/>
          <p:cNvSpPr/>
          <p:nvPr>
            <p:custDataLst>
              <p:tags r:id="rId12"/>
            </p:custDataLst>
          </p:nvPr>
        </p:nvSpPr>
        <p:spPr>
          <a:xfrm>
            <a:off x="7951337" y="4318450"/>
            <a:ext cx="684213" cy="360362"/>
          </a:xfrm>
          <a:prstGeom prst="striped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>
              <a:ln>
                <a:solidFill>
                  <a:srgbClr val="3366FF"/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88642" y="328930"/>
            <a:ext cx="1810491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二、糖类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110799" y="1058996"/>
            <a:ext cx="10090600" cy="260154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特别提醒：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大米、花生、面粉、玉米、薯干和豆类等，储存不当容易发生霉变，滋生黄曲霉菌，黄曲霉菌中含有毒性十分强烈的黄曲霉毒素，会诱发肝癌等疾病。因此，绝对不能食用霉变食物。</a:t>
            </a:r>
            <a:endParaRPr lang="zh-CN" altLang="en-US"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4" descr="39456_384421_42127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 bwMode="auto">
          <a:xfrm>
            <a:off x="4132576" y="3794134"/>
            <a:ext cx="2923807" cy="217123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" name="Picture 6" descr="39456_384429_823594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 bwMode="auto">
          <a:xfrm>
            <a:off x="7558892" y="3794133"/>
            <a:ext cx="3181113" cy="2162599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7" name="图片 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0228" y="3211286"/>
            <a:ext cx="4080065" cy="3167743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66965" y="328930"/>
            <a:ext cx="1832168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三、油脂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31068" y="1407449"/>
            <a:ext cx="1438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altLang="zh-CN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分类</a:t>
            </a:r>
            <a:r>
              <a:rPr lang="en-US" altLang="zh-CN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en-US" altLang="zh-CN" sz="28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AutoShape 6"/>
          <p:cNvSpPr/>
          <p:nvPr>
            <p:custDataLst>
              <p:tags r:id="rId5"/>
            </p:custDataLst>
          </p:nvPr>
        </p:nvSpPr>
        <p:spPr bwMode="auto">
          <a:xfrm>
            <a:off x="2542369" y="2431387"/>
            <a:ext cx="188499" cy="680760"/>
          </a:xfrm>
          <a:prstGeom prst="leftBrace">
            <a:avLst>
              <a:gd name="adj1" fmla="val 35302"/>
              <a:gd name="adj2" fmla="val 50000"/>
            </a:avLst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831294" y="1926562"/>
            <a:ext cx="1657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zh-CN" alt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植物油脂</a:t>
            </a:r>
            <a:endParaRPr lang="zh-CN" altLang="en-US" sz="28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831294" y="3150525"/>
            <a:ext cx="18002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zh-CN" alt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动物油脂</a:t>
            </a:r>
            <a:endParaRPr lang="zh-CN" altLang="en-US" sz="28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4487057" y="2215487"/>
            <a:ext cx="1223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487057" y="1623350"/>
            <a:ext cx="12969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zh-CN" alt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常温下</a:t>
            </a:r>
            <a:endParaRPr lang="zh-CN" altLang="en-US" sz="28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784044" y="1926562"/>
            <a:ext cx="129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zh-CN" alt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液态</a:t>
            </a:r>
            <a:endParaRPr lang="zh-CN" altLang="en-US" sz="28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6647644" y="2215487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Line 13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4487057" y="3439450"/>
            <a:ext cx="1223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487057" y="2863187"/>
            <a:ext cx="12969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zh-CN" alt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常温下</a:t>
            </a:r>
            <a:endParaRPr lang="zh-CN" altLang="en-US" sz="28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784044" y="3150525"/>
            <a:ext cx="1295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zh-CN" alt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固态</a:t>
            </a:r>
            <a:endParaRPr lang="zh-CN" altLang="en-US" sz="28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16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>
            <a:off x="6647644" y="3439450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Box 17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439807" y="1912275"/>
            <a:ext cx="863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zh-CN" alt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油</a:t>
            </a:r>
            <a:endParaRPr lang="zh-CN" altLang="en-US" sz="28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Box 1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439807" y="3136237"/>
            <a:ext cx="13684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zh-CN" alt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脂肪</a:t>
            </a:r>
            <a:endParaRPr lang="zh-CN" altLang="en-US" sz="28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19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866965" y="5566770"/>
            <a:ext cx="16642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altLang="zh-CN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组成</a:t>
            </a:r>
            <a:r>
              <a:rPr lang="zh-CN" alt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28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ectangle 20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348103" y="5566770"/>
            <a:ext cx="45865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zh-CN" alt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en-US" altLang="zh-CN" sz="28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zh-CN" alt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三种元素组成。</a:t>
            </a:r>
            <a:endParaRPr lang="zh-CN" altLang="en-US" sz="28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Rectangle 25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572407" y="2631412"/>
            <a:ext cx="898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zh-CN" alt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油脂</a:t>
            </a:r>
            <a:endParaRPr lang="zh-CN" altLang="en-US" sz="280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3"/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21"/>
          <a:stretch>
            <a:fillRect/>
          </a:stretch>
        </p:blipFill>
        <p:spPr bwMode="auto">
          <a:xfrm>
            <a:off x="2598359" y="3796598"/>
            <a:ext cx="2833449" cy="170885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2" name="图片 21"/>
          <p:cNvPicPr>
            <a:picLocks noChangeAspect="1" noChangeArrowheads="1"/>
          </p:cNvPicPr>
          <p:nvPr>
            <p:custDataLst>
              <p:tags r:id="rId24"/>
            </p:custDataLst>
          </p:nvPr>
        </p:nvPicPr>
        <p:blipFill>
          <a:blip r:embed="rId23"/>
          <a:stretch>
            <a:fillRect/>
          </a:stretch>
        </p:blipFill>
        <p:spPr bwMode="auto">
          <a:xfrm>
            <a:off x="6152997" y="3831771"/>
            <a:ext cx="2679865" cy="1685983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" presetClass="entr" presetSubtype="16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9" grpId="0"/>
      <p:bldP spid="10" grpId="0"/>
      <p:bldP spid="13" grpId="0"/>
      <p:bldP spid="14" grpId="0"/>
      <p:bldP spid="16" grpId="0"/>
      <p:bldP spid="17" grpId="0"/>
      <p:bldP spid="18" grpId="1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52309" y="290293"/>
            <a:ext cx="1833945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三、油脂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84188" y="1086582"/>
            <a:ext cx="1784463" cy="46166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生理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作用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516494" y="1678037"/>
            <a:ext cx="8104024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）重</a:t>
            </a:r>
            <a:r>
              <a:rPr lang="zh-CN" altLang="en-US" sz="24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要的供能物质，提供人体所需能量的</a:t>
            </a:r>
            <a:r>
              <a:rPr lang="en-US" altLang="zh-CN" sz="24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r>
              <a:rPr lang="zh-CN" altLang="en-US" sz="24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24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r>
              <a:rPr lang="zh-CN" altLang="en-US" sz="24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2400" b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）人</a:t>
            </a:r>
            <a:r>
              <a:rPr lang="zh-CN" altLang="en-US" sz="24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体贮存的脂肪作为备用能源。</a:t>
            </a:r>
            <a:endParaRPr lang="zh-CN" altLang="en-US" sz="2400" b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47559" y="3447821"/>
            <a:ext cx="1821092" cy="4603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食物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来源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1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52309" y="4218641"/>
            <a:ext cx="2081212" cy="156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常见的油脂有花生油、豆油、菜子油、猪油、牛油和奶油等。</a:t>
            </a:r>
            <a:endParaRPr lang="en-US" altLang="zh-CN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4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099096" y="3655476"/>
            <a:ext cx="3033712" cy="217487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9" name="图片 3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 bwMode="auto">
          <a:xfrm>
            <a:off x="3227352" y="3636496"/>
            <a:ext cx="2224087" cy="2163171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0" name="Picture 2" descr="http://n.sinaimg.cn/sinacn/w1200h865/20171227/3c94-fypyuvc5415324.jpg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 bwMode="auto">
          <a:xfrm>
            <a:off x="5318557" y="3636496"/>
            <a:ext cx="2241624" cy="2163171"/>
          </a:xfrm>
          <a:prstGeom prst="rect">
            <a:avLst/>
          </a:prstGeom>
          <a:noFill/>
        </p:spPr>
      </p:pic>
      <p:pic>
        <p:nvPicPr>
          <p:cNvPr id="11" name="Picture 4" descr="http://img3.makepolo.net/img3/613/324/100013961324_14108809845571.jpg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 bwMode="auto">
          <a:xfrm>
            <a:off x="9955437" y="3678008"/>
            <a:ext cx="1645930" cy="210908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24248" y="328930"/>
            <a:ext cx="1874885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三、油脂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149125" y="1277340"/>
            <a:ext cx="9583965" cy="1752600"/>
          </a:xfrm>
          <a:prstGeom prst="rect">
            <a:avLst/>
          </a:prstGeom>
          <a:noFill/>
          <a:ln w="76200" cmpd="thickThin">
            <a:solidFill>
              <a:srgbClr val="33CCCC"/>
            </a:solidFill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在全球性减肥热潮中，脂肪在人们心目中的地位可以说是每况愈下，甚至“谈脂色变”，别说摄入了，就连身上的脂肪都“恨不得除之而后快”，这种看法科学吗？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149125" y="3439206"/>
            <a:ext cx="9874010" cy="23066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答：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脂肪是人体必需的一种营养物质，能为身体提供热量。在正常情况下，每日需摄入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50 g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60 g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油脂，它能提供人体日需能量的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％～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％，是重要的供能物质。同时它能促进脂溶性维生素的吸收，起到保护体内脏器的作用。因此应每天吃点含脂肪的物质。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908194" y="328930"/>
            <a:ext cx="1790939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四</a:t>
            </a:r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维生素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58121" y="5803041"/>
            <a:ext cx="7831862" cy="424732"/>
          </a:xfrm>
          <a:prstGeom prst="rect">
            <a:avLst/>
          </a:prstGeom>
          <a:noFill/>
          <a:ln w="76200" cmpd="thickThin" algn="ctr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A654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调节人体新陈代谢、预防疾病、维持身体健康。</a:t>
            </a:r>
            <a:endParaRPr lang="zh-CN" altLang="en-US" sz="2400" b="1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78677" y="1164076"/>
            <a:ext cx="158207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来源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en-US" altLang="zh-CN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86963" y="4522464"/>
            <a:ext cx="150357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种类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en-US" altLang="zh-CN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07439" y="1054610"/>
            <a:ext cx="767487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水果、蔬菜、种子食物、动物的肝脏</a:t>
            </a:r>
            <a:r>
              <a:rPr lang="zh-CN" altLang="en-US" sz="2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、鱼类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、鱼肝油、蛋类、牛奶和羊奶等含有丰富的维生素。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8121" y="4457592"/>
            <a:ext cx="7753370" cy="113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维生素有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多种。维生素多数不能在人体内合成，需要从食物中摄取。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78677" y="5710009"/>
            <a:ext cx="150357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功能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en-US" altLang="zh-CN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clrChange>
              <a:clrFrom>
                <a:srgbClr val="F2F0F1"/>
              </a:clrFrom>
              <a:clrTo>
                <a:srgbClr val="F2F0F1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166070" y="2196468"/>
            <a:ext cx="3627802" cy="202386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1" name="图片 5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 bwMode="auto">
          <a:xfrm>
            <a:off x="5094474" y="2429566"/>
            <a:ext cx="2690509" cy="176759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2" name="图片 6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 bwMode="auto">
          <a:xfrm>
            <a:off x="8316707" y="2257254"/>
            <a:ext cx="2569505" cy="1886758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  <p:cond evt="onBegin" delay="0">
                          <p:tn val="56"/>
                        </p:cond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759854" y="328930"/>
            <a:ext cx="1939279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2500" lnSpcReduction="20000"/>
          </a:bodyPr>
          <a:lstStyle/>
          <a:p>
            <a:pPr algn="ctr" eaLnBrk="0" hangingPunct="0"/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四、维生素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Oval 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83544" y="1654459"/>
            <a:ext cx="1752600" cy="533400"/>
          </a:xfrm>
          <a:prstGeom prst="ellipse">
            <a:avLst/>
          </a:prstGeom>
          <a:solidFill>
            <a:srgbClr val="C0CFE6"/>
          </a:solidFill>
          <a:ln w="38100">
            <a:solidFill>
              <a:srgbClr val="0000FF"/>
            </a:solidFill>
            <a:round/>
          </a:ln>
          <a:effectLst>
            <a:outerShdw dist="381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维生素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Oval 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54981" y="2662521"/>
            <a:ext cx="1752600" cy="533400"/>
          </a:xfrm>
          <a:prstGeom prst="ellipse">
            <a:avLst/>
          </a:prstGeom>
          <a:solidFill>
            <a:srgbClr val="C0CFE6"/>
          </a:solidFill>
          <a:ln w="38100">
            <a:solidFill>
              <a:srgbClr val="0000FF"/>
            </a:solidFill>
            <a:round/>
          </a:ln>
          <a:effectLst>
            <a:outerShdw dist="381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维生素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2400" b="1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400" b="1" baseline="-25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Oval 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54981" y="3670584"/>
            <a:ext cx="1752600" cy="533400"/>
          </a:xfrm>
          <a:prstGeom prst="ellipse">
            <a:avLst/>
          </a:prstGeom>
          <a:solidFill>
            <a:srgbClr val="C0CFE6"/>
          </a:solidFill>
          <a:ln w="38100">
            <a:solidFill>
              <a:srgbClr val="0000FF"/>
            </a:solidFill>
            <a:round/>
          </a:ln>
          <a:effectLst>
            <a:outerShdw dist="381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维生素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654981" y="4678646"/>
            <a:ext cx="1752600" cy="533400"/>
          </a:xfrm>
          <a:prstGeom prst="ellipse">
            <a:avLst/>
          </a:prstGeom>
          <a:solidFill>
            <a:srgbClr val="C0CFE6"/>
          </a:solidFill>
          <a:ln w="38100">
            <a:solidFill>
              <a:srgbClr val="0000FF"/>
            </a:solidFill>
            <a:round/>
          </a:ln>
          <a:effectLst>
            <a:outerShdw dist="381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维生素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964794" y="1511584"/>
            <a:ext cx="2665412" cy="860425"/>
          </a:xfrm>
          <a:prstGeom prst="rect">
            <a:avLst/>
          </a:prstGeom>
          <a:solidFill>
            <a:srgbClr val="99CC00">
              <a:alpha val="39999"/>
            </a:srgbClr>
          </a:solidFill>
          <a:ln w="38100">
            <a:solidFill>
              <a:srgbClr val="008000"/>
            </a:solidFill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口腔溃疡，嘴角开裂，舌炎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964794" y="4967571"/>
            <a:ext cx="2665412" cy="860425"/>
          </a:xfrm>
          <a:prstGeom prst="rect">
            <a:avLst/>
          </a:prstGeom>
          <a:solidFill>
            <a:srgbClr val="99CC00">
              <a:alpha val="39999"/>
            </a:srgbClr>
          </a:solidFill>
          <a:ln w="38100">
            <a:solidFill>
              <a:srgbClr val="009900"/>
            </a:solidFill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夜盲症，角膜干燥症，皮肤干燥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964794" y="2662521"/>
            <a:ext cx="2665412" cy="860425"/>
          </a:xfrm>
          <a:prstGeom prst="rect">
            <a:avLst/>
          </a:prstGeom>
          <a:solidFill>
            <a:srgbClr val="99CC00">
              <a:alpha val="39999"/>
            </a:srgbClr>
          </a:solidFill>
          <a:ln w="38100">
            <a:solidFill>
              <a:srgbClr val="009900"/>
            </a:solidFill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儿童的佝偻病，成人的骨质疏松症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964794" y="3815046"/>
            <a:ext cx="2665412" cy="904863"/>
          </a:xfrm>
          <a:prstGeom prst="rect">
            <a:avLst/>
          </a:prstGeom>
          <a:solidFill>
            <a:srgbClr val="99CC00">
              <a:alpha val="39999"/>
            </a:srgbClr>
          </a:solidFill>
          <a:ln w="38100">
            <a:solidFill>
              <a:srgbClr val="009900"/>
            </a:solidFill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坏血病，牙龈</a:t>
            </a:r>
            <a:r>
              <a:rPr lang="zh-CN" altLang="en-US" sz="2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出</a:t>
            </a:r>
            <a:endParaRPr lang="en-US" altLang="zh-CN" sz="24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血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，抵抗力下降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Line 15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3317094" y="1943384"/>
            <a:ext cx="647700" cy="3455987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16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V="1">
            <a:off x="3252006" y="1727484"/>
            <a:ext cx="708025" cy="1081087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17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3317094" y="4030946"/>
            <a:ext cx="663575" cy="73025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18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V="1">
            <a:off x="3245656" y="2951446"/>
            <a:ext cx="663575" cy="1800225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Line 19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>
            <a:off x="6630206" y="1795747"/>
            <a:ext cx="719138" cy="2449512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20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V="1">
            <a:off x="6630206" y="1868772"/>
            <a:ext cx="719138" cy="2232025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Line 21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>
            <a:off x="6630206" y="5324759"/>
            <a:ext cx="719138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ine 22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>
            <a:off x="6630206" y="2948272"/>
            <a:ext cx="719138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 Box 24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349344" y="1511584"/>
            <a:ext cx="2879725" cy="860425"/>
          </a:xfrm>
          <a:prstGeom prst="rect">
            <a:avLst/>
          </a:prstGeom>
          <a:solidFill>
            <a:srgbClr val="FFCC99">
              <a:alpha val="39999"/>
            </a:srgbClr>
          </a:solidFill>
          <a:ln w="38100">
            <a:solidFill>
              <a:schemeClr val="folHlink"/>
            </a:solidFill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柠檬、橘子、苹果等新鲜水果和蔬菜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 Box 25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349344" y="2662521"/>
            <a:ext cx="2879725" cy="860425"/>
          </a:xfrm>
          <a:prstGeom prst="rect">
            <a:avLst/>
          </a:prstGeom>
          <a:solidFill>
            <a:srgbClr val="FFCC99">
              <a:alpha val="39999"/>
            </a:srgbClr>
          </a:solidFill>
          <a:ln w="38100">
            <a:solidFill>
              <a:schemeClr val="folHlink"/>
            </a:solidFill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鱼肝油、鸡蛋、牛奶等乳制品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Box 26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349344" y="3815046"/>
            <a:ext cx="2879725" cy="860425"/>
          </a:xfrm>
          <a:prstGeom prst="rect">
            <a:avLst/>
          </a:prstGeom>
          <a:solidFill>
            <a:srgbClr val="FFCC99">
              <a:alpha val="39999"/>
            </a:srgbClr>
          </a:solidFill>
          <a:ln w="38100">
            <a:solidFill>
              <a:schemeClr val="folHlink"/>
            </a:solidFill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动物肝脏、瘦肉、谷物、绿叶蔬菜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Box 27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349344" y="4892959"/>
            <a:ext cx="2879725" cy="860425"/>
          </a:xfrm>
          <a:prstGeom prst="rect">
            <a:avLst/>
          </a:prstGeom>
          <a:solidFill>
            <a:srgbClr val="FFCC99">
              <a:alpha val="39999"/>
            </a:srgbClr>
          </a:solidFill>
          <a:ln w="38100">
            <a:solidFill>
              <a:schemeClr val="folHlink"/>
            </a:solidFill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动物肝脏、蛋类、乳制品、胡萝卜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23960" y="328930"/>
            <a:ext cx="1875173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35000" lnSpcReduction="20000"/>
          </a:bodyPr>
          <a:lstStyle/>
          <a:p>
            <a:pPr algn="ctr" eaLnBrk="0" hangingPunct="0">
              <a:lnSpc>
                <a:spcPct val="170000"/>
              </a:lnSpc>
            </a:pP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四、维生素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>
            <p:custDataLst>
              <p:tags r:id="rId4"/>
            </p:custDataLst>
          </p:nvPr>
        </p:nvSpPr>
        <p:spPr>
          <a:xfrm>
            <a:off x="909385" y="1545934"/>
            <a:ext cx="7199578" cy="2378075"/>
          </a:xfrm>
          <a:prstGeom prst="rect">
            <a:avLst/>
          </a:prstGeo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 黄瓜中含有多种营养成分，尤其是维生素</a:t>
            </a:r>
            <a:r>
              <a:rPr kumimoji="0" lang="en-US" altLang="zh-CN" sz="24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和维生素</a:t>
            </a:r>
            <a:r>
              <a:rPr kumimoji="0" lang="en-US" altLang="zh-CN" sz="24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的含量比西瓜高出</a:t>
            </a:r>
            <a:r>
              <a:rPr kumimoji="0" lang="en-US" altLang="zh-CN" sz="24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kumimoji="0" lang="en-US" altLang="zh-CN" sz="24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倍。已知高温时维生素会被破坏，维生素</a:t>
            </a:r>
            <a:r>
              <a:rPr kumimoji="0" lang="en-US" altLang="zh-CN" sz="24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在酸性环境时较稳定。根据上述内容，你认为应如何合理地食用黄瓜？</a:t>
            </a:r>
            <a:endParaRPr kumimoji="0" lang="zh-CN" altLang="en-US" sz="2400" b="1" i="0" u="none" strike="noStrike" kern="120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4"/>
          <p:cNvSpPr>
            <a:spLocks noRot="1" noChangeArrowheads="1"/>
          </p:cNvSpPr>
          <p:nvPr>
            <p:custDataLst>
              <p:tags r:id="rId5"/>
            </p:custDataLst>
          </p:nvPr>
        </p:nvSpPr>
        <p:spPr bwMode="auto">
          <a:xfrm>
            <a:off x="1093942" y="3954915"/>
            <a:ext cx="9524521" cy="19446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 algn="dist" eaLnBrk="0" hangingPunct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分析：因在酸性条件下，维生素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较稳定，因此食用  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dist" eaLnBrk="0" hangingPunct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黄瓜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时可向其中加入少量的醋；高温时黄瓜中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dist" eaLnBrk="0" hangingPunct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维生素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损失较大，所以黄瓜不宜炒吃，以</a:t>
            </a:r>
            <a:r>
              <a:rPr lang="zh-CN" altLang="en-US" sz="2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凉拌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最好。 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流程图: 预定义过程 5"/>
          <p:cNvSpPr/>
          <p:nvPr>
            <p:custDataLst>
              <p:tags r:id="rId6"/>
            </p:custDataLst>
          </p:nvPr>
        </p:nvSpPr>
        <p:spPr>
          <a:xfrm>
            <a:off x="1167908" y="920165"/>
            <a:ext cx="2447925" cy="576263"/>
          </a:xfrm>
          <a:prstGeom prst="flowChartPredefined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2800" b="1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讨论交流</a:t>
            </a:r>
            <a:endParaRPr lang="zh-CN" altLang="en-US" sz="28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2" descr="http://p3.pccoo.cn/es_product/20151130/2015113016145565548390.jpg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 bwMode="auto">
          <a:xfrm>
            <a:off x="8103764" y="1692841"/>
            <a:ext cx="2919369" cy="19903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Picture 4" descr="4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F8FCFD"/>
              </a:clrFrom>
              <a:clrTo>
                <a:srgbClr val="F8FCFD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631056" y="1316038"/>
            <a:ext cx="4173537" cy="5040312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5" name="Text Box 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806181" y="1685925"/>
            <a:ext cx="3297237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油脂≤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克，盐≤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克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Line 9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4609081" y="1939925"/>
            <a:ext cx="2232025" cy="0"/>
          </a:xfrm>
          <a:prstGeom prst="line">
            <a:avLst/>
          </a:prstGeom>
          <a:noFill/>
          <a:ln w="38100">
            <a:solidFill>
              <a:srgbClr val="0000FF"/>
            </a:solidFill>
            <a:miter lim="800000"/>
            <a:headEnd type="stealth" w="lg" len="lg"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819829" y="3466745"/>
            <a:ext cx="4271962" cy="65210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畜禽肉类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50~75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克，鱼虾</a:t>
            </a:r>
            <a:r>
              <a:rPr lang="zh-CN" altLang="en-US" sz="24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endParaRPr lang="en-US" altLang="zh-CN" sz="2400" b="1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zh-CN" sz="24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50~100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克，蛋类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25~50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克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Line 12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5318693" y="3735388"/>
            <a:ext cx="1547813" cy="0"/>
          </a:xfrm>
          <a:prstGeom prst="line">
            <a:avLst/>
          </a:prstGeom>
          <a:noFill/>
          <a:ln w="38100">
            <a:solidFill>
              <a:srgbClr val="0000FF"/>
            </a:solidFill>
            <a:miter lim="800000"/>
            <a:headEnd type="stealth" w="lg" len="lg"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77618" y="4357688"/>
            <a:ext cx="3678238" cy="6683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蔬菜类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300~500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克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5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水果类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200~400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克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Line 15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5529831" y="4429125"/>
            <a:ext cx="1349375" cy="0"/>
          </a:xfrm>
          <a:prstGeom prst="line">
            <a:avLst/>
          </a:prstGeom>
          <a:noFill/>
          <a:ln w="38100">
            <a:solidFill>
              <a:srgbClr val="0000FF"/>
            </a:solidFill>
            <a:miter lim="800000"/>
            <a:headEnd type="stealth" w="lg" len="lg"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Line 16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5723506" y="4786313"/>
            <a:ext cx="1152525" cy="0"/>
          </a:xfrm>
          <a:prstGeom prst="line">
            <a:avLst/>
          </a:prstGeom>
          <a:noFill/>
          <a:ln w="38100">
            <a:solidFill>
              <a:srgbClr val="0000FF"/>
            </a:solidFill>
            <a:miter lim="800000"/>
            <a:headEnd type="stealth" w="lg" len="lg"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Box 18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890656" y="5249392"/>
            <a:ext cx="4334668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谷物、薯类及杂豆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250~400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克，</a:t>
            </a:r>
            <a:endParaRPr lang="en-US" altLang="zh-CN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</a:t>
            </a:r>
            <a:r>
              <a:rPr lang="en-US" altLang="zh-CN" sz="24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1200</a:t>
            </a:r>
            <a:r>
              <a:rPr lang="zh-CN" altLang="en-US" sz="24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毫升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19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6091805" y="5454649"/>
            <a:ext cx="798851" cy="9979"/>
          </a:xfrm>
          <a:prstGeom prst="line">
            <a:avLst/>
          </a:prstGeom>
          <a:noFill/>
          <a:ln w="38100">
            <a:solidFill>
              <a:srgbClr val="0000FF"/>
            </a:solidFill>
            <a:miter lim="800000"/>
            <a:headEnd type="stealth" w="lg" len="lg"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2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806181" y="2546350"/>
            <a:ext cx="3561312" cy="67338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奶类及奶制品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r>
              <a:rPr lang="zh-CN" altLang="en-US" sz="24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克，</a:t>
            </a:r>
            <a:endParaRPr lang="en-US" altLang="zh-CN" sz="2400" b="1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豆类及坚果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30~50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克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22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V="1">
            <a:off x="4891656" y="2643188"/>
            <a:ext cx="1944687" cy="0"/>
          </a:xfrm>
          <a:prstGeom prst="line">
            <a:avLst/>
          </a:prstGeom>
          <a:noFill/>
          <a:ln w="38100">
            <a:solidFill>
              <a:srgbClr val="0000FF"/>
            </a:solidFill>
            <a:miter lim="800000"/>
            <a:headEnd type="stealth" w="lg" len="lg"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Line 23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>
            <a:off x="5117081" y="3000375"/>
            <a:ext cx="1692275" cy="0"/>
          </a:xfrm>
          <a:prstGeom prst="line">
            <a:avLst/>
          </a:prstGeom>
          <a:noFill/>
          <a:ln w="38100">
            <a:solidFill>
              <a:srgbClr val="0000FF"/>
            </a:solidFill>
            <a:miter lim="800000"/>
            <a:headEnd type="stealth" w="lg" len="lg"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iSlíďè"/>
          <p:cNvSpPr txBox="1"/>
          <p:nvPr>
            <p:custDataLst>
              <p:tags r:id="rId17"/>
            </p:custDataLst>
          </p:nvPr>
        </p:nvSpPr>
        <p:spPr bwMode="auto">
          <a:xfrm>
            <a:off x="1156308" y="849949"/>
            <a:ext cx="4707691" cy="58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中国居民平衡膳食宝塔</a:t>
            </a:r>
            <a:endParaRPr lang="zh-CN" altLang="en-US" sz="3200" b="1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798490" y="322454"/>
            <a:ext cx="1832566" cy="457240"/>
          </a:xfrm>
          <a:prstGeom prst="rect">
            <a:avLst/>
          </a:prstGeom>
        </p:spPr>
      </p:pic>
      <p:sp>
        <p:nvSpPr>
          <p:cNvPr id="17" name="矩形 19461"/>
          <p:cNvSpPr>
            <a:spLocks noTextEdit="1"/>
          </p:cNvSpPr>
          <p:nvPr>
            <p:custDataLst>
              <p:tags r:id="rId20"/>
            </p:custDataLst>
          </p:nvPr>
        </p:nvSpPr>
        <p:spPr>
          <a:xfrm>
            <a:off x="823960" y="328930"/>
            <a:ext cx="1875173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35000" lnSpcReduction="20000"/>
          </a:bodyPr>
          <a:lstStyle/>
          <a:p>
            <a:pPr algn="ctr" eaLnBrk="0" hangingPunct="0">
              <a:lnSpc>
                <a:spcPct val="170000"/>
              </a:lnSpc>
            </a:pP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五、合理饮食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956" y="5055004"/>
            <a:ext cx="10008713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</a:t>
            </a:r>
            <a:r>
              <a:rPr lang="zh-CN" altLang="en-US" sz="2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能盲目地增大或减少某种营养素的摄入量，无论是哪种营养素，过多或过少都会影响健康。要平衡膳食，不挑食，不偏食。</a:t>
            </a:r>
            <a:endParaRPr lang="zh-CN" altLang="en-US" sz="24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30721" descr="\\Zhou\123\王英\3.jp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/>
          <a:srcRect t="30232"/>
          <a:stretch>
            <a:fillRect/>
          </a:stretch>
        </p:blipFill>
        <p:spPr bwMode="auto">
          <a:xfrm>
            <a:off x="3107274" y="1035192"/>
            <a:ext cx="5948078" cy="4019812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6" name="矩形 19461"/>
          <p:cNvSpPr>
            <a:spLocks noTextEdit="1"/>
          </p:cNvSpPr>
          <p:nvPr>
            <p:custDataLst>
              <p:tags r:id="rId6"/>
            </p:custDataLst>
          </p:nvPr>
        </p:nvSpPr>
        <p:spPr>
          <a:xfrm>
            <a:off x="823960" y="328930"/>
            <a:ext cx="1875173" cy="408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35000" lnSpcReduction="20000"/>
          </a:bodyPr>
          <a:lstStyle/>
          <a:p>
            <a:pPr algn="ctr" eaLnBrk="0" hangingPunct="0">
              <a:lnSpc>
                <a:spcPct val="170000"/>
              </a:lnSpc>
            </a:pPr>
            <a:r>
              <a:rPr lang="zh-CN" altLang="en-US" sz="3600" smtClean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五、合理饮食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22960" y="339090"/>
            <a:ext cx="1830088" cy="339725"/>
          </a:xfrm>
          <a:prstGeom prst="rect">
            <a:avLst/>
          </a:prstGeom>
          <a:solidFill>
            <a:schemeClr val="bg1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55000" lnSpcReduction="20000"/>
          </a:bodyPr>
          <a:lstStyle/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课堂练习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950265" y="717869"/>
            <a:ext cx="10679358" cy="6601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河南地处中原，物产丰富。下列食材或食品中富含蛋白质的是（　　）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．黄河鲤鱼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	    </a:t>
            </a: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B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．新郑大枣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C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．叶县岩盐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D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．原阳</a:t>
            </a:r>
            <a:r>
              <a:rPr lang="zh-CN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大米</a:t>
            </a:r>
            <a:endParaRPr lang="en-US" altLang="zh-CN" sz="24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．某饼干包装上的说明（部分）如图所示，下列说法正确的是（　　）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．精炼植物油，鲜鸡蛋中均富含蛋白质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．饼干配料中只有白砂糖属于糖类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．从营养均衡的角度看，饼干中缺乏维生素类营养素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．饼干配料中不含无机盐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10138450" y="850006"/>
            <a:ext cx="424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8" name="图片 3" descr="IMG_256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5453" y="2559740"/>
            <a:ext cx="4549232" cy="1459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文本框 14"/>
          <p:cNvSpPr txBox="1"/>
          <p:nvPr>
            <p:custDataLst>
              <p:tags r:id="rId8"/>
            </p:custDataLst>
          </p:nvPr>
        </p:nvSpPr>
        <p:spPr>
          <a:xfrm>
            <a:off x="9910368" y="1961268"/>
            <a:ext cx="424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1400961" y="1276224"/>
            <a:ext cx="96137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小明的手经常脱皮，经医生诊断体内缺少维生素，他应多食用下列哪种食物（　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　）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．鸡蛋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      B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．蔬菜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     C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．玉米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     D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．猪肉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下列说法不正确的是（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　　）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．纤维素由碳、氢、氧三种元素组成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．葡萄糖在人体内缓慢氧化释放热量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r>
              <a:rPr lang="zh-CN" altLang="en-US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蛋白质是构成细胞的基本物质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．淀粉和油脂都是有机高分子化合物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5"/>
          <p:cNvSpPr txBox="1"/>
          <p:nvPr>
            <p:custDataLst>
              <p:tags r:id="rId4"/>
            </p:custDataLst>
          </p:nvPr>
        </p:nvSpPr>
        <p:spPr>
          <a:xfrm>
            <a:off x="3213583" y="1925903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6"/>
          <p:cNvSpPr txBox="1"/>
          <p:nvPr>
            <p:custDataLst>
              <p:tags r:id="rId5"/>
            </p:custDataLst>
          </p:nvPr>
        </p:nvSpPr>
        <p:spPr>
          <a:xfrm>
            <a:off x="5199969" y="3076716"/>
            <a:ext cx="428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9461"/>
          <p:cNvSpPr>
            <a:spLocks noTextEdit="1"/>
          </p:cNvSpPr>
          <p:nvPr>
            <p:custDataLst>
              <p:tags r:id="rId3"/>
            </p:custDataLst>
          </p:nvPr>
        </p:nvSpPr>
        <p:spPr>
          <a:xfrm>
            <a:off x="822960" y="339090"/>
            <a:ext cx="1971755" cy="339725"/>
          </a:xfrm>
          <a:prstGeom prst="rect">
            <a:avLst/>
          </a:prstGeom>
          <a:solidFill>
            <a:schemeClr val="bg1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25000" lnSpcReduction="20000"/>
          </a:bodyPr>
          <a:lstStyle/>
          <a:p>
            <a:pPr algn="ctr" eaLnBrk="0" hangingPunct="0">
              <a:lnSpc>
                <a:spcPct val="170000"/>
              </a:lnSpc>
            </a:pPr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11839" y="1062961"/>
            <a:ext cx="8820150" cy="5810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营养素包括蛋白质、糖类、油脂、维生素、无机盐和水六大类。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5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36776" y="1654145"/>
            <a:ext cx="9084354" cy="17543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蛋白质是构成细胞的基本物质，是机体生长和修补受损组织的主要原料。是主要的生命基础物质之一，在人的生命活动中执行着各种功能，扮演着各种</a:t>
            </a:r>
            <a:r>
              <a:rPr lang="zh-CN" altLang="en-US" sz="2400" b="1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角色。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6" name="Text Box 5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19997" y="3272706"/>
            <a:ext cx="9008853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糖类和油脂在人体内经氧化放出能量，为机体活动和维持恒定体温提供能量。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7" name="Text Box 6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584544" y="4473035"/>
            <a:ext cx="9136586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4.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维生素</a:t>
            </a:r>
            <a:r>
              <a:rPr lang="zh-CN" altLang="en-US" sz="2400" b="1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可以起到调节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新陈代谢、预防疾病和维持身体健康的作用。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Text Box 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584544" y="5147710"/>
            <a:ext cx="9002362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5.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不能盲目地增大或减少某种营养素的摄入量，无论是那种营养素，过多或过少都会影响健康。要平衡膳食，不挑食，不偏食。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76" grpId="0"/>
      <p:bldP spid="77" grpId="0"/>
      <p:bldP spid="78" grpId="0"/>
    </p:bldLst>
  </p:timing>
</p:sld>
</file>

<file path=ppt/tags/tag1.xml><?xml version="1.0" encoding="utf-8"?>
<p:tagLst xmlns:p="http://schemas.openxmlformats.org/presentationml/2006/main">
  <p:tag name="AS_UNIQUEID" val="383"/>
</p:tagLst>
</file>

<file path=ppt/tags/tag2.xml><?xml version="1.0" encoding="utf-8"?>
<p:tagLst xmlns:p="http://schemas.openxmlformats.org/presentationml/2006/main">
  <p:tag name="AS_UNIQUEID" val="263"/>
</p:tagLst>
</file>

<file path=ppt/tags/tag3.xml><?xml version="1.0" encoding="utf-8"?>
<p:tagLst xmlns:p="http://schemas.openxmlformats.org/presentationml/2006/main">
  <p:tag name="AS_UNIQUEID" val="264"/>
</p:tagLst>
</file>

<file path=ppt/tags/tag4.xml><?xml version="1.0" encoding="utf-8"?>
<p:tagLst xmlns:p="http://schemas.openxmlformats.org/presentationml/2006/main">
  <p:tag name="AS_UNIQUEID" val="384"/>
</p:tagLst>
</file>

<file path=ppt/tags/tag5.xml><?xml version="1.0" encoding="utf-8"?>
<p:tagLst xmlns:p="http://schemas.openxmlformats.org/presentationml/2006/main">
  <p:tag name="AS_UNIQUEID" val="266"/>
</p:tagLst>
</file>

<file path=ppt/tags/tag6.xml><?xml version="1.0" encoding="utf-8"?>
<p:tagLst xmlns:p="http://schemas.openxmlformats.org/presentationml/2006/main">
  <p:tag name="AS_UNIQUEID" val="267"/>
</p:tagLst>
</file>

<file path=ppt/tags/tag7.xml><?xml version="1.0" encoding="utf-8"?>
<p:tagLst xmlns:p="http://schemas.openxmlformats.org/presentationml/2006/main">
  <p:tag name="AS_UNIQUEID" val="385"/>
</p:tagLst>
</file>

<file path=ppt/tags/tag8.xml><?xml version="1.0" encoding="utf-8"?>
<p:tagLst xmlns:p="http://schemas.openxmlformats.org/presentationml/2006/main">
  <p:tag name="AS_UNIQUEID" val="277"/>
</p:tagLst>
</file>

<file path=ppt/tags/tag9.xml><?xml version="1.0" encoding="utf-8"?>
<p:tagLst xmlns:p="http://schemas.openxmlformats.org/presentationml/2006/main">
  <p:tag name="AS_UNIQUEID" val="278"/>
</p:tagLst>
</file>

<file path=ppt/tags/tag10.xml><?xml version="1.0" encoding="utf-8"?>
<p:tagLst xmlns:p="http://schemas.openxmlformats.org/presentationml/2006/main">
  <p:tag name="AS_UNIQUEID" val="386"/>
</p:tagLst>
</file>

<file path=ppt/tags/tag11.xml><?xml version="1.0" encoding="utf-8"?>
<p:tagLst xmlns:p="http://schemas.openxmlformats.org/presentationml/2006/main">
  <p:tag name="AS_UNIQUEID" val="280"/>
</p:tagLst>
</file>

<file path=ppt/tags/tag12.xml><?xml version="1.0" encoding="utf-8"?>
<p:tagLst xmlns:p="http://schemas.openxmlformats.org/presentationml/2006/main">
  <p:tag name="AS_UNIQUEID" val="281"/>
</p:tagLst>
</file>

<file path=ppt/tags/tag13.xml><?xml version="1.0" encoding="utf-8"?>
<p:tagLst xmlns:p="http://schemas.openxmlformats.org/presentationml/2006/main">
  <p:tag name="AS_UNIQUEID" val="387"/>
</p:tagLst>
</file>

<file path=ppt/tags/tag14.xml><?xml version="1.0" encoding="utf-8"?>
<p:tagLst xmlns:p="http://schemas.openxmlformats.org/presentationml/2006/main">
  <p:tag name="AS_UNIQUEID" val="283"/>
</p:tagLst>
</file>

<file path=ppt/tags/tag15.xml><?xml version="1.0" encoding="utf-8"?>
<p:tagLst xmlns:p="http://schemas.openxmlformats.org/presentationml/2006/main">
  <p:tag name="AS_UNIQUEID" val="284"/>
</p:tagLst>
</file>

<file path=ppt/tags/tag16.xml><?xml version="1.0" encoding="utf-8"?>
<p:tagLst xmlns:p="http://schemas.openxmlformats.org/presentationml/2006/main">
  <p:tag name="AS_UNIQUEID" val="388"/>
</p:tagLst>
</file>

<file path=ppt/tags/tag17.xml><?xml version="1.0" encoding="utf-8"?>
<p:tagLst xmlns:p="http://schemas.openxmlformats.org/presentationml/2006/main">
  <p:tag name="AS_UNIQUEID" val="389"/>
</p:tagLst>
</file>

<file path=ppt/tags/tag18.xml><?xml version="1.0" encoding="utf-8"?>
<p:tagLst xmlns:p="http://schemas.openxmlformats.org/presentationml/2006/main">
  <p:tag name="AS_UNIQUEID" val="331"/>
</p:tagLst>
</file>

<file path=ppt/tags/tag19.xml><?xml version="1.0" encoding="utf-8"?>
<p:tagLst xmlns:p="http://schemas.openxmlformats.org/presentationml/2006/main">
  <p:tag name="AS_UNIQUEID" val="332"/>
</p:tagLst>
</file>

<file path=ppt/tags/tag20.xml><?xml version="1.0" encoding="utf-8"?>
<p:tagLst xmlns:p="http://schemas.openxmlformats.org/presentationml/2006/main">
  <p:tag name="AS_UNIQUEID" val="333"/>
</p:tagLst>
</file>

<file path=ppt/tags/tag21.xml><?xml version="1.0" encoding="utf-8"?>
<p:tagLst xmlns:p="http://schemas.openxmlformats.org/presentationml/2006/main">
  <p:tag name="AS_UNIQUEID" val="334"/>
</p:tagLst>
</file>

<file path=ppt/tags/tag22.xml><?xml version="1.0" encoding="utf-8"?>
<p:tagLst xmlns:p="http://schemas.openxmlformats.org/presentationml/2006/main">
  <p:tag name="AS_UNIQUEID" val="335"/>
</p:tagLst>
</file>

<file path=ppt/tags/tag23.xml><?xml version="1.0" encoding="utf-8"?>
<p:tagLst xmlns:p="http://schemas.openxmlformats.org/presentationml/2006/main">
  <p:tag name="AS_UNIQUEID" val="336"/>
</p:tagLst>
</file>

<file path=ppt/tags/tag24.xml><?xml version="1.0" encoding="utf-8"?>
<p:tagLst xmlns:p="http://schemas.openxmlformats.org/presentationml/2006/main">
  <p:tag name="AS_UNIQUEID" val="390"/>
</p:tagLst>
</file>

<file path=ppt/tags/tag25.xml><?xml version="1.0" encoding="utf-8"?>
<p:tagLst xmlns:p="http://schemas.openxmlformats.org/presentationml/2006/main">
  <p:tag name="AS_UNIQUEID" val="338"/>
</p:tagLst>
</file>

<file path=ppt/tags/tag26.xml><?xml version="1.0" encoding="utf-8"?>
<p:tagLst xmlns:p="http://schemas.openxmlformats.org/presentationml/2006/main">
  <p:tag name="AS_UNIQUEID" val="339"/>
</p:tagLst>
</file>

<file path=ppt/tags/tag27.xml><?xml version="1.0" encoding="utf-8"?>
<p:tagLst xmlns:p="http://schemas.openxmlformats.org/presentationml/2006/main">
  <p:tag name="AS_UNIQUEID" val="340"/>
</p:tagLst>
</file>

<file path=ppt/tags/tag28.xml><?xml version="1.0" encoding="utf-8"?>
<p:tagLst xmlns:p="http://schemas.openxmlformats.org/presentationml/2006/main">
  <p:tag name="AS_UNIQUEID" val="341"/>
</p:tagLst>
</file>

<file path=ppt/tags/tag29.xml><?xml version="1.0" encoding="utf-8"?>
<p:tagLst xmlns:p="http://schemas.openxmlformats.org/presentationml/2006/main">
  <p:tag name="AS_UNIQUEID" val="342"/>
</p:tagLst>
</file>

<file path=ppt/tags/tag30.xml><?xml version="1.0" encoding="utf-8"?>
<p:tagLst xmlns:p="http://schemas.openxmlformats.org/presentationml/2006/main">
  <p:tag name="AS_UNIQUEID" val="391"/>
</p:tagLst>
</file>

<file path=ppt/tags/tag31.xml><?xml version="1.0" encoding="utf-8"?>
<p:tagLst xmlns:p="http://schemas.openxmlformats.org/presentationml/2006/main">
  <p:tag name="AS_UNIQUEID" val="344"/>
</p:tagLst>
</file>

<file path=ppt/tags/tag32.xml><?xml version="1.0" encoding="utf-8"?>
<p:tagLst xmlns:p="http://schemas.openxmlformats.org/presentationml/2006/main">
  <p:tag name="AS_UNIQUEID" val="345"/>
</p:tagLst>
</file>

<file path=ppt/tags/tag33.xml><?xml version="1.0" encoding="utf-8"?>
<p:tagLst xmlns:p="http://schemas.openxmlformats.org/presentationml/2006/main">
  <p:tag name="AS_UNIQUEID" val="392"/>
</p:tagLst>
</file>

<file path=ppt/tags/tag34.xml><?xml version="1.0" encoding="utf-8"?>
<p:tagLst xmlns:p="http://schemas.openxmlformats.org/presentationml/2006/main">
  <p:tag name="AS_UNIQUEID" val="347"/>
</p:tagLst>
</file>

<file path=ppt/tags/tag35.xml><?xml version="1.0" encoding="utf-8"?>
<p:tagLst xmlns:p="http://schemas.openxmlformats.org/presentationml/2006/main">
  <p:tag name="AS_UNIQUEID" val="348"/>
</p:tagLst>
</file>

<file path=ppt/tags/tag36.xml><?xml version="1.0" encoding="utf-8"?>
<p:tagLst xmlns:p="http://schemas.openxmlformats.org/presentationml/2006/main">
  <p:tag name="AS_UNIQUEID" val="349"/>
</p:tagLst>
</file>

<file path=ppt/tags/tag37.xml><?xml version="1.0" encoding="utf-8"?>
<p:tagLst xmlns:p="http://schemas.openxmlformats.org/presentationml/2006/main">
  <p:tag name="AS_UNIQUEID" val="350"/>
</p:tagLst>
</file>

<file path=ppt/tags/tag38.xml><?xml version="1.0" encoding="utf-8"?>
<p:tagLst xmlns:p="http://schemas.openxmlformats.org/presentationml/2006/main">
  <p:tag name="AS_UNIQUEID" val="393"/>
</p:tagLst>
</file>

<file path=ppt/tags/tag39.xml><?xml version="1.0" encoding="utf-8"?>
<p:tagLst xmlns:p="http://schemas.openxmlformats.org/presentationml/2006/main">
  <p:tag name="AS_UNIQUEID" val="352"/>
</p:tagLst>
</file>

<file path=ppt/tags/tag40.xml><?xml version="1.0" encoding="utf-8"?>
<p:tagLst xmlns:p="http://schemas.openxmlformats.org/presentationml/2006/main">
  <p:tag name="AS_UNIQUEID" val="353"/>
</p:tagLst>
</file>

<file path=ppt/tags/tag41.xml><?xml version="1.0" encoding="utf-8"?>
<p:tagLst xmlns:p="http://schemas.openxmlformats.org/presentationml/2006/main">
  <p:tag name="AS_UNIQUEID" val="354"/>
</p:tagLst>
</file>

<file path=ppt/tags/tag42.xml><?xml version="1.0" encoding="utf-8"?>
<p:tagLst xmlns:p="http://schemas.openxmlformats.org/presentationml/2006/main">
  <p:tag name="AS_UNIQUEID" val="355"/>
</p:tagLst>
</file>

<file path=ppt/tags/tag43.xml><?xml version="1.0" encoding="utf-8"?>
<p:tagLst xmlns:p="http://schemas.openxmlformats.org/presentationml/2006/main">
  <p:tag name="AS_UNIQUEID" val="356"/>
</p:tagLst>
</file>

<file path=ppt/tags/tag44.xml><?xml version="1.0" encoding="utf-8"?>
<p:tagLst xmlns:p="http://schemas.openxmlformats.org/presentationml/2006/main">
  <p:tag name="AS_UNIQUEID" val="357"/>
</p:tagLst>
</file>

<file path=ppt/tags/tag45.xml><?xml version="1.0" encoding="utf-8"?>
<p:tagLst xmlns:p="http://schemas.openxmlformats.org/presentationml/2006/main">
  <p:tag name="AS_UNIQUEID" val="358"/>
</p:tagLst>
</file>

<file path=ppt/tags/tag46.xml><?xml version="1.0" encoding="utf-8"?>
<p:tagLst xmlns:p="http://schemas.openxmlformats.org/presentationml/2006/main">
  <p:tag name="AS_UNIQUEID" val="359"/>
</p:tagLst>
</file>

<file path=ppt/tags/tag47.xml><?xml version="1.0" encoding="utf-8"?>
<p:tagLst xmlns:p="http://schemas.openxmlformats.org/presentationml/2006/main">
  <p:tag name="AS_UNIQUEID" val="360"/>
</p:tagLst>
</file>

<file path=ppt/tags/tag48.xml><?xml version="1.0" encoding="utf-8"?>
<p:tagLst xmlns:p="http://schemas.openxmlformats.org/presentationml/2006/main">
  <p:tag name="AS_UNIQUEID" val="361"/>
</p:tagLst>
</file>

<file path=ppt/tags/tag49.xml><?xml version="1.0" encoding="utf-8"?>
<p:tagLst xmlns:p="http://schemas.openxmlformats.org/presentationml/2006/main">
  <p:tag name="AS_UNIQUEID" val="362"/>
</p:tagLst>
</file>

<file path=ppt/tags/tag50.xml><?xml version="1.0" encoding="utf-8"?>
<p:tagLst xmlns:p="http://schemas.openxmlformats.org/presentationml/2006/main">
  <p:tag name="AS_UNIQUEID" val="363"/>
</p:tagLst>
</file>

<file path=ppt/tags/tag51.xml><?xml version="1.0" encoding="utf-8"?>
<p:tagLst xmlns:p="http://schemas.openxmlformats.org/presentationml/2006/main">
  <p:tag name="AS_UNIQUEID" val="394"/>
</p:tagLst>
</file>

<file path=ppt/tags/tag52.xml><?xml version="1.0" encoding="utf-8"?>
<p:tagLst xmlns:p="http://schemas.openxmlformats.org/presentationml/2006/main">
  <p:tag name="AS_UNIQUEID" val="365"/>
</p:tagLst>
</file>

<file path=ppt/tags/tag53.xml><?xml version="1.0" encoding="utf-8"?>
<p:tagLst xmlns:p="http://schemas.openxmlformats.org/presentationml/2006/main">
  <p:tag name="AS_UNIQUEID" val="366"/>
</p:tagLst>
</file>

<file path=ppt/tags/tag54.xml><?xml version="1.0" encoding="utf-8"?>
<p:tagLst xmlns:p="http://schemas.openxmlformats.org/presentationml/2006/main">
  <p:tag name="AS_UNIQUEID" val="367"/>
</p:tagLst>
</file>

<file path=ppt/tags/tag55.xml><?xml version="1.0" encoding="utf-8"?>
<p:tagLst xmlns:p="http://schemas.openxmlformats.org/presentationml/2006/main">
  <p:tag name="AS_UNIQUEID" val="395"/>
</p:tagLst>
</file>

<file path=ppt/tags/tag56.xml><?xml version="1.0" encoding="utf-8"?>
<p:tagLst xmlns:p="http://schemas.openxmlformats.org/presentationml/2006/main">
  <p:tag name="AS_UNIQUEID" val="369"/>
</p:tagLst>
</file>

<file path=ppt/tags/tag57.xml><?xml version="1.0" encoding="utf-8"?>
<p:tagLst xmlns:p="http://schemas.openxmlformats.org/presentationml/2006/main">
  <p:tag name="AS_UNIQUEID" val="370"/>
</p:tagLst>
</file>

<file path=ppt/tags/tag58.xml><?xml version="1.0" encoding="utf-8"?>
<p:tagLst xmlns:p="http://schemas.openxmlformats.org/presentationml/2006/main">
  <p:tag name="AS_UNIQUEID" val="371"/>
</p:tagLst>
</file>

<file path=ppt/tags/tag59.xml><?xml version="1.0" encoding="utf-8"?>
<p:tagLst xmlns:p="http://schemas.openxmlformats.org/presentationml/2006/main">
  <p:tag name="AS_UNIQUEID" val="372"/>
</p:tagLst>
</file>

<file path=ppt/tags/tag60.xml><?xml version="1.0" encoding="utf-8"?>
<p:tagLst xmlns:p="http://schemas.openxmlformats.org/presentationml/2006/main">
  <p:tag name="AS_UNIQUEID" val="373"/>
</p:tagLst>
</file>

<file path=ppt/tags/tag61.xml><?xml version="1.0" encoding="utf-8"?>
<p:tagLst xmlns:p="http://schemas.openxmlformats.org/presentationml/2006/main">
  <p:tag name="AS_UNIQUEID" val="374"/>
</p:tagLst>
</file>

<file path=ppt/tags/tag62.xml><?xml version="1.0" encoding="utf-8"?>
<p:tagLst xmlns:p="http://schemas.openxmlformats.org/presentationml/2006/main">
  <p:tag name="AS_UNIQUEID" val="375"/>
</p:tagLst>
</file>

<file path=ppt/tags/tag63.xml><?xml version="1.0" encoding="utf-8"?>
<p:tagLst xmlns:p="http://schemas.openxmlformats.org/presentationml/2006/main">
  <p:tag name="AS_UNIQUEID" val="376"/>
</p:tagLst>
</file>

<file path=ppt/tags/tag64.xml><?xml version="1.0" encoding="utf-8"?>
<p:tagLst xmlns:p="http://schemas.openxmlformats.org/presentationml/2006/main">
  <p:tag name="AS_UNIQUEID" val="377"/>
</p:tagLst>
</file>

<file path=ppt/tags/tag65.xml><?xml version="1.0" encoding="utf-8"?>
<p:tagLst xmlns:p="http://schemas.openxmlformats.org/presentationml/2006/main">
  <p:tag name="AS_UNIQUEID" val="396"/>
</p:tagLst>
</file>

<file path=ppt/tags/tag66.xml><?xml version="1.0" encoding="utf-8"?>
<p:tagLst xmlns:p="http://schemas.openxmlformats.org/presentationml/2006/main">
  <p:tag name="AS_UNIQUEID" val="379"/>
</p:tagLst>
</file>

<file path=ppt/tags/tag67.xml><?xml version="1.0" encoding="utf-8"?>
<p:tagLst xmlns:p="http://schemas.openxmlformats.org/presentationml/2006/main">
  <p:tag name="AS_UNIQUEID" val="380"/>
</p:tagLst>
</file>

<file path=ppt/tags/tag68.xml><?xml version="1.0" encoding="utf-8"?>
<p:tagLst xmlns:p="http://schemas.openxmlformats.org/presentationml/2006/main">
  <p:tag name="AS_UNIQUEID" val="381"/>
</p:tagLst>
</file>

<file path=ppt/tags/tag69.xml><?xml version="1.0" encoding="utf-8"?>
<p:tagLst xmlns:p="http://schemas.openxmlformats.org/presentationml/2006/main">
  <p:tag name="AS_UNIQUEID" val="382"/>
</p:tagLst>
</file>

<file path=ppt/tags/tag70.xml><?xml version="1.0" encoding="utf-8"?>
<p:tagLst xmlns:p="http://schemas.openxmlformats.org/presentationml/2006/main">
  <p:tag name="AS_UNIQUEID" val="397"/>
</p:tagLst>
</file>

<file path=ppt/tags/tag71.xml><?xml version="1.0" encoding="utf-8"?>
<p:tagLst xmlns:p="http://schemas.openxmlformats.org/presentationml/2006/main">
  <p:tag name="AS_UNIQUEID" val="2"/>
</p:tagLst>
</file>

<file path=ppt/tags/tag72.xml><?xml version="1.0" encoding="utf-8"?>
<p:tagLst xmlns:p="http://schemas.openxmlformats.org/presentationml/2006/main">
  <p:tag name="AS_UNIQUEID" val="3"/>
</p:tagLst>
</file>

<file path=ppt/tags/tag73.xml><?xml version="1.0" encoding="utf-8"?>
<p:tagLst xmlns:p="http://schemas.openxmlformats.org/presentationml/2006/main">
  <p:tag name="AS_UNIQUEID" val="4"/>
</p:tagLst>
</file>

<file path=ppt/tags/tag74.xml><?xml version="1.0" encoding="utf-8"?>
<p:tagLst xmlns:p="http://schemas.openxmlformats.org/presentationml/2006/main">
  <p:tag name="AS_UNIQUEID" val="5"/>
</p:tagLst>
</file>

<file path=ppt/tags/tag75.xml><?xml version="1.0" encoding="utf-8"?>
<p:tagLst xmlns:p="http://schemas.openxmlformats.org/presentationml/2006/main">
  <p:tag name="AS_UNIQUEID" val="6"/>
</p:tagLst>
</file>

<file path=ppt/tags/tag76.xml><?xml version="1.0" encoding="utf-8"?>
<p:tagLst xmlns:p="http://schemas.openxmlformats.org/presentationml/2006/main">
  <p:tag name="AS_UNIQUEID" val="7"/>
</p:tagLst>
</file>

<file path=ppt/tags/tag77.xml><?xml version="1.0" encoding="utf-8"?>
<p:tagLst xmlns:p="http://schemas.openxmlformats.org/presentationml/2006/main">
  <p:tag name="AS_UNIQUEID" val="8"/>
</p:tagLst>
</file>

<file path=ppt/tags/tag78.xml><?xml version="1.0" encoding="utf-8"?>
<p:tagLst xmlns:p="http://schemas.openxmlformats.org/presentationml/2006/main">
  <p:tag name="AS_UNIQUEID" val="9"/>
</p:tagLst>
</file>

<file path=ppt/tags/tag79.xml><?xml version="1.0" encoding="utf-8"?>
<p:tagLst xmlns:p="http://schemas.openxmlformats.org/presentationml/2006/main">
  <p:tag name="AS_UNIQUEID" val="10"/>
</p:tagLst>
</file>

<file path=ppt/tags/tag80.xml><?xml version="1.0" encoding="utf-8"?>
<p:tagLst xmlns:p="http://schemas.openxmlformats.org/presentationml/2006/main">
  <p:tag name="AS_UNIQUEID" val="11"/>
</p:tagLst>
</file>

<file path=ppt/tags/tag81.xml><?xml version="1.0" encoding="utf-8"?>
<p:tagLst xmlns:p="http://schemas.openxmlformats.org/presentationml/2006/main">
  <p:tag name="AS_UNIQUEID" val="12"/>
</p:tagLst>
</file>

<file path=ppt/tags/tag82.xml><?xml version="1.0" encoding="utf-8"?>
<p:tagLst xmlns:p="http://schemas.openxmlformats.org/presentationml/2006/main">
  <p:tag name="AS_UNIQUEID" val="13"/>
</p:tagLst>
</file>

<file path=ppt/tags/tag83.xml><?xml version="1.0" encoding="utf-8"?>
<p:tagLst xmlns:p="http://schemas.openxmlformats.org/presentationml/2006/main">
  <p:tag name="AS_UNIQUEID" val="14"/>
</p:tagLst>
</file>

<file path=ppt/tags/tag84.xml><?xml version="1.0" encoding="utf-8"?>
<p:tagLst xmlns:p="http://schemas.openxmlformats.org/presentationml/2006/main">
  <p:tag name="AS_UNIQUEID" val="15"/>
</p:tagLst>
</file>

<file path=ppt/tags/tag85.xml><?xml version="1.0" encoding="utf-8"?>
<p:tagLst xmlns:p="http://schemas.openxmlformats.org/presentationml/2006/main">
  <p:tag name="AS_UNIQUEID" val="16"/>
</p:tagLst>
</file>

<file path=ppt/tags/tag86.xml><?xml version="1.0" encoding="utf-8"?>
<p:tagLst xmlns:p="http://schemas.openxmlformats.org/presentationml/2006/main">
  <p:tag name="AS_UNIQUEID" val="17"/>
</p:tagLst>
</file>

<file path=ppt/tags/tag87.xml><?xml version="1.0" encoding="utf-8"?>
<p:tagLst xmlns:p="http://schemas.openxmlformats.org/presentationml/2006/main">
  <p:tag name="AS_UNIQUEID" val="18"/>
</p:tagLst>
</file>

<file path=ppt/tags/tag88.xml><?xml version="1.0" encoding="utf-8"?>
<p:tagLst xmlns:p="http://schemas.openxmlformats.org/presentationml/2006/main">
  <p:tag name="AS_UNIQUEID" val="398"/>
</p:tagLst>
</file>

<file path=ppt/tags/tag89.xml><?xml version="1.0" encoding="utf-8"?>
<p:tagLst xmlns:p="http://schemas.openxmlformats.org/presentationml/2006/main">
  <p:tag name="AS_UNIQUEID" val="20"/>
</p:tagLst>
</file>

<file path=ppt/tags/tag90.xml><?xml version="1.0" encoding="utf-8"?>
<p:tagLst xmlns:p="http://schemas.openxmlformats.org/presentationml/2006/main">
  <p:tag name="AS_UNIQUEID" val="21"/>
</p:tagLst>
</file>

<file path=ppt/tags/tag91.xml><?xml version="1.0" encoding="utf-8"?>
<p:tagLst xmlns:p="http://schemas.openxmlformats.org/presentationml/2006/main">
  <p:tag name="AS_UNIQUEID" val="22"/>
</p:tagLst>
</file>

<file path=ppt/tags/tag92.xml><?xml version="1.0" encoding="utf-8"?>
<p:tagLst xmlns:p="http://schemas.openxmlformats.org/presentationml/2006/main">
  <p:tag name="AS_UNIQUEID" val="23"/>
</p:tagLst>
</file>

<file path=ppt/tags/tag93.xml><?xml version="1.0" encoding="utf-8"?>
<p:tagLst xmlns:p="http://schemas.openxmlformats.org/presentationml/2006/main">
  <p:tag name="AS_UNIQUEID" val="24"/>
</p:tagLst>
</file>

<file path=ppt/tags/tag94.xml><?xml version="1.0" encoding="utf-8"?>
<p:tagLst xmlns:p="http://schemas.openxmlformats.org/presentationml/2006/main">
  <p:tag name="AS_UNIQUEID" val="25"/>
</p:tagLst>
</file>

<file path=ppt/tags/tag95.xml><?xml version="1.0" encoding="utf-8"?>
<p:tagLst xmlns:p="http://schemas.openxmlformats.org/presentationml/2006/main">
  <p:tag name="AS_UNIQUEID" val="26"/>
</p:tagLst>
</file>

<file path=ppt/tags/tag96.xml><?xml version="1.0" encoding="utf-8"?>
<p:tagLst xmlns:p="http://schemas.openxmlformats.org/presentationml/2006/main">
  <p:tag name="AS_UNIQUEID" val="27"/>
</p:tagLst>
</file>

<file path=ppt/tags/tag97.xml><?xml version="1.0" encoding="utf-8"?>
<p:tagLst xmlns:p="http://schemas.openxmlformats.org/presentationml/2006/main">
  <p:tag name="AS_UNIQUEID" val="28"/>
</p:tagLst>
</file>

<file path=ppt/tags/tag98.xml><?xml version="1.0" encoding="utf-8"?>
<p:tagLst xmlns:p="http://schemas.openxmlformats.org/presentationml/2006/main">
  <p:tag name="AS_UNIQUEID" val="29"/>
</p:tagLst>
</file>

<file path=ppt/tags/tag99.xml><?xml version="1.0" encoding="utf-8"?>
<p:tagLst xmlns:p="http://schemas.openxmlformats.org/presentationml/2006/main">
  <p:tag name="AS_UNIQUEID" val="30"/>
</p:tagLst>
</file>

<file path=ppt/tags/tag100.xml><?xml version="1.0" encoding="utf-8"?>
<p:tagLst xmlns:p="http://schemas.openxmlformats.org/presentationml/2006/main">
  <p:tag name="AS_UNIQUEID" val="399"/>
</p:tagLst>
</file>

<file path=ppt/tags/tag101.xml><?xml version="1.0" encoding="utf-8"?>
<p:tagLst xmlns:p="http://schemas.openxmlformats.org/presentationml/2006/main">
  <p:tag name="AS_UNIQUEID" val="32"/>
</p:tagLst>
</file>

<file path=ppt/tags/tag102.xml><?xml version="1.0" encoding="utf-8"?>
<p:tagLst xmlns:p="http://schemas.openxmlformats.org/presentationml/2006/main">
  <p:tag name="AS_UNIQUEID" val="33"/>
</p:tagLst>
</file>

<file path=ppt/tags/tag103.xml><?xml version="1.0" encoding="utf-8"?>
<p:tagLst xmlns:p="http://schemas.openxmlformats.org/presentationml/2006/main">
  <p:tag name="AS_UNIQUEID" val="34"/>
</p:tagLst>
</file>

<file path=ppt/tags/tag104.xml><?xml version="1.0" encoding="utf-8"?>
<p:tagLst xmlns:p="http://schemas.openxmlformats.org/presentationml/2006/main">
  <p:tag name="AS_UNIQUEID" val="35"/>
</p:tagLst>
</file>

<file path=ppt/tags/tag105.xml><?xml version="1.0" encoding="utf-8"?>
<p:tagLst xmlns:p="http://schemas.openxmlformats.org/presentationml/2006/main">
  <p:tag name="AS_UNIQUEID" val="36"/>
</p:tagLst>
</file>

<file path=ppt/tags/tag106.xml><?xml version="1.0" encoding="utf-8"?>
<p:tagLst xmlns:p="http://schemas.openxmlformats.org/presentationml/2006/main">
  <p:tag name="AS_UNIQUEID" val="37"/>
</p:tagLst>
</file>

<file path=ppt/tags/tag107.xml><?xml version="1.0" encoding="utf-8"?>
<p:tagLst xmlns:p="http://schemas.openxmlformats.org/presentationml/2006/main">
  <p:tag name="AS_UNIQUEID" val="38"/>
</p:tagLst>
</file>

<file path=ppt/tags/tag108.xml><?xml version="1.0" encoding="utf-8"?>
<p:tagLst xmlns:p="http://schemas.openxmlformats.org/presentationml/2006/main">
  <p:tag name="AS_UNIQUEID" val="39"/>
</p:tagLst>
</file>

<file path=ppt/tags/tag109.xml><?xml version="1.0" encoding="utf-8"?>
<p:tagLst xmlns:p="http://schemas.openxmlformats.org/presentationml/2006/main">
  <p:tag name="AS_UNIQUEID" val="40"/>
</p:tagLst>
</file>

<file path=ppt/tags/tag110.xml><?xml version="1.0" encoding="utf-8"?>
<p:tagLst xmlns:p="http://schemas.openxmlformats.org/presentationml/2006/main">
  <p:tag name="AS_UNIQUEID" val="41"/>
</p:tagLst>
</file>

<file path=ppt/tags/tag111.xml><?xml version="1.0" encoding="utf-8"?>
<p:tagLst xmlns:p="http://schemas.openxmlformats.org/presentationml/2006/main">
  <p:tag name="AS_UNIQUEID" val="42"/>
</p:tagLst>
</file>

<file path=ppt/tags/tag112.xml><?xml version="1.0" encoding="utf-8"?>
<p:tagLst xmlns:p="http://schemas.openxmlformats.org/presentationml/2006/main">
  <p:tag name="AS_UNIQUEID" val="43"/>
</p:tagLst>
</file>

<file path=ppt/tags/tag113.xml><?xml version="1.0" encoding="utf-8"?>
<p:tagLst xmlns:p="http://schemas.openxmlformats.org/presentationml/2006/main">
  <p:tag name="AS_UNIQUEID" val="44"/>
</p:tagLst>
</file>

<file path=ppt/tags/tag114.xml><?xml version="1.0" encoding="utf-8"?>
<p:tagLst xmlns:p="http://schemas.openxmlformats.org/presentationml/2006/main">
  <p:tag name="AS_UNIQUEID" val="400"/>
</p:tagLst>
</file>

<file path=ppt/tags/tag115.xml><?xml version="1.0" encoding="utf-8"?>
<p:tagLst xmlns:p="http://schemas.openxmlformats.org/presentationml/2006/main">
  <p:tag name="AS_UNIQUEID" val="46"/>
</p:tagLst>
</file>

<file path=ppt/tags/tag116.xml><?xml version="1.0" encoding="utf-8"?>
<p:tagLst xmlns:p="http://schemas.openxmlformats.org/presentationml/2006/main">
  <p:tag name="AS_UNIQUEID" val="47"/>
</p:tagLst>
</file>

<file path=ppt/tags/tag117.xml><?xml version="1.0" encoding="utf-8"?>
<p:tagLst xmlns:p="http://schemas.openxmlformats.org/presentationml/2006/main">
  <p:tag name="AS_UNIQUEID" val="48"/>
</p:tagLst>
</file>

<file path=ppt/tags/tag118.xml><?xml version="1.0" encoding="utf-8"?>
<p:tagLst xmlns:p="http://schemas.openxmlformats.org/presentationml/2006/main">
  <p:tag name="AS_UNIQUEID" val="49"/>
</p:tagLst>
</file>

<file path=ppt/tags/tag119.xml><?xml version="1.0" encoding="utf-8"?>
<p:tagLst xmlns:p="http://schemas.openxmlformats.org/presentationml/2006/main">
  <p:tag name="AS_UNIQUEID" val="401"/>
</p:tagLst>
</file>

<file path=ppt/tags/tag120.xml><?xml version="1.0" encoding="utf-8"?>
<p:tagLst xmlns:p="http://schemas.openxmlformats.org/presentationml/2006/main">
  <p:tag name="AS_UNIQUEID" val="51"/>
</p:tagLst>
</file>

<file path=ppt/tags/tag121.xml><?xml version="1.0" encoding="utf-8"?>
<p:tagLst xmlns:p="http://schemas.openxmlformats.org/presentationml/2006/main">
  <p:tag name="AS_UNIQUEID" val="52"/>
</p:tagLst>
</file>

<file path=ppt/tags/tag122.xml><?xml version="1.0" encoding="utf-8"?>
<p:tagLst xmlns:p="http://schemas.openxmlformats.org/presentationml/2006/main">
  <p:tag name="AS_UNIQUEID" val="53"/>
</p:tagLst>
</file>

<file path=ppt/tags/tag123.xml><?xml version="1.0" encoding="utf-8"?>
<p:tagLst xmlns:p="http://schemas.openxmlformats.org/presentationml/2006/main">
  <p:tag name="AS_UNIQUEID" val="54"/>
</p:tagLst>
</file>

<file path=ppt/tags/tag124.xml><?xml version="1.0" encoding="utf-8"?>
<p:tagLst xmlns:p="http://schemas.openxmlformats.org/presentationml/2006/main">
  <p:tag name="AS_UNIQUEID" val="55"/>
</p:tagLst>
</file>

<file path=ppt/tags/tag125.xml><?xml version="1.0" encoding="utf-8"?>
<p:tagLst xmlns:p="http://schemas.openxmlformats.org/presentationml/2006/main">
  <p:tag name="AS_UNIQUEID" val="56"/>
</p:tagLst>
</file>

<file path=ppt/tags/tag126.xml><?xml version="1.0" encoding="utf-8"?>
<p:tagLst xmlns:p="http://schemas.openxmlformats.org/presentationml/2006/main">
  <p:tag name="AS_UNIQUEID" val="402"/>
</p:tagLst>
</file>

<file path=ppt/tags/tag127.xml><?xml version="1.0" encoding="utf-8"?>
<p:tagLst xmlns:p="http://schemas.openxmlformats.org/presentationml/2006/main">
  <p:tag name="AS_UNIQUEID" val="58"/>
</p:tagLst>
</file>

<file path=ppt/tags/tag128.xml><?xml version="1.0" encoding="utf-8"?>
<p:tagLst xmlns:p="http://schemas.openxmlformats.org/presentationml/2006/main">
  <p:tag name="AS_UNIQUEID" val="59"/>
</p:tagLst>
</file>

<file path=ppt/tags/tag129.xml><?xml version="1.0" encoding="utf-8"?>
<p:tagLst xmlns:p="http://schemas.openxmlformats.org/presentationml/2006/main">
  <p:tag name="AS_UNIQUEID" val="60"/>
</p:tagLst>
</file>

<file path=ppt/tags/tag130.xml><?xml version="1.0" encoding="utf-8"?>
<p:tagLst xmlns:p="http://schemas.openxmlformats.org/presentationml/2006/main">
  <p:tag name="AS_UNIQUEID" val="61"/>
</p:tagLst>
</file>

<file path=ppt/tags/tag131.xml><?xml version="1.0" encoding="utf-8"?>
<p:tagLst xmlns:p="http://schemas.openxmlformats.org/presentationml/2006/main">
  <p:tag name="AS_UNIQUEID" val="62"/>
</p:tagLst>
</file>

<file path=ppt/tags/tag132.xml><?xml version="1.0" encoding="utf-8"?>
<p:tagLst xmlns:p="http://schemas.openxmlformats.org/presentationml/2006/main">
  <p:tag name="AS_UNIQUEID" val="63"/>
</p:tagLst>
</file>

<file path=ppt/tags/tag133.xml><?xml version="1.0" encoding="utf-8"?>
<p:tagLst xmlns:p="http://schemas.openxmlformats.org/presentationml/2006/main">
  <p:tag name="AS_UNIQUEID" val="64"/>
</p:tagLst>
</file>

<file path=ppt/tags/tag134.xml><?xml version="1.0" encoding="utf-8"?>
<p:tagLst xmlns:p="http://schemas.openxmlformats.org/presentationml/2006/main">
  <p:tag name="AS_UNIQUEID" val="403"/>
</p:tagLst>
</file>

<file path=ppt/tags/tag135.xml><?xml version="1.0" encoding="utf-8"?>
<p:tagLst xmlns:p="http://schemas.openxmlformats.org/presentationml/2006/main">
  <p:tag name="AS_UNIQUEID" val="66"/>
</p:tagLst>
</file>

<file path=ppt/tags/tag136.xml><?xml version="1.0" encoding="utf-8"?>
<p:tagLst xmlns:p="http://schemas.openxmlformats.org/presentationml/2006/main">
  <p:tag name="AS_UNIQUEID" val="67"/>
</p:tagLst>
</file>

<file path=ppt/tags/tag137.xml><?xml version="1.0" encoding="utf-8"?>
<p:tagLst xmlns:p="http://schemas.openxmlformats.org/presentationml/2006/main">
  <p:tag name="AS_UNIQUEID" val="68"/>
</p:tagLst>
</file>

<file path=ppt/tags/tag138.xml><?xml version="1.0" encoding="utf-8"?>
<p:tagLst xmlns:p="http://schemas.openxmlformats.org/presentationml/2006/main">
  <p:tag name="AS_UNIQUEID" val="69"/>
</p:tagLst>
</file>

<file path=ppt/tags/tag139.xml><?xml version="1.0" encoding="utf-8"?>
<p:tagLst xmlns:p="http://schemas.openxmlformats.org/presentationml/2006/main">
  <p:tag name="AS_UNIQUEID" val="404"/>
</p:tagLst>
</file>

<file path=ppt/tags/tag140.xml><?xml version="1.0" encoding="utf-8"?>
<p:tagLst xmlns:p="http://schemas.openxmlformats.org/presentationml/2006/main">
  <p:tag name="AS_UNIQUEID" val="71"/>
</p:tagLst>
</file>

<file path=ppt/tags/tag141.xml><?xml version="1.0" encoding="utf-8"?>
<p:tagLst xmlns:p="http://schemas.openxmlformats.org/presentationml/2006/main">
  <p:tag name="AS_UNIQUEID" val="72"/>
</p:tagLst>
</file>

<file path=ppt/tags/tag142.xml><?xml version="1.0" encoding="utf-8"?>
<p:tagLst xmlns:p="http://schemas.openxmlformats.org/presentationml/2006/main">
  <p:tag name="AS_UNIQUEID" val="73"/>
</p:tagLst>
</file>

<file path=ppt/tags/tag143.xml><?xml version="1.0" encoding="utf-8"?>
<p:tagLst xmlns:p="http://schemas.openxmlformats.org/presentationml/2006/main">
  <p:tag name="AS_UNIQUEID" val="74"/>
</p:tagLst>
</file>

<file path=ppt/tags/tag144.xml><?xml version="1.0" encoding="utf-8"?>
<p:tagLst xmlns:p="http://schemas.openxmlformats.org/presentationml/2006/main">
  <p:tag name="AS_UNIQUEID" val="75"/>
</p:tagLst>
</file>

<file path=ppt/tags/tag145.xml><?xml version="1.0" encoding="utf-8"?>
<p:tagLst xmlns:p="http://schemas.openxmlformats.org/presentationml/2006/main">
  <p:tag name="AS_UNIQUEID" val="76"/>
</p:tagLst>
</file>

<file path=ppt/tags/tag146.xml><?xml version="1.0" encoding="utf-8"?>
<p:tagLst xmlns:p="http://schemas.openxmlformats.org/presentationml/2006/main">
  <p:tag name="AS_UNIQUEID" val="405"/>
</p:tagLst>
</file>

<file path=ppt/tags/tag147.xml><?xml version="1.0" encoding="utf-8"?>
<p:tagLst xmlns:p="http://schemas.openxmlformats.org/presentationml/2006/main">
  <p:tag name="AS_UNIQUEID" val="78"/>
</p:tagLst>
</file>

<file path=ppt/tags/tag148.xml><?xml version="1.0" encoding="utf-8"?>
<p:tagLst xmlns:p="http://schemas.openxmlformats.org/presentationml/2006/main">
  <p:tag name="AS_UNIQUEID" val="79"/>
</p:tagLst>
</file>

<file path=ppt/tags/tag149.xml><?xml version="1.0" encoding="utf-8"?>
<p:tagLst xmlns:p="http://schemas.openxmlformats.org/presentationml/2006/main">
  <p:tag name="AS_UNIQUEID" val="80"/>
</p:tagLst>
</file>

<file path=ppt/tags/tag150.xml><?xml version="1.0" encoding="utf-8"?>
<p:tagLst xmlns:p="http://schemas.openxmlformats.org/presentationml/2006/main">
  <p:tag name="AS_UNIQUEID" val="81"/>
</p:tagLst>
</file>

<file path=ppt/tags/tag151.xml><?xml version="1.0" encoding="utf-8"?>
<p:tagLst xmlns:p="http://schemas.openxmlformats.org/presentationml/2006/main">
  <p:tag name="AS_UNIQUEID" val="82"/>
</p:tagLst>
</file>

<file path=ppt/tags/tag152.xml><?xml version="1.0" encoding="utf-8"?>
<p:tagLst xmlns:p="http://schemas.openxmlformats.org/presentationml/2006/main">
  <p:tag name="AS_UNIQUEID" val="83"/>
</p:tagLst>
</file>

<file path=ppt/tags/tag153.xml><?xml version="1.0" encoding="utf-8"?>
<p:tagLst xmlns:p="http://schemas.openxmlformats.org/presentationml/2006/main">
  <p:tag name="AS_UNIQUEID" val="84"/>
</p:tagLst>
</file>

<file path=ppt/tags/tag154.xml><?xml version="1.0" encoding="utf-8"?>
<p:tagLst xmlns:p="http://schemas.openxmlformats.org/presentationml/2006/main">
  <p:tag name="AS_UNIQUEID" val="406"/>
</p:tagLst>
</file>

<file path=ppt/tags/tag155.xml><?xml version="1.0" encoding="utf-8"?>
<p:tagLst xmlns:p="http://schemas.openxmlformats.org/presentationml/2006/main">
  <p:tag name="AS_UNIQUEID" val="86"/>
</p:tagLst>
</file>

<file path=ppt/tags/tag156.xml><?xml version="1.0" encoding="utf-8"?>
<p:tagLst xmlns:p="http://schemas.openxmlformats.org/presentationml/2006/main">
  <p:tag name="AS_UNIQUEID" val="87"/>
</p:tagLst>
</file>

<file path=ppt/tags/tag157.xml><?xml version="1.0" encoding="utf-8"?>
<p:tagLst xmlns:p="http://schemas.openxmlformats.org/presentationml/2006/main">
  <p:tag name="AS_UNIQUEID" val="88"/>
</p:tagLst>
</file>

<file path=ppt/tags/tag158.xml><?xml version="1.0" encoding="utf-8"?>
<p:tagLst xmlns:p="http://schemas.openxmlformats.org/presentationml/2006/main">
  <p:tag name="AS_UNIQUEID" val="89"/>
</p:tagLst>
</file>

<file path=ppt/tags/tag159.xml><?xml version="1.0" encoding="utf-8"?>
<p:tagLst xmlns:p="http://schemas.openxmlformats.org/presentationml/2006/main">
  <p:tag name="AS_UNIQUEID" val="90"/>
</p:tagLst>
</file>

<file path=ppt/tags/tag160.xml><?xml version="1.0" encoding="utf-8"?>
<p:tagLst xmlns:p="http://schemas.openxmlformats.org/presentationml/2006/main">
  <p:tag name="AS_UNIQUEID" val="91"/>
</p:tagLst>
</file>

<file path=ppt/tags/tag161.xml><?xml version="1.0" encoding="utf-8"?>
<p:tagLst xmlns:p="http://schemas.openxmlformats.org/presentationml/2006/main">
  <p:tag name="AS_UNIQUEID" val="92"/>
</p:tagLst>
</file>

<file path=ppt/tags/tag162.xml><?xml version="1.0" encoding="utf-8"?>
<p:tagLst xmlns:p="http://schemas.openxmlformats.org/presentationml/2006/main">
  <p:tag name="AS_UNIQUEID" val="93"/>
</p:tagLst>
</file>

<file path=ppt/tags/tag163.xml><?xml version="1.0" encoding="utf-8"?>
<p:tagLst xmlns:p="http://schemas.openxmlformats.org/presentationml/2006/main">
  <p:tag name="AS_UNIQUEID" val="94"/>
</p:tagLst>
</file>

<file path=ppt/tags/tag164.xml><?xml version="1.0" encoding="utf-8"?>
<p:tagLst xmlns:p="http://schemas.openxmlformats.org/presentationml/2006/main">
  <p:tag name="AS_UNIQUEID" val="95"/>
</p:tagLst>
</file>

<file path=ppt/tags/tag165.xml><?xml version="1.0" encoding="utf-8"?>
<p:tagLst xmlns:p="http://schemas.openxmlformats.org/presentationml/2006/main">
  <p:tag name="AS_UNIQUEID" val="96"/>
</p:tagLst>
</file>

<file path=ppt/tags/tag166.xml><?xml version="1.0" encoding="utf-8"?>
<p:tagLst xmlns:p="http://schemas.openxmlformats.org/presentationml/2006/main">
  <p:tag name="AS_UNIQUEID" val="97"/>
</p:tagLst>
</file>

<file path=ppt/tags/tag167.xml><?xml version="1.0" encoding="utf-8"?>
<p:tagLst xmlns:p="http://schemas.openxmlformats.org/presentationml/2006/main">
  <p:tag name="AS_UNIQUEID" val="98"/>
</p:tagLst>
</file>

<file path=ppt/tags/tag168.xml><?xml version="1.0" encoding="utf-8"?>
<p:tagLst xmlns:p="http://schemas.openxmlformats.org/presentationml/2006/main">
  <p:tag name="AS_UNIQUEID" val="99"/>
</p:tagLst>
</file>

<file path=ppt/tags/tag169.xml><?xml version="1.0" encoding="utf-8"?>
<p:tagLst xmlns:p="http://schemas.openxmlformats.org/presentationml/2006/main">
  <p:tag name="AS_UNIQUEID" val="100"/>
</p:tagLst>
</file>

<file path=ppt/tags/tag170.xml><?xml version="1.0" encoding="utf-8"?>
<p:tagLst xmlns:p="http://schemas.openxmlformats.org/presentationml/2006/main">
  <p:tag name="AS_UNIQUEID" val="407"/>
</p:tagLst>
</file>

<file path=ppt/tags/tag171.xml><?xml version="1.0" encoding="utf-8"?>
<p:tagLst xmlns:p="http://schemas.openxmlformats.org/presentationml/2006/main">
  <p:tag name="AS_UNIQUEID" val="102"/>
</p:tagLst>
</file>

<file path=ppt/tags/tag172.xml><?xml version="1.0" encoding="utf-8"?>
<p:tagLst xmlns:p="http://schemas.openxmlformats.org/presentationml/2006/main">
  <p:tag name="AS_UNIQUEID" val="103"/>
</p:tagLst>
</file>

<file path=ppt/tags/tag173.xml><?xml version="1.0" encoding="utf-8"?>
<p:tagLst xmlns:p="http://schemas.openxmlformats.org/presentationml/2006/main">
  <p:tag name="AS_UNIQUEID" val="104"/>
</p:tagLst>
</file>

<file path=ppt/tags/tag174.xml><?xml version="1.0" encoding="utf-8"?>
<p:tagLst xmlns:p="http://schemas.openxmlformats.org/presentationml/2006/main">
  <p:tag name="AS_UNIQUEID" val="105"/>
</p:tagLst>
</file>

<file path=ppt/tags/tag175.xml><?xml version="1.0" encoding="utf-8"?>
<p:tagLst xmlns:p="http://schemas.openxmlformats.org/presentationml/2006/main">
  <p:tag name="AS_UNIQUEID" val="106"/>
</p:tagLst>
</file>

<file path=ppt/tags/tag176.xml><?xml version="1.0" encoding="utf-8"?>
<p:tagLst xmlns:p="http://schemas.openxmlformats.org/presentationml/2006/main">
  <p:tag name="AS_UNIQUEID" val="107"/>
</p:tagLst>
</file>

<file path=ppt/tags/tag177.xml><?xml version="1.0" encoding="utf-8"?>
<p:tagLst xmlns:p="http://schemas.openxmlformats.org/presentationml/2006/main">
  <p:tag name="AS_UNIQUEID" val="108"/>
</p:tagLst>
</file>

<file path=ppt/tags/tag178.xml><?xml version="1.0" encoding="utf-8"?>
<p:tagLst xmlns:p="http://schemas.openxmlformats.org/presentationml/2006/main">
  <p:tag name="AS_UNIQUEID" val="109"/>
</p:tagLst>
</file>

<file path=ppt/tags/tag179.xml><?xml version="1.0" encoding="utf-8"?>
<p:tagLst xmlns:p="http://schemas.openxmlformats.org/presentationml/2006/main">
  <p:tag name="AS_UNIQUEID" val="110"/>
</p:tagLst>
</file>

<file path=ppt/tags/tag180.xml><?xml version="1.0" encoding="utf-8"?>
<p:tagLst xmlns:p="http://schemas.openxmlformats.org/presentationml/2006/main">
  <p:tag name="AS_UNIQUEID" val="111"/>
</p:tagLst>
</file>

<file path=ppt/tags/tag181.xml><?xml version="1.0" encoding="utf-8"?>
<p:tagLst xmlns:p="http://schemas.openxmlformats.org/presentationml/2006/main">
  <p:tag name="AS_UNIQUEID" val="112"/>
</p:tagLst>
</file>

<file path=ppt/tags/tag182.xml><?xml version="1.0" encoding="utf-8"?>
<p:tagLst xmlns:p="http://schemas.openxmlformats.org/presentationml/2006/main">
  <p:tag name="AS_UNIQUEID" val="113"/>
</p:tagLst>
</file>

<file path=ppt/tags/tag183.xml><?xml version="1.0" encoding="utf-8"?>
<p:tagLst xmlns:p="http://schemas.openxmlformats.org/presentationml/2006/main">
  <p:tag name="AS_UNIQUEID" val="114"/>
</p:tagLst>
</file>

<file path=ppt/tags/tag184.xml><?xml version="1.0" encoding="utf-8"?>
<p:tagLst xmlns:p="http://schemas.openxmlformats.org/presentationml/2006/main">
  <p:tag name="AS_UNIQUEID" val="115"/>
</p:tagLst>
</file>

<file path=ppt/tags/tag185.xml><?xml version="1.0" encoding="utf-8"?>
<p:tagLst xmlns:p="http://schemas.openxmlformats.org/presentationml/2006/main">
  <p:tag name="AS_UNIQUEID" val="116"/>
</p:tagLst>
</file>

<file path=ppt/tags/tag186.xml><?xml version="1.0" encoding="utf-8"?>
<p:tagLst xmlns:p="http://schemas.openxmlformats.org/presentationml/2006/main">
  <p:tag name="AS_UNIQUEID" val="117"/>
</p:tagLst>
</file>

<file path=ppt/tags/tag187.xml><?xml version="1.0" encoding="utf-8"?>
<p:tagLst xmlns:p="http://schemas.openxmlformats.org/presentationml/2006/main">
  <p:tag name="AS_UNIQUEID" val="118"/>
</p:tagLst>
</file>

<file path=ppt/tags/tag188.xml><?xml version="1.0" encoding="utf-8"?>
<p:tagLst xmlns:p="http://schemas.openxmlformats.org/presentationml/2006/main">
  <p:tag name="AS_UNIQUEID" val="119"/>
</p:tagLst>
</file>

<file path=ppt/tags/tag189.xml><?xml version="1.0" encoding="utf-8"?>
<p:tagLst xmlns:p="http://schemas.openxmlformats.org/presentationml/2006/main">
  <p:tag name="AS_UNIQUEID" val="120"/>
</p:tagLst>
</file>

<file path=ppt/tags/tag190.xml><?xml version="1.0" encoding="utf-8"?>
<p:tagLst xmlns:p="http://schemas.openxmlformats.org/presentationml/2006/main">
  <p:tag name="AS_UNIQUEID" val="121"/>
</p:tagLst>
</file>

<file path=ppt/tags/tag191.xml><?xml version="1.0" encoding="utf-8"?>
<p:tagLst xmlns:p="http://schemas.openxmlformats.org/presentationml/2006/main">
  <p:tag name="AS_UNIQUEID" val="122"/>
</p:tagLst>
</file>

<file path=ppt/tags/tag192.xml><?xml version="1.0" encoding="utf-8"?>
<p:tagLst xmlns:p="http://schemas.openxmlformats.org/presentationml/2006/main">
  <p:tag name="AS_UNIQUEID" val="123"/>
</p:tagLst>
</file>

<file path=ppt/tags/tag193.xml><?xml version="1.0" encoding="utf-8"?>
<p:tagLst xmlns:p="http://schemas.openxmlformats.org/presentationml/2006/main">
  <p:tag name="AS_UNIQUEID" val="124"/>
</p:tagLst>
</file>

<file path=ppt/tags/tag194.xml><?xml version="1.0" encoding="utf-8"?>
<p:tagLst xmlns:p="http://schemas.openxmlformats.org/presentationml/2006/main">
  <p:tag name="AS_UNIQUEID" val="125"/>
</p:tagLst>
</file>

<file path=ppt/tags/tag195.xml><?xml version="1.0" encoding="utf-8"?>
<p:tagLst xmlns:p="http://schemas.openxmlformats.org/presentationml/2006/main">
  <p:tag name="AS_UNIQUEID" val="126"/>
</p:tagLst>
</file>

<file path=ppt/tags/tag196.xml><?xml version="1.0" encoding="utf-8"?>
<p:tagLst xmlns:p="http://schemas.openxmlformats.org/presentationml/2006/main">
  <p:tag name="AS_UNIQUEID" val="127"/>
</p:tagLst>
</file>

<file path=ppt/tags/tag197.xml><?xml version="1.0" encoding="utf-8"?>
<p:tagLst xmlns:p="http://schemas.openxmlformats.org/presentationml/2006/main">
  <p:tag name="AS_UNIQUEID" val="128"/>
</p:tagLst>
</file>

<file path=ppt/tags/tag198.xml><?xml version="1.0" encoding="utf-8"?>
<p:tagLst xmlns:p="http://schemas.openxmlformats.org/presentationml/2006/main">
  <p:tag name="AS_UNIQUEID" val="129"/>
</p:tagLst>
</file>

<file path=ppt/tags/tag199.xml><?xml version="1.0" encoding="utf-8"?>
<p:tagLst xmlns:p="http://schemas.openxmlformats.org/presentationml/2006/main">
  <p:tag name="AS_UNIQUEID" val="130"/>
</p:tagLst>
</file>

<file path=ppt/tags/tag200.xml><?xml version="1.0" encoding="utf-8"?>
<p:tagLst xmlns:p="http://schemas.openxmlformats.org/presentationml/2006/main">
  <p:tag name="AS_UNIQUEID" val="131"/>
</p:tagLst>
</file>

<file path=ppt/tags/tag201.xml><?xml version="1.0" encoding="utf-8"?>
<p:tagLst xmlns:p="http://schemas.openxmlformats.org/presentationml/2006/main">
  <p:tag name="AS_UNIQUEID" val="132"/>
</p:tagLst>
</file>

<file path=ppt/tags/tag202.xml><?xml version="1.0" encoding="utf-8"?>
<p:tagLst xmlns:p="http://schemas.openxmlformats.org/presentationml/2006/main">
  <p:tag name="AS_UNIQUEID" val="408"/>
</p:tagLst>
</file>

<file path=ppt/tags/tag203.xml><?xml version="1.0" encoding="utf-8"?>
<p:tagLst xmlns:p="http://schemas.openxmlformats.org/presentationml/2006/main">
  <p:tag name="AS_UNIQUEID" val="134"/>
</p:tagLst>
</file>

<file path=ppt/tags/tag204.xml><?xml version="1.0" encoding="utf-8"?>
<p:tagLst xmlns:p="http://schemas.openxmlformats.org/presentationml/2006/main">
  <p:tag name="AS_UNIQUEID" val="135"/>
</p:tagLst>
</file>

<file path=ppt/tags/tag205.xml><?xml version="1.0" encoding="utf-8"?>
<p:tagLst xmlns:p="http://schemas.openxmlformats.org/presentationml/2006/main">
  <p:tag name="AS_UNIQUEID" val="136"/>
</p:tagLst>
</file>

<file path=ppt/tags/tag206.xml><?xml version="1.0" encoding="utf-8"?>
<p:tagLst xmlns:p="http://schemas.openxmlformats.org/presentationml/2006/main">
  <p:tag name="AS_UNIQUEID" val="137"/>
</p:tagLst>
</file>

<file path=ppt/tags/tag207.xml><?xml version="1.0" encoding="utf-8"?>
<p:tagLst xmlns:p="http://schemas.openxmlformats.org/presentationml/2006/main">
  <p:tag name="AS_UNIQUEID" val="138"/>
</p:tagLst>
</file>

<file path=ppt/tags/tag208.xml><?xml version="1.0" encoding="utf-8"?>
<p:tagLst xmlns:p="http://schemas.openxmlformats.org/presentationml/2006/main">
  <p:tag name="AS_UNIQUEID" val="139"/>
</p:tagLst>
</file>

<file path=ppt/tags/tag209.xml><?xml version="1.0" encoding="utf-8"?>
<p:tagLst xmlns:p="http://schemas.openxmlformats.org/presentationml/2006/main">
  <p:tag name="AS_UNIQUEID" val="140"/>
</p:tagLst>
</file>

<file path=ppt/tags/tag210.xml><?xml version="1.0" encoding="utf-8"?>
<p:tagLst xmlns:p="http://schemas.openxmlformats.org/presentationml/2006/main">
  <p:tag name="AS_UNIQUEID" val="409"/>
</p:tagLst>
</file>

<file path=ppt/tags/tag211.xml><?xml version="1.0" encoding="utf-8"?>
<p:tagLst xmlns:p="http://schemas.openxmlformats.org/presentationml/2006/main">
  <p:tag name="AS_UNIQUEID" val="142"/>
</p:tagLst>
</file>

<file path=ppt/tags/tag212.xml><?xml version="1.0" encoding="utf-8"?>
<p:tagLst xmlns:p="http://schemas.openxmlformats.org/presentationml/2006/main">
  <p:tag name="AS_UNIQUEID" val="143"/>
</p:tagLst>
</file>

<file path=ppt/tags/tag213.xml><?xml version="1.0" encoding="utf-8"?>
<p:tagLst xmlns:p="http://schemas.openxmlformats.org/presentationml/2006/main">
  <p:tag name="AS_UNIQUEID" val="144"/>
</p:tagLst>
</file>

<file path=ppt/tags/tag214.xml><?xml version="1.0" encoding="utf-8"?>
<p:tagLst xmlns:p="http://schemas.openxmlformats.org/presentationml/2006/main">
  <p:tag name="AS_UNIQUEID" val="145"/>
</p:tagLst>
</file>

<file path=ppt/tags/tag215.xml><?xml version="1.0" encoding="utf-8"?>
<p:tagLst xmlns:p="http://schemas.openxmlformats.org/presentationml/2006/main">
  <p:tag name="AS_UNIQUEID" val="146"/>
</p:tagLst>
</file>

<file path=ppt/tags/tag216.xml><?xml version="1.0" encoding="utf-8"?>
<p:tagLst xmlns:p="http://schemas.openxmlformats.org/presentationml/2006/main">
  <p:tag name="AS_UNIQUEID" val="410"/>
</p:tagLst>
</file>

<file path=ppt/tags/tag217.xml><?xml version="1.0" encoding="utf-8"?>
<p:tagLst xmlns:p="http://schemas.openxmlformats.org/presentationml/2006/main">
  <p:tag name="AS_UNIQUEID" val="148"/>
</p:tagLst>
</file>

<file path=ppt/tags/tag218.xml><?xml version="1.0" encoding="utf-8"?>
<p:tagLst xmlns:p="http://schemas.openxmlformats.org/presentationml/2006/main">
  <p:tag name="AS_UNIQUEID" val="149"/>
</p:tagLst>
</file>

<file path=ppt/tags/tag219.xml><?xml version="1.0" encoding="utf-8"?>
<p:tagLst xmlns:p="http://schemas.openxmlformats.org/presentationml/2006/main">
  <p:tag name="AS_UNIQUEID" val="150"/>
</p:tagLst>
</file>

<file path=ppt/tags/tag220.xml><?xml version="1.0" encoding="utf-8"?>
<p:tagLst xmlns:p="http://schemas.openxmlformats.org/presentationml/2006/main">
  <p:tag name="AS_UNIQUEID" val="151"/>
</p:tagLst>
</file>

<file path=ppt/tags/tag221.xml><?xml version="1.0" encoding="utf-8"?>
<p:tagLst xmlns:p="http://schemas.openxmlformats.org/presentationml/2006/main">
  <p:tag name="AS_UNIQUEID" val="152"/>
</p:tagLst>
</file>

<file path=ppt/tags/tag222.xml><?xml version="1.0" encoding="utf-8"?>
<p:tagLst xmlns:p="http://schemas.openxmlformats.org/presentationml/2006/main">
  <p:tag name="AS_UNIQUEID" val="153"/>
</p:tagLst>
</file>

<file path=ppt/tags/tag223.xml><?xml version="1.0" encoding="utf-8"?>
<p:tagLst xmlns:p="http://schemas.openxmlformats.org/presentationml/2006/main">
  <p:tag name="AS_UNIQUEID" val="154"/>
</p:tagLst>
</file>

<file path=ppt/tags/tag224.xml><?xml version="1.0" encoding="utf-8"?>
<p:tagLst xmlns:p="http://schemas.openxmlformats.org/presentationml/2006/main">
  <p:tag name="AS_UNIQUEID" val="155"/>
</p:tagLst>
</file>

<file path=ppt/tags/tag225.xml><?xml version="1.0" encoding="utf-8"?>
<p:tagLst xmlns:p="http://schemas.openxmlformats.org/presentationml/2006/main">
  <p:tag name="AS_UNIQUEID" val="156"/>
</p:tagLst>
</file>

<file path=ppt/tags/tag226.xml><?xml version="1.0" encoding="utf-8"?>
<p:tagLst xmlns:p="http://schemas.openxmlformats.org/presentationml/2006/main">
  <p:tag name="AS_UNIQUEID" val="157"/>
</p:tagLst>
</file>

<file path=ppt/tags/tag227.xml><?xml version="1.0" encoding="utf-8"?>
<p:tagLst xmlns:p="http://schemas.openxmlformats.org/presentationml/2006/main">
  <p:tag name="AS_UNIQUEID" val="158"/>
</p:tagLst>
</file>

<file path=ppt/tags/tag228.xml><?xml version="1.0" encoding="utf-8"?>
<p:tagLst xmlns:p="http://schemas.openxmlformats.org/presentationml/2006/main">
  <p:tag name="AS_UNIQUEID" val="159"/>
</p:tagLst>
</file>

<file path=ppt/tags/tag229.xml><?xml version="1.0" encoding="utf-8"?>
<p:tagLst xmlns:p="http://schemas.openxmlformats.org/presentationml/2006/main">
  <p:tag name="AS_UNIQUEID" val="160"/>
</p:tagLst>
</file>

<file path=ppt/tags/tag230.xml><?xml version="1.0" encoding="utf-8"?>
<p:tagLst xmlns:p="http://schemas.openxmlformats.org/presentationml/2006/main">
  <p:tag name="AS_UNIQUEID" val="161"/>
</p:tagLst>
</file>

<file path=ppt/tags/tag231.xml><?xml version="1.0" encoding="utf-8"?>
<p:tagLst xmlns:p="http://schemas.openxmlformats.org/presentationml/2006/main">
  <p:tag name="AS_UNIQUEID" val="162"/>
</p:tagLst>
</file>

<file path=ppt/tags/tag232.xml><?xml version="1.0" encoding="utf-8"?>
<p:tagLst xmlns:p="http://schemas.openxmlformats.org/presentationml/2006/main">
  <p:tag name="AS_UNIQUEID" val="163"/>
</p:tagLst>
</file>

<file path=ppt/tags/tag233.xml><?xml version="1.0" encoding="utf-8"?>
<p:tagLst xmlns:p="http://schemas.openxmlformats.org/presentationml/2006/main">
  <p:tag name="AS_UNIQUEID" val="164"/>
</p:tagLst>
</file>

<file path=ppt/tags/tag234.xml><?xml version="1.0" encoding="utf-8"?>
<p:tagLst xmlns:p="http://schemas.openxmlformats.org/presentationml/2006/main">
  <p:tag name="AS_UNIQUEID" val="165"/>
</p:tagLst>
</file>

<file path=ppt/tags/tag235.xml><?xml version="1.0" encoding="utf-8"?>
<p:tagLst xmlns:p="http://schemas.openxmlformats.org/presentationml/2006/main">
  <p:tag name="AS_UNIQUEID" val="166"/>
</p:tagLst>
</file>

<file path=ppt/tags/tag236.xml><?xml version="1.0" encoding="utf-8"?>
<p:tagLst xmlns:p="http://schemas.openxmlformats.org/presentationml/2006/main">
  <p:tag name="AS_UNIQUEID" val="167"/>
</p:tagLst>
</file>

<file path=ppt/tags/tag237.xml><?xml version="1.0" encoding="utf-8"?>
<p:tagLst xmlns:p="http://schemas.openxmlformats.org/presentationml/2006/main">
  <p:tag name="AS_UNIQUEID" val="411"/>
</p:tagLst>
</file>

<file path=ppt/tags/tag238.xml><?xml version="1.0" encoding="utf-8"?>
<p:tagLst xmlns:p="http://schemas.openxmlformats.org/presentationml/2006/main">
  <p:tag name="AS_UNIQUEID" val="169"/>
</p:tagLst>
</file>

<file path=ppt/tags/tag239.xml><?xml version="1.0" encoding="utf-8"?>
<p:tagLst xmlns:p="http://schemas.openxmlformats.org/presentationml/2006/main">
  <p:tag name="AS_UNIQUEID" val="170"/>
</p:tagLst>
</file>

<file path=ppt/tags/tag240.xml><?xml version="1.0" encoding="utf-8"?>
<p:tagLst xmlns:p="http://schemas.openxmlformats.org/presentationml/2006/main">
  <p:tag name="AS_UNIQUEID" val="171"/>
</p:tagLst>
</file>

<file path=ppt/tags/tag241.xml><?xml version="1.0" encoding="utf-8"?>
<p:tagLst xmlns:p="http://schemas.openxmlformats.org/presentationml/2006/main">
  <p:tag name="AS_UNIQUEID" val="172"/>
</p:tagLst>
</file>

<file path=ppt/tags/tag242.xml><?xml version="1.0" encoding="utf-8"?>
<p:tagLst xmlns:p="http://schemas.openxmlformats.org/presentationml/2006/main">
  <p:tag name="AS_UNIQUEID" val="173"/>
</p:tagLst>
</file>

<file path=ppt/tags/tag243.xml><?xml version="1.0" encoding="utf-8"?>
<p:tagLst xmlns:p="http://schemas.openxmlformats.org/presentationml/2006/main">
  <p:tag name="AS_UNIQUEID" val="174"/>
</p:tagLst>
</file>

<file path=ppt/tags/tag244.xml><?xml version="1.0" encoding="utf-8"?>
<p:tagLst xmlns:p="http://schemas.openxmlformats.org/presentationml/2006/main">
  <p:tag name="AS_UNIQUEID" val="175"/>
</p:tagLst>
</file>

<file path=ppt/tags/tag245.xml><?xml version="1.0" encoding="utf-8"?>
<p:tagLst xmlns:p="http://schemas.openxmlformats.org/presentationml/2006/main">
  <p:tag name="AS_UNIQUEID" val="176"/>
</p:tagLst>
</file>

<file path=ppt/tags/tag246.xml><?xml version="1.0" encoding="utf-8"?>
<p:tagLst xmlns:p="http://schemas.openxmlformats.org/presentationml/2006/main">
  <p:tag name="AS_UNIQUEID" val="177"/>
</p:tagLst>
</file>

<file path=ppt/tags/tag247.xml><?xml version="1.0" encoding="utf-8"?>
<p:tagLst xmlns:p="http://schemas.openxmlformats.org/presentationml/2006/main">
  <p:tag name="AS_UNIQUEID" val="412"/>
</p:tagLst>
</file>

<file path=ppt/tags/tag248.xml><?xml version="1.0" encoding="utf-8"?>
<p:tagLst xmlns:p="http://schemas.openxmlformats.org/presentationml/2006/main">
  <p:tag name="AS_UNIQUEID" val="179"/>
</p:tagLst>
</file>

<file path=ppt/tags/tag249.xml><?xml version="1.0" encoding="utf-8"?>
<p:tagLst xmlns:p="http://schemas.openxmlformats.org/presentationml/2006/main">
  <p:tag name="AS_UNIQUEID" val="180"/>
</p:tagLst>
</file>

<file path=ppt/tags/tag250.xml><?xml version="1.0" encoding="utf-8"?>
<p:tagLst xmlns:p="http://schemas.openxmlformats.org/presentationml/2006/main">
  <p:tag name="AS_UNIQUEID" val="181"/>
</p:tagLst>
</file>

<file path=ppt/tags/tag251.xml><?xml version="1.0" encoding="utf-8"?>
<p:tagLst xmlns:p="http://schemas.openxmlformats.org/presentationml/2006/main">
  <p:tag name="AS_UNIQUEID" val="413"/>
</p:tagLst>
</file>

<file path=ppt/tags/tag252.xml><?xml version="1.0" encoding="utf-8"?>
<p:tagLst xmlns:p="http://schemas.openxmlformats.org/presentationml/2006/main">
  <p:tag name="AS_UNIQUEID" val="183"/>
</p:tagLst>
</file>

<file path=ppt/tags/tag253.xml><?xml version="1.0" encoding="utf-8"?>
<p:tagLst xmlns:p="http://schemas.openxmlformats.org/presentationml/2006/main">
  <p:tag name="AS_UNIQUEID" val="184"/>
</p:tagLst>
</file>

<file path=ppt/tags/tag254.xml><?xml version="1.0" encoding="utf-8"?>
<p:tagLst xmlns:p="http://schemas.openxmlformats.org/presentationml/2006/main">
  <p:tag name="AS_UNIQUEID" val="185"/>
</p:tagLst>
</file>

<file path=ppt/tags/tag255.xml><?xml version="1.0" encoding="utf-8"?>
<p:tagLst xmlns:p="http://schemas.openxmlformats.org/presentationml/2006/main">
  <p:tag name="AS_UNIQUEID" val="186"/>
</p:tagLst>
</file>

<file path=ppt/tags/tag256.xml><?xml version="1.0" encoding="utf-8"?>
<p:tagLst xmlns:p="http://schemas.openxmlformats.org/presentationml/2006/main">
  <p:tag name="AS_UNIQUEID" val="187"/>
</p:tagLst>
</file>

<file path=ppt/tags/tag257.xml><?xml version="1.0" encoding="utf-8"?>
<p:tagLst xmlns:p="http://schemas.openxmlformats.org/presentationml/2006/main">
  <p:tag name="AS_UNIQUEID" val="188"/>
</p:tagLst>
</file>

<file path=ppt/tags/tag258.xml><?xml version="1.0" encoding="utf-8"?>
<p:tagLst xmlns:p="http://schemas.openxmlformats.org/presentationml/2006/main">
  <p:tag name="AS_UNIQUEID" val="189"/>
</p:tagLst>
</file>

<file path=ppt/tags/tag259.xml><?xml version="1.0" encoding="utf-8"?>
<p:tagLst xmlns:p="http://schemas.openxmlformats.org/presentationml/2006/main">
  <p:tag name="AS_UNIQUEID" val="190"/>
</p:tagLst>
</file>

<file path=ppt/tags/tag260.xml><?xml version="1.0" encoding="utf-8"?>
<p:tagLst xmlns:p="http://schemas.openxmlformats.org/presentationml/2006/main">
  <p:tag name="AS_UNIQUEID" val="191"/>
</p:tagLst>
</file>

<file path=ppt/tags/tag261.xml><?xml version="1.0" encoding="utf-8"?>
<p:tagLst xmlns:p="http://schemas.openxmlformats.org/presentationml/2006/main">
  <p:tag name="AS_UNIQUEID" val="192"/>
</p:tagLst>
</file>

<file path=ppt/tags/tag262.xml><?xml version="1.0" encoding="utf-8"?>
<p:tagLst xmlns:p="http://schemas.openxmlformats.org/presentationml/2006/main">
  <p:tag name="AS_UNIQUEID" val="414"/>
</p:tagLst>
</file>

<file path=ppt/tags/tag263.xml><?xml version="1.0" encoding="utf-8"?>
<p:tagLst xmlns:p="http://schemas.openxmlformats.org/presentationml/2006/main">
  <p:tag name="AS_UNIQUEID" val="194"/>
</p:tagLst>
</file>

<file path=ppt/tags/tag264.xml><?xml version="1.0" encoding="utf-8"?>
<p:tagLst xmlns:p="http://schemas.openxmlformats.org/presentationml/2006/main">
  <p:tag name="AS_UNIQUEID" val="195"/>
</p:tagLst>
</file>

<file path=ppt/tags/tag265.xml><?xml version="1.0" encoding="utf-8"?>
<p:tagLst xmlns:p="http://schemas.openxmlformats.org/presentationml/2006/main">
  <p:tag name="AS_UNIQUEID" val="196"/>
</p:tagLst>
</file>

<file path=ppt/tags/tag266.xml><?xml version="1.0" encoding="utf-8"?>
<p:tagLst xmlns:p="http://schemas.openxmlformats.org/presentationml/2006/main">
  <p:tag name="AS_UNIQUEID" val="197"/>
</p:tagLst>
</file>

<file path=ppt/tags/tag267.xml><?xml version="1.0" encoding="utf-8"?>
<p:tagLst xmlns:p="http://schemas.openxmlformats.org/presentationml/2006/main">
  <p:tag name="AS_UNIQUEID" val="198"/>
</p:tagLst>
</file>

<file path=ppt/tags/tag268.xml><?xml version="1.0" encoding="utf-8"?>
<p:tagLst xmlns:p="http://schemas.openxmlformats.org/presentationml/2006/main">
  <p:tag name="AS_UNIQUEID" val="199"/>
</p:tagLst>
</file>

<file path=ppt/tags/tag269.xml><?xml version="1.0" encoding="utf-8"?>
<p:tagLst xmlns:p="http://schemas.openxmlformats.org/presentationml/2006/main">
  <p:tag name="AS_UNIQUEID" val="200"/>
</p:tagLst>
</file>

<file path=ppt/tags/tag270.xml><?xml version="1.0" encoding="utf-8"?>
<p:tagLst xmlns:p="http://schemas.openxmlformats.org/presentationml/2006/main">
  <p:tag name="AS_UNIQUEID" val="201"/>
</p:tagLst>
</file>

<file path=ppt/tags/tag271.xml><?xml version="1.0" encoding="utf-8"?>
<p:tagLst xmlns:p="http://schemas.openxmlformats.org/presentationml/2006/main">
  <p:tag name="AS_UNIQUEID" val="202"/>
</p:tagLst>
</file>

<file path=ppt/tags/tag272.xml><?xml version="1.0" encoding="utf-8"?>
<p:tagLst xmlns:p="http://schemas.openxmlformats.org/presentationml/2006/main">
  <p:tag name="AS_UNIQUEID" val="203"/>
</p:tagLst>
</file>

<file path=ppt/tags/tag273.xml><?xml version="1.0" encoding="utf-8"?>
<p:tagLst xmlns:p="http://schemas.openxmlformats.org/presentationml/2006/main">
  <p:tag name="AS_UNIQUEID" val="204"/>
</p:tagLst>
</file>

<file path=ppt/tags/tag274.xml><?xml version="1.0" encoding="utf-8"?>
<p:tagLst xmlns:p="http://schemas.openxmlformats.org/presentationml/2006/main">
  <p:tag name="AS_UNIQUEID" val="205"/>
</p:tagLst>
</file>

<file path=ppt/tags/tag275.xml><?xml version="1.0" encoding="utf-8"?>
<p:tagLst xmlns:p="http://schemas.openxmlformats.org/presentationml/2006/main">
  <p:tag name="AS_UNIQUEID" val="206"/>
</p:tagLst>
</file>

<file path=ppt/tags/tag276.xml><?xml version="1.0" encoding="utf-8"?>
<p:tagLst xmlns:p="http://schemas.openxmlformats.org/presentationml/2006/main">
  <p:tag name="AS_UNIQUEID" val="207"/>
</p:tagLst>
</file>

<file path=ppt/tags/tag277.xml><?xml version="1.0" encoding="utf-8"?>
<p:tagLst xmlns:p="http://schemas.openxmlformats.org/presentationml/2006/main">
  <p:tag name="AS_UNIQUEID" val="208"/>
</p:tagLst>
</file>

<file path=ppt/tags/tag278.xml><?xml version="1.0" encoding="utf-8"?>
<p:tagLst xmlns:p="http://schemas.openxmlformats.org/presentationml/2006/main">
  <p:tag name="AS_UNIQUEID" val="209"/>
</p:tagLst>
</file>

<file path=ppt/tags/tag279.xml><?xml version="1.0" encoding="utf-8"?>
<p:tagLst xmlns:p="http://schemas.openxmlformats.org/presentationml/2006/main">
  <p:tag name="AS_UNIQUEID" val="210"/>
</p:tagLst>
</file>

<file path=ppt/tags/tag280.xml><?xml version="1.0" encoding="utf-8"?>
<p:tagLst xmlns:p="http://schemas.openxmlformats.org/presentationml/2006/main">
  <p:tag name="AS_UNIQUEID" val="211"/>
</p:tagLst>
</file>

<file path=ppt/tags/tag281.xml><?xml version="1.0" encoding="utf-8"?>
<p:tagLst xmlns:p="http://schemas.openxmlformats.org/presentationml/2006/main">
  <p:tag name="AS_UNIQUEID" val="212"/>
</p:tagLst>
</file>

<file path=ppt/tags/tag282.xml><?xml version="1.0" encoding="utf-8"?>
<p:tagLst xmlns:p="http://schemas.openxmlformats.org/presentationml/2006/main">
  <p:tag name="AS_UNIQUEID" val="213"/>
</p:tagLst>
</file>

<file path=ppt/tags/tag283.xml><?xml version="1.0" encoding="utf-8"?>
<p:tagLst xmlns:p="http://schemas.openxmlformats.org/presentationml/2006/main">
  <p:tag name="AS_UNIQUEID" val="214"/>
</p:tagLst>
</file>

<file path=ppt/tags/tag284.xml><?xml version="1.0" encoding="utf-8"?>
<p:tagLst xmlns:p="http://schemas.openxmlformats.org/presentationml/2006/main">
  <p:tag name="AS_UNIQUEID" val="415"/>
</p:tagLst>
</file>

<file path=ppt/tags/tag285.xml><?xml version="1.0" encoding="utf-8"?>
<p:tagLst xmlns:p="http://schemas.openxmlformats.org/presentationml/2006/main">
  <p:tag name="AS_UNIQUEID" val="216"/>
</p:tagLst>
</file>

<file path=ppt/tags/tag286.xml><?xml version="1.0" encoding="utf-8"?>
<p:tagLst xmlns:p="http://schemas.openxmlformats.org/presentationml/2006/main">
  <p:tag name="AS_UNIQUEID" val="217"/>
</p:tagLst>
</file>

<file path=ppt/tags/tag287.xml><?xml version="1.0" encoding="utf-8"?>
<p:tagLst xmlns:p="http://schemas.openxmlformats.org/presentationml/2006/main">
  <p:tag name="AS_UNIQUEID" val="218"/>
</p:tagLst>
</file>

<file path=ppt/tags/tag288.xml><?xml version="1.0" encoding="utf-8"?>
<p:tagLst xmlns:p="http://schemas.openxmlformats.org/presentationml/2006/main">
  <p:tag name="AS_UNIQUEID" val="219"/>
</p:tagLst>
</file>

<file path=ppt/tags/tag289.xml><?xml version="1.0" encoding="utf-8"?>
<p:tagLst xmlns:p="http://schemas.openxmlformats.org/presentationml/2006/main">
  <p:tag name="AS_UNIQUEID" val="220"/>
</p:tagLst>
</file>

<file path=ppt/tags/tag290.xml><?xml version="1.0" encoding="utf-8"?>
<p:tagLst xmlns:p="http://schemas.openxmlformats.org/presentationml/2006/main">
  <p:tag name="AS_UNIQUEID" val="416"/>
</p:tagLst>
</file>

<file path=ppt/tags/tag291.xml><?xml version="1.0" encoding="utf-8"?>
<p:tagLst xmlns:p="http://schemas.openxmlformats.org/presentationml/2006/main">
  <p:tag name="AS_UNIQUEID" val="222"/>
</p:tagLst>
</file>

<file path=ppt/tags/tag292.xml><?xml version="1.0" encoding="utf-8"?>
<p:tagLst xmlns:p="http://schemas.openxmlformats.org/presentationml/2006/main">
  <p:tag name="AS_UNIQUEID" val="223"/>
</p:tagLst>
</file>

<file path=ppt/tags/tag293.xml><?xml version="1.0" encoding="utf-8"?>
<p:tagLst xmlns:p="http://schemas.openxmlformats.org/presentationml/2006/main">
  <p:tag name="AS_UNIQUEID" val="224"/>
</p:tagLst>
</file>

<file path=ppt/tags/tag294.xml><?xml version="1.0" encoding="utf-8"?>
<p:tagLst xmlns:p="http://schemas.openxmlformats.org/presentationml/2006/main">
  <p:tag name="AS_UNIQUEID" val="225"/>
</p:tagLst>
</file>

<file path=ppt/tags/tag295.xml><?xml version="1.0" encoding="utf-8"?>
<p:tagLst xmlns:p="http://schemas.openxmlformats.org/presentationml/2006/main">
  <p:tag name="AS_UNIQUEID" val="226"/>
</p:tagLst>
</file>

<file path=ppt/tags/tag296.xml><?xml version="1.0" encoding="utf-8"?>
<p:tagLst xmlns:p="http://schemas.openxmlformats.org/presentationml/2006/main">
  <p:tag name="AS_UNIQUEID" val="227"/>
</p:tagLst>
</file>

<file path=ppt/tags/tag297.xml><?xml version="1.0" encoding="utf-8"?>
<p:tagLst xmlns:p="http://schemas.openxmlformats.org/presentationml/2006/main">
  <p:tag name="AS_UNIQUEID" val="228"/>
</p:tagLst>
</file>

<file path=ppt/tags/tag298.xml><?xml version="1.0" encoding="utf-8"?>
<p:tagLst xmlns:p="http://schemas.openxmlformats.org/presentationml/2006/main">
  <p:tag name="AS_UNIQUEID" val="229"/>
</p:tagLst>
</file>

<file path=ppt/tags/tag299.xml><?xml version="1.0" encoding="utf-8"?>
<p:tagLst xmlns:p="http://schemas.openxmlformats.org/presentationml/2006/main">
  <p:tag name="AS_UNIQUEID" val="230"/>
</p:tagLst>
</file>

<file path=ppt/tags/tag300.xml><?xml version="1.0" encoding="utf-8"?>
<p:tagLst xmlns:p="http://schemas.openxmlformats.org/presentationml/2006/main">
  <p:tag name="AS_UNIQUEID" val="231"/>
</p:tagLst>
</file>

<file path=ppt/tags/tag301.xml><?xml version="1.0" encoding="utf-8"?>
<p:tagLst xmlns:p="http://schemas.openxmlformats.org/presentationml/2006/main">
  <p:tag name="AS_UNIQUEID" val="232"/>
</p:tagLst>
</file>

<file path=ppt/tags/tag302.xml><?xml version="1.0" encoding="utf-8"?>
<p:tagLst xmlns:p="http://schemas.openxmlformats.org/presentationml/2006/main">
  <p:tag name="AS_UNIQUEID" val="233"/>
</p:tagLst>
</file>

<file path=ppt/tags/tag303.xml><?xml version="1.0" encoding="utf-8"?>
<p:tagLst xmlns:p="http://schemas.openxmlformats.org/presentationml/2006/main">
  <p:tag name="AS_UNIQUEID" val="234"/>
</p:tagLst>
</file>

<file path=ppt/tags/tag304.xml><?xml version="1.0" encoding="utf-8"?>
<p:tagLst xmlns:p="http://schemas.openxmlformats.org/presentationml/2006/main">
  <p:tag name="AS_UNIQUEID" val="235"/>
</p:tagLst>
</file>

<file path=ppt/tags/tag305.xml><?xml version="1.0" encoding="utf-8"?>
<p:tagLst xmlns:p="http://schemas.openxmlformats.org/presentationml/2006/main">
  <p:tag name="AS_UNIQUEID" val="236"/>
</p:tagLst>
</file>

<file path=ppt/tags/tag306.xml><?xml version="1.0" encoding="utf-8"?>
<p:tagLst xmlns:p="http://schemas.openxmlformats.org/presentationml/2006/main">
  <p:tag name="AS_UNIQUEID" val="237"/>
</p:tagLst>
</file>

<file path=ppt/tags/tag307.xml><?xml version="1.0" encoding="utf-8"?>
<p:tagLst xmlns:p="http://schemas.openxmlformats.org/presentationml/2006/main">
  <p:tag name="AS_UNIQUEID" val="417"/>
</p:tagLst>
</file>

<file path=ppt/tags/tag308.xml><?xml version="1.0" encoding="utf-8"?>
<p:tagLst xmlns:p="http://schemas.openxmlformats.org/presentationml/2006/main">
  <p:tag name="AS_UNIQUEID" val="239"/>
</p:tagLst>
</file>

<file path=ppt/tags/tag309.xml><?xml version="1.0" encoding="utf-8"?>
<p:tagLst xmlns:p="http://schemas.openxmlformats.org/presentationml/2006/main">
  <p:tag name="AS_UNIQUEID" val="240"/>
</p:tagLst>
</file>

<file path=ppt/tags/tag310.xml><?xml version="1.0" encoding="utf-8"?>
<p:tagLst xmlns:p="http://schemas.openxmlformats.org/presentationml/2006/main">
  <p:tag name="AS_UNIQUEID" val="241"/>
</p:tagLst>
</file>

<file path=ppt/tags/tag311.xml><?xml version="1.0" encoding="utf-8"?>
<p:tagLst xmlns:p="http://schemas.openxmlformats.org/presentationml/2006/main">
  <p:tag name="AS_UNIQUEID" val="418"/>
</p:tagLst>
</file>

<file path=ppt/tags/tag312.xml><?xml version="1.0" encoding="utf-8"?>
<p:tagLst xmlns:p="http://schemas.openxmlformats.org/presentationml/2006/main">
  <p:tag name="AS_UNIQUEID" val="243"/>
</p:tagLst>
</file>

<file path=ppt/tags/tag313.xml><?xml version="1.0" encoding="utf-8"?>
<p:tagLst xmlns:p="http://schemas.openxmlformats.org/presentationml/2006/main">
  <p:tag name="AS_UNIQUEID" val="244"/>
</p:tagLst>
</file>

<file path=ppt/tags/tag314.xml><?xml version="1.0" encoding="utf-8"?>
<p:tagLst xmlns:p="http://schemas.openxmlformats.org/presentationml/2006/main">
  <p:tag name="AS_UNIQUEID" val="245"/>
</p:tagLst>
</file>

<file path=ppt/tags/tag315.xml><?xml version="1.0" encoding="utf-8"?>
<p:tagLst xmlns:p="http://schemas.openxmlformats.org/presentationml/2006/main">
  <p:tag name="AS_UNIQUEID" val="246"/>
</p:tagLst>
</file>

<file path=ppt/tags/tag316.xml><?xml version="1.0" encoding="utf-8"?>
<p:tagLst xmlns:p="http://schemas.openxmlformats.org/presentationml/2006/main">
  <p:tag name="AS_UNIQUEID" val="247"/>
</p:tagLst>
</file>

<file path=ppt/tags/tag317.xml><?xml version="1.0" encoding="utf-8"?>
<p:tagLst xmlns:p="http://schemas.openxmlformats.org/presentationml/2006/main">
  <p:tag name="AS_UNIQUEID" val="419"/>
</p:tagLst>
</file>

<file path=ppt/tags/tag318.xml><?xml version="1.0" encoding="utf-8"?>
<p:tagLst xmlns:p="http://schemas.openxmlformats.org/presentationml/2006/main">
  <p:tag name="AS_UNIQUEID" val="249"/>
</p:tagLst>
</file>

<file path=ppt/tags/tag319.xml><?xml version="1.0" encoding="utf-8"?>
<p:tagLst xmlns:p="http://schemas.openxmlformats.org/presentationml/2006/main">
  <p:tag name="AS_UNIQUEID" val="250"/>
</p:tagLst>
</file>

<file path=ppt/tags/tag320.xml><?xml version="1.0" encoding="utf-8"?>
<p:tagLst xmlns:p="http://schemas.openxmlformats.org/presentationml/2006/main">
  <p:tag name="AS_UNIQUEID" val="251"/>
</p:tagLst>
</file>

<file path=ppt/tags/tag321.xml><?xml version="1.0" encoding="utf-8"?>
<p:tagLst xmlns:p="http://schemas.openxmlformats.org/presentationml/2006/main">
  <p:tag name="AS_UNIQUEID" val="420"/>
</p:tagLst>
</file>

<file path=ppt/tags/tag322.xml><?xml version="1.0" encoding="utf-8"?>
<p:tagLst xmlns:p="http://schemas.openxmlformats.org/presentationml/2006/main">
  <p:tag name="AS_UNIQUEID" val="253"/>
</p:tagLst>
</file>

<file path=ppt/tags/tag323.xml><?xml version="1.0" encoding="utf-8"?>
<p:tagLst xmlns:p="http://schemas.openxmlformats.org/presentationml/2006/main">
  <p:tag name="AS_UNIQUEID" val="254"/>
</p:tagLst>
</file>

<file path=ppt/tags/tag324.xml><?xml version="1.0" encoding="utf-8"?>
<p:tagLst xmlns:p="http://schemas.openxmlformats.org/presentationml/2006/main">
  <p:tag name="AS_UNIQUEID" val="255"/>
</p:tagLst>
</file>

<file path=ppt/tags/tag325.xml><?xml version="1.0" encoding="utf-8"?>
<p:tagLst xmlns:p="http://schemas.openxmlformats.org/presentationml/2006/main">
  <p:tag name="AS_UNIQUEID" val="256"/>
</p:tagLst>
</file>

<file path=ppt/tags/tag326.xml><?xml version="1.0" encoding="utf-8"?>
<p:tagLst xmlns:p="http://schemas.openxmlformats.org/presentationml/2006/main">
  <p:tag name="AS_UNIQUEID" val="257"/>
</p:tagLst>
</file>

<file path=ppt/tags/tag327.xml><?xml version="1.0" encoding="utf-8"?>
<p:tagLst xmlns:p="http://schemas.openxmlformats.org/presentationml/2006/main">
  <p:tag name="AS_UNIQUEID" val="258"/>
</p:tagLst>
</file>

<file path=ppt/tags/tag328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00aec0d4-b891-41f0-9608-25c294bba59d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201</Paragraphs>
  <Slides>31</Slides>
  <Notes>0</Notes>
  <TotalTime>0</TotalTime>
  <HiddenSlides>0</HiddenSlides>
  <MMClips>3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baseType="lpstr" size="43">
      <vt:lpstr>Arial</vt:lpstr>
      <vt:lpstr>等线 Light</vt:lpstr>
      <vt:lpstr>等线</vt:lpstr>
      <vt:lpstr>思源黑体 CN Heavy</vt:lpstr>
      <vt:lpstr>思源宋体 CN</vt:lpstr>
      <vt:lpstr>宋体</vt:lpstr>
      <vt:lpstr>微软雅黑</vt:lpstr>
      <vt:lpstr>Wingdings</vt:lpstr>
      <vt:lpstr>Times New Roman</vt:lpstr>
      <vt:lpstr>黑体</vt:lpstr>
      <vt:lpstr>Calibri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2023-03-06T11:05:10.410</cp:lastPrinted>
  <dcterms:created xsi:type="dcterms:W3CDTF">2023-03-06T11:05:10Z</dcterms:created>
  <dcterms:modified xsi:type="dcterms:W3CDTF">2023-03-06T03:05:10Z</dcterms:modified>
</cp:coreProperties>
</file>