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61" r:id="rId1"/>
    <p:sldMasterId id="2147484998" r:id="rId2"/>
  </p:sldMasterIdLst>
  <p:notesMasterIdLst>
    <p:notesMasterId r:id="rId3"/>
  </p:notesMasterIdLst>
  <p:sldIdLst>
    <p:sldId id="846" r:id="rId4"/>
    <p:sldId id="851" r:id="rId5"/>
    <p:sldId id="855" r:id="rId6"/>
    <p:sldId id="858" r:id="rId7"/>
    <p:sldId id="864" r:id="rId9"/>
    <p:sldId id="867" r:id="rId10"/>
    <p:sldId id="870" r:id="rId11"/>
    <p:sldId id="873" r:id="rId12"/>
    <p:sldId id="879" r:id="rId14"/>
    <p:sldId id="882" r:id="rId15"/>
    <p:sldId id="885" r:id="rId16"/>
    <p:sldId id="888" r:id="rId17"/>
    <p:sldId id="894" r:id="rId19"/>
    <p:sldId id="897" r:id="rId20"/>
    <p:sldId id="900" r:id="rId21"/>
    <p:sldId id="903" r:id="rId22"/>
    <p:sldId id="909" r:id="rId24"/>
    <p:sldId id="912" r:id="rId25"/>
    <p:sldId id="915" r:id="rId26"/>
    <p:sldId id="918" r:id="rId27"/>
    <p:sldId id="924" r:id="rId29"/>
    <p:sldId id="927" r:id="rId30"/>
    <p:sldId id="930" r:id="rId31"/>
    <p:sldId id="934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62" r:id="rId1"/>
    <p:sldLayoutId id="2147484963" r:id="rId2"/>
    <p:sldLayoutId id="2147484964" r:id="rId3"/>
    <p:sldLayoutId id="2147484965" r:id="rId4"/>
    <p:sldLayoutId id="2147484966" r:id="rId5"/>
    <p:sldLayoutId id="2147484967" r:id="rId6"/>
    <p:sldLayoutId id="2147484968" r:id="rId7"/>
    <p:sldLayoutId id="2147484969" r:id="rId8"/>
    <p:sldLayoutId id="2147484970" r:id="rId9"/>
    <p:sldLayoutId id="2147484971" r:id="rId10"/>
    <p:sldLayoutId id="21474849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999" r:id="rId1"/>
    <p:sldLayoutId id="2147485000" r:id="rId2"/>
    <p:sldLayoutId id="2147485001" r:id="rId3"/>
    <p:sldLayoutId id="2147485002" r:id="rId4"/>
    <p:sldLayoutId id="2147485003" r:id="rId5"/>
    <p:sldLayoutId id="2147485004" r:id="rId6"/>
    <p:sldLayoutId id="2147485005" r:id="rId7"/>
    <p:sldLayoutId id="2147485006" r:id="rId8"/>
    <p:sldLayoutId id="2147485007" r:id="rId9"/>
    <p:sldLayoutId id="2147485008" r:id="rId10"/>
    <p:sldLayoutId id="21474850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tags" Target="../tags/tag311.xml"/><Relationship Id="rId22" Type="http://schemas.openxmlformats.org/officeDocument/2006/relationships/tags" Target="../tags/tag312.xml"/><Relationship Id="rId23" Type="http://schemas.openxmlformats.org/officeDocument/2006/relationships/tags" Target="../tags/tag313.xml"/><Relationship Id="rId24" Type="http://schemas.openxmlformats.org/officeDocument/2006/relationships/tags" Target="../tags/tag314.xml"/><Relationship Id="rId25" Type="http://schemas.openxmlformats.org/officeDocument/2006/relationships/tags" Target="../tags/tag315.xml"/><Relationship Id="rId26" Type="http://schemas.openxmlformats.org/officeDocument/2006/relationships/tags" Target="../tags/tag316.xml"/><Relationship Id="rId27" Type="http://schemas.openxmlformats.org/officeDocument/2006/relationships/tags" Target="../tags/tag317.xml"/><Relationship Id="rId28" Type="http://schemas.openxmlformats.org/officeDocument/2006/relationships/tags" Target="../tags/tag318.xml"/><Relationship Id="rId29" Type="http://schemas.openxmlformats.org/officeDocument/2006/relationships/tags" Target="../tags/tag319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人工智能在物体识别中的智能化应用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5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物体识别的基本概念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人工智能在物体识别中的应用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物体识别的智能化应用案例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83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物体识别的智能化技术挑战与未来发展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物体识别的智能化应用前景与价值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物体识别的基本概念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物体识别的定义</a:t>
            </a:r>
            <a:endParaRPr altLang="en-US" lang="zh-CN"/>
          </a:p>
        </p:txBody>
      </p:sp>
      <p:sp>
        <p:nvSpPr>
          <p:cNvPr id="10491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物体识别是计算机视觉领域的一个重要任务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通过图像或视频等视觉信息来识别目标物体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物体识别在智能监控、自动驾驶、医疗诊断等领域有广泛应用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物体识别的基本流程包括图像预处理、特征提取和分类器设计等步骤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物体识别的应用场景</a:t>
            </a:r>
            <a:endParaRPr altLang="en-US" lang="zh-CN"/>
          </a:p>
        </p:txBody>
      </p:sp>
      <p:sp>
        <p:nvSpPr>
          <p:cNvPr id="10492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智能安防：通过物体识别技术，实现人脸识别、物体识别等，提高安防系统的准确性和效率。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智能交通：利用物体识别技术，实现车辆检测、交通信号控制、智能停车等，提高交通运行效率和安全性。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智能医疗：通过物体识别技术，实现医学影像分析、病灶识别、智能诊断等，提高医疗诊断的准确性和效率。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智能家居：利用物体识别技术，实现智能家居设备的控制、环境监测、智能推荐等，提高家居生活的舒适度和便捷性。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物体识别的技术分类</a:t>
            </a:r>
            <a:endParaRPr altLang="en-US" lang="zh-CN"/>
          </a:p>
        </p:txBody>
      </p:sp>
      <p:sp>
        <p:nvSpPr>
          <p:cNvPr id="10493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基于特征的方法：利用图像或物体的特征进行识别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基于深度学习的方法：利用神经网络进行特征提取和识别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基于模型的方法：利用已知模型进行识别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基于数据的方法：利用大量数据进行训练和识别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人工智能在物体识别中的应用</a:t>
            </a:r>
            <a:endParaRPr altLang="en-US" lang="zh-CN"/>
          </a:p>
        </p:txBody>
      </p:sp>
      <p:sp>
        <p:nvSpPr>
          <p:cNvPr id="104939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深度学习在物体识别中的应用</a:t>
            </a:r>
            <a:endParaRPr altLang="en-US" lang="zh-CN"/>
          </a:p>
        </p:txBody>
      </p:sp>
      <p:sp>
        <p:nvSpPr>
          <p:cNvPr id="10495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深度学习技术介绍：深度学习是一种基于神经网络的机器学习方法，在物体识别领域具有广泛的应用前景。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深度学习在物体识别中的应用：通过构建深度神经网络模型，对图像进行特征提取和分类，实现物体的自动识别。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深度学习在物体识别中的优势：深度学习可以自动提取图像特征，提高识别准确率，同时能够处理复杂的场景和背景。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深度学习在物体识别中的挑战：深度学习需要大量的数据和计算资源，同时需要解决过拟合、泛化能力等问题。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计算机视觉在物体识别中的应用</a:t>
            </a:r>
            <a:endParaRPr altLang="en-US" lang="zh-CN"/>
          </a:p>
        </p:txBody>
      </p:sp>
      <p:sp>
        <p:nvSpPr>
          <p:cNvPr id="104957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计算机视觉在物体识别中的优势与局限性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计算机视觉在物体识别中的应用案例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物体识别的基本原理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计算机视觉技术介绍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自然语言处理在物体识别中的应用</a:t>
            </a:r>
            <a:endParaRPr altLang="en-US" lang="zh-CN"/>
          </a:p>
        </p:txBody>
      </p:sp>
      <p:sp>
        <p:nvSpPr>
          <p:cNvPr id="10496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自然语言处理技术介绍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自然语言处理在物体识别中的应用场景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自然语言处理在物体识别中的优势与挑战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未来发展趋势与展望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物体识别的智能化应用案例</a:t>
            </a:r>
            <a:endParaRPr altLang="en-US" lang="zh-CN"/>
          </a:p>
        </p:txBody>
      </p:sp>
      <p:sp>
        <p:nvSpPr>
          <p:cNvPr id="104971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智能家居中的物体识别</a:t>
            </a:r>
            <a:endParaRPr altLang="en-US" lang="zh-CN"/>
          </a:p>
        </p:txBody>
      </p:sp>
      <p:sp>
        <p:nvSpPr>
          <p:cNvPr id="10498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物体识别技术：通过图像或视频分析，识别出物体并对其进行分类和定位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智能家居应用：将物体识别技术应用于智能家居中，实现智能控制和自动化管理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案例分析：介绍智能家居中物体识别的应用案例，如智能门锁、智能照明、智能安防等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未来发展：探讨智能家居中物体识别技术的未来发展趋势和应用前景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自动驾驶中的物体识别</a:t>
            </a:r>
            <a:endParaRPr altLang="en-US" lang="zh-CN"/>
          </a:p>
        </p:txBody>
      </p:sp>
      <p:sp>
        <p:nvSpPr>
          <p:cNvPr id="10498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物体识别在自动驾驶中的应用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基于深度学习的物体识别技术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物体识别在自动驾驶中的挑战与未来发展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医疗影像分析中的物体识别</a:t>
            </a:r>
            <a:endParaRPr altLang="en-US" lang="zh-CN"/>
          </a:p>
        </p:txBody>
      </p:sp>
      <p:sp>
        <p:nvSpPr>
          <p:cNvPr id="104995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医学影像数据特点：结构化、标准化、高质量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物体识别技术在医学影像中的应用：病灶检测、病灶跟踪、病灶分类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智能化应用案例：基于深度学习的医学影像分析系统，实现自动检测、自动分类和自动跟踪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未来发展趋势：结合多模态信息、提高检测精度和速度、拓展应用领域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物体识别的智能化技术挑战与未来发展</a:t>
            </a:r>
            <a:endParaRPr altLang="en-US" lang="zh-CN"/>
          </a:p>
        </p:txBody>
      </p:sp>
      <p:sp>
        <p:nvSpPr>
          <p:cNvPr id="105000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技术挑战</a:t>
            </a:r>
            <a:endParaRPr altLang="en-US" lang="zh-CN"/>
          </a:p>
        </p:txBody>
      </p:sp>
      <p:sp>
        <p:nvSpPr>
          <p:cNvPr id="10501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物体识别技术的鲁棒性和泛化能力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物体识别技术的隐私和安全问题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物体识别技术的准确性和稳定性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物体识别技术的实时性和效率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01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深度学习技术的持续发展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物体识别技术的商业化前景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人工智能与物联网的融合应用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计算机视觉技术的不断进步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2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强化学习与自适应技术：实现物体识别的自动化和智能化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深度学习算法优化：提高物体识别的准确性和效率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多模态信息融合：结合不同传感器信息，提高物体识别的全面性和准确性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边缘计算与实时处理：降低物体识别的时延，提高处理速度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物体识别的智能化应用前景与价值</a:t>
            </a:r>
            <a:endParaRPr altLang="en-US" lang="zh-CN"/>
          </a:p>
        </p:txBody>
      </p:sp>
      <p:sp>
        <p:nvSpPr>
          <p:cNvPr id="105035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应用前景</a:t>
            </a:r>
            <a:endParaRPr altLang="en-US" lang="zh-CN"/>
          </a:p>
        </p:txBody>
      </p:sp>
      <p:sp>
        <p:nvSpPr>
          <p:cNvPr id="10504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物体识别技术的智能化发展将推动各行业的智能化升级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物体识别技术将为医疗、交通、安防等领域带来更多创新应用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智能化物体识别技术将提高生产效率，降低成本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未来物体识别技术将更加精准、高效，为人们的生活带来更多便利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对行业的影响与价值</a:t>
            </a:r>
            <a:endParaRPr altLang="en-US" lang="zh-CN"/>
          </a:p>
        </p:txBody>
      </p:sp>
      <p:sp>
        <p:nvSpPr>
          <p:cNvPr id="10505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提升物体识别准确性和效率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促进物体识别行业的发展与创新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拓展物体识别的应用领域和范围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推动物体识别技术的普及和推广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对社会的影响与价值</a:t>
            </a:r>
            <a:endParaRPr altLang="en-US" lang="zh-CN"/>
          </a:p>
        </p:txBody>
      </p:sp>
      <p:sp>
        <p:nvSpPr>
          <p:cNvPr id="10506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提高生产效率：通过自动化识别，减少人工操作，提高生产效率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优化资源配置：实现资源合理分配，减少浪费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推动产业升级：促进相关产业的技术创新和升级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提升社会效益：提高公共安全、医疗、教育等领域的社会效益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8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68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1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5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27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3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77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2023-12-16T14:45:51Z</dcterms:created>
  <dcterms:modified xsi:type="dcterms:W3CDTF">2023-12-16T14:45:51Z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c0f444950af345b6b4902b429ef34d54_21</vt:lpwstr>
  </property>
</Properties>
</file>