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35" r:id="rId1"/>
    <p:sldMasterId id="2147485472" r:id="rId2"/>
  </p:sldMasterIdLst>
  <p:notesMasterIdLst>
    <p:notesMasterId r:id="rId3"/>
  </p:notesMasterIdLst>
  <p:sldIdLst>
    <p:sldId id="1051" r:id="rId4"/>
    <p:sldId id="1054" r:id="rId5"/>
    <p:sldId id="1057" r:id="rId6"/>
    <p:sldId id="1060" r:id="rId7"/>
    <p:sldId id="1063" r:id="rId8"/>
    <p:sldId id="1066" r:id="rId9"/>
    <p:sldId id="1069" r:id="rId10"/>
    <p:sldId id="1072" r:id="rId11"/>
    <p:sldId id="1075" r:id="rId12"/>
    <p:sldId id="1078" r:id="rId13"/>
    <p:sldId id="1081" r:id="rId14"/>
    <p:sldId id="1084" r:id="rId15"/>
    <p:sldId id="1087" r:id="rId16"/>
    <p:sldId id="1090" r:id="rId17"/>
    <p:sldId id="1093" r:id="rId18"/>
    <p:sldId id="1096" r:id="rId19"/>
    <p:sldId id="1099" r:id="rId20"/>
    <p:sldId id="1102" r:id="rId21"/>
    <p:sldId id="1105" r:id="rId22"/>
    <p:sldId id="1108" r:id="rId23"/>
    <p:sldId id="1111" r:id="rId24"/>
    <p:sldId id="1114" r:id="rId25"/>
    <p:sldId id="1117" r:id="rId26"/>
    <p:sldId id="1120" r:id="rId27"/>
    <p:sldId id="1123" r:id="rId28"/>
    <p:sldId id="1126" r:id="rId29"/>
    <p:sldId id="112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image" Target="../media/image3.png"/><Relationship Id="rId8" Type="http://schemas.openxmlformats.org/officeDocument/2006/relationships/tags" Target="../tags/tag5.xml"/><Relationship Id="rId9" Type="http://schemas.openxmlformats.org/officeDocument/2006/relationships/image" Target="../media/image4.png"/><Relationship Id="rId10" Type="http://schemas.openxmlformats.org/officeDocument/2006/relationships/tags" Target="../tags/tag6.xml"/><Relationship Id="rId11" Type="http://schemas.openxmlformats.org/officeDocument/2006/relationships/image" Target="../media/image5.png"/><Relationship Id="rId12" Type="http://schemas.openxmlformats.org/officeDocument/2006/relationships/tags" Target="../tags/tag7.xml"/><Relationship Id="rId13" Type="http://schemas.openxmlformats.org/officeDocument/2006/relationships/image" Target="../media/image6.png"/><Relationship Id="rId14" Type="http://schemas.openxmlformats.org/officeDocument/2006/relationships/tags" Target="../tags/tag8.xml"/><Relationship Id="rId15" Type="http://schemas.openxmlformats.org/officeDocument/2006/relationships/image" Target="../media/image7.png"/><Relationship Id="rId16" Type="http://schemas.openxmlformats.org/officeDocument/2006/relationships/tags" Target="../tags/tag9.xml"/><Relationship Id="rId17" Type="http://schemas.openxmlformats.org/officeDocument/2006/relationships/image" Target="../media/image8.png"/><Relationship Id="rId18" Type="http://schemas.openxmlformats.org/officeDocument/2006/relationships/tags" Target="../tags/tag10.xml"/><Relationship Id="rId19" Type="http://schemas.openxmlformats.org/officeDocument/2006/relationships/image" Target="../media/image9.png"/><Relationship Id="rId20" Type="http://schemas.openxmlformats.org/officeDocument/2006/relationships/tags" Target="../tags/tag11.xml"/><Relationship Id="rId21" Type="http://schemas.openxmlformats.org/officeDocument/2006/relationships/image" Target="../media/image10.png"/><Relationship Id="rId22" Type="http://schemas.openxmlformats.org/officeDocument/2006/relationships/tags" Target="../tags/tag12.xml"/><Relationship Id="rId23" Type="http://schemas.openxmlformats.org/officeDocument/2006/relationships/image" Target="../media/image11.png"/><Relationship Id="rId24" Type="http://schemas.openxmlformats.org/officeDocument/2006/relationships/tags" Target="../tags/tag13.xml"/><Relationship Id="rId25" Type="http://schemas.openxmlformats.org/officeDocument/2006/relationships/image" Target="../media/image12.png"/><Relationship Id="rId26" Type="http://schemas.openxmlformats.org/officeDocument/2006/relationships/tags" Target="../tags/tag14.xml"/><Relationship Id="rId27" Type="http://schemas.openxmlformats.org/officeDocument/2006/relationships/image" Target="../media/image13.png"/><Relationship Id="rId28" Type="http://schemas.openxmlformats.org/officeDocument/2006/relationships/tags" Target="../tags/tag15.xml"/><Relationship Id="rId29" Type="http://schemas.openxmlformats.org/officeDocument/2006/relationships/image" Target="../media/image14.png"/><Relationship Id="rId30" Type="http://schemas.openxmlformats.org/officeDocument/2006/relationships/tags" Target="../tags/tag16.xml"/><Relationship Id="rId31" Type="http://schemas.openxmlformats.org/officeDocument/2006/relationships/image" Target="../media/image15.png"/><Relationship Id="rId32" Type="http://schemas.openxmlformats.org/officeDocument/2006/relationships/tags" Target="../tags/tag17.xml"/><Relationship Id="rId33" Type="http://schemas.openxmlformats.org/officeDocument/2006/relationships/image" Target="../media/image16.png"/><Relationship Id="rId34" Type="http://schemas.openxmlformats.org/officeDocument/2006/relationships/tags" Target="../tags/tag18.xml"/><Relationship Id="rId35" Type="http://schemas.openxmlformats.org/officeDocument/2006/relationships/image" Target="../media/image17.png"/><Relationship Id="rId36" Type="http://schemas.openxmlformats.org/officeDocument/2006/relationships/tags" Target="../tags/tag19.xml"/><Relationship Id="rId37" Type="http://schemas.openxmlformats.org/officeDocument/2006/relationships/image" Target="../media/image18.png"/><Relationship Id="rId38" Type="http://schemas.openxmlformats.org/officeDocument/2006/relationships/tags" Target="../tags/tag20.xml"/><Relationship Id="rId39" Type="http://schemas.openxmlformats.org/officeDocument/2006/relationships/image" Target="../media/image19.png"/><Relationship Id="rId40" Type="http://schemas.openxmlformats.org/officeDocument/2006/relationships/tags" Target="../tags/tag21.xml"/><Relationship Id="rId41" Type="http://schemas.openxmlformats.org/officeDocument/2006/relationships/image" Target="../media/image20.png"/><Relationship Id="rId42" Type="http://schemas.openxmlformats.org/officeDocument/2006/relationships/tags" Target="../tags/tag22.xml"/><Relationship Id="rId43" Type="http://schemas.openxmlformats.org/officeDocument/2006/relationships/tags" Target="../tags/tag23.xml"/><Relationship Id="rId44" Type="http://schemas.openxmlformats.org/officeDocument/2006/relationships/tags" Target="../tags/tag24.xml"/><Relationship Id="rId4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1.png"/><Relationship Id="rId3" Type="http://schemas.openxmlformats.org/officeDocument/2006/relationships/tags" Target="../tags/tag26.xml"/><Relationship Id="rId4" Type="http://schemas.openxmlformats.org/officeDocument/2006/relationships/image" Target="../media/image22.png"/><Relationship Id="rId5" Type="http://schemas.openxmlformats.org/officeDocument/2006/relationships/tags" Target="../tags/tag27.xml"/><Relationship Id="rId6" Type="http://schemas.openxmlformats.org/officeDocument/2006/relationships/image" Target="../media/image23.png"/><Relationship Id="rId7" Type="http://schemas.openxmlformats.org/officeDocument/2006/relationships/tags" Target="../tags/tag28.xml"/><Relationship Id="rId8" Type="http://schemas.openxmlformats.org/officeDocument/2006/relationships/image" Target="../media/image24.png"/><Relationship Id="rId9" Type="http://schemas.openxmlformats.org/officeDocument/2006/relationships/tags" Target="../tags/tag29.xml"/><Relationship Id="rId10" Type="http://schemas.openxmlformats.org/officeDocument/2006/relationships/image" Target="../media/image25.png"/><Relationship Id="rId11" Type="http://schemas.openxmlformats.org/officeDocument/2006/relationships/tags" Target="../tags/tag30.xml"/><Relationship Id="rId12" Type="http://schemas.openxmlformats.org/officeDocument/2006/relationships/image" Target="../media/image26.png"/><Relationship Id="rId13" Type="http://schemas.openxmlformats.org/officeDocument/2006/relationships/tags" Target="../tags/tag31.xml"/><Relationship Id="rId14" Type="http://schemas.openxmlformats.org/officeDocument/2006/relationships/image" Target="../media/image27.png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tags" Target="../tags/tag36.xml"/><Relationship Id="rId2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8.png"/><Relationship Id="rId3" Type="http://schemas.openxmlformats.org/officeDocument/2006/relationships/tags" Target="../tags/tag38.xml"/><Relationship Id="rId4" Type="http://schemas.openxmlformats.org/officeDocument/2006/relationships/image" Target="../media/image29.png"/><Relationship Id="rId5" Type="http://schemas.openxmlformats.org/officeDocument/2006/relationships/tags" Target="../tags/tag39.xml"/><Relationship Id="rId6" Type="http://schemas.openxmlformats.org/officeDocument/2006/relationships/image" Target="../media/image30.png"/><Relationship Id="rId7" Type="http://schemas.openxmlformats.org/officeDocument/2006/relationships/tags" Target="../tags/tag40.xml"/><Relationship Id="rId8" Type="http://schemas.openxmlformats.org/officeDocument/2006/relationships/image" Target="../media/image31.png"/><Relationship Id="rId9" Type="http://schemas.openxmlformats.org/officeDocument/2006/relationships/tags" Target="../tags/tag41.xml"/><Relationship Id="rId10" Type="http://schemas.openxmlformats.org/officeDocument/2006/relationships/image" Target="../media/image32.png"/><Relationship Id="rId11" Type="http://schemas.openxmlformats.org/officeDocument/2006/relationships/tags" Target="../tags/tag42.xml"/><Relationship Id="rId12" Type="http://schemas.openxmlformats.org/officeDocument/2006/relationships/image" Target="../media/image33.png"/><Relationship Id="rId13" Type="http://schemas.openxmlformats.org/officeDocument/2006/relationships/tags" Target="../tags/tag43.xml"/><Relationship Id="rId14" Type="http://schemas.openxmlformats.org/officeDocument/2006/relationships/tags" Target="../tags/tag44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image" Target="../media/image34.png"/><Relationship Id="rId4" Type="http://schemas.openxmlformats.org/officeDocument/2006/relationships/tags" Target="../tags/tag47.xml"/><Relationship Id="rId5" Type="http://schemas.openxmlformats.org/officeDocument/2006/relationships/image" Target="../media/image35.png"/><Relationship Id="rId6" Type="http://schemas.openxmlformats.org/officeDocument/2006/relationships/tags" Target="../tags/tag48.xml"/><Relationship Id="rId7" Type="http://schemas.openxmlformats.org/officeDocument/2006/relationships/image" Target="../media/image36.png"/><Relationship Id="rId8" Type="http://schemas.openxmlformats.org/officeDocument/2006/relationships/tags" Target="../tags/tag49.xml"/><Relationship Id="rId9" Type="http://schemas.openxmlformats.org/officeDocument/2006/relationships/image" Target="../media/image37.png"/><Relationship Id="rId10" Type="http://schemas.openxmlformats.org/officeDocument/2006/relationships/tags" Target="../tags/tag50.xml"/><Relationship Id="rId11" Type="http://schemas.openxmlformats.org/officeDocument/2006/relationships/image" Target="../media/image38.png"/><Relationship Id="rId12" Type="http://schemas.openxmlformats.org/officeDocument/2006/relationships/tags" Target="../tags/tag51.xml"/><Relationship Id="rId13" Type="http://schemas.openxmlformats.org/officeDocument/2006/relationships/image" Target="../media/image39.png"/><Relationship Id="rId14" Type="http://schemas.openxmlformats.org/officeDocument/2006/relationships/tags" Target="../tags/tag52.xml"/><Relationship Id="rId15" Type="http://schemas.openxmlformats.org/officeDocument/2006/relationships/image" Target="../media/image40.png"/><Relationship Id="rId16" Type="http://schemas.openxmlformats.org/officeDocument/2006/relationships/tags" Target="../tags/tag53.xml"/><Relationship Id="rId17" Type="http://schemas.openxmlformats.org/officeDocument/2006/relationships/image" Target="../media/image41.png"/><Relationship Id="rId18" Type="http://schemas.openxmlformats.org/officeDocument/2006/relationships/tags" Target="../tags/tag54.xml"/><Relationship Id="rId19" Type="http://schemas.openxmlformats.org/officeDocument/2006/relationships/image" Target="../media/image42.png"/><Relationship Id="rId20" Type="http://schemas.openxmlformats.org/officeDocument/2006/relationships/tags" Target="../tags/tag55.xml"/><Relationship Id="rId21" Type="http://schemas.openxmlformats.org/officeDocument/2006/relationships/image" Target="../media/image43.png"/><Relationship Id="rId22" Type="http://schemas.openxmlformats.org/officeDocument/2006/relationships/tags" Target="../tags/tag56.xml"/><Relationship Id="rId23" Type="http://schemas.openxmlformats.org/officeDocument/2006/relationships/image" Target="../media/image44.png"/><Relationship Id="rId24" Type="http://schemas.openxmlformats.org/officeDocument/2006/relationships/tags" Target="../tags/tag57.xml"/><Relationship Id="rId25" Type="http://schemas.openxmlformats.org/officeDocument/2006/relationships/image" Target="../media/image45.png"/><Relationship Id="rId26" Type="http://schemas.openxmlformats.org/officeDocument/2006/relationships/tags" Target="../tags/tag58.xml"/><Relationship Id="rId27" Type="http://schemas.openxmlformats.org/officeDocument/2006/relationships/image" Target="../media/image46.png"/><Relationship Id="rId28" Type="http://schemas.openxmlformats.org/officeDocument/2006/relationships/tags" Target="../tags/tag59.xml"/><Relationship Id="rId29" Type="http://schemas.openxmlformats.org/officeDocument/2006/relationships/image" Target="../media/image47.png"/><Relationship Id="rId30" Type="http://schemas.openxmlformats.org/officeDocument/2006/relationships/tags" Target="../tags/tag60.xml"/><Relationship Id="rId31" Type="http://schemas.openxmlformats.org/officeDocument/2006/relationships/image" Target="../media/image48.png"/><Relationship Id="rId32" Type="http://schemas.openxmlformats.org/officeDocument/2006/relationships/tags" Target="../tags/tag61.xml"/><Relationship Id="rId33" Type="http://schemas.openxmlformats.org/officeDocument/2006/relationships/image" Target="../media/image49.png"/><Relationship Id="rId34" Type="http://schemas.openxmlformats.org/officeDocument/2006/relationships/tags" Target="../tags/tag62.xml"/><Relationship Id="rId35" Type="http://schemas.openxmlformats.org/officeDocument/2006/relationships/image" Target="../media/image50.png"/><Relationship Id="rId36" Type="http://schemas.openxmlformats.org/officeDocument/2006/relationships/tags" Target="../tags/tag63.xml"/><Relationship Id="rId37" Type="http://schemas.openxmlformats.org/officeDocument/2006/relationships/tags" Target="../tags/tag64.xml"/><Relationship Id="rId38" Type="http://schemas.openxmlformats.org/officeDocument/2006/relationships/image" Target="../media/image51.png"/><Relationship Id="rId39" Type="http://schemas.openxmlformats.org/officeDocument/2006/relationships/tags" Target="../tags/tag65.xml"/><Relationship Id="rId40" Type="http://schemas.openxmlformats.org/officeDocument/2006/relationships/image" Target="../media/image52.png"/><Relationship Id="rId41" Type="http://schemas.openxmlformats.org/officeDocument/2006/relationships/tags" Target="../tags/tag66.xml"/><Relationship Id="rId42" Type="http://schemas.openxmlformats.org/officeDocument/2006/relationships/image" Target="../media/image53.png"/><Relationship Id="rId43" Type="http://schemas.openxmlformats.org/officeDocument/2006/relationships/tags" Target="../tags/tag67.xml"/><Relationship Id="rId44" Type="http://schemas.openxmlformats.org/officeDocument/2006/relationships/image" Target="../media/image54.png"/><Relationship Id="rId45" Type="http://schemas.openxmlformats.org/officeDocument/2006/relationships/tags" Target="../tags/tag68.xml"/><Relationship Id="rId46" Type="http://schemas.openxmlformats.org/officeDocument/2006/relationships/image" Target="../media/image55.png"/><Relationship Id="rId47" Type="http://schemas.openxmlformats.org/officeDocument/2006/relationships/tags" Target="../tags/tag69.xml"/><Relationship Id="rId48" Type="http://schemas.openxmlformats.org/officeDocument/2006/relationships/image" Target="../media/image56.png"/><Relationship Id="rId49" Type="http://schemas.openxmlformats.org/officeDocument/2006/relationships/tags" Target="../tags/tag70.xml"/><Relationship Id="rId50" Type="http://schemas.openxmlformats.org/officeDocument/2006/relationships/image" Target="../media/image57.png"/><Relationship Id="rId51" Type="http://schemas.openxmlformats.org/officeDocument/2006/relationships/tags" Target="../tags/tag71.xml"/><Relationship Id="rId52" Type="http://schemas.openxmlformats.org/officeDocument/2006/relationships/tags" Target="../tags/tag72.xml"/><Relationship Id="rId53" Type="http://schemas.openxmlformats.org/officeDocument/2006/relationships/tags" Target="../tags/tag73.xml"/><Relationship Id="rId5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image" Target="../media/image58.png"/><Relationship Id="rId4" Type="http://schemas.openxmlformats.org/officeDocument/2006/relationships/tags" Target="../tags/tag106.xml"/><Relationship Id="rId5" Type="http://schemas.openxmlformats.org/officeDocument/2006/relationships/image" Target="../media/image59.png"/><Relationship Id="rId6" Type="http://schemas.openxmlformats.org/officeDocument/2006/relationships/tags" Target="../tags/tag107.xml"/><Relationship Id="rId7" Type="http://schemas.openxmlformats.org/officeDocument/2006/relationships/image" Target="../media/image60.png"/><Relationship Id="rId8" Type="http://schemas.openxmlformats.org/officeDocument/2006/relationships/tags" Target="../tags/tag108.xml"/><Relationship Id="rId9" Type="http://schemas.openxmlformats.org/officeDocument/2006/relationships/image" Target="../media/image61.png"/><Relationship Id="rId10" Type="http://schemas.openxmlformats.org/officeDocument/2006/relationships/tags" Target="../tags/tag109.xml"/><Relationship Id="rId11" Type="http://schemas.openxmlformats.org/officeDocument/2006/relationships/image" Target="../media/image62.png"/><Relationship Id="rId12" Type="http://schemas.openxmlformats.org/officeDocument/2006/relationships/tags" Target="../tags/tag110.xml"/><Relationship Id="rId13" Type="http://schemas.openxmlformats.org/officeDocument/2006/relationships/image" Target="../media/image63.png"/><Relationship Id="rId14" Type="http://schemas.openxmlformats.org/officeDocument/2006/relationships/tags" Target="../tags/tag111.xml"/><Relationship Id="rId15" Type="http://schemas.openxmlformats.org/officeDocument/2006/relationships/image" Target="../media/image64.png"/><Relationship Id="rId16" Type="http://schemas.openxmlformats.org/officeDocument/2006/relationships/tags" Target="../tags/tag112.xml"/><Relationship Id="rId17" Type="http://schemas.openxmlformats.org/officeDocument/2006/relationships/image" Target="../media/image65.png"/><Relationship Id="rId18" Type="http://schemas.openxmlformats.org/officeDocument/2006/relationships/tags" Target="../tags/tag113.xml"/><Relationship Id="rId19" Type="http://schemas.openxmlformats.org/officeDocument/2006/relationships/image" Target="../media/image66.png"/><Relationship Id="rId20" Type="http://schemas.openxmlformats.org/officeDocument/2006/relationships/tags" Target="../tags/tag114.xml"/><Relationship Id="rId21" Type="http://schemas.openxmlformats.org/officeDocument/2006/relationships/image" Target="../media/image67.png"/><Relationship Id="rId22" Type="http://schemas.openxmlformats.org/officeDocument/2006/relationships/tags" Target="../tags/tag115.xml"/><Relationship Id="rId23" Type="http://schemas.openxmlformats.org/officeDocument/2006/relationships/image" Target="../media/image68.png"/><Relationship Id="rId24" Type="http://schemas.openxmlformats.org/officeDocument/2006/relationships/tags" Target="../tags/tag116.xml"/><Relationship Id="rId25" Type="http://schemas.openxmlformats.org/officeDocument/2006/relationships/image" Target="../media/image69.png"/><Relationship Id="rId26" Type="http://schemas.openxmlformats.org/officeDocument/2006/relationships/tags" Target="../tags/tag117.xml"/><Relationship Id="rId27" Type="http://schemas.openxmlformats.org/officeDocument/2006/relationships/image" Target="../media/image70.png"/><Relationship Id="rId28" Type="http://schemas.openxmlformats.org/officeDocument/2006/relationships/tags" Target="../tags/tag118.xml"/><Relationship Id="rId29" Type="http://schemas.openxmlformats.org/officeDocument/2006/relationships/image" Target="../media/image71.png"/><Relationship Id="rId30" Type="http://schemas.openxmlformats.org/officeDocument/2006/relationships/tags" Target="../tags/tag119.xml"/><Relationship Id="rId31" Type="http://schemas.openxmlformats.org/officeDocument/2006/relationships/image" Target="../media/image72.png"/><Relationship Id="rId32" Type="http://schemas.openxmlformats.org/officeDocument/2006/relationships/tags" Target="../tags/tag120.xml"/><Relationship Id="rId33" Type="http://schemas.openxmlformats.org/officeDocument/2006/relationships/image" Target="../media/image73.png"/><Relationship Id="rId34" Type="http://schemas.openxmlformats.org/officeDocument/2006/relationships/tags" Target="../tags/tag121.xml"/><Relationship Id="rId35" Type="http://schemas.openxmlformats.org/officeDocument/2006/relationships/image" Target="../media/image74.png"/><Relationship Id="rId36" Type="http://schemas.openxmlformats.org/officeDocument/2006/relationships/tags" Target="../tags/tag122.xml"/><Relationship Id="rId37" Type="http://schemas.openxmlformats.org/officeDocument/2006/relationships/image" Target="../media/image75.png"/><Relationship Id="rId38" Type="http://schemas.openxmlformats.org/officeDocument/2006/relationships/tags" Target="../tags/tag123.xml"/><Relationship Id="rId39" Type="http://schemas.openxmlformats.org/officeDocument/2006/relationships/image" Target="../media/image76.png"/><Relationship Id="rId40" Type="http://schemas.openxmlformats.org/officeDocument/2006/relationships/tags" Target="../tags/tag124.xml"/><Relationship Id="rId41" Type="http://schemas.openxmlformats.org/officeDocument/2006/relationships/image" Target="../media/image77.png"/><Relationship Id="rId42" Type="http://schemas.openxmlformats.org/officeDocument/2006/relationships/tags" Target="../tags/tag125.xml"/><Relationship Id="rId43" Type="http://schemas.openxmlformats.org/officeDocument/2006/relationships/image" Target="../media/image78.png"/><Relationship Id="rId44" Type="http://schemas.openxmlformats.org/officeDocument/2006/relationships/tags" Target="../tags/tag126.xml"/><Relationship Id="rId45" Type="http://schemas.openxmlformats.org/officeDocument/2006/relationships/image" Target="../media/image79.png"/><Relationship Id="rId46" Type="http://schemas.openxmlformats.org/officeDocument/2006/relationships/tags" Target="../tags/tag127.xml"/><Relationship Id="rId47" Type="http://schemas.openxmlformats.org/officeDocument/2006/relationships/image" Target="../media/image80.png"/><Relationship Id="rId48" Type="http://schemas.openxmlformats.org/officeDocument/2006/relationships/tags" Target="../tags/tag128.xml"/><Relationship Id="rId49" Type="http://schemas.openxmlformats.org/officeDocument/2006/relationships/image" Target="../media/image81.png"/><Relationship Id="rId50" Type="http://schemas.openxmlformats.org/officeDocument/2006/relationships/tags" Target="../tags/tag129.xml"/><Relationship Id="rId51" Type="http://schemas.openxmlformats.org/officeDocument/2006/relationships/tags" Target="../tags/tag130.xml"/><Relationship Id="rId5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Ref idx="1001">
        <a:schemeClr val="bg1"/>
      </p:bgRef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矩形 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234649" cy="6853413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67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307465" y="1678940"/>
            <a:ext cx="1518285" cy="669925"/>
          </a:xfrm>
          <a:prstGeom prst="rect"/>
        </p:spPr>
      </p:pic>
      <p:pic>
        <p:nvPicPr>
          <p:cNvPr id="2097169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4325620" y="5018405"/>
            <a:ext cx="4064635" cy="1835150"/>
          </a:xfrm>
          <a:prstGeom prst="rect"/>
        </p:spPr>
      </p:pic>
      <p:pic>
        <p:nvPicPr>
          <p:cNvPr id="2097171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11303635" y="5546090"/>
            <a:ext cx="931545" cy="1307465"/>
          </a:xfrm>
          <a:prstGeom prst="rect"/>
        </p:spPr>
      </p:pic>
      <p:pic>
        <p:nvPicPr>
          <p:cNvPr id="2097173" name="Image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66190" y="2124075"/>
            <a:ext cx="2674620" cy="2770505"/>
          </a:xfrm>
          <a:prstGeom prst="rect"/>
        </p:spPr>
      </p:pic>
      <p:pic>
        <p:nvPicPr>
          <p:cNvPr id="2097175" name="Image 4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0" y="403225"/>
            <a:ext cx="12234545" cy="6449695"/>
          </a:xfrm>
          <a:prstGeom prst="rect"/>
        </p:spPr>
      </p:pic>
      <p:pic>
        <p:nvPicPr>
          <p:cNvPr id="2097177" name="Image 5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0165" y="563880"/>
            <a:ext cx="12060555" cy="6289040"/>
          </a:xfrm>
          <a:prstGeom prst="rect"/>
        </p:spPr>
      </p:pic>
      <p:pic>
        <p:nvPicPr>
          <p:cNvPr id="2097179" name="Image 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2000250" y="4022725"/>
            <a:ext cx="1954530" cy="1862455"/>
          </a:xfrm>
          <a:prstGeom prst="rect"/>
        </p:spPr>
      </p:pic>
      <p:pic>
        <p:nvPicPr>
          <p:cNvPr id="2097181" name="Image 7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0" y="2023110"/>
            <a:ext cx="1472565" cy="1720215"/>
          </a:xfrm>
          <a:prstGeom prst="rect"/>
        </p:spPr>
      </p:pic>
      <p:pic>
        <p:nvPicPr>
          <p:cNvPr id="2097183" name="Image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xmlns:r="http://schemas.openxmlformats.org/officeDocument/2006/relationships" r:embed="rId19"/>
          <a:stretch>
            <a:fillRect/>
          </a:stretch>
        </p:blipFill>
        <p:spPr>
          <a:xfrm>
            <a:off x="0" y="3312160"/>
            <a:ext cx="1486535" cy="1949450"/>
          </a:xfrm>
          <a:prstGeom prst="rect"/>
        </p:spPr>
      </p:pic>
      <p:pic>
        <p:nvPicPr>
          <p:cNvPr id="2097185" name="Image 9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xmlns:r="http://schemas.openxmlformats.org/officeDocument/2006/relationships" r:embed="rId21"/>
          <a:stretch>
            <a:fillRect/>
          </a:stretch>
        </p:blipFill>
        <p:spPr>
          <a:xfrm>
            <a:off x="0" y="4931410"/>
            <a:ext cx="1559560" cy="1922145"/>
          </a:xfrm>
          <a:prstGeom prst="rect"/>
        </p:spPr>
      </p:pic>
      <p:pic>
        <p:nvPicPr>
          <p:cNvPr id="2097187" name="Image 10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xmlns:r="http://schemas.openxmlformats.org/officeDocument/2006/relationships" r:embed="rId23"/>
          <a:stretch>
            <a:fillRect/>
          </a:stretch>
        </p:blipFill>
        <p:spPr>
          <a:xfrm>
            <a:off x="1472565" y="3312160"/>
            <a:ext cx="1344295" cy="1752600"/>
          </a:xfrm>
          <a:prstGeom prst="rect"/>
        </p:spPr>
      </p:pic>
      <p:pic>
        <p:nvPicPr>
          <p:cNvPr id="2097189" name="Image 11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xmlns:r="http://schemas.openxmlformats.org/officeDocument/2006/relationships" r:embed="rId25"/>
          <a:stretch>
            <a:fillRect/>
          </a:stretch>
        </p:blipFill>
        <p:spPr>
          <a:xfrm>
            <a:off x="1307465" y="4669790"/>
            <a:ext cx="1504950" cy="1490980"/>
          </a:xfrm>
          <a:prstGeom prst="rect"/>
        </p:spPr>
      </p:pic>
      <p:pic>
        <p:nvPicPr>
          <p:cNvPr id="2097191" name="Image 12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967740" y="5380990"/>
            <a:ext cx="2986405" cy="1472565"/>
          </a:xfrm>
          <a:prstGeom prst="rect"/>
        </p:spPr>
      </p:pic>
      <p:pic>
        <p:nvPicPr>
          <p:cNvPr id="2097193" name="Image 14"/>
          <p:cNvPicPr>
            <a:picLocks noChangeAspect="1"/>
          </p:cNvPicPr>
          <p:nvPr userDrawn="1"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2798445" y="706120"/>
            <a:ext cx="8926830" cy="5059680"/>
          </a:xfrm>
          <a:prstGeom prst="rect"/>
        </p:spPr>
      </p:pic>
      <p:pic>
        <p:nvPicPr>
          <p:cNvPr id="2097195" name="Image 13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2390140" y="3064510"/>
            <a:ext cx="5848985" cy="3789045"/>
          </a:xfrm>
          <a:prstGeom prst="rect"/>
        </p:spPr>
      </p:pic>
      <p:pic>
        <p:nvPicPr>
          <p:cNvPr id="2097197" name="Image 15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6614795" y="5422265"/>
            <a:ext cx="1390015" cy="1435735"/>
          </a:xfrm>
          <a:prstGeom prst="rect"/>
        </p:spPr>
      </p:pic>
      <p:pic>
        <p:nvPicPr>
          <p:cNvPr id="2097199" name="Image 16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509270" y="628015"/>
            <a:ext cx="11014710" cy="5390515"/>
          </a:xfrm>
          <a:prstGeom prst="rect"/>
        </p:spPr>
      </p:pic>
      <p:pic>
        <p:nvPicPr>
          <p:cNvPr id="2097201" name="Image 17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xmlns:r="http://schemas.openxmlformats.org/officeDocument/2006/relationships" r:embed="rId37"/>
          <a:stretch>
            <a:fillRect/>
          </a:stretch>
        </p:blipFill>
        <p:spPr>
          <a:xfrm>
            <a:off x="11661140" y="6101080"/>
            <a:ext cx="96520" cy="752475"/>
          </a:xfrm>
          <a:prstGeom prst="rect"/>
        </p:spPr>
      </p:pic>
      <p:pic>
        <p:nvPicPr>
          <p:cNvPr id="2097203" name="Image 18"/>
          <p:cNvPicPr>
            <a:picLocks noChangeAspect="1"/>
          </p:cNvPicPr>
          <p:nvPr userDrawn="1">
            <p:custDataLst>
              <p:tags r:id="rId38"/>
            </p:custDataLst>
          </p:nvPr>
        </p:nvPicPr>
        <p:blipFill>
          <a:blip xmlns:r="http://schemas.openxmlformats.org/officeDocument/2006/relationships" r:embed="rId39"/>
          <a:stretch>
            <a:fillRect/>
          </a:stretch>
        </p:blipFill>
        <p:spPr>
          <a:xfrm>
            <a:off x="11588115" y="6082665"/>
            <a:ext cx="647065" cy="770890"/>
          </a:xfrm>
          <a:prstGeom prst="rect"/>
        </p:spPr>
      </p:pic>
      <p:pic>
        <p:nvPicPr>
          <p:cNvPr id="2097205" name="Image 19"/>
          <p:cNvPicPr>
            <a:picLocks noChangeAspect="1"/>
          </p:cNvPicPr>
          <p:nvPr userDrawn="1">
            <p:custDataLst>
              <p:tags r:id="rId40"/>
            </p:custDataLst>
          </p:nvPr>
        </p:nvPicPr>
        <p:blipFill>
          <a:blip xmlns:r="http://schemas.openxmlformats.org/officeDocument/2006/relationships" r:embed="rId41"/>
          <a:stretch>
            <a:fillRect/>
          </a:stretch>
        </p:blipFill>
        <p:spPr>
          <a:xfrm>
            <a:off x="0" y="5655945"/>
            <a:ext cx="179070" cy="573405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42"/>
            </p:custDataLst>
          </p:nvPr>
        </p:nvSpPr>
        <p:spPr>
          <a:xfrm>
            <a:off x="4697517" y="1798267"/>
            <a:ext cx="6605885" cy="1800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3"/>
            </p:custDataLst>
          </p:nvPr>
        </p:nvSpPr>
        <p:spPr>
          <a:xfrm>
            <a:off x="4697517" y="3742267"/>
            <a:ext cx="6605885" cy="571638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20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署名占位符 10"/>
          <p:cNvSpPr>
            <a:spLocks noGrp="1"/>
          </p:cNvSpPr>
          <p:nvPr>
            <p:ph type="body" sz="quarter" idx="17" hasCustomPrompt="1"/>
            <p:custDataLst>
              <p:tags r:id="rId44"/>
            </p:custDataLst>
          </p:nvPr>
        </p:nvSpPr>
        <p:spPr>
          <a:xfrm>
            <a:off x="4697517" y="4414175"/>
            <a:ext cx="6623205" cy="571638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7" name="Image 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1229" y="17143"/>
            <a:ext cx="12192000" cy="1549714"/>
          </a:xfrm>
          <a:prstGeom prst="rect"/>
        </p:spPr>
      </p:pic>
      <p:pic>
        <p:nvPicPr>
          <p:cNvPr id="2097209" name="Imag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679914" y="17143"/>
            <a:ext cx="3510857" cy="1549714"/>
          </a:xfrm>
          <a:prstGeom prst="rect"/>
        </p:spPr>
      </p:pic>
      <p:pic>
        <p:nvPicPr>
          <p:cNvPr id="2097211" name="Image 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679914" y="17143"/>
            <a:ext cx="3510857" cy="1549714"/>
          </a:xfrm>
          <a:prstGeom prst="rect"/>
        </p:spPr>
      </p:pic>
      <p:pic>
        <p:nvPicPr>
          <p:cNvPr id="2097213" name="Image 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8679914" y="437714"/>
            <a:ext cx="1389714" cy="1129143"/>
          </a:xfrm>
          <a:prstGeom prst="rect"/>
        </p:spPr>
      </p:pic>
      <p:pic>
        <p:nvPicPr>
          <p:cNvPr id="2097215" name="Image 4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955342" y="437714"/>
            <a:ext cx="2166857" cy="1129143"/>
          </a:xfrm>
          <a:prstGeom prst="rect"/>
        </p:spPr>
      </p:pic>
      <p:pic>
        <p:nvPicPr>
          <p:cNvPr id="2097217" name="Image 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9255916" y="437714"/>
            <a:ext cx="1385143" cy="1129143"/>
          </a:xfrm>
          <a:prstGeom prst="rect"/>
        </p:spPr>
      </p:pic>
      <p:pic>
        <p:nvPicPr>
          <p:cNvPr id="2097219" name="Image 6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9827344" y="835428"/>
            <a:ext cx="224000" cy="214857"/>
          </a:xfrm>
          <a:prstGeom prst="rect"/>
        </p:spPr>
      </p:pic>
      <p:sp>
        <p:nvSpPr>
          <p:cNvPr id="1048674" name="标题 1"/>
          <p:cNvSpPr>
            <a:spLocks noGrp="1"/>
          </p:cNvSpPr>
          <p:nvPr userDrawn="1">
            <p:ph type="title"/>
            <p:custDataLst>
              <p:tags r:id="rId15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 userDrawn="1">
            <p:ph idx="1"/>
            <p:custDataLst>
              <p:tags r:id="rId16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 userDrawn="1">
            <p:ph type="dt" sz="half" idx="10"/>
            <p:custDataLst>
              <p:tags r:id="rId1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 userDrawn="1">
            <p:ph type="ftr" sz="quarter" idx="11"/>
            <p:custDataLst>
              <p:tags r:id="rId1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 userDrawn="1">
            <p:ph type="sldNum" sz="quarter" idx="12"/>
            <p:custDataLst>
              <p:tags r:id="rId1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1" name="Image 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611870" y="0"/>
            <a:ext cx="3580130" cy="6858000"/>
          </a:xfrm>
          <a:prstGeom prst="rect"/>
        </p:spPr>
      </p:pic>
      <p:pic>
        <p:nvPicPr>
          <p:cNvPr id="2097223" name="Imag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0760710" y="2121535"/>
            <a:ext cx="1431290" cy="3397250"/>
          </a:xfrm>
          <a:prstGeom prst="rect"/>
        </p:spPr>
      </p:pic>
      <p:pic>
        <p:nvPicPr>
          <p:cNvPr id="2097225" name="Image 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10742295" y="3945890"/>
            <a:ext cx="1449070" cy="2688590"/>
          </a:xfrm>
          <a:prstGeom prst="rect"/>
        </p:spPr>
      </p:pic>
      <p:pic>
        <p:nvPicPr>
          <p:cNvPr id="2097227" name="Image 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9320530" y="2125980"/>
            <a:ext cx="2861945" cy="3630295"/>
          </a:xfrm>
          <a:prstGeom prst="rect"/>
        </p:spPr>
      </p:pic>
      <p:pic>
        <p:nvPicPr>
          <p:cNvPr id="2097229" name="Image 4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8611870" y="4507865"/>
            <a:ext cx="3580130" cy="2350135"/>
          </a:xfrm>
          <a:prstGeom prst="rect"/>
        </p:spPr>
      </p:pic>
      <p:pic>
        <p:nvPicPr>
          <p:cNvPr id="2097231" name="Image 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611870" y="5066030"/>
            <a:ext cx="1979930" cy="179197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9140388" y="623646"/>
            <a:ext cx="2547301" cy="108108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9140389" y="1843520"/>
            <a:ext cx="2547301" cy="2998227"/>
          </a:xfrm>
        </p:spPr>
        <p:txBody>
          <a:bodyPr anchor="t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矩形 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234649" cy="6853413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233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11429" y="5906428"/>
            <a:ext cx="50286" cy="635821"/>
          </a:xfrm>
          <a:prstGeom prst="rect"/>
        </p:spPr>
      </p:pic>
      <p:pic>
        <p:nvPicPr>
          <p:cNvPr id="2097235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573714" y="4570745"/>
            <a:ext cx="1792000" cy="1088673"/>
          </a:xfrm>
          <a:prstGeom prst="rect"/>
        </p:spPr>
      </p:pic>
      <p:pic>
        <p:nvPicPr>
          <p:cNvPr id="2097237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7810857" y="5540615"/>
            <a:ext cx="2345143" cy="1317385"/>
          </a:xfrm>
          <a:prstGeom prst="rect"/>
        </p:spPr>
      </p:pic>
      <p:pic>
        <p:nvPicPr>
          <p:cNvPr id="2097239" name="Image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9856000" y="6020784"/>
            <a:ext cx="2336000" cy="814217"/>
          </a:xfrm>
          <a:prstGeom prst="rect"/>
        </p:spPr>
      </p:pic>
      <p:pic>
        <p:nvPicPr>
          <p:cNvPr id="2097241" name="Image 4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203429" y="2859974"/>
            <a:ext cx="1988571" cy="3997899"/>
          </a:xfrm>
          <a:prstGeom prst="rect"/>
        </p:spPr>
      </p:pic>
      <p:pic>
        <p:nvPicPr>
          <p:cNvPr id="2097243" name="Image 5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0468571" y="3742805"/>
            <a:ext cx="1115429" cy="1116118"/>
          </a:xfrm>
          <a:prstGeom prst="rect"/>
        </p:spPr>
      </p:pic>
      <p:pic>
        <p:nvPicPr>
          <p:cNvPr id="2097245" name="Image 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9961143" y="5110507"/>
            <a:ext cx="2230857" cy="1747365"/>
          </a:xfrm>
          <a:prstGeom prst="rect"/>
        </p:spPr>
      </p:pic>
      <p:pic>
        <p:nvPicPr>
          <p:cNvPr id="2097247" name="Image 7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10349714" y="5458151"/>
            <a:ext cx="768000" cy="768475"/>
          </a:xfrm>
          <a:prstGeom prst="rect"/>
        </p:spPr>
      </p:pic>
      <p:pic>
        <p:nvPicPr>
          <p:cNvPr id="2097249" name="Image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xmlns:r="http://schemas.openxmlformats.org/officeDocument/2006/relationships" r:embed="rId19"/>
          <a:stretch>
            <a:fillRect/>
          </a:stretch>
        </p:blipFill>
        <p:spPr>
          <a:xfrm>
            <a:off x="10788571" y="5993339"/>
            <a:ext cx="1403429" cy="864534"/>
          </a:xfrm>
          <a:prstGeom prst="rect"/>
        </p:spPr>
      </p:pic>
      <p:pic>
        <p:nvPicPr>
          <p:cNvPr id="2097251" name="Image 9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xmlns:r="http://schemas.openxmlformats.org/officeDocument/2006/relationships" r:embed="rId21"/>
          <a:stretch>
            <a:fillRect/>
          </a:stretch>
        </p:blipFill>
        <p:spPr>
          <a:xfrm>
            <a:off x="9037460" y="2988053"/>
            <a:ext cx="3154286" cy="3869820"/>
          </a:xfrm>
          <a:prstGeom prst="rect"/>
        </p:spPr>
      </p:pic>
      <p:pic>
        <p:nvPicPr>
          <p:cNvPr id="2097253" name="Image 10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xmlns:r="http://schemas.openxmlformats.org/officeDocument/2006/relationships" r:embed="rId23"/>
          <a:stretch>
            <a:fillRect/>
          </a:stretch>
        </p:blipFill>
        <p:spPr>
          <a:xfrm>
            <a:off x="8914286" y="3948647"/>
            <a:ext cx="676571" cy="809643"/>
          </a:xfrm>
          <a:prstGeom prst="rect"/>
        </p:spPr>
      </p:pic>
      <p:pic>
        <p:nvPicPr>
          <p:cNvPr id="2097255" name="Image 11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xmlns:r="http://schemas.openxmlformats.org/officeDocument/2006/relationships" r:embed="rId25"/>
          <a:stretch>
            <a:fillRect/>
          </a:stretch>
        </p:blipFill>
        <p:spPr>
          <a:xfrm>
            <a:off x="6572762" y="3285380"/>
            <a:ext cx="2418286" cy="2346593"/>
          </a:xfrm>
          <a:prstGeom prst="rect"/>
        </p:spPr>
      </p:pic>
      <p:pic>
        <p:nvPicPr>
          <p:cNvPr id="2097257" name="Image 12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8269524" y="3939308"/>
            <a:ext cx="1321143" cy="2168197"/>
          </a:xfrm>
          <a:prstGeom prst="rect"/>
        </p:spPr>
      </p:pic>
      <p:pic>
        <p:nvPicPr>
          <p:cNvPr id="2097259" name="Image 13"/>
          <p:cNvPicPr>
            <a:picLocks noChangeAspect="1"/>
          </p:cNvPicPr>
          <p:nvPr userDrawn="1"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6496000" y="5545062"/>
            <a:ext cx="630857" cy="1271643"/>
          </a:xfrm>
          <a:prstGeom prst="rect"/>
        </p:spPr>
      </p:pic>
      <p:pic>
        <p:nvPicPr>
          <p:cNvPr id="2097261" name="Image 14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7122286" y="5545062"/>
            <a:ext cx="630857" cy="1271643"/>
          </a:xfrm>
          <a:prstGeom prst="rect"/>
        </p:spPr>
      </p:pic>
      <p:pic>
        <p:nvPicPr>
          <p:cNvPr id="2097263" name="Image 15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11360000" y="3486647"/>
            <a:ext cx="576000" cy="315624"/>
          </a:xfrm>
          <a:prstGeom prst="rect"/>
        </p:spPr>
      </p:pic>
      <p:pic>
        <p:nvPicPr>
          <p:cNvPr id="2097265" name="Image 16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7067429" y="6107695"/>
            <a:ext cx="745143" cy="750178"/>
          </a:xfrm>
          <a:prstGeom prst="rect"/>
        </p:spPr>
      </p:pic>
      <p:pic>
        <p:nvPicPr>
          <p:cNvPr id="2097267" name="Image 17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475429" y="4259696"/>
            <a:ext cx="1115429" cy="1116118"/>
          </a:xfrm>
          <a:prstGeom prst="rect"/>
        </p:spPr>
      </p:pic>
      <p:pic>
        <p:nvPicPr>
          <p:cNvPr id="2097269" name="Image 19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xmlns:r="http://schemas.openxmlformats.org/officeDocument/2006/relationships" r:embed="rId38"/>
          <a:stretch>
            <a:fillRect/>
          </a:stretch>
        </p:blipFill>
        <p:spPr>
          <a:xfrm>
            <a:off x="9586286" y="2859974"/>
            <a:ext cx="306286" cy="306475"/>
          </a:xfrm>
          <a:prstGeom prst="rect"/>
        </p:spPr>
      </p:pic>
      <p:pic>
        <p:nvPicPr>
          <p:cNvPr id="2097271" name="Image 20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xmlns:r="http://schemas.openxmlformats.org/officeDocument/2006/relationships" r:embed="rId40"/>
          <a:stretch>
            <a:fillRect/>
          </a:stretch>
        </p:blipFill>
        <p:spPr>
          <a:xfrm>
            <a:off x="141714" y="5316349"/>
            <a:ext cx="608000" cy="608376"/>
          </a:xfrm>
          <a:prstGeom prst="rect"/>
        </p:spPr>
      </p:pic>
      <p:pic>
        <p:nvPicPr>
          <p:cNvPr id="2097273" name="Image 21"/>
          <p:cNvPicPr>
            <a:picLocks noChangeAspect="1"/>
          </p:cNvPicPr>
          <p:nvPr userDrawn="1">
            <p:custDataLst>
              <p:tags r:id="rId41"/>
            </p:custDataLst>
          </p:nvPr>
        </p:nvPicPr>
        <p:blipFill>
          <a:blip xmlns:r="http://schemas.openxmlformats.org/officeDocument/2006/relationships" r:embed="rId42"/>
          <a:stretch>
            <a:fillRect/>
          </a:stretch>
        </p:blipFill>
        <p:spPr>
          <a:xfrm>
            <a:off x="489143" y="5471874"/>
            <a:ext cx="100571" cy="100634"/>
          </a:xfrm>
          <a:prstGeom prst="rect"/>
        </p:spPr>
      </p:pic>
      <p:pic>
        <p:nvPicPr>
          <p:cNvPr id="2097275" name="Image 22"/>
          <p:cNvPicPr>
            <a:picLocks noChangeAspect="1"/>
          </p:cNvPicPr>
          <p:nvPr userDrawn="1">
            <p:custDataLst>
              <p:tags r:id="rId43"/>
            </p:custDataLst>
          </p:nvPr>
        </p:nvPicPr>
        <p:blipFill>
          <a:blip xmlns:r="http://schemas.openxmlformats.org/officeDocument/2006/relationships" r:embed="rId44"/>
          <a:stretch>
            <a:fillRect/>
          </a:stretch>
        </p:blipFill>
        <p:spPr>
          <a:xfrm>
            <a:off x="8246857" y="3802271"/>
            <a:ext cx="146286" cy="150950"/>
          </a:xfrm>
          <a:prstGeom prst="rect"/>
        </p:spPr>
      </p:pic>
      <p:pic>
        <p:nvPicPr>
          <p:cNvPr id="2097277" name="Image 23"/>
          <p:cNvPicPr>
            <a:picLocks noChangeAspect="1"/>
          </p:cNvPicPr>
          <p:nvPr userDrawn="1">
            <p:custDataLst>
              <p:tags r:id="rId45"/>
            </p:custDataLst>
          </p:nvPr>
        </p:nvPicPr>
        <p:blipFill>
          <a:blip xmlns:r="http://schemas.openxmlformats.org/officeDocument/2006/relationships" r:embed="rId46"/>
          <a:stretch>
            <a:fillRect/>
          </a:stretch>
        </p:blipFill>
        <p:spPr>
          <a:xfrm>
            <a:off x="7981714" y="3802271"/>
            <a:ext cx="681143" cy="59465"/>
          </a:xfrm>
          <a:prstGeom prst="rect"/>
        </p:spPr>
      </p:pic>
      <p:pic>
        <p:nvPicPr>
          <p:cNvPr id="2097279" name="Image 24"/>
          <p:cNvPicPr>
            <a:picLocks noChangeAspect="1"/>
          </p:cNvPicPr>
          <p:nvPr userDrawn="1">
            <p:custDataLst>
              <p:tags r:id="rId47"/>
            </p:custDataLst>
          </p:nvPr>
        </p:nvPicPr>
        <p:blipFill>
          <a:blip xmlns:r="http://schemas.openxmlformats.org/officeDocument/2006/relationships" r:embed="rId48"/>
          <a:stretch>
            <a:fillRect/>
          </a:stretch>
        </p:blipFill>
        <p:spPr>
          <a:xfrm>
            <a:off x="8845714" y="4689676"/>
            <a:ext cx="425143" cy="247010"/>
          </a:xfrm>
          <a:prstGeom prst="rect"/>
        </p:spPr>
      </p:pic>
      <p:pic>
        <p:nvPicPr>
          <p:cNvPr id="2097281" name="Image 25"/>
          <p:cNvPicPr>
            <a:picLocks noChangeAspect="1"/>
          </p:cNvPicPr>
          <p:nvPr userDrawn="1">
            <p:custDataLst>
              <p:tags r:id="rId49"/>
            </p:custDataLst>
          </p:nvPr>
        </p:nvPicPr>
        <p:blipFill>
          <a:blip xmlns:r="http://schemas.openxmlformats.org/officeDocument/2006/relationships" r:embed="rId50"/>
          <a:stretch>
            <a:fillRect/>
          </a:stretch>
        </p:blipFill>
        <p:spPr>
          <a:xfrm>
            <a:off x="0" y="5860685"/>
            <a:ext cx="640000" cy="997188"/>
          </a:xfrm>
          <a:prstGeom prst="rect"/>
        </p:spPr>
      </p:pic>
      <p:sp>
        <p:nvSpPr>
          <p:cNvPr id="1048690" name="标题 1"/>
          <p:cNvSpPr>
            <a:spLocks noGrp="1"/>
          </p:cNvSpPr>
          <p:nvPr userDrawn="1">
            <p:ph type="title"/>
            <p:custDataLst>
              <p:tags r:id="rId51"/>
            </p:custDataLst>
          </p:nvPr>
        </p:nvSpPr>
        <p:spPr>
          <a:xfrm>
            <a:off x="799264" y="1954563"/>
            <a:ext cx="9144000" cy="90867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文本占位符 2"/>
          <p:cNvSpPr>
            <a:spLocks noGrp="1"/>
          </p:cNvSpPr>
          <p:nvPr userDrawn="1">
            <p:ph type="body" idx="1"/>
            <p:custDataLst>
              <p:tags r:id="rId52"/>
            </p:custDataLst>
          </p:nvPr>
        </p:nvSpPr>
        <p:spPr>
          <a:xfrm>
            <a:off x="799264" y="2924432"/>
            <a:ext cx="5936636" cy="2760216"/>
          </a:xfrm>
        </p:spPr>
        <p:txBody>
          <a:bodyPr/>
          <a:lstStyle>
            <a:lvl1pPr algn="l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694" name="节编号 3"/>
          <p:cNvSpPr>
            <a:spLocks noGrp="1"/>
          </p:cNvSpPr>
          <p:nvPr userDrawn="1">
            <p:ph type="body" sz="quarter" idx="13" hasCustomPrompt="1"/>
            <p:custDataLst>
              <p:tags r:id="rId53"/>
            </p:custDataLst>
          </p:nvPr>
        </p:nvSpPr>
        <p:spPr>
          <a:xfrm>
            <a:off x="796864" y="669363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3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234649" cy="6853413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283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375775" y="1696720"/>
            <a:ext cx="1513205" cy="667385"/>
          </a:xfrm>
          <a:prstGeom prst="rect"/>
        </p:spPr>
      </p:pic>
      <p:pic>
        <p:nvPicPr>
          <p:cNvPr id="2097285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830955" y="5024755"/>
            <a:ext cx="4050030" cy="1828800"/>
          </a:xfrm>
          <a:prstGeom prst="rect"/>
        </p:spPr>
      </p:pic>
      <p:pic>
        <p:nvPicPr>
          <p:cNvPr id="2097287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0" y="5550535"/>
            <a:ext cx="927735" cy="1303020"/>
          </a:xfrm>
          <a:prstGeom prst="rect"/>
        </p:spPr>
      </p:pic>
      <p:pic>
        <p:nvPicPr>
          <p:cNvPr id="2097289" name="Image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8260715" y="2140585"/>
            <a:ext cx="2665095" cy="2747645"/>
          </a:xfrm>
          <a:prstGeom prst="rect"/>
        </p:spPr>
      </p:pic>
      <p:pic>
        <p:nvPicPr>
          <p:cNvPr id="2097291" name="Image 4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4859655" y="5427345"/>
            <a:ext cx="2103120" cy="1430655"/>
          </a:xfrm>
          <a:prstGeom prst="rect"/>
        </p:spPr>
      </p:pic>
      <p:pic>
        <p:nvPicPr>
          <p:cNvPr id="2097293" name="Image 5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5673725"/>
            <a:ext cx="571500" cy="1179195"/>
          </a:xfrm>
          <a:prstGeom prst="rect"/>
        </p:spPr>
      </p:pic>
      <p:pic>
        <p:nvPicPr>
          <p:cNvPr id="2097295" name="Image 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3652520" y="5427345"/>
            <a:ext cx="1211580" cy="1430655"/>
          </a:xfrm>
          <a:prstGeom prst="rect"/>
        </p:spPr>
      </p:pic>
      <p:pic>
        <p:nvPicPr>
          <p:cNvPr id="2097297" name="Image 7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118745" y="4883150"/>
            <a:ext cx="800100" cy="800100"/>
          </a:xfrm>
          <a:prstGeom prst="rect"/>
        </p:spPr>
      </p:pic>
      <p:pic>
        <p:nvPicPr>
          <p:cNvPr id="2097299" name="Image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xmlns:r="http://schemas.openxmlformats.org/officeDocument/2006/relationships" r:embed="rId19"/>
          <a:stretch>
            <a:fillRect/>
          </a:stretch>
        </p:blipFill>
        <p:spPr>
          <a:xfrm>
            <a:off x="10921365" y="6213475"/>
            <a:ext cx="1220470" cy="640080"/>
          </a:xfrm>
          <a:prstGeom prst="rect"/>
        </p:spPr>
      </p:pic>
      <p:pic>
        <p:nvPicPr>
          <p:cNvPr id="2097301" name="Image 9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xmlns:r="http://schemas.openxmlformats.org/officeDocument/2006/relationships" r:embed="rId21"/>
          <a:stretch>
            <a:fillRect/>
          </a:stretch>
        </p:blipFill>
        <p:spPr>
          <a:xfrm>
            <a:off x="8251825" y="4032885"/>
            <a:ext cx="1947545" cy="1860550"/>
          </a:xfrm>
          <a:prstGeom prst="rect"/>
        </p:spPr>
      </p:pic>
      <p:pic>
        <p:nvPicPr>
          <p:cNvPr id="2097303" name="Image 10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xmlns:r="http://schemas.openxmlformats.org/officeDocument/2006/relationships" r:embed="rId23"/>
          <a:stretch>
            <a:fillRect/>
          </a:stretch>
        </p:blipFill>
        <p:spPr>
          <a:xfrm>
            <a:off x="10724515" y="2039620"/>
            <a:ext cx="1467485" cy="1714500"/>
          </a:xfrm>
          <a:prstGeom prst="rect"/>
        </p:spPr>
      </p:pic>
      <p:pic>
        <p:nvPicPr>
          <p:cNvPr id="2097305" name="Image 11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xmlns:r="http://schemas.openxmlformats.org/officeDocument/2006/relationships" r:embed="rId25"/>
          <a:stretch>
            <a:fillRect/>
          </a:stretch>
        </p:blipFill>
        <p:spPr>
          <a:xfrm>
            <a:off x="10701655" y="3324225"/>
            <a:ext cx="1490345" cy="1897380"/>
          </a:xfrm>
          <a:prstGeom prst="rect"/>
        </p:spPr>
      </p:pic>
      <p:pic>
        <p:nvPicPr>
          <p:cNvPr id="2097307" name="Image 12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10628630" y="4937760"/>
            <a:ext cx="1563370" cy="1915160"/>
          </a:xfrm>
          <a:prstGeom prst="rect"/>
        </p:spPr>
      </p:pic>
      <p:pic>
        <p:nvPicPr>
          <p:cNvPr id="2097309" name="Image 13"/>
          <p:cNvPicPr>
            <a:picLocks noChangeAspect="1"/>
          </p:cNvPicPr>
          <p:nvPr userDrawn="1"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9385300" y="3324225"/>
            <a:ext cx="1339215" cy="1741805"/>
          </a:xfrm>
          <a:prstGeom prst="rect"/>
        </p:spPr>
      </p:pic>
      <p:pic>
        <p:nvPicPr>
          <p:cNvPr id="2097311" name="Image 14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9389745" y="4677410"/>
            <a:ext cx="1499235" cy="1485900"/>
          </a:xfrm>
          <a:prstGeom prst="rect"/>
        </p:spPr>
      </p:pic>
      <p:pic>
        <p:nvPicPr>
          <p:cNvPr id="2097313" name="Image 15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8246745" y="5386070"/>
            <a:ext cx="2976245" cy="1467485"/>
          </a:xfrm>
          <a:prstGeom prst="rect"/>
        </p:spPr>
      </p:pic>
      <p:pic>
        <p:nvPicPr>
          <p:cNvPr id="2097315" name="Image 17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9289415" y="3077210"/>
            <a:ext cx="402590" cy="77470"/>
          </a:xfrm>
          <a:prstGeom prst="rect"/>
        </p:spPr>
      </p:pic>
      <p:pic>
        <p:nvPicPr>
          <p:cNvPr id="2097317" name="Image 19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xmlns:r="http://schemas.openxmlformats.org/officeDocument/2006/relationships" r:embed="rId37"/>
          <a:stretch>
            <a:fillRect/>
          </a:stretch>
        </p:blipFill>
        <p:spPr>
          <a:xfrm>
            <a:off x="4215130" y="5427345"/>
            <a:ext cx="1384935" cy="1430655"/>
          </a:xfrm>
          <a:prstGeom prst="rect"/>
        </p:spPr>
      </p:pic>
      <p:pic>
        <p:nvPicPr>
          <p:cNvPr id="2097319" name="Image 20"/>
          <p:cNvPicPr>
            <a:picLocks noChangeAspect="1"/>
          </p:cNvPicPr>
          <p:nvPr userDrawn="1">
            <p:custDataLst>
              <p:tags r:id="rId38"/>
            </p:custDataLst>
          </p:nvPr>
        </p:nvPicPr>
        <p:blipFill>
          <a:blip xmlns:r="http://schemas.openxmlformats.org/officeDocument/2006/relationships" r:embed="rId39"/>
          <a:stretch>
            <a:fillRect/>
          </a:stretch>
        </p:blipFill>
        <p:spPr>
          <a:xfrm>
            <a:off x="4785995" y="2492375"/>
            <a:ext cx="6811645" cy="3529330"/>
          </a:xfrm>
          <a:prstGeom prst="rect"/>
        </p:spPr>
      </p:pic>
      <p:pic>
        <p:nvPicPr>
          <p:cNvPr id="2097321" name="Image 18"/>
          <p:cNvPicPr>
            <a:picLocks noChangeAspect="1"/>
          </p:cNvPicPr>
          <p:nvPr userDrawn="1">
            <p:custDataLst>
              <p:tags r:id="rId40"/>
            </p:custDataLst>
          </p:nvPr>
        </p:nvPicPr>
        <p:blipFill>
          <a:blip xmlns:r="http://schemas.openxmlformats.org/officeDocument/2006/relationships" r:embed="rId41"/>
          <a:stretch>
            <a:fillRect/>
          </a:stretch>
        </p:blipFill>
        <p:spPr>
          <a:xfrm>
            <a:off x="507365" y="2186305"/>
            <a:ext cx="8895715" cy="3579495"/>
          </a:xfrm>
          <a:prstGeom prst="rect"/>
        </p:spPr>
      </p:pic>
      <p:pic>
        <p:nvPicPr>
          <p:cNvPr id="2097323" name="Image 16"/>
          <p:cNvPicPr>
            <a:picLocks noChangeAspect="1"/>
          </p:cNvPicPr>
          <p:nvPr userDrawn="1">
            <p:custDataLst>
              <p:tags r:id="rId42"/>
            </p:custDataLst>
          </p:nvPr>
        </p:nvPicPr>
        <p:blipFill>
          <a:blip xmlns:r="http://schemas.openxmlformats.org/officeDocument/2006/relationships" r:embed="rId43"/>
          <a:stretch>
            <a:fillRect/>
          </a:stretch>
        </p:blipFill>
        <p:spPr>
          <a:xfrm>
            <a:off x="3981450" y="4563110"/>
            <a:ext cx="5828665" cy="2290445"/>
          </a:xfrm>
          <a:prstGeom prst="rect"/>
        </p:spPr>
      </p:pic>
      <p:pic>
        <p:nvPicPr>
          <p:cNvPr id="2097325" name="Image 21"/>
          <p:cNvPicPr>
            <a:picLocks noChangeAspect="1"/>
          </p:cNvPicPr>
          <p:nvPr userDrawn="1">
            <p:custDataLst>
              <p:tags r:id="rId44"/>
            </p:custDataLst>
          </p:nvPr>
        </p:nvPicPr>
        <p:blipFill>
          <a:blip xmlns:r="http://schemas.openxmlformats.org/officeDocument/2006/relationships" r:embed="rId45"/>
          <a:stretch>
            <a:fillRect/>
          </a:stretch>
        </p:blipFill>
        <p:spPr>
          <a:xfrm>
            <a:off x="475615" y="6103620"/>
            <a:ext cx="95885" cy="749935"/>
          </a:xfrm>
          <a:prstGeom prst="rect"/>
        </p:spPr>
      </p:pic>
      <p:pic>
        <p:nvPicPr>
          <p:cNvPr id="2097327" name="Image 22"/>
          <p:cNvPicPr>
            <a:picLocks noChangeAspect="1"/>
          </p:cNvPicPr>
          <p:nvPr userDrawn="1">
            <p:custDataLst>
              <p:tags r:id="rId46"/>
            </p:custDataLst>
          </p:nvPr>
        </p:nvPicPr>
        <p:blipFill>
          <a:blip xmlns:r="http://schemas.openxmlformats.org/officeDocument/2006/relationships" r:embed="rId47"/>
          <a:stretch>
            <a:fillRect/>
          </a:stretch>
        </p:blipFill>
        <p:spPr>
          <a:xfrm>
            <a:off x="0" y="6213475"/>
            <a:ext cx="648970" cy="640080"/>
          </a:xfrm>
          <a:prstGeom prst="rect"/>
        </p:spPr>
      </p:pic>
      <p:pic>
        <p:nvPicPr>
          <p:cNvPr id="2097329" name="Image 23"/>
          <p:cNvPicPr>
            <a:picLocks noChangeAspect="1"/>
          </p:cNvPicPr>
          <p:nvPr userDrawn="1">
            <p:custDataLst>
              <p:tags r:id="rId48"/>
            </p:custDataLst>
          </p:nvPr>
        </p:nvPicPr>
        <p:blipFill>
          <a:blip xmlns:r="http://schemas.openxmlformats.org/officeDocument/2006/relationships" r:embed="rId49"/>
          <a:stretch>
            <a:fillRect/>
          </a:stretch>
        </p:blipFill>
        <p:spPr>
          <a:xfrm>
            <a:off x="12013565" y="5660390"/>
            <a:ext cx="178435" cy="571500"/>
          </a:xfrm>
          <a:prstGeom prst="rect"/>
        </p:spPr>
      </p:pic>
      <p:sp>
        <p:nvSpPr>
          <p:cNvPr id="1048758" name="标题 1"/>
          <p:cNvSpPr>
            <a:spLocks noGrp="1"/>
          </p:cNvSpPr>
          <p:nvPr>
            <p:ph type="ctrTitle"/>
            <p:custDataLst>
              <p:tags r:id="rId50"/>
            </p:custDataLst>
          </p:nvPr>
        </p:nvSpPr>
        <p:spPr>
          <a:xfrm>
            <a:off x="838200" y="814170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署名占位符 10"/>
          <p:cNvSpPr>
            <a:spLocks noGrp="1"/>
          </p:cNvSpPr>
          <p:nvPr>
            <p:ph type="body" sz="quarter" idx="17" hasCustomPrompt="1"/>
            <p:custDataLst>
              <p:tags r:id="rId51"/>
            </p:custDataLst>
          </p:nvPr>
        </p:nvSpPr>
        <p:spPr>
          <a:xfrm>
            <a:off x="838199" y="2953329"/>
            <a:ext cx="6418943" cy="149941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1.xml"/><Relationship Id="rId13" Type="http://schemas.openxmlformats.org/officeDocument/2006/relationships/image" Target="../media/image21.png"/><Relationship Id="rId14" Type="http://schemas.openxmlformats.org/officeDocument/2006/relationships/tags" Target="../tags/tag132.xml"/><Relationship Id="rId15" Type="http://schemas.openxmlformats.org/officeDocument/2006/relationships/image" Target="../media/image22.png"/><Relationship Id="rId16" Type="http://schemas.openxmlformats.org/officeDocument/2006/relationships/tags" Target="../tags/tag133.xml"/><Relationship Id="rId17" Type="http://schemas.openxmlformats.org/officeDocument/2006/relationships/image" Target="../media/image23.png"/><Relationship Id="rId18" Type="http://schemas.openxmlformats.org/officeDocument/2006/relationships/tags" Target="../tags/tag134.xml"/><Relationship Id="rId19" Type="http://schemas.openxmlformats.org/officeDocument/2006/relationships/image" Target="../media/image24.png"/><Relationship Id="rId20" Type="http://schemas.openxmlformats.org/officeDocument/2006/relationships/tags" Target="../tags/tag135.xml"/><Relationship Id="rId21" Type="http://schemas.openxmlformats.org/officeDocument/2006/relationships/image" Target="../media/image25.png"/><Relationship Id="rId22" Type="http://schemas.openxmlformats.org/officeDocument/2006/relationships/tags" Target="../tags/tag136.xml"/><Relationship Id="rId23" Type="http://schemas.openxmlformats.org/officeDocument/2006/relationships/image" Target="../media/image26.png"/><Relationship Id="rId24" Type="http://schemas.openxmlformats.org/officeDocument/2006/relationships/tags" Target="../tags/tag137.xml"/><Relationship Id="rId25" Type="http://schemas.openxmlformats.org/officeDocument/2006/relationships/image" Target="../media/image27.png"/><Relationship Id="rId26" Type="http://schemas.openxmlformats.org/officeDocument/2006/relationships/tags" Target="../tags/tag138.xml"/><Relationship Id="rId27" Type="http://schemas.openxmlformats.org/officeDocument/2006/relationships/tags" Target="../tags/tag139.xml"/><Relationship Id="rId28" Type="http://schemas.openxmlformats.org/officeDocument/2006/relationships/tags" Target="../tags/tag140.xml"/><Relationship Id="rId29" Type="http://schemas.openxmlformats.org/officeDocument/2006/relationships/tags" Target="../tags/tag141.xml"/><Relationship Id="rId30" Type="http://schemas.openxmlformats.org/officeDocument/2006/relationships/tags" Target="../tags/tag142.xml"/><Relationship Id="rId31" Type="http://schemas.openxmlformats.org/officeDocument/2006/relationships/tags" Target="../tags/tag143.xml"/><Relationship Id="rId3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36" r:id="rId1"/>
    <p:sldLayoutId id="2147485437" r:id="rId2"/>
    <p:sldLayoutId id="2147485438" r:id="rId3"/>
    <p:sldLayoutId id="2147485439" r:id="rId4"/>
    <p:sldLayoutId id="2147485440" r:id="rId5"/>
    <p:sldLayoutId id="2147485441" r:id="rId6"/>
    <p:sldLayoutId id="2147485442" r:id="rId7"/>
    <p:sldLayoutId id="2147485443" r:id="rId8"/>
    <p:sldLayoutId id="2147485444" r:id="rId9"/>
    <p:sldLayoutId id="2147485445" r:id="rId10"/>
    <p:sldLayoutId id="21474854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Image 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1229" y="17143"/>
            <a:ext cx="12192000" cy="1549714"/>
          </a:xfrm>
          <a:prstGeom prst="rect"/>
        </p:spPr>
      </p:pic>
      <p:pic>
        <p:nvPicPr>
          <p:cNvPr id="2097155" name="Image 1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8679914" y="17143"/>
            <a:ext cx="3510857" cy="1549714"/>
          </a:xfrm>
          <a:prstGeom prst="rect"/>
        </p:spPr>
      </p:pic>
      <p:pic>
        <p:nvPicPr>
          <p:cNvPr id="2097157" name="Image 2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8679914" y="17143"/>
            <a:ext cx="3510857" cy="1549714"/>
          </a:xfrm>
          <a:prstGeom prst="rect"/>
        </p:spPr>
      </p:pic>
      <p:pic>
        <p:nvPicPr>
          <p:cNvPr id="2097159" name="Image 3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xmlns:r="http://schemas.openxmlformats.org/officeDocument/2006/relationships" r:embed="rId19"/>
          <a:stretch>
            <a:fillRect/>
          </a:stretch>
        </p:blipFill>
        <p:spPr>
          <a:xfrm>
            <a:off x="8679914" y="437714"/>
            <a:ext cx="1389714" cy="1129143"/>
          </a:xfrm>
          <a:prstGeom prst="rect"/>
        </p:spPr>
      </p:pic>
      <p:pic>
        <p:nvPicPr>
          <p:cNvPr id="2097161" name="Image 4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xmlns:r="http://schemas.openxmlformats.org/officeDocument/2006/relationships" r:embed="rId21"/>
          <a:stretch>
            <a:fillRect/>
          </a:stretch>
        </p:blipFill>
        <p:spPr>
          <a:xfrm>
            <a:off x="9955342" y="437714"/>
            <a:ext cx="2166857" cy="1129143"/>
          </a:xfrm>
          <a:prstGeom prst="rect"/>
        </p:spPr>
      </p:pic>
      <p:pic>
        <p:nvPicPr>
          <p:cNvPr id="2097163" name="Image 5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xmlns:r="http://schemas.openxmlformats.org/officeDocument/2006/relationships" r:embed="rId23"/>
          <a:stretch>
            <a:fillRect/>
          </a:stretch>
        </p:blipFill>
        <p:spPr>
          <a:xfrm>
            <a:off x="9255916" y="437714"/>
            <a:ext cx="1385143" cy="1129143"/>
          </a:xfrm>
          <a:prstGeom prst="rect"/>
        </p:spPr>
      </p:pic>
      <p:pic>
        <p:nvPicPr>
          <p:cNvPr id="2097165" name="Image 6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xmlns:r="http://schemas.openxmlformats.org/officeDocument/2006/relationships" r:embed="rId25"/>
          <a:stretch>
            <a:fillRect/>
          </a:stretch>
        </p:blipFill>
        <p:spPr>
          <a:xfrm>
            <a:off x="9827344" y="835428"/>
            <a:ext cx="224000" cy="21485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 userDrawn="1">
            <p:ph type="title"/>
            <p:custDataLst>
              <p:tags r:id="rId26"/>
            </p:custDataLst>
          </p:nvPr>
        </p:nvSpPr>
        <p:spPr>
          <a:xfrm>
            <a:off x="838200" y="360000"/>
            <a:ext cx="7841714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 userDrawn="1">
            <p:ph type="body" idx="1"/>
            <p:custDataLst>
              <p:tags r:id="rId27"/>
            </p:custDataLst>
          </p:nvPr>
        </p:nvSpPr>
        <p:spPr>
          <a:xfrm>
            <a:off x="838200" y="1909714"/>
            <a:ext cx="10515600" cy="4267886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 userDrawn="1">
            <p:ph type="dt" sz="half" idx="2"/>
            <p:custDataLst>
              <p:tags r:id="rId2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 userDrawn="1">
            <p:ph type="ftr" sz="quarter" idx="3"/>
            <p:custDataLst>
              <p:tags r:id="rId2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 userDrawn="1">
            <p:ph type="sldNum" sz="quarter" idx="4"/>
            <p:custDataLst>
              <p:tags r:id="rId3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3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73" r:id="rId1"/>
    <p:sldLayoutId id="2147485474" r:id="rId2"/>
    <p:sldLayoutId id="2147485475" r:id="rId3"/>
    <p:sldLayoutId id="2147485476" r:id="rId4"/>
    <p:sldLayoutId id="2147485477" r:id="rId5"/>
    <p:sldLayoutId id="2147485478" r:id="rId6"/>
    <p:sldLayoutId id="2147485479" r:id="rId7"/>
    <p:sldLayoutId id="2147485480" r:id="rId8"/>
    <p:sldLayoutId id="2147485481" r:id="rId9"/>
    <p:sldLayoutId id="2147485482" r:id="rId10"/>
    <p:sldLayoutId id="214748548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tags" Target="../tags/tag259.xml"/><Relationship Id="rId22" Type="http://schemas.openxmlformats.org/officeDocument/2006/relationships/tags" Target="../tags/tag260.xml"/><Relationship Id="rId23" Type="http://schemas.openxmlformats.org/officeDocument/2006/relationships/tags" Target="../tags/tag261.xml"/><Relationship Id="rId24" Type="http://schemas.openxmlformats.org/officeDocument/2006/relationships/tags" Target="../tags/tag262.xml"/><Relationship Id="rId25" Type="http://schemas.openxmlformats.org/officeDocument/2006/relationships/tags" Target="../tags/tag263.xml"/><Relationship Id="rId26" Type="http://schemas.openxmlformats.org/officeDocument/2006/relationships/tags" Target="../tags/tag264.xml"/><Relationship Id="rId27" Type="http://schemas.openxmlformats.org/officeDocument/2006/relationships/tags" Target="../tags/tag265.xml"/><Relationship Id="rId28" Type="http://schemas.openxmlformats.org/officeDocument/2006/relationships/tags" Target="../tags/tag266.xml"/><Relationship Id="rId29" Type="http://schemas.openxmlformats.org/officeDocument/2006/relationships/tags" Target="../tags/tag26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tags" Target="../tags/tag408.xml"/><Relationship Id="rId14" Type="http://schemas.openxmlformats.org/officeDocument/2006/relationships/tags" Target="../tags/tag409.xml"/><Relationship Id="rId15" Type="http://schemas.openxmlformats.org/officeDocument/2006/relationships/tags" Target="../tags/tag410.xml"/><Relationship Id="rId16" Type="http://schemas.openxmlformats.org/officeDocument/2006/relationships/tags" Target="../tags/tag41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tags" Target="../tags/tag426.xml"/><Relationship Id="rId16" Type="http://schemas.openxmlformats.org/officeDocument/2006/relationships/tags" Target="../tags/tag42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儿童玩具行业：2024年儿童玩具创新设计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831215" y="779145"/>
            <a:ext cx="1139825" cy="8763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800" 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  <a:endParaRPr b="1" dirty="0" sz="4800" 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2496185" y="848995"/>
            <a:ext cx="5147945" cy="64452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儿童玩具行业概述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62050" y="1734185"/>
            <a:ext cx="6482080" cy="0"/>
          </a:xfrm>
          <a:prstGeom prst="line"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831215" y="1865630"/>
            <a:ext cx="1139825" cy="8763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800" 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  <a:endParaRPr b="1" dirty="0" sz="4800" 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2496185" y="1935480"/>
            <a:ext cx="5147945" cy="64452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2024年儿童玩具创新设计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62050" y="2820670"/>
            <a:ext cx="6482080" cy="0"/>
          </a:xfrm>
          <a:prstGeom prst="line"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831215" y="2952115"/>
            <a:ext cx="1139825" cy="8763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800" 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03</a:t>
            </a:r>
            <a:endParaRPr b="1" dirty="0" sz="4800" 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2496185" y="3021965"/>
            <a:ext cx="5147945" cy="64452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儿童玩具创新设计案例分析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2050" y="3907155"/>
            <a:ext cx="6482080" cy="0"/>
          </a:xfrm>
          <a:prstGeom prst="line"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831215" y="4038600"/>
            <a:ext cx="1139825" cy="8763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800" 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04</a:t>
            </a:r>
            <a:endParaRPr b="1" dirty="0" sz="4800" 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2496185" y="4108450"/>
            <a:ext cx="5147945" cy="64452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儿童玩具创新设计面临的挑战与机遇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162050" y="4993640"/>
            <a:ext cx="6482080" cy="0"/>
          </a:xfrm>
          <a:prstGeom prst="line"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831215" y="5125085"/>
            <a:ext cx="1139825" cy="8763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800" 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05</a:t>
            </a:r>
            <a:endParaRPr b="1" dirty="0" sz="4800" 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2496185" y="5194935"/>
            <a:ext cx="5147945" cy="64452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未来儿童玩具创新设计的方向与趋势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5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1162050" y="6080125"/>
            <a:ext cx="6482080" cy="0"/>
          </a:xfrm>
          <a:prstGeom prst="line"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儿童玩具行业概述</a:t>
            </a:r>
            <a:endParaRPr altLang="en-US" lang="zh-CN"/>
          </a:p>
        </p:txBody>
      </p:sp>
      <p:sp>
        <p:nvSpPr>
          <p:cNvPr id="104881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儿童玩具市场规模</a:t>
            </a:r>
            <a:endParaRPr altLang="en-US" lang="zh-CN"/>
          </a:p>
        </p:txBody>
      </p:sp>
      <p:sp>
        <p:nvSpPr>
          <p:cNvPr id="1048850" name="矩形 3"/>
          <p:cNvSpPr/>
          <p:nvPr>
            <p:custDataLst>
              <p:tags r:id="rId1"/>
            </p:custDataLst>
          </p:nvPr>
        </p:nvSpPr>
        <p:spPr>
          <a:xfrm>
            <a:off x="2077492" y="1909714"/>
            <a:ext cx="8510774" cy="93573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2" name="矩形 13"/>
          <p:cNvSpPr/>
          <p:nvPr>
            <p:custDataLst>
              <p:tags r:id="rId2"/>
            </p:custDataLst>
          </p:nvPr>
        </p:nvSpPr>
        <p:spPr>
          <a:xfrm>
            <a:off x="1603788" y="1909714"/>
            <a:ext cx="230809" cy="93573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4" name="文本框 4"/>
          <p:cNvSpPr txBox="1"/>
          <p:nvPr>
            <p:custDataLst>
              <p:tags r:id="rId3"/>
            </p:custDataLst>
          </p:nvPr>
        </p:nvSpPr>
        <p:spPr>
          <a:xfrm>
            <a:off x="2321176" y="1990562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全球儿童玩具市场规模持续增长，2024年预计达到1000亿美元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39"/>
          <p:cNvSpPr/>
          <p:nvPr>
            <p:custDataLst>
              <p:tags r:id="rId4"/>
            </p:custDataLst>
          </p:nvPr>
        </p:nvSpPr>
        <p:spPr>
          <a:xfrm>
            <a:off x="2077492" y="3020526"/>
            <a:ext cx="8510774" cy="93573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8" name="矩形 5"/>
          <p:cNvSpPr/>
          <p:nvPr>
            <p:custDataLst>
              <p:tags r:id="rId5"/>
            </p:custDataLst>
          </p:nvPr>
        </p:nvSpPr>
        <p:spPr>
          <a:xfrm>
            <a:off x="1603788" y="3020526"/>
            <a:ext cx="230809" cy="93573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0" name="文本框 41"/>
          <p:cNvSpPr txBox="1"/>
          <p:nvPr>
            <p:custDataLst>
              <p:tags r:id="rId6"/>
            </p:custDataLst>
          </p:nvPr>
        </p:nvSpPr>
        <p:spPr>
          <a:xfrm>
            <a:off x="2321176" y="3101374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中国儿童玩具市场规模占据全球三分之一，成为全球最大的儿童玩具市场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12"/>
          <p:cNvSpPr/>
          <p:nvPr>
            <p:custDataLst>
              <p:tags r:id="rId7"/>
            </p:custDataLst>
          </p:nvPr>
        </p:nvSpPr>
        <p:spPr>
          <a:xfrm>
            <a:off x="2077492" y="4131338"/>
            <a:ext cx="8510774" cy="93573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4" name="矩形 17"/>
          <p:cNvSpPr/>
          <p:nvPr>
            <p:custDataLst>
              <p:tags r:id="rId8"/>
            </p:custDataLst>
          </p:nvPr>
        </p:nvSpPr>
        <p:spPr>
          <a:xfrm>
            <a:off x="1603788" y="4131338"/>
            <a:ext cx="230809" cy="93573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6" name="文本框 19"/>
          <p:cNvSpPr txBox="1"/>
          <p:nvPr>
            <p:custDataLst>
              <p:tags r:id="rId9"/>
            </p:custDataLst>
          </p:nvPr>
        </p:nvSpPr>
        <p:spPr>
          <a:xfrm>
            <a:off x="2321176" y="4212186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儿童玩具市场受政策推动和消费升级影响，未来几年将保持稳定增长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9"/>
          <p:cNvSpPr/>
          <p:nvPr>
            <p:custDataLst>
              <p:tags r:id="rId10"/>
            </p:custDataLst>
          </p:nvPr>
        </p:nvSpPr>
        <p:spPr>
          <a:xfrm>
            <a:off x="2077492" y="5241580"/>
            <a:ext cx="8510774" cy="93573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0" name="矩形 26"/>
          <p:cNvSpPr/>
          <p:nvPr>
            <p:custDataLst>
              <p:tags r:id="rId11"/>
            </p:custDataLst>
          </p:nvPr>
        </p:nvSpPr>
        <p:spPr>
          <a:xfrm>
            <a:off x="1603788" y="5241580"/>
            <a:ext cx="230809" cy="93573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2" name="文本框 27"/>
          <p:cNvSpPr txBox="1"/>
          <p:nvPr>
            <p:custDataLst>
              <p:tags r:id="rId12"/>
            </p:custDataLst>
          </p:nvPr>
        </p:nvSpPr>
        <p:spPr>
          <a:xfrm>
            <a:off x="2321176" y="5322429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智能玩具和互动玩具成为市场新宠，未来几年将占据更大市场份额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儿童玩具市场特点</a:t>
            </a:r>
            <a:endParaRPr altLang="en-US" lang="zh-CN"/>
          </a:p>
        </p:txBody>
      </p:sp>
      <p:sp>
        <p:nvSpPr>
          <p:cNvPr id="1048908" name="椭圆 262"/>
          <p:cNvSpPr/>
          <p:nvPr>
            <p:custDataLst>
              <p:tags r:id="rId1"/>
            </p:custDataLst>
          </p:nvPr>
        </p:nvSpPr>
        <p:spPr>
          <a:xfrm>
            <a:off x="2569289" y="4285496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3"/>
          <p:cNvSpPr/>
          <p:nvPr>
            <p:custDataLst>
              <p:tags r:id="rId2"/>
            </p:custDataLst>
          </p:nvPr>
        </p:nvSpPr>
        <p:spPr>
          <a:xfrm>
            <a:off x="3386278" y="4362558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4"/>
          <p:cNvSpPr/>
          <p:nvPr>
            <p:custDataLst>
              <p:tags r:id="rId3"/>
            </p:custDataLst>
          </p:nvPr>
        </p:nvSpPr>
        <p:spPr>
          <a:xfrm>
            <a:off x="4151266" y="4589361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5"/>
          <p:cNvSpPr/>
          <p:nvPr>
            <p:custDataLst>
              <p:tags r:id="rId4"/>
            </p:custDataLst>
          </p:nvPr>
        </p:nvSpPr>
        <p:spPr>
          <a:xfrm>
            <a:off x="4797840" y="4781077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6"/>
          <p:cNvSpPr/>
          <p:nvPr>
            <p:custDataLst>
              <p:tags r:id="rId5"/>
            </p:custDataLst>
          </p:nvPr>
        </p:nvSpPr>
        <p:spPr>
          <a:xfrm>
            <a:off x="5460703" y="4977180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90575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72719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76792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946546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4056814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826253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4228482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929003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750443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791167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575577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685845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801753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5082436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5100605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463990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图形 15"/>
          <p:cNvSpPr/>
          <p:nvPr>
            <p:custDataLst>
              <p:tags r:id="rId22"/>
            </p:custDataLst>
          </p:nvPr>
        </p:nvSpPr>
        <p:spPr>
          <a:xfrm>
            <a:off x="5064113" y="5167643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图形 19"/>
          <p:cNvSpPr/>
          <p:nvPr>
            <p:custDataLst>
              <p:tags r:id="rId23"/>
            </p:custDataLst>
          </p:nvPr>
        </p:nvSpPr>
        <p:spPr>
          <a:xfrm>
            <a:off x="8496845" y="4872550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图形 27"/>
          <p:cNvSpPr/>
          <p:nvPr>
            <p:custDataLst>
              <p:tags r:id="rId24"/>
            </p:custDataLst>
          </p:nvPr>
        </p:nvSpPr>
        <p:spPr>
          <a:xfrm>
            <a:off x="4198255" y="3945293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896424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4" name="正文"/>
          <p:cNvSpPr txBox="1"/>
          <p:nvPr>
            <p:custDataLst>
              <p:tags r:id="rId26"/>
            </p:custDataLst>
          </p:nvPr>
        </p:nvSpPr>
        <p:spPr>
          <a:xfrm>
            <a:off x="838200" y="396596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儿童玩具市场持续增长，成为全球最大的玩具消费市场之一。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7"/>
            </p:custDataLst>
          </p:nvPr>
        </p:nvSpPr>
        <p:spPr>
          <a:xfrm>
            <a:off x="9285014" y="396596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儿童玩具市场受到政策法规、安全质量、品牌口碑等多方面因素的影响。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8"/>
            </p:custDataLst>
          </p:nvPr>
        </p:nvSpPr>
        <p:spPr>
          <a:xfrm>
            <a:off x="7026390" y="193038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儿童玩具市场竞争激烈，品牌、品质、创新成为竞争的关键因素。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29"/>
            </p:custDataLst>
          </p:nvPr>
        </p:nvSpPr>
        <p:spPr>
          <a:xfrm>
            <a:off x="3096824" y="193038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儿童玩具市场呈现出多元化、个性化、智能化的发展趋势。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儿童玩具市场发展趋势</a:t>
            </a:r>
            <a:endParaRPr altLang="en-US" lang="zh-CN"/>
          </a:p>
        </p:txBody>
      </p:sp>
      <p:sp>
        <p:nvSpPr>
          <p:cNvPr id="1048986" name="任意多边形 20"/>
          <p:cNvSpPr/>
          <p:nvPr>
            <p:custDataLst>
              <p:tags r:id="rId1"/>
            </p:custDataLst>
          </p:nvPr>
        </p:nvSpPr>
        <p:spPr>
          <a:xfrm rot="2700000">
            <a:off x="2176750" y="1909714"/>
            <a:ext cx="1145270" cy="114726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58910" y="3460563"/>
            <a:ext cx="1781369" cy="271694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智能化趋势：儿童玩具越来越智能化，结合AR、VR等技术，提供更加丰富的互动体验。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2"/>
          <p:cNvSpPr/>
          <p:nvPr>
            <p:custDataLst>
              <p:tags r:id="rId3"/>
            </p:custDataLst>
          </p:nvPr>
        </p:nvSpPr>
        <p:spPr>
          <a:xfrm>
            <a:off x="1976865" y="3123548"/>
            <a:ext cx="1545153" cy="1094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08021" y="1909714"/>
            <a:ext cx="1145270" cy="114726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89600" y="3460563"/>
            <a:ext cx="1781369" cy="271694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安全性要求更高：随着消费者对儿童玩具安全性的关注度不断提高，对玩具材料、设计等方面的安全性要求也越来越高。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3"/>
          <p:cNvSpPr/>
          <p:nvPr>
            <p:custDataLst>
              <p:tags r:id="rId6"/>
            </p:custDataLst>
          </p:nvPr>
        </p:nvSpPr>
        <p:spPr>
          <a:xfrm>
            <a:off x="4208136" y="3123548"/>
            <a:ext cx="1545153" cy="1094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8710" y="1909714"/>
            <a:ext cx="1145270" cy="114726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20870" y="3460563"/>
            <a:ext cx="1781369" cy="271694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个性化需求增加：儿童玩具市场越来越细分，消费者对个性化、定制化产品的需求增加，促使企业不断创新设计。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4"/>
          <p:cNvSpPr/>
          <p:nvPr>
            <p:custDataLst>
              <p:tags r:id="rId9"/>
            </p:custDataLst>
          </p:nvPr>
        </p:nvSpPr>
        <p:spPr>
          <a:xfrm>
            <a:off x="6438244" y="3123548"/>
            <a:ext cx="1545153" cy="1094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69400" y="1909714"/>
            <a:ext cx="1145270" cy="114726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51560" y="3460563"/>
            <a:ext cx="1781369" cy="271694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环保可持续发展：越来越多的企业开始关注环保可持续发展，采用环保材料和可持续生产方式，推动儿童玩具行业的可持续发展。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5"/>
          <p:cNvSpPr/>
          <p:nvPr>
            <p:custDataLst>
              <p:tags r:id="rId12"/>
            </p:custDataLst>
          </p:nvPr>
        </p:nvSpPr>
        <p:spPr>
          <a:xfrm>
            <a:off x="8669515" y="3123548"/>
            <a:ext cx="1545153" cy="1094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2024年儿童玩具创新设计</a:t>
            </a:r>
            <a:endParaRPr altLang="en-US" lang="zh-CN"/>
          </a:p>
        </p:txBody>
      </p:sp>
      <p:sp>
        <p:nvSpPr>
          <p:cNvPr id="104904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0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智能玩具</a:t>
            </a:r>
            <a:endParaRPr altLang="en-US" lang="zh-CN"/>
          </a:p>
        </p:txBody>
      </p:sp>
      <p:sp>
        <p:nvSpPr>
          <p:cNvPr id="1049078" name="圆角矩形 3"/>
          <p:cNvSpPr/>
          <p:nvPr>
            <p:custDataLst>
              <p:tags r:id="rId1"/>
            </p:custDataLst>
          </p:nvPr>
        </p:nvSpPr>
        <p:spPr>
          <a:xfrm rot="16200000">
            <a:off x="5662297" y="-2571881"/>
            <a:ext cx="866135" cy="98297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4"/>
          <p:cNvSpPr/>
          <p:nvPr>
            <p:custDataLst>
              <p:tags r:id="rId2"/>
            </p:custDataLst>
          </p:nvPr>
        </p:nvSpPr>
        <p:spPr>
          <a:xfrm rot="16200000">
            <a:off x="812713" y="2277704"/>
            <a:ext cx="864709" cy="12974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2" name="圆角矩形 5"/>
          <p:cNvSpPr/>
          <p:nvPr>
            <p:custDataLst>
              <p:tags r:id="rId3"/>
            </p:custDataLst>
          </p:nvPr>
        </p:nvSpPr>
        <p:spPr>
          <a:xfrm rot="16200000">
            <a:off x="5663440" y="-1430768"/>
            <a:ext cx="866135" cy="98304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6"/>
          <p:cNvSpPr/>
          <p:nvPr>
            <p:custDataLst>
              <p:tags r:id="rId4"/>
            </p:custDataLst>
          </p:nvPr>
        </p:nvSpPr>
        <p:spPr>
          <a:xfrm rot="16200000">
            <a:off x="813855" y="3419388"/>
            <a:ext cx="864709" cy="12974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圆角矩形 9"/>
          <p:cNvSpPr/>
          <p:nvPr>
            <p:custDataLst>
              <p:tags r:id="rId5"/>
            </p:custDataLst>
          </p:nvPr>
        </p:nvSpPr>
        <p:spPr>
          <a:xfrm rot="16200000">
            <a:off x="5662297" y="-311369"/>
            <a:ext cx="866135" cy="98297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0"/>
          <p:cNvSpPr/>
          <p:nvPr>
            <p:custDataLst>
              <p:tags r:id="rId6"/>
            </p:custDataLst>
          </p:nvPr>
        </p:nvSpPr>
        <p:spPr>
          <a:xfrm rot="16200000">
            <a:off x="812713" y="4538215"/>
            <a:ext cx="864709" cy="12974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11"/>
          <p:cNvSpPr/>
          <p:nvPr>
            <p:custDataLst>
              <p:tags r:id="rId7"/>
            </p:custDataLst>
          </p:nvPr>
        </p:nvSpPr>
        <p:spPr>
          <a:xfrm rot="16200000">
            <a:off x="5663440" y="829171"/>
            <a:ext cx="866135" cy="98304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12"/>
          <p:cNvSpPr/>
          <p:nvPr>
            <p:custDataLst>
              <p:tags r:id="rId8"/>
            </p:custDataLst>
          </p:nvPr>
        </p:nvSpPr>
        <p:spPr>
          <a:xfrm rot="16200000">
            <a:off x="813855" y="5679328"/>
            <a:ext cx="864709" cy="12974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9"/>
            </p:custDataLst>
          </p:nvPr>
        </p:nvSpPr>
        <p:spPr>
          <a:xfrm>
            <a:off x="1593263" y="4170225"/>
            <a:ext cx="9416983" cy="86613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优势：能够提高儿童的逻辑思维、创造力和想象力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10"/>
            </p:custDataLst>
          </p:nvPr>
        </p:nvSpPr>
        <p:spPr>
          <a:xfrm>
            <a:off x="1593263" y="5311909"/>
            <a:ext cx="9416983" cy="86542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应用场景：家庭、学校、培训机构等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13"/>
          <p:cNvSpPr txBox="1"/>
          <p:nvPr>
            <p:custDataLst>
              <p:tags r:id="rId11"/>
            </p:custDataLst>
          </p:nvPr>
        </p:nvSpPr>
        <p:spPr>
          <a:xfrm>
            <a:off x="1593263" y="1909714"/>
            <a:ext cx="9416983" cy="86613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定义：结合了人工智能技术的儿童玩具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14"/>
          <p:cNvSpPr txBox="1"/>
          <p:nvPr>
            <p:custDataLst>
              <p:tags r:id="rId12"/>
            </p:custDataLst>
          </p:nvPr>
        </p:nvSpPr>
        <p:spPr>
          <a:xfrm>
            <a:off x="1593263" y="3052541"/>
            <a:ext cx="9416983" cy="86542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功能：具备语音交互、编程学习、智能控制等功能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互动玩具</a:t>
            </a:r>
            <a:endParaRPr altLang="en-US" lang="zh-CN"/>
          </a:p>
        </p:txBody>
      </p:sp>
      <p:sp>
        <p:nvSpPr>
          <p:cNvPr id="1049136" name="椭圆 262"/>
          <p:cNvSpPr/>
          <p:nvPr>
            <p:custDataLst>
              <p:tags r:id="rId1"/>
            </p:custDataLst>
          </p:nvPr>
        </p:nvSpPr>
        <p:spPr>
          <a:xfrm>
            <a:off x="2569289" y="4285496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3"/>
          <p:cNvSpPr/>
          <p:nvPr>
            <p:custDataLst>
              <p:tags r:id="rId2"/>
            </p:custDataLst>
          </p:nvPr>
        </p:nvSpPr>
        <p:spPr>
          <a:xfrm>
            <a:off x="3386278" y="4362558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4"/>
          <p:cNvSpPr/>
          <p:nvPr>
            <p:custDataLst>
              <p:tags r:id="rId3"/>
            </p:custDataLst>
          </p:nvPr>
        </p:nvSpPr>
        <p:spPr>
          <a:xfrm>
            <a:off x="4151266" y="4589361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5"/>
          <p:cNvSpPr/>
          <p:nvPr>
            <p:custDataLst>
              <p:tags r:id="rId4"/>
            </p:custDataLst>
          </p:nvPr>
        </p:nvSpPr>
        <p:spPr>
          <a:xfrm>
            <a:off x="4797840" y="4781077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6"/>
          <p:cNvSpPr/>
          <p:nvPr>
            <p:custDataLst>
              <p:tags r:id="rId5"/>
            </p:custDataLst>
          </p:nvPr>
        </p:nvSpPr>
        <p:spPr>
          <a:xfrm>
            <a:off x="5460703" y="4977180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90575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72719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76792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946546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4056814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826253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4228482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929003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750443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791167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575577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685845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801753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5082436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5100605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463990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图形 15"/>
          <p:cNvSpPr/>
          <p:nvPr>
            <p:custDataLst>
              <p:tags r:id="rId22"/>
            </p:custDataLst>
          </p:nvPr>
        </p:nvSpPr>
        <p:spPr>
          <a:xfrm>
            <a:off x="5064113" y="5167643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图形 19"/>
          <p:cNvSpPr/>
          <p:nvPr>
            <p:custDataLst>
              <p:tags r:id="rId23"/>
            </p:custDataLst>
          </p:nvPr>
        </p:nvSpPr>
        <p:spPr>
          <a:xfrm>
            <a:off x="8496845" y="4872550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图形 27"/>
          <p:cNvSpPr/>
          <p:nvPr>
            <p:custDataLst>
              <p:tags r:id="rId24"/>
            </p:custDataLst>
          </p:nvPr>
        </p:nvSpPr>
        <p:spPr>
          <a:xfrm>
            <a:off x="4198255" y="3945293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896424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26"/>
            </p:custDataLst>
          </p:nvPr>
        </p:nvSpPr>
        <p:spPr>
          <a:xfrm>
            <a:off x="838200" y="396596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定义：通过技术手段实现人机互动的儿童玩具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7"/>
            </p:custDataLst>
          </p:nvPr>
        </p:nvSpPr>
        <p:spPr>
          <a:xfrm>
            <a:off x="9285014" y="396596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未来趋势：随着技术的不断发展，互动玩具将更加智能化、个性化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8"/>
            </p:custDataLst>
          </p:nvPr>
        </p:nvSpPr>
        <p:spPr>
          <a:xfrm>
            <a:off x="7026390" y="193038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应用场景：家庭、学校、培训机构等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9"/>
            </p:custDataLst>
          </p:nvPr>
        </p:nvSpPr>
        <p:spPr>
          <a:xfrm>
            <a:off x="3096824" y="193038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特点：具有趣味性和教育性，能够激发儿童的好奇心和创造力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创意玩具</a:t>
            </a:r>
            <a:endParaRPr altLang="en-US" lang="zh-CN"/>
          </a:p>
        </p:txBody>
      </p:sp>
      <p:sp>
        <p:nvSpPr>
          <p:cNvPr id="1049214" name="矩形 3"/>
          <p:cNvSpPr/>
          <p:nvPr>
            <p:custDataLst>
              <p:tags r:id="rId1"/>
            </p:custDataLst>
          </p:nvPr>
        </p:nvSpPr>
        <p:spPr>
          <a:xfrm>
            <a:off x="2077492" y="1909714"/>
            <a:ext cx="8510774" cy="93573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13"/>
          <p:cNvSpPr/>
          <p:nvPr>
            <p:custDataLst>
              <p:tags r:id="rId2"/>
            </p:custDataLst>
          </p:nvPr>
        </p:nvSpPr>
        <p:spPr>
          <a:xfrm>
            <a:off x="1603788" y="1909714"/>
            <a:ext cx="230809" cy="93573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文本框 4"/>
          <p:cNvSpPr txBox="1"/>
          <p:nvPr>
            <p:custDataLst>
              <p:tags r:id="rId3"/>
            </p:custDataLst>
          </p:nvPr>
        </p:nvSpPr>
        <p:spPr>
          <a:xfrm>
            <a:off x="2321176" y="1990562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内容：介绍2024年儿童玩具创新设计的概念和特点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39"/>
          <p:cNvSpPr/>
          <p:nvPr>
            <p:custDataLst>
              <p:tags r:id="rId4"/>
            </p:custDataLst>
          </p:nvPr>
        </p:nvSpPr>
        <p:spPr>
          <a:xfrm>
            <a:off x="2077492" y="3020526"/>
            <a:ext cx="8510774" cy="93573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5"/>
          <p:cNvSpPr/>
          <p:nvPr>
            <p:custDataLst>
              <p:tags r:id="rId5"/>
            </p:custDataLst>
          </p:nvPr>
        </p:nvSpPr>
        <p:spPr>
          <a:xfrm>
            <a:off x="1603788" y="3020526"/>
            <a:ext cx="230809" cy="93573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41"/>
          <p:cNvSpPr txBox="1"/>
          <p:nvPr>
            <p:custDataLst>
              <p:tags r:id="rId6"/>
            </p:custDataLst>
          </p:nvPr>
        </p:nvSpPr>
        <p:spPr>
          <a:xfrm>
            <a:off x="2321176" y="3101374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内容：分析儿童玩具创新设计的发展趋势和未来展望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12"/>
          <p:cNvSpPr/>
          <p:nvPr>
            <p:custDataLst>
              <p:tags r:id="rId7"/>
            </p:custDataLst>
          </p:nvPr>
        </p:nvSpPr>
        <p:spPr>
          <a:xfrm>
            <a:off x="2077492" y="4131338"/>
            <a:ext cx="8510774" cy="93573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17"/>
          <p:cNvSpPr/>
          <p:nvPr>
            <p:custDataLst>
              <p:tags r:id="rId8"/>
            </p:custDataLst>
          </p:nvPr>
        </p:nvSpPr>
        <p:spPr>
          <a:xfrm>
            <a:off x="1603788" y="4131338"/>
            <a:ext cx="230809" cy="93573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19"/>
          <p:cNvSpPr txBox="1"/>
          <p:nvPr>
            <p:custDataLst>
              <p:tags r:id="rId9"/>
            </p:custDataLst>
          </p:nvPr>
        </p:nvSpPr>
        <p:spPr>
          <a:xfrm>
            <a:off x="2321176" y="4212186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内容：探讨儿童玩具创新设计对儿童成长的影响和价值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9"/>
          <p:cNvSpPr/>
          <p:nvPr>
            <p:custDataLst>
              <p:tags r:id="rId10"/>
            </p:custDataLst>
          </p:nvPr>
        </p:nvSpPr>
        <p:spPr>
          <a:xfrm>
            <a:off x="2077492" y="5241580"/>
            <a:ext cx="8510774" cy="93573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26"/>
          <p:cNvSpPr/>
          <p:nvPr>
            <p:custDataLst>
              <p:tags r:id="rId11"/>
            </p:custDataLst>
          </p:nvPr>
        </p:nvSpPr>
        <p:spPr>
          <a:xfrm>
            <a:off x="1603788" y="5241580"/>
            <a:ext cx="230809" cy="93573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27"/>
          <p:cNvSpPr txBox="1"/>
          <p:nvPr>
            <p:custDataLst>
              <p:tags r:id="rId12"/>
            </p:custDataLst>
          </p:nvPr>
        </p:nvSpPr>
        <p:spPr>
          <a:xfrm>
            <a:off x="2321176" y="5322429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内容：介绍一些具有创意和实用性的儿童玩具产品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安全玩具</a:t>
            </a:r>
            <a:endParaRPr altLang="en-US" lang="zh-CN"/>
          </a:p>
        </p:txBody>
      </p:sp>
      <p:sp>
        <p:nvSpPr>
          <p:cNvPr id="10492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882728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54157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>
            <a:off x="6428049" y="2662935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204982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88334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54157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4"/>
          <p:cNvSpPr/>
          <p:nvPr>
            <p:custDataLst>
              <p:tags r:id="rId7"/>
            </p:custDataLst>
          </p:nvPr>
        </p:nvSpPr>
        <p:spPr>
          <a:xfrm>
            <a:off x="961067" y="2662935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204982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34300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安全性是儿童玩具设计的首要考虑因素，包括材料安全、结构安全和功能安全。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34300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儿童玩具设计应遵循相关国家和地区的法规标准，确保玩具的安全性。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89562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55386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1"/>
          <p:cNvSpPr/>
          <p:nvPr>
            <p:custDataLst>
              <p:tags r:id="rId13"/>
            </p:custDataLst>
          </p:nvPr>
        </p:nvSpPr>
        <p:spPr>
          <a:xfrm>
            <a:off x="3764900" y="267460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206272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919588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576594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5"/>
          <p:cNvSpPr/>
          <p:nvPr>
            <p:custDataLst>
              <p:tags r:id="rId17"/>
            </p:custDataLst>
          </p:nvPr>
        </p:nvSpPr>
        <p:spPr>
          <a:xfrm>
            <a:off x="9090584" y="2698567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208668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37863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儿童玩具设计应注重细节，避免小零件、锐利边角等可能对儿童造成伤害的设计。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35467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2024年儿童玩具创新设计将更加注重安全性，采用环保、无毒、安全的材料，确保儿童健康。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儿童玩具创新设计案例分析</a:t>
            </a:r>
            <a:endParaRPr altLang="en-US" lang="zh-CN"/>
          </a:p>
        </p:txBody>
      </p:sp>
      <p:sp>
        <p:nvSpPr>
          <p:cNvPr id="10493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智能机器人玩具</a:t>
            </a:r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"/>
            </p:custDataLst>
          </p:nvPr>
        </p:nvSpPr>
        <p:spPr>
          <a:xfrm>
            <a:off x="851035" y="3648985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简介：智能机器人玩具是一种结合了人工智能和玩具设计的创新产品，旨在提供儿童娱乐和教育价值的玩具。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82" name="标题"/>
          <p:cNvSpPr txBox="1"/>
          <p:nvPr>
            <p:custDataLst>
              <p:tags r:id="rId2"/>
            </p:custDataLst>
          </p:nvPr>
        </p:nvSpPr>
        <p:spPr>
          <a:xfrm>
            <a:off x="838200" y="3116338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84" name="正文"/>
          <p:cNvSpPr txBox="1"/>
          <p:nvPr>
            <p:custDataLst>
              <p:tags r:id="rId3"/>
            </p:custDataLst>
          </p:nvPr>
        </p:nvSpPr>
        <p:spPr>
          <a:xfrm>
            <a:off x="3593844" y="3648985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特点：智能机器人玩具通常具有语音识别、人机交互、编程学习等功能，能够与儿童进行互动，提高儿童的逻辑思维、创造力和语言沟通能力。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86" name="标题"/>
          <p:cNvSpPr txBox="1"/>
          <p:nvPr>
            <p:custDataLst>
              <p:tags r:id="rId4"/>
            </p:custDataLst>
          </p:nvPr>
        </p:nvSpPr>
        <p:spPr>
          <a:xfrm>
            <a:off x="3581009" y="3116338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388" name="正文"/>
          <p:cNvSpPr txBox="1"/>
          <p:nvPr>
            <p:custDataLst>
              <p:tags r:id="rId5"/>
            </p:custDataLst>
          </p:nvPr>
        </p:nvSpPr>
        <p:spPr>
          <a:xfrm>
            <a:off x="6336654" y="3648985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应用场景：智能机器人玩具可以应用于多种场景，如家庭、学校、幼儿园等，为儿童提供多样化的娱乐和学习体验。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90" name="标题"/>
          <p:cNvSpPr txBox="1"/>
          <p:nvPr>
            <p:custDataLst>
              <p:tags r:id="rId6"/>
            </p:custDataLst>
          </p:nvPr>
        </p:nvSpPr>
        <p:spPr>
          <a:xfrm>
            <a:off x="6323819" y="3116338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92" name="正文"/>
          <p:cNvSpPr txBox="1"/>
          <p:nvPr>
            <p:custDataLst>
              <p:tags r:id="rId7"/>
            </p:custDataLst>
          </p:nvPr>
        </p:nvSpPr>
        <p:spPr>
          <a:xfrm>
            <a:off x="9079463" y="3648985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发展趋势：随着人工智能技术的不断发展，智能机器人玩具的应用场景和功能将更加丰富和多样化，未来市场前景广阔。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94" name="标题"/>
          <p:cNvSpPr txBox="1"/>
          <p:nvPr>
            <p:custDataLst>
              <p:tags r:id="rId8"/>
            </p:custDataLst>
          </p:nvPr>
        </p:nvSpPr>
        <p:spPr>
          <a:xfrm>
            <a:off x="9066628" y="3116338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AR/VR玩具</a:t>
            </a:r>
            <a:endParaRPr altLang="en-US" lang="zh-CN"/>
          </a:p>
        </p:txBody>
      </p:sp>
      <p:sp>
        <p:nvSpPr>
          <p:cNvPr id="1049430" name="文本框 62"/>
          <p:cNvSpPr txBox="1"/>
          <p:nvPr>
            <p:custDataLst>
              <p:tags r:id="rId1"/>
            </p:custDataLst>
          </p:nvPr>
        </p:nvSpPr>
        <p:spPr>
          <a:xfrm>
            <a:off x="3034256" y="1937023"/>
            <a:ext cx="1465576" cy="1018175"/>
          </a:xfrm>
          <a:prstGeom prst="rect"/>
          <a:noFill/>
        </p:spPr>
        <p:txBody>
          <a:bodyPr anchor="t" rtlCol="0" wrap="square">
            <a:normAutofit/>
          </a:bodyPr>
          <a:p>
            <a:pPr algn="ctr"/>
            <a:r>
              <a:rPr altLang="zh-CN" b="1" cap="all" dirty="0" sz="5400" lang="en-US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+mj-ea"/>
                <a:ea typeface="+mj-ea"/>
                <a:cs typeface="思源黑体 CN Heavy" panose="020B0A00000000000000" charset="-122"/>
                <a:sym typeface="+mn-ea"/>
              </a:rPr>
              <a:t>01</a:t>
            </a:r>
            <a:endParaRPr altLang="zh-CN" b="1" cap="all" dirty="0" sz="5400" lang="en-US">
              <a:ln>
                <a:noFill/>
              </a:ln>
              <a:solidFill>
                <a:schemeClr val="accent1">
                  <a:lumMod val="20000"/>
                  <a:lumOff val="80000"/>
                  <a:alpha val="30000"/>
                </a:schemeClr>
              </a:solidFill>
              <a:latin typeface="+mj-ea"/>
              <a:ea typeface="+mj-ea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049432" name="文本框 63"/>
          <p:cNvSpPr txBox="1"/>
          <p:nvPr>
            <p:custDataLst>
              <p:tags r:id="rId2"/>
            </p:custDataLst>
          </p:nvPr>
        </p:nvSpPr>
        <p:spPr>
          <a:xfrm>
            <a:off x="4209237" y="1909714"/>
            <a:ext cx="5809087" cy="100692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简介：AR/VR玩具是一种结合了增强现实和虚拟现实技术的儿童玩具，通过创新的交互方式为儿童带来全新的游戏体验。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34" name="圆角矩形 64"/>
          <p:cNvSpPr/>
          <p:nvPr>
            <p:custDataLst>
              <p:tags r:id="rId3"/>
            </p:custDataLst>
          </p:nvPr>
        </p:nvSpPr>
        <p:spPr>
          <a:xfrm>
            <a:off x="2173676" y="2138688"/>
            <a:ext cx="1731662" cy="5489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>
                <a:alpha val="43000"/>
              </a:schemeClr>
            </a:solidFill>
          </a:ln>
          <a:effectLst>
            <a:outerShdw algn="tl" blurRad="127000" dir="2700000" dist="1270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dirty="0" sz="16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6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6" name="文本框 67"/>
          <p:cNvSpPr txBox="1"/>
          <p:nvPr>
            <p:custDataLst>
              <p:tags r:id="rId4"/>
            </p:custDataLst>
          </p:nvPr>
        </p:nvSpPr>
        <p:spPr>
          <a:xfrm>
            <a:off x="3034256" y="3011172"/>
            <a:ext cx="1465576" cy="1018175"/>
          </a:xfrm>
          <a:prstGeom prst="rect"/>
          <a:noFill/>
        </p:spPr>
        <p:txBody>
          <a:bodyPr anchor="t" rtlCol="0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cap="all" dirty="0" sz="5400" lang="en-US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+mj-ea"/>
                <a:ea typeface="+mj-ea"/>
                <a:cs typeface="思源黑体 CN Heavy" panose="020B0A00000000000000" charset="-122"/>
                <a:sym typeface="+mn-ea"/>
              </a:rPr>
              <a:t>02</a:t>
            </a:r>
            <a:endParaRPr altLang="zh-CN" b="1" cap="all" dirty="0" sz="5400" lang="en-US">
              <a:solidFill>
                <a:schemeClr val="accent1">
                  <a:lumMod val="20000"/>
                  <a:lumOff val="80000"/>
                  <a:alpha val="30000"/>
                </a:schemeClr>
              </a:solidFill>
              <a:latin typeface="+mj-ea"/>
              <a:ea typeface="+mj-ea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049438" name="文本框 68"/>
          <p:cNvSpPr txBox="1"/>
          <p:nvPr>
            <p:custDataLst>
              <p:tags r:id="rId5"/>
            </p:custDataLst>
          </p:nvPr>
        </p:nvSpPr>
        <p:spPr>
          <a:xfrm>
            <a:off x="4209237" y="2983863"/>
            <a:ext cx="5809087" cy="100692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特点：AR/VR玩具能够提供沉浸式的游戏环境，让儿童在游戏中学习新知识，提高想象力。同时，这类玩具通常具有丰富的互动性和趣味性，能够吸引儿童的注意力。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40" name="圆角矩形 69"/>
          <p:cNvSpPr/>
          <p:nvPr>
            <p:custDataLst>
              <p:tags r:id="rId6"/>
            </p:custDataLst>
          </p:nvPr>
        </p:nvSpPr>
        <p:spPr>
          <a:xfrm>
            <a:off x="2173676" y="3212837"/>
            <a:ext cx="1731662" cy="548978"/>
          </a:xfrm>
          <a:prstGeom prst="roundRect">
            <a:avLst>
              <a:gd name="adj" fmla="val 50000"/>
            </a:avLst>
          </a:prstGeom>
          <a:solidFill>
            <a:schemeClr val="lt1">
              <a:lumMod val="100000"/>
            </a:schemeClr>
          </a:solidFill>
          <a:ln>
            <a:solidFill>
              <a:schemeClr val="accent1">
                <a:alpha val="20000"/>
              </a:schemeClr>
            </a:solidFill>
          </a:ln>
          <a:effectLst>
            <a:outerShdw algn="tl" blurRad="127000" dir="2700000" dist="1270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2" name="文本框 72"/>
          <p:cNvSpPr txBox="1"/>
          <p:nvPr>
            <p:custDataLst>
              <p:tags r:id="rId7"/>
            </p:custDataLst>
          </p:nvPr>
        </p:nvSpPr>
        <p:spPr>
          <a:xfrm>
            <a:off x="3034256" y="4085321"/>
            <a:ext cx="1465576" cy="1018175"/>
          </a:xfrm>
          <a:prstGeom prst="rect"/>
          <a:noFill/>
        </p:spPr>
        <p:txBody>
          <a:bodyPr anchor="t" rtlCol="0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cap="all" dirty="0" sz="5400" lang="en-US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+mj-ea"/>
                <a:ea typeface="+mj-ea"/>
                <a:cs typeface="思源黑体 CN Heavy" panose="020B0A00000000000000" charset="-122"/>
                <a:sym typeface="+mn-ea"/>
              </a:rPr>
              <a:t>03</a:t>
            </a:r>
            <a:endParaRPr altLang="zh-CN" b="1" cap="all" dirty="0" sz="5400" lang="en-US">
              <a:solidFill>
                <a:schemeClr val="accent1">
                  <a:lumMod val="20000"/>
                  <a:lumOff val="80000"/>
                  <a:alpha val="30000"/>
                </a:schemeClr>
              </a:solidFill>
              <a:latin typeface="+mj-ea"/>
              <a:ea typeface="+mj-ea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049444" name="文本框 73"/>
          <p:cNvSpPr txBox="1"/>
          <p:nvPr>
            <p:custDataLst>
              <p:tags r:id="rId8"/>
            </p:custDataLst>
          </p:nvPr>
        </p:nvSpPr>
        <p:spPr>
          <a:xfrm>
            <a:off x="4209237" y="4058012"/>
            <a:ext cx="5809087" cy="1006927"/>
          </a:xfrm>
          <a:prstGeom prst="rect"/>
          <a:noFill/>
        </p:spPr>
        <p:txBody>
          <a:bodyPr anchor="ctr" anchorCtr="0" rtlCol="0" wrap="square">
            <a:normAutofit fontScale="87143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应用场景：AR/VR玩具可以应用于各种场景，如教育、娱乐、亲子互动等。在教育场景中，AR/VR玩具可以模拟真实世界的环境，帮助儿童更好地理解抽象概念；在娱乐场景中，AR/VR玩具可以为儿童提供丰富多彩的游戏体验；在亲子互动场景中，AR/VR玩具可以成为家长和孩子之间沟通的桥梁，增进亲子关系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46" name="圆角矩形 74"/>
          <p:cNvSpPr/>
          <p:nvPr>
            <p:custDataLst>
              <p:tags r:id="rId9"/>
            </p:custDataLst>
          </p:nvPr>
        </p:nvSpPr>
        <p:spPr>
          <a:xfrm>
            <a:off x="2173676" y="4286986"/>
            <a:ext cx="1731662" cy="5489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>
                <a:alpha val="43000"/>
              </a:schemeClr>
            </a:solidFill>
          </a:ln>
          <a:effectLst>
            <a:outerShdw algn="tl" blurRad="127000" dir="2700000" dist="1270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dirty="0" sz="16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6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8" name="文本框 77"/>
          <p:cNvSpPr txBox="1"/>
          <p:nvPr>
            <p:custDataLst>
              <p:tags r:id="rId10"/>
            </p:custDataLst>
          </p:nvPr>
        </p:nvSpPr>
        <p:spPr>
          <a:xfrm>
            <a:off x="3034256" y="5159469"/>
            <a:ext cx="1465576" cy="1018175"/>
          </a:xfrm>
          <a:prstGeom prst="rect"/>
          <a:noFill/>
        </p:spPr>
        <p:txBody>
          <a:bodyPr anchor="t" rtlCol="0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cap="all" dirty="0" sz="5400" lang="en-US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+mj-ea"/>
                <a:ea typeface="+mj-ea"/>
                <a:cs typeface="思源黑体 CN Heavy" panose="020B0A00000000000000" charset="-122"/>
                <a:sym typeface="+mn-ea"/>
              </a:rPr>
              <a:t>04</a:t>
            </a:r>
            <a:endParaRPr altLang="zh-CN" b="1" cap="all" dirty="0" sz="5400" lang="en-US">
              <a:solidFill>
                <a:schemeClr val="accent1">
                  <a:lumMod val="20000"/>
                  <a:lumOff val="80000"/>
                  <a:alpha val="30000"/>
                </a:schemeClr>
              </a:solidFill>
              <a:latin typeface="+mj-ea"/>
              <a:ea typeface="+mj-ea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049450" name="文本框 78"/>
          <p:cNvSpPr txBox="1"/>
          <p:nvPr>
            <p:custDataLst>
              <p:tags r:id="rId11"/>
            </p:custDataLst>
          </p:nvPr>
        </p:nvSpPr>
        <p:spPr>
          <a:xfrm>
            <a:off x="4209237" y="5132161"/>
            <a:ext cx="5809087" cy="100692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发展趋势：随着技术的不断进步和消费者对创新产品的需求增加，AR/VR玩具市场有望持续增长。未来，AR/VR玩具将更加注重个性化、智能化和安全性等方面的提升，以满足不同年龄段儿童的需求。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52" name="圆角矩形 3"/>
          <p:cNvSpPr/>
          <p:nvPr>
            <p:custDataLst>
              <p:tags r:id="rId12"/>
            </p:custDataLst>
          </p:nvPr>
        </p:nvSpPr>
        <p:spPr>
          <a:xfrm>
            <a:off x="2173676" y="5361135"/>
            <a:ext cx="1731662" cy="548978"/>
          </a:xfrm>
          <a:prstGeom prst="roundRect">
            <a:avLst>
              <a:gd name="adj" fmla="val 50000"/>
            </a:avLst>
          </a:prstGeom>
          <a:solidFill>
            <a:schemeClr val="lt1">
              <a:lumMod val="100000"/>
            </a:schemeClr>
          </a:solidFill>
          <a:ln>
            <a:solidFill>
              <a:schemeClr val="accent1">
                <a:alpha val="20000"/>
              </a:schemeClr>
            </a:solidFill>
          </a:ln>
          <a:effectLst>
            <a:outerShdw algn="tl" blurRad="127000" dir="2700000" dist="1270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创意DIY玩具</a:t>
            </a:r>
            <a:endParaRPr altLang="en-US" lang="zh-CN"/>
          </a:p>
        </p:txBody>
      </p:sp>
      <p:sp>
        <p:nvSpPr>
          <p:cNvPr id="1049488" name="五边形 30"/>
          <p:cNvSpPr/>
          <p:nvPr>
            <p:custDataLst>
              <p:tags r:id="rId1"/>
            </p:custDataLst>
          </p:nvPr>
        </p:nvSpPr>
        <p:spPr>
          <a:xfrm>
            <a:off x="847790" y="3491724"/>
            <a:ext cx="2782011" cy="113085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2"/>
            </p:custDataLst>
          </p:nvPr>
        </p:nvSpPr>
        <p:spPr>
          <a:xfrm>
            <a:off x="3347299" y="3491724"/>
            <a:ext cx="2782011" cy="113085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3"/>
            </p:custDataLst>
          </p:nvPr>
        </p:nvSpPr>
        <p:spPr>
          <a:xfrm>
            <a:off x="8346317" y="3491724"/>
            <a:ext cx="2782011" cy="113085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4"/>
            </p:custDataLst>
          </p:nvPr>
        </p:nvSpPr>
        <p:spPr>
          <a:xfrm>
            <a:off x="5846808" y="3491724"/>
            <a:ext cx="2782011" cy="113085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5"/>
            </p:custDataLst>
          </p:nvPr>
        </p:nvSpPr>
        <p:spPr>
          <a:xfrm>
            <a:off x="3289112" y="4863756"/>
            <a:ext cx="3000423" cy="131468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创意DIY玩具的设计理念和原则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6"/>
            </p:custDataLst>
          </p:nvPr>
        </p:nvSpPr>
        <p:spPr>
          <a:xfrm>
            <a:off x="847790" y="1909714"/>
            <a:ext cx="3000423" cy="1353479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创意DIY玩具的概念和特点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7"/>
            </p:custDataLst>
          </p:nvPr>
        </p:nvSpPr>
        <p:spPr>
          <a:xfrm>
            <a:off x="5845122" y="1909714"/>
            <a:ext cx="3000423" cy="1353479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创意DIY玩具的市场前景和趋势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8"/>
            </p:custDataLst>
          </p:nvPr>
        </p:nvSpPr>
        <p:spPr>
          <a:xfrm>
            <a:off x="8343787" y="4863756"/>
            <a:ext cx="3000423" cy="131468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创意DIY玩具的案例分析和启示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安全环保玩具</a:t>
            </a:r>
            <a:endParaRPr altLang="en-US" lang="zh-CN"/>
          </a:p>
        </p:txBody>
      </p:sp>
      <p:sp>
        <p:nvSpPr>
          <p:cNvPr id="1049538" name="圆角矩形 26"/>
          <p:cNvSpPr/>
          <p:nvPr>
            <p:custDataLst>
              <p:tags r:id="rId1"/>
            </p:custDataLst>
          </p:nvPr>
        </p:nvSpPr>
        <p:spPr>
          <a:xfrm>
            <a:off x="838200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28"/>
          <p:cNvSpPr/>
          <p:nvPr>
            <p:custDataLst>
              <p:tags r:id="rId2"/>
            </p:custDataLst>
          </p:nvPr>
        </p:nvSpPr>
        <p:spPr>
          <a:xfrm>
            <a:off x="840636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529338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案例名称：木质儿童玩具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29"/>
          <p:cNvSpPr/>
          <p:nvPr>
            <p:custDataLst>
              <p:tags r:id="rId4"/>
            </p:custDataLst>
          </p:nvPr>
        </p:nvSpPr>
        <p:spPr>
          <a:xfrm>
            <a:off x="3514898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32"/>
          <p:cNvSpPr/>
          <p:nvPr>
            <p:custDataLst>
              <p:tags r:id="rId5"/>
            </p:custDataLst>
          </p:nvPr>
        </p:nvSpPr>
        <p:spPr>
          <a:xfrm>
            <a:off x="3517334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52933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案例简介：采用天然木材制作，无毒无害，对儿童身体健康无影响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3"/>
          <p:cNvSpPr/>
          <p:nvPr>
            <p:custDataLst>
              <p:tags r:id="rId7"/>
            </p:custDataLst>
          </p:nvPr>
        </p:nvSpPr>
        <p:spPr>
          <a:xfrm>
            <a:off x="6191596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8"/>
            </p:custDataLst>
          </p:nvPr>
        </p:nvSpPr>
        <p:spPr>
          <a:xfrm>
            <a:off x="6194032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52933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创新点：设计独特，符合儿童心理和生理需求，同时具有教育意义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8"/>
          <p:cNvSpPr/>
          <p:nvPr>
            <p:custDataLst>
              <p:tags r:id="rId10"/>
            </p:custDataLst>
          </p:nvPr>
        </p:nvSpPr>
        <p:spPr>
          <a:xfrm>
            <a:off x="8868295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11"/>
            </p:custDataLst>
          </p:nvPr>
        </p:nvSpPr>
        <p:spPr>
          <a:xfrm>
            <a:off x="8870730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52933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环保特点：可回收利用，减少资源浪费，符合可持续发展要求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儿童玩具创新设计面临的挑战与机遇</a:t>
            </a:r>
            <a:endParaRPr altLang="en-US" lang="zh-CN"/>
          </a:p>
        </p:txBody>
      </p:sp>
      <p:sp>
        <p:nvSpPr>
          <p:cNvPr id="104959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3032984" y="1909714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儿童玩具行业参与者众多，竞争激烈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3032984" y="3017403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新兴科技的发展带来新的竞争者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3032984" y="4125092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品牌知名度和口碑对市场竞争力影响较大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3032984" y="5232780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创新设计是应对市场竞争的有效手段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</a:t>
            </a:r>
            <a:endParaRPr altLang="en-US" lang="zh-CN"/>
          </a:p>
        </p:txBody>
      </p:sp>
      <p:sp>
        <p:nvSpPr>
          <p:cNvPr id="1049672" name="矩形 3"/>
          <p:cNvSpPr/>
          <p:nvPr>
            <p:custDataLst>
              <p:tags r:id="rId1"/>
            </p:custDataLst>
          </p:nvPr>
        </p:nvSpPr>
        <p:spPr>
          <a:xfrm>
            <a:off x="2077492" y="1909714"/>
            <a:ext cx="8510774" cy="93573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3"/>
          <p:cNvSpPr/>
          <p:nvPr>
            <p:custDataLst>
              <p:tags r:id="rId2"/>
            </p:custDataLst>
          </p:nvPr>
        </p:nvSpPr>
        <p:spPr>
          <a:xfrm>
            <a:off x="1603788" y="1909714"/>
            <a:ext cx="230809" cy="93573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文本框 4"/>
          <p:cNvSpPr txBox="1"/>
          <p:nvPr>
            <p:custDataLst>
              <p:tags r:id="rId3"/>
            </p:custDataLst>
          </p:nvPr>
        </p:nvSpPr>
        <p:spPr>
          <a:xfrm>
            <a:off x="2321176" y="1990562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儿童玩具创新设计需要满足不同年龄段和性别的消费者需求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39"/>
          <p:cNvSpPr/>
          <p:nvPr>
            <p:custDataLst>
              <p:tags r:id="rId4"/>
            </p:custDataLst>
          </p:nvPr>
        </p:nvSpPr>
        <p:spPr>
          <a:xfrm>
            <a:off x="2077492" y="3020526"/>
            <a:ext cx="8510774" cy="93573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5"/>
          <p:cNvSpPr/>
          <p:nvPr>
            <p:custDataLst>
              <p:tags r:id="rId5"/>
            </p:custDataLst>
          </p:nvPr>
        </p:nvSpPr>
        <p:spPr>
          <a:xfrm>
            <a:off x="1603788" y="3020526"/>
            <a:ext cx="230809" cy="93573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41"/>
          <p:cNvSpPr txBox="1"/>
          <p:nvPr>
            <p:custDataLst>
              <p:tags r:id="rId6"/>
            </p:custDataLst>
          </p:nvPr>
        </p:nvSpPr>
        <p:spPr>
          <a:xfrm>
            <a:off x="2321176" y="3101374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儿童玩具设计需要注重教育性和娱乐性的平衡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12"/>
          <p:cNvSpPr/>
          <p:nvPr>
            <p:custDataLst>
              <p:tags r:id="rId7"/>
            </p:custDataLst>
          </p:nvPr>
        </p:nvSpPr>
        <p:spPr>
          <a:xfrm>
            <a:off x="2077492" y="4131338"/>
            <a:ext cx="8510774" cy="93573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17"/>
          <p:cNvSpPr/>
          <p:nvPr>
            <p:custDataLst>
              <p:tags r:id="rId8"/>
            </p:custDataLst>
          </p:nvPr>
        </p:nvSpPr>
        <p:spPr>
          <a:xfrm>
            <a:off x="1603788" y="4131338"/>
            <a:ext cx="230809" cy="93573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19"/>
          <p:cNvSpPr txBox="1"/>
          <p:nvPr>
            <p:custDataLst>
              <p:tags r:id="rId9"/>
            </p:custDataLst>
          </p:nvPr>
        </p:nvSpPr>
        <p:spPr>
          <a:xfrm>
            <a:off x="2321176" y="4212186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儿童玩具创新设计需要适应不同文化背景和价值观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9"/>
          <p:cNvSpPr/>
          <p:nvPr>
            <p:custDataLst>
              <p:tags r:id="rId10"/>
            </p:custDataLst>
          </p:nvPr>
        </p:nvSpPr>
        <p:spPr>
          <a:xfrm>
            <a:off x="2077492" y="5241580"/>
            <a:ext cx="8510774" cy="93573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26"/>
          <p:cNvSpPr/>
          <p:nvPr>
            <p:custDataLst>
              <p:tags r:id="rId11"/>
            </p:custDataLst>
          </p:nvPr>
        </p:nvSpPr>
        <p:spPr>
          <a:xfrm>
            <a:off x="1603788" y="5241580"/>
            <a:ext cx="230809" cy="93573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27"/>
          <p:cNvSpPr txBox="1"/>
          <p:nvPr>
            <p:custDataLst>
              <p:tags r:id="rId12"/>
            </p:custDataLst>
          </p:nvPr>
        </p:nvSpPr>
        <p:spPr>
          <a:xfrm>
            <a:off x="2321176" y="5322429"/>
            <a:ext cx="8143313" cy="77408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儿童玩具创新设计需要注重安全性和环保性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技术创新推动市场发展</a:t>
            </a:r>
            <a:endParaRPr altLang="en-US" lang="zh-CN"/>
          </a:p>
        </p:txBody>
      </p:sp>
      <p:sp>
        <p:nvSpPr>
          <p:cNvPr id="1049730" name="圆角矩形 26"/>
          <p:cNvSpPr/>
          <p:nvPr>
            <p:custDataLst>
              <p:tags r:id="rId1"/>
            </p:custDataLst>
          </p:nvPr>
        </p:nvSpPr>
        <p:spPr>
          <a:xfrm>
            <a:off x="838200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28"/>
          <p:cNvSpPr/>
          <p:nvPr>
            <p:custDataLst>
              <p:tags r:id="rId2"/>
            </p:custDataLst>
          </p:nvPr>
        </p:nvSpPr>
        <p:spPr>
          <a:xfrm>
            <a:off x="840636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529338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儿童玩具行业的技术创新，如智能玩具、虚拟现实玩具等，为市场发展提供了新的动力。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29"/>
          <p:cNvSpPr/>
          <p:nvPr>
            <p:custDataLst>
              <p:tags r:id="rId4"/>
            </p:custDataLst>
          </p:nvPr>
        </p:nvSpPr>
        <p:spPr>
          <a:xfrm>
            <a:off x="3514898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32"/>
          <p:cNvSpPr/>
          <p:nvPr>
            <p:custDataLst>
              <p:tags r:id="rId5"/>
            </p:custDataLst>
          </p:nvPr>
        </p:nvSpPr>
        <p:spPr>
          <a:xfrm>
            <a:off x="3517334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52933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技术创新提高了儿童玩具的安全性和趣味性，满足了家长和孩子对玩具品质的需求。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3"/>
          <p:cNvSpPr/>
          <p:nvPr>
            <p:custDataLst>
              <p:tags r:id="rId7"/>
            </p:custDataLst>
          </p:nvPr>
        </p:nvSpPr>
        <p:spPr>
          <a:xfrm>
            <a:off x="6191596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8"/>
            </p:custDataLst>
          </p:nvPr>
        </p:nvSpPr>
        <p:spPr>
          <a:xfrm>
            <a:off x="6194032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52933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技术创新使得儿童玩具行业能够更好地与新兴科技产业融合，拓展了市场空间和商业机会。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8"/>
          <p:cNvSpPr/>
          <p:nvPr>
            <p:custDataLst>
              <p:tags r:id="rId10"/>
            </p:custDataLst>
          </p:nvPr>
        </p:nvSpPr>
        <p:spPr>
          <a:xfrm>
            <a:off x="8868295" y="212564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11"/>
            </p:custDataLst>
          </p:nvPr>
        </p:nvSpPr>
        <p:spPr>
          <a:xfrm>
            <a:off x="8870730" y="212564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52933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技术创新加速了儿童玩具行业的转型升级，推动了行业的可持续发展。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政策支持与规范</a:t>
            </a:r>
            <a:endParaRPr altLang="en-US" lang="zh-CN"/>
          </a:p>
        </p:txBody>
      </p:sp>
      <p:sp>
        <p:nvSpPr>
          <p:cNvPr id="1049788" name="矩形 31"/>
          <p:cNvSpPr/>
          <p:nvPr>
            <p:custDataLst>
              <p:tags r:id="rId1"/>
            </p:custDataLst>
          </p:nvPr>
        </p:nvSpPr>
        <p:spPr>
          <a:xfrm>
            <a:off x="3032984" y="1909714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政策支持：政府出台相关政策，鼓励儿童玩具创新设计的发展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"/>
          <p:cNvSpPr/>
          <p:nvPr>
            <p:custDataLst>
              <p:tags r:id="rId2"/>
            </p:custDataLst>
          </p:nvPr>
        </p:nvSpPr>
        <p:spPr>
          <a:xfrm>
            <a:off x="3032984" y="3017403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规范标准：制定严格的儿童玩具安全标准，确保儿童玩具的安全性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5"/>
          <p:cNvSpPr/>
          <p:nvPr>
            <p:custDataLst>
              <p:tags r:id="rId3"/>
            </p:custDataLst>
          </p:nvPr>
        </p:nvSpPr>
        <p:spPr>
          <a:xfrm>
            <a:off x="3032984" y="4125092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市场竞争：市场竞争激烈，需要不断提高设计水平和产品质量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7"/>
          <p:cNvSpPr/>
          <p:nvPr>
            <p:custDataLst>
              <p:tags r:id="rId4"/>
            </p:custDataLst>
          </p:nvPr>
        </p:nvSpPr>
        <p:spPr>
          <a:xfrm>
            <a:off x="3032984" y="5232780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法律法规：遵守相关法律法规，确保儿童玩具行业的健康发展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未来儿童玩具创新设计的方向与趋势</a:t>
            </a:r>
            <a:endParaRPr altLang="en-US" lang="zh-CN"/>
          </a:p>
        </p:txBody>
      </p:sp>
      <p:sp>
        <p:nvSpPr>
          <p:cNvPr id="104983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个性化定制玩具</a:t>
            </a:r>
            <a:endParaRPr altLang="en-US" lang="zh-CN"/>
          </a:p>
        </p:txBody>
      </p:sp>
      <p:sp>
        <p:nvSpPr>
          <p:cNvPr id="1049864" name="五边形 30"/>
          <p:cNvSpPr/>
          <p:nvPr>
            <p:custDataLst>
              <p:tags r:id="rId1"/>
            </p:custDataLst>
          </p:nvPr>
        </p:nvSpPr>
        <p:spPr>
          <a:xfrm>
            <a:off x="847790" y="3491724"/>
            <a:ext cx="2782011" cy="113085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6"/>
          <p:cNvSpPr/>
          <p:nvPr>
            <p:custDataLst>
              <p:tags r:id="rId2"/>
            </p:custDataLst>
          </p:nvPr>
        </p:nvSpPr>
        <p:spPr>
          <a:xfrm>
            <a:off x="3347299" y="3491724"/>
            <a:ext cx="2782011" cy="113085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7"/>
          <p:cNvSpPr/>
          <p:nvPr>
            <p:custDataLst>
              <p:tags r:id="rId3"/>
            </p:custDataLst>
          </p:nvPr>
        </p:nvSpPr>
        <p:spPr>
          <a:xfrm>
            <a:off x="8346317" y="3491724"/>
            <a:ext cx="2782011" cy="113085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8"/>
          <p:cNvSpPr/>
          <p:nvPr>
            <p:custDataLst>
              <p:tags r:id="rId4"/>
            </p:custDataLst>
          </p:nvPr>
        </p:nvSpPr>
        <p:spPr>
          <a:xfrm>
            <a:off x="5846808" y="3491724"/>
            <a:ext cx="2782011" cy="113085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文本框 3"/>
          <p:cNvSpPr txBox="1"/>
          <p:nvPr>
            <p:custDataLst>
              <p:tags r:id="rId5"/>
            </p:custDataLst>
          </p:nvPr>
        </p:nvSpPr>
        <p:spPr>
          <a:xfrm>
            <a:off x="3289112" y="4863756"/>
            <a:ext cx="3000423" cy="131468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优势：满足儿童个性化需求，提高玩具的趣味性和吸引力。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6"/>
          <p:cNvSpPr txBox="1"/>
          <p:nvPr>
            <p:custDataLst>
              <p:tags r:id="rId6"/>
            </p:custDataLst>
          </p:nvPr>
        </p:nvSpPr>
        <p:spPr>
          <a:xfrm>
            <a:off x="847790" y="1909714"/>
            <a:ext cx="3000423" cy="1353479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定义：根据儿童的兴趣、喜好和个性特点，为其量身定制的玩具。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7"/>
          <p:cNvSpPr txBox="1"/>
          <p:nvPr>
            <p:custDataLst>
              <p:tags r:id="rId7"/>
            </p:custDataLst>
          </p:nvPr>
        </p:nvSpPr>
        <p:spPr>
          <a:xfrm>
            <a:off x="5845122" y="1909714"/>
            <a:ext cx="3000423" cy="1353479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技术支持：利用3D打印等技术实现玩具的个性化定制。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8"/>
            </p:custDataLst>
          </p:nvPr>
        </p:nvSpPr>
        <p:spPr>
          <a:xfrm>
            <a:off x="8343787" y="4863756"/>
            <a:ext cx="3000423" cy="131468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未来趋势：随着个性化消费的兴起，个性化定制玩具将成为未来儿童玩具市场的重要发展方向。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跨界合作与品牌联合</a:t>
            </a:r>
            <a:endParaRPr altLang="en-US" lang="zh-CN"/>
          </a:p>
        </p:txBody>
      </p:sp>
      <p:sp>
        <p:nvSpPr>
          <p:cNvPr id="1049914" name="矩形 31"/>
          <p:cNvSpPr/>
          <p:nvPr>
            <p:custDataLst>
              <p:tags r:id="rId1"/>
            </p:custDataLst>
          </p:nvPr>
        </p:nvSpPr>
        <p:spPr>
          <a:xfrm>
            <a:off x="3032984" y="1909714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儿童玩具与科技公司合作，推出智能玩具，提升互动性和娱乐性。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"/>
          <p:cNvSpPr/>
          <p:nvPr>
            <p:custDataLst>
              <p:tags r:id="rId2"/>
            </p:custDataLst>
          </p:nvPr>
        </p:nvSpPr>
        <p:spPr>
          <a:xfrm>
            <a:off x="3032984" y="3017403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儿童玩具与文化创意产业合作，推出具有文化特色的玩具，丰富儿童的认知和审美体验。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5"/>
          <p:cNvSpPr/>
          <p:nvPr>
            <p:custDataLst>
              <p:tags r:id="rId3"/>
            </p:custDataLst>
          </p:nvPr>
        </p:nvSpPr>
        <p:spPr>
          <a:xfrm>
            <a:off x="3032984" y="4125092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儿童玩具与教育机构合作，推出寓教于乐的玩具，促进儿童全面发展。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7"/>
          <p:cNvSpPr/>
          <p:nvPr>
            <p:custDataLst>
              <p:tags r:id="rId4"/>
            </p:custDataLst>
          </p:nvPr>
        </p:nvSpPr>
        <p:spPr>
          <a:xfrm>
            <a:off x="3032984" y="5232780"/>
            <a:ext cx="6126931" cy="9448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儿童玩具与时尚品牌合作，推出时尚潮流的玩具，吸引年轻家长和儿童的关注。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可持续发展与环保理念</a:t>
            </a:r>
            <a:endParaRPr altLang="en-US" lang="zh-CN"/>
          </a:p>
        </p:txBody>
      </p:sp>
      <p:sp>
        <p:nvSpPr>
          <p:cNvPr id="1049956" name="对角圆角矩形 15"/>
          <p:cNvSpPr/>
          <p:nvPr>
            <p:custDataLst>
              <p:tags r:id="rId1"/>
            </p:custDataLst>
          </p:nvPr>
        </p:nvSpPr>
        <p:spPr>
          <a:xfrm>
            <a:off x="1976778" y="4334045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6"/>
          <p:cNvSpPr/>
          <p:nvPr>
            <p:custDataLst>
              <p:tags r:id="rId2"/>
            </p:custDataLst>
          </p:nvPr>
        </p:nvSpPr>
        <p:spPr>
          <a:xfrm>
            <a:off x="1976778" y="4207940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7"/>
          <p:cNvSpPr/>
          <p:nvPr>
            <p:custDataLst>
              <p:tags r:id="rId3"/>
            </p:custDataLst>
          </p:nvPr>
        </p:nvSpPr>
        <p:spPr>
          <a:xfrm>
            <a:off x="2478304" y="4208518"/>
            <a:ext cx="75546" cy="125910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4"/>
            </p:custDataLst>
          </p:nvPr>
        </p:nvSpPr>
        <p:spPr>
          <a:xfrm>
            <a:off x="2510698" y="4343878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随着科技的发展，智能玩具将成为未来儿童玩具市场的重要趋势，为儿童提供更加丰富和多样的娱乐体验。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2"/>
          <p:cNvSpPr/>
          <p:nvPr>
            <p:custDataLst>
              <p:tags r:id="rId5"/>
            </p:custDataLst>
          </p:nvPr>
        </p:nvSpPr>
        <p:spPr>
          <a:xfrm>
            <a:off x="1976778" y="2036397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53"/>
          <p:cNvSpPr/>
          <p:nvPr>
            <p:custDataLst>
              <p:tags r:id="rId6"/>
            </p:custDataLst>
          </p:nvPr>
        </p:nvSpPr>
        <p:spPr>
          <a:xfrm>
            <a:off x="1976778" y="1909714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54"/>
          <p:cNvSpPr/>
          <p:nvPr>
            <p:custDataLst>
              <p:tags r:id="rId7"/>
            </p:custDataLst>
          </p:nvPr>
        </p:nvSpPr>
        <p:spPr>
          <a:xfrm>
            <a:off x="2478304" y="1910293"/>
            <a:ext cx="75546" cy="12591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56"/>
          <p:cNvSpPr txBox="1"/>
          <p:nvPr>
            <p:custDataLst>
              <p:tags r:id="rId8"/>
            </p:custDataLst>
          </p:nvPr>
        </p:nvSpPr>
        <p:spPr>
          <a:xfrm>
            <a:off x="2510698" y="2039289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儿童玩具行业将更加注重可持续发展和环保理念，采用可再生材料和绿色生产工艺。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5"/>
          <p:cNvSpPr/>
          <p:nvPr>
            <p:custDataLst>
              <p:tags r:id="rId9"/>
            </p:custDataLst>
          </p:nvPr>
        </p:nvSpPr>
        <p:spPr>
          <a:xfrm>
            <a:off x="1976778" y="3185221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6"/>
          <p:cNvSpPr/>
          <p:nvPr>
            <p:custDataLst>
              <p:tags r:id="rId10"/>
            </p:custDataLst>
          </p:nvPr>
        </p:nvSpPr>
        <p:spPr>
          <a:xfrm>
            <a:off x="1976778" y="3058538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7"/>
          <p:cNvSpPr/>
          <p:nvPr>
            <p:custDataLst>
              <p:tags r:id="rId11"/>
            </p:custDataLst>
          </p:nvPr>
        </p:nvSpPr>
        <p:spPr>
          <a:xfrm>
            <a:off x="2478304" y="3059695"/>
            <a:ext cx="75546" cy="12591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12"/>
            </p:custDataLst>
          </p:nvPr>
        </p:nvSpPr>
        <p:spPr>
          <a:xfrm>
            <a:off x="2510698" y="3195055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未来儿童玩具设计将更加注重益智性和教育性，以培养儿童的创造力和想象力。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9"/>
          <p:cNvSpPr/>
          <p:nvPr>
            <p:custDataLst>
              <p:tags r:id="rId13"/>
            </p:custDataLst>
          </p:nvPr>
        </p:nvSpPr>
        <p:spPr>
          <a:xfrm>
            <a:off x="1976778" y="5483447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10"/>
          <p:cNvSpPr/>
          <p:nvPr>
            <p:custDataLst>
              <p:tags r:id="rId14"/>
            </p:custDataLst>
          </p:nvPr>
        </p:nvSpPr>
        <p:spPr>
          <a:xfrm>
            <a:off x="1976778" y="5356764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11"/>
          <p:cNvSpPr/>
          <p:nvPr>
            <p:custDataLst>
              <p:tags r:id="rId15"/>
            </p:custDataLst>
          </p:nvPr>
        </p:nvSpPr>
        <p:spPr>
          <a:xfrm>
            <a:off x="2478304" y="5357342"/>
            <a:ext cx="75546" cy="125910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12"/>
          <p:cNvSpPr txBox="1"/>
          <p:nvPr>
            <p:custDataLst>
              <p:tags r:id="rId16"/>
            </p:custDataLst>
          </p:nvPr>
        </p:nvSpPr>
        <p:spPr>
          <a:xfrm>
            <a:off x="2510698" y="5492702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儿童玩具的安全性和质量将得到更加严格的监管和控制，以确保儿童的健康和安全。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智能化与科技融合</a:t>
            </a:r>
            <a:endParaRPr altLang="en-US" lang="zh-CN"/>
          </a:p>
        </p:txBody>
      </p:sp>
      <p:sp>
        <p:nvSpPr>
          <p:cNvPr id="1050022" name="对角圆角矩形 15"/>
          <p:cNvSpPr/>
          <p:nvPr>
            <p:custDataLst>
              <p:tags r:id="rId1"/>
            </p:custDataLst>
          </p:nvPr>
        </p:nvSpPr>
        <p:spPr>
          <a:xfrm>
            <a:off x="1976778" y="4334045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16"/>
          <p:cNvSpPr/>
          <p:nvPr>
            <p:custDataLst>
              <p:tags r:id="rId2"/>
            </p:custDataLst>
          </p:nvPr>
        </p:nvSpPr>
        <p:spPr>
          <a:xfrm>
            <a:off x="1976778" y="4207940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17"/>
          <p:cNvSpPr/>
          <p:nvPr>
            <p:custDataLst>
              <p:tags r:id="rId3"/>
            </p:custDataLst>
          </p:nvPr>
        </p:nvSpPr>
        <p:spPr>
          <a:xfrm>
            <a:off x="2478304" y="4208518"/>
            <a:ext cx="75546" cy="125910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27"/>
          <p:cNvSpPr txBox="1"/>
          <p:nvPr>
            <p:custDataLst>
              <p:tags r:id="rId4"/>
            </p:custDataLst>
          </p:nvPr>
        </p:nvSpPr>
        <p:spPr>
          <a:xfrm>
            <a:off x="2510698" y="4343878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儿童玩具将与智能家居系统联动，实现远程控制、智能提醒等功能。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2"/>
          <p:cNvSpPr/>
          <p:nvPr>
            <p:custDataLst>
              <p:tags r:id="rId5"/>
            </p:custDataLst>
          </p:nvPr>
        </p:nvSpPr>
        <p:spPr>
          <a:xfrm>
            <a:off x="1976778" y="2036397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53"/>
          <p:cNvSpPr/>
          <p:nvPr>
            <p:custDataLst>
              <p:tags r:id="rId6"/>
            </p:custDataLst>
          </p:nvPr>
        </p:nvSpPr>
        <p:spPr>
          <a:xfrm>
            <a:off x="1976778" y="1909714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54"/>
          <p:cNvSpPr/>
          <p:nvPr>
            <p:custDataLst>
              <p:tags r:id="rId7"/>
            </p:custDataLst>
          </p:nvPr>
        </p:nvSpPr>
        <p:spPr>
          <a:xfrm>
            <a:off x="2478304" y="1910293"/>
            <a:ext cx="75546" cy="12591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56"/>
          <p:cNvSpPr txBox="1"/>
          <p:nvPr>
            <p:custDataLst>
              <p:tags r:id="rId8"/>
            </p:custDataLst>
          </p:nvPr>
        </p:nvSpPr>
        <p:spPr>
          <a:xfrm>
            <a:off x="2510698" y="2039289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儿童玩具将与AI技术结合，实现智能语音交互、智能识别等功能。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5"/>
          <p:cNvSpPr/>
          <p:nvPr>
            <p:custDataLst>
              <p:tags r:id="rId9"/>
            </p:custDataLst>
          </p:nvPr>
        </p:nvSpPr>
        <p:spPr>
          <a:xfrm>
            <a:off x="1976778" y="3185221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6"/>
          <p:cNvSpPr/>
          <p:nvPr>
            <p:custDataLst>
              <p:tags r:id="rId10"/>
            </p:custDataLst>
          </p:nvPr>
        </p:nvSpPr>
        <p:spPr>
          <a:xfrm>
            <a:off x="1976778" y="3058538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7"/>
          <p:cNvSpPr/>
          <p:nvPr>
            <p:custDataLst>
              <p:tags r:id="rId11"/>
            </p:custDataLst>
          </p:nvPr>
        </p:nvSpPr>
        <p:spPr>
          <a:xfrm>
            <a:off x="2478304" y="3059695"/>
            <a:ext cx="75546" cy="12591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12"/>
            </p:custDataLst>
          </p:nvPr>
        </p:nvSpPr>
        <p:spPr>
          <a:xfrm>
            <a:off x="2510698" y="3195055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儿童玩具将融入VR/AR技术，为孩子带来沉浸式的游戏体验。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9"/>
          <p:cNvSpPr/>
          <p:nvPr>
            <p:custDataLst>
              <p:tags r:id="rId13"/>
            </p:custDataLst>
          </p:nvPr>
        </p:nvSpPr>
        <p:spPr>
          <a:xfrm>
            <a:off x="1976778" y="5483447"/>
            <a:ext cx="8238577" cy="69439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10"/>
          <p:cNvSpPr/>
          <p:nvPr>
            <p:custDataLst>
              <p:tags r:id="rId14"/>
            </p:custDataLst>
          </p:nvPr>
        </p:nvSpPr>
        <p:spPr>
          <a:xfrm>
            <a:off x="1976778" y="5356764"/>
            <a:ext cx="501414" cy="47845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11"/>
          <p:cNvSpPr/>
          <p:nvPr>
            <p:custDataLst>
              <p:tags r:id="rId15"/>
            </p:custDataLst>
          </p:nvPr>
        </p:nvSpPr>
        <p:spPr>
          <a:xfrm>
            <a:off x="2478304" y="5357342"/>
            <a:ext cx="75546" cy="125910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12"/>
          <p:cNvSpPr txBox="1"/>
          <p:nvPr>
            <p:custDataLst>
              <p:tags r:id="rId16"/>
            </p:custDataLst>
          </p:nvPr>
        </p:nvSpPr>
        <p:spPr>
          <a:xfrm>
            <a:off x="2510698" y="5492702"/>
            <a:ext cx="7443792" cy="682432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儿童玩具将采用更多的传感器和智能化算法，以实现个性化推荐和教育辅导等功能。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3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3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3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3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3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3.0"/>
  <p:tag name="KSO_WM_BEAUTIFY_FLAG" val="#wm#"/>
  <p:tag name="KSO_WM_UNIT_TYPE" val="i"/>
  <p:tag name="KSO_WM_UNIT_INDEX" val="17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3.0"/>
  <p:tag name="KSO_WM_BEAUTIFY_FLAG" val="#wm#"/>
  <p:tag name="KSO_WM_UNIT_TYPE" val="i"/>
  <p:tag name="KSO_WM_UNIT_INDEX" val="18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3.0"/>
  <p:tag name="KSO_WM_BEAUTIFY_FLAG" val="#wm#"/>
  <p:tag name="KSO_WM_UNIT_TYPE" val="i"/>
  <p:tag name="KSO_WM_UNIT_INDEX" val="19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3.0"/>
  <p:tag name="KSO_WM_BEAUTIFY_FLAG" val="#wm#"/>
  <p:tag name="KSO_WM_UNIT_TYPE" val="i"/>
  <p:tag name="KSO_WM_UNIT_INDEX" val="20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3.0"/>
  <p:tag name="KSO_WM_BEAUTIFY_FLAG" val="#wm#"/>
  <p:tag name="KSO_WM_UNIT_TYPE" val="i"/>
  <p:tag name="KSO_WM_UNIT_INDEX" val="2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3.0"/>
  <p:tag name="KSO_WM_BEAUTIFY_FLAG" val="#wm#"/>
  <p:tag name="KSO_WM_UNIT_TYPE" val="i"/>
  <p:tag name="KSO_WM_UNIT_INDEX" val="2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3.0"/>
  <p:tag name="KSO_WM_BEAUTIFY_FLAG" val="#wm#"/>
  <p:tag name="KSO_WM_UNIT_TYPE" val="i"/>
  <p:tag name="KSO_WM_UNIT_INDEX" val="2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3.0"/>
  <p:tag name="KSO_WM_BEAUTIFY_FLAG" val="#wm#"/>
  <p:tag name="KSO_WM_UNIT_TYPE" val="i"/>
  <p:tag name="KSO_WM_UNIT_INDEX" val="2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3.0"/>
  <p:tag name="KSO_WM_BEAUTIFY_FLAG" val="#wm#"/>
  <p:tag name="KSO_WM_UNIT_TYPE" val="i"/>
  <p:tag name="KSO_WM_UNIT_INDEX" val="2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3.0"/>
  <p:tag name="KSO_WM_BEAUTIFY_FLAG" val="#wm#"/>
  <p:tag name="KSO_WM_UNIT_TYPE" val="i"/>
  <p:tag name="KSO_WM_UNIT_INDEX" val="26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3.0"/>
  <p:tag name="KSO_WM_BEAUTIFY_FLAG" val="#wm#"/>
  <p:tag name="KSO_WM_UNIT_TYPE" val="i"/>
  <p:tag name="KSO_WM_UNIT_INDEX" val="17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3.0"/>
  <p:tag name="KSO_WM_BEAUTIFY_FLAG" val="#wm#"/>
  <p:tag name="KSO_WM_UNIT_TYPE" val="i"/>
  <p:tag name="KSO_WM_UNIT_INDEX" val="18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3.0"/>
  <p:tag name="KSO_WM_BEAUTIFY_FLAG" val="#wm#"/>
  <p:tag name="KSO_WM_UNIT_TYPE" val="i"/>
  <p:tag name="KSO_WM_UNIT_INDEX" val="19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3.0"/>
  <p:tag name="KSO_WM_BEAUTIFY_FLAG" val="#wm#"/>
  <p:tag name="KSO_WM_UNIT_TYPE" val="i"/>
  <p:tag name="KSO_WM_UNIT_INDEX" val="20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3.0"/>
  <p:tag name="KSO_WM_BEAUTIFY_FLAG" val="#wm#"/>
  <p:tag name="KSO_WM_UNIT_TYPE" val="i"/>
  <p:tag name="KSO_WM_UNIT_INDEX" val="2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3.0"/>
  <p:tag name="KSO_WM_BEAUTIFY_FLAG" val="#wm#"/>
  <p:tag name="KSO_WM_UNIT_TYPE" val="i"/>
  <p:tag name="KSO_WM_UNIT_INDEX" val="2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3.0"/>
  <p:tag name="KSO_WM_BEAUTIFY_FLAG" val="#wm#"/>
  <p:tag name="KSO_WM_UNIT_TYPE" val="i"/>
  <p:tag name="KSO_WM_UNIT_INDEX" val="23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3.0"/>
  <p:tag name="KSO_WM_BEAUTIFY_FLAG" val="#wm#"/>
  <p:tag name="KSO_WM_UNIT_TYPE" val="i"/>
  <p:tag name="KSO_WM_UNIT_INDEX" val="24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3.0"/>
  <p:tag name="KSO_WM_BEAUTIFY_FLAG" val="#wm#"/>
  <p:tag name="KSO_WM_UNIT_TYPE" val="i"/>
  <p:tag name="KSO_WM_UNIT_INDEX" val="2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5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5"/>
  <p:tag name="KSO_WM_TEMPLATE_THUMBS_INDEX" val="1、9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5_1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PRESET_TEXT" val="单击此处 添加文档标题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5_1*b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PRESET_TEXT" val="单击此处添加副标题"/>
</p:tagLst>
</file>

<file path=ppt/tags/tag14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15_1*f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PRESET_TEXT" val="汇报人：WPS"/>
</p:tagLst>
</file>

<file path=ppt/tags/tag147.xml><?xml version="1.0" encoding="utf-8"?>
<p:tagLst xmlns:p="http://schemas.openxmlformats.org/presentationml/2006/main">
  <p:tag name="KSO_WM_SLIDE_ID" val="custom2023121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5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5*b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5_5*l_h_i*1_1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5_5*l_h_a*1_1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5*l_h_i*1_1_2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1215_5*l_h_i*1_2_2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5_5*l_h_a*1_2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5*l_h_i*1_2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5_5*l_h_i*1_3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5_5*l_h_a*1_3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5*l_h_i*1_3_2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5_5*l_h_i*1_4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5_5*l_h_a*1_4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5*l_h_i*1_4_2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5_5*l_h_i*1_5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5_5*l_h_a*1_5_1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5*l_h_i*1_5_2"/>
  <p:tag name="KSO_WM_TEMPLATE_CATEGORY" val="custom"/>
  <p:tag name="KSO_WM_TEMPLATE_INDEX" val="2023121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455.2,&quot;width&quot;:536.45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SLIDE_ID" val="custom202312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b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5_7*e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69.xml><?xml version="1.0" encoding="utf-8"?>
<p:tagLst xmlns:p="http://schemas.openxmlformats.org/presentationml/2006/main">
  <p:tag name="KSO_WM_SLIDE_ID" val="custom202312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5"/>
  <p:tag name="KSO_WM_SLIDE_TYPE" val="sectionTitle"/>
  <p:tag name="KSO_WM_SLIDE_SUBTYPE" val="pureTxt"/>
  <p:tag name="KSO_WM_SLIDE_LAYOUT" val="a_b_e"/>
  <p:tag name="KSO_WM_SLIDE_LAYOUT_CNT" val="1_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b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5_7*e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26.xml><?xml version="1.0" encoding="utf-8"?>
<p:tagLst xmlns:p="http://schemas.openxmlformats.org/presentationml/2006/main">
  <p:tag name="KSO_WM_SLIDE_ID" val="custom202312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5"/>
  <p:tag name="KSO_WM_SLIDE_TYPE" val="sectionTitle"/>
  <p:tag name="KSO_WM_SLIDE_SUBTYPE" val="pureTxt"/>
  <p:tag name="KSO_WM_SLIDE_LAYOUT" val="a_b_e"/>
  <p:tag name="KSO_WM_SLIDE_LAYOUT_CNT" val="1_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b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5_7*e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303.xml><?xml version="1.0" encoding="utf-8"?>
<p:tagLst xmlns:p="http://schemas.openxmlformats.org/presentationml/2006/main">
  <p:tag name="KSO_WM_SLIDE_ID" val="custom202312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5"/>
  <p:tag name="KSO_WM_SLIDE_TYPE" val="sectionTitle"/>
  <p:tag name="KSO_WM_SLIDE_SUBTYPE" val="pureTxt"/>
  <p:tag name="KSO_WM_SLIDE_LAYOUT" val="a_b_e"/>
  <p:tag name="KSO_WM_SLIDE_LAYOUT_CNT" val="1_1_1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03_3*l_h_i*1_1_1"/>
  <p:tag name="KSO_WM_TEMPLATE_CATEGORY" val="diagram"/>
  <p:tag name="KSO_WM_TEMPLATE_INDEX" val="20231703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0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703"/>
  <p:tag name="KSO_WM_UNIT_LAYERLEVEL" val="1_1_1"/>
  <p:tag name="KSO_WM_TAG_VERSION" val="3.0"/>
  <p:tag name="KSO_WM_UNIT_SUBTYPE" val="a"/>
  <p:tag name="KSO_WM_UNIT_TYPE" val="l_h_f"/>
  <p:tag name="KSO_WM_UNIT_ID" val="diagram20231703_3*l_h_f*1_1_1"/>
  <p:tag name="KSO_WM_UNIT_ISCONTENTSTITLE" val="0"/>
  <p:tag name="KSO_WM_UNIT_ISNUMDGMTITLE" val="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3_3*l_h_a*1_1_1"/>
  <p:tag name="KSO_WM_TEMPLATE_CATEGORY" val="diagram"/>
  <p:tag name="KSO_WM_TEMPLATE_INDEX" val="202317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699999928474426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03_3*l_h_i*1_2_1"/>
  <p:tag name="KSO_WM_TEMPLATE_CATEGORY" val="diagram"/>
  <p:tag name="KSO_WM_TEMPLATE_INDEX" val="202317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703"/>
  <p:tag name="KSO_WM_UNIT_LAYERLEVEL" val="1_1_1"/>
  <p:tag name="KSO_WM_TAG_VERSION" val="3.0"/>
  <p:tag name="KSO_WM_UNIT_SUBTYPE" val="a"/>
  <p:tag name="KSO_WM_UNIT_TYPE" val="l_h_f"/>
  <p:tag name="KSO_WM_UNIT_ID" val="diagram20231703_3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3_3*l_h_a*1_2_1"/>
  <p:tag name="KSO_WM_TEMPLATE_CATEGORY" val="diagram"/>
  <p:tag name="KSO_WM_TEMPLATE_INDEX" val="202317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703_3*l_h_i*1_3_1"/>
  <p:tag name="KSO_WM_TEMPLATE_CATEGORY" val="diagram"/>
  <p:tag name="KSO_WM_TEMPLATE_INDEX" val="202317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703"/>
  <p:tag name="KSO_WM_UNIT_LAYERLEVEL" val="1_1_1"/>
  <p:tag name="KSO_WM_TAG_VERSION" val="3.0"/>
  <p:tag name="KSO_WM_UNIT_SUBTYPE" val="a"/>
  <p:tag name="KSO_WM_UNIT_TYPE" val="l_h_f"/>
  <p:tag name="KSO_WM_UNIT_ID" val="diagram20231703_3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3_3*l_h_a*1_3_1"/>
  <p:tag name="KSO_WM_TEMPLATE_CATEGORY" val="diagram"/>
  <p:tag name="KSO_WM_TEMPLATE_INDEX" val="202317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699999928474426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703_3*l_h_i*1_4_1"/>
  <p:tag name="KSO_WM_TEMPLATE_CATEGORY" val="diagram"/>
  <p:tag name="KSO_WM_TEMPLATE_INDEX" val="202317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703"/>
  <p:tag name="KSO_WM_UNIT_LAYERLEVEL" val="1_1_1"/>
  <p:tag name="KSO_WM_TAG_VERSION" val="3.0"/>
  <p:tag name="KSO_WM_UNIT_SUBTYPE" val="a"/>
  <p:tag name="KSO_WM_UNIT_TYPE" val="l_h_f"/>
  <p:tag name="KSO_WM_UNIT_ID" val="diagram20231703_3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3_3*l_h_a*1_4_1"/>
  <p:tag name="KSO_WM_TEMPLATE_CATEGORY" val="diagram"/>
  <p:tag name="KSO_WM_TEMPLATE_INDEX" val="202317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8.8123474121094,&quot;width&quot;:561.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b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5_7*e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47.xml><?xml version="1.0" encoding="utf-8"?>
<p:tagLst xmlns:p="http://schemas.openxmlformats.org/presentationml/2006/main">
  <p:tag name="KSO_WM_SLIDE_ID" val="custom202312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5"/>
  <p:tag name="KSO_WM_SLIDE_TYPE" val="sectionTitle"/>
  <p:tag name="KSO_WM_SLIDE_SUBTYPE" val="pureTxt"/>
  <p:tag name="KSO_WM_SLIDE_LAYOUT" val="a_b_e"/>
  <p:tag name="KSO_WM_SLIDE_LAYOUT_CNT" val="1_1_1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7*b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5_7*e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83.xml><?xml version="1.0" encoding="utf-8"?>
<p:tagLst xmlns:p="http://schemas.openxmlformats.org/presentationml/2006/main">
  <p:tag name="KSO_WM_SLIDE_ID" val="custom202312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5"/>
  <p:tag name="KSO_WM_SLIDE_TYPE" val="sectionTitle"/>
  <p:tag name="KSO_WM_SLIDE_SUBTYPE" val="pureTxt"/>
  <p:tag name="KSO_WM_SLIDE_LAYOUT" val="a_b_e"/>
  <p:tag name="KSO_WM_SLIDE_LAYOUT_CNT" val="1_1_1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9*a*1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5_9*f*4"/>
  <p:tag name="KSO_WM_TEMPLATE_CATEGORY" val="custom"/>
  <p:tag name="KSO_WM_TEMPLATE_INDEX" val="2023121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30.xml><?xml version="1.0" encoding="utf-8"?>
<p:tagLst xmlns:p="http://schemas.openxmlformats.org/presentationml/2006/main">
  <p:tag name="KSO_WM_SLIDE_ID" val="custom202312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03">
      <a:dk1>
        <a:srgbClr val="000000"/>
      </a:dk1>
      <a:lt1>
        <a:srgbClr val="FFFFFF"/>
      </a:lt1>
      <a:dk2>
        <a:srgbClr val="001548"/>
      </a:dk2>
      <a:lt2>
        <a:srgbClr val="E3F6FF"/>
      </a:lt2>
      <a:accent1>
        <a:srgbClr val="0A6AFF"/>
      </a:accent1>
      <a:accent2>
        <a:srgbClr val="6A7FE8"/>
      </a:accent2>
      <a:accent3>
        <a:srgbClr val="BD3DC7"/>
      </a:accent3>
      <a:accent4>
        <a:srgbClr val="E2329B"/>
      </a:accent4>
      <a:accent5>
        <a:srgbClr val="FF0A6A"/>
      </a:accent5>
      <a:accent6>
        <a:srgbClr val="E8C806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bg1">
              <a:lumMod val="75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2024-01-06T07:29:01Z</dcterms:created>
  <dcterms:modified xsi:type="dcterms:W3CDTF">2024-01-06T07:29:01Z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84053272606945018daff62ff177b274_21</vt:lpwstr>
  </property>
</Properties>
</file>