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72" r:id="rId1"/>
    <p:sldMasterId id="2147484109" r:id="rId2"/>
  </p:sldMasterIdLst>
  <p:notesMasterIdLst>
    <p:notesMasterId r:id="rId3"/>
  </p:notesMasterIdLst>
  <p:sldIdLst>
    <p:sldId id="444" r:id="rId4"/>
    <p:sldId id="447" r:id="rId5"/>
    <p:sldId id="450" r:id="rId6"/>
    <p:sldId id="453" r:id="rId7"/>
    <p:sldId id="456" r:id="rId8"/>
    <p:sldId id="459" r:id="rId9"/>
    <p:sldId id="462" r:id="rId10"/>
    <p:sldId id="465" r:id="rId11"/>
    <p:sldId id="468" r:id="rId12"/>
    <p:sldId id="471" r:id="rId13"/>
    <p:sldId id="474" r:id="rId14"/>
    <p:sldId id="477" r:id="rId15"/>
    <p:sldId id="480" r:id="rId16"/>
    <p:sldId id="483" r:id="rId17"/>
    <p:sldId id="486" r:id="rId18"/>
    <p:sldId id="489" r:id="rId19"/>
    <p:sldId id="492" r:id="rId20"/>
    <p:sldId id="495" r:id="rId21"/>
    <p:sldId id="498" r:id="rId22"/>
    <p:sldId id="501" r:id="rId23"/>
    <p:sldId id="504" r:id="rId24"/>
    <p:sldId id="507" r:id="rId25"/>
    <p:sldId id="510" r:id="rId26"/>
    <p:sldId id="513" r:id="rId27"/>
    <p:sldId id="516" r:id="rId28"/>
    <p:sldId id="519" r:id="rId29"/>
    <p:sldId id="522" r:id="rId30"/>
    <p:sldId id="525" r:id="rId31"/>
    <p:sldId id="528" r:id="rId32"/>
    <p:sldId id="531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tags" Target="../tags/tag151.xml"/><Relationship Id="rId18" Type="http://schemas.openxmlformats.org/officeDocument/2006/relationships/tags" Target="../tags/tag152.xml"/><Relationship Id="rId19" Type="http://schemas.openxmlformats.org/officeDocument/2006/relationships/tags" Target="../tags/tag153.xml"/><Relationship Id="rId20" Type="http://schemas.openxmlformats.org/officeDocument/2006/relationships/tags" Target="../tags/tag154.xml"/><Relationship Id="rId21" Type="http://schemas.openxmlformats.org/officeDocument/2006/relationships/tags" Target="../tags/tag155.xml"/><Relationship Id="rId22" Type="http://schemas.openxmlformats.org/officeDocument/2006/relationships/tags" Target="../tags/tag156.xml"/><Relationship Id="rId23" Type="http://schemas.openxmlformats.org/officeDocument/2006/relationships/tags" Target="../tags/tag157.xml"/><Relationship Id="rId24" Type="http://schemas.openxmlformats.org/officeDocument/2006/relationships/tags" Target="../tags/tag158.xml"/><Relationship Id="rId25" Type="http://schemas.openxmlformats.org/officeDocument/2006/relationships/tags" Target="../tags/tag159.xml"/><Relationship Id="rId26" Type="http://schemas.openxmlformats.org/officeDocument/2006/relationships/tags" Target="../tags/tag160.xml"/><Relationship Id="rId27" Type="http://schemas.openxmlformats.org/officeDocument/2006/relationships/tags" Target="../tags/tag161.xml"/><Relationship Id="rId28" Type="http://schemas.openxmlformats.org/officeDocument/2006/relationships/tags" Target="../tags/tag162.xml"/><Relationship Id="rId29" Type="http://schemas.openxmlformats.org/officeDocument/2006/relationships/tags" Target="../tags/tag163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20" Type="http://schemas.openxmlformats.org/officeDocument/2006/relationships/tags" Target="../tags/tag222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tags" Target="../tags/tag314.xml"/><Relationship Id="rId22" Type="http://schemas.openxmlformats.org/officeDocument/2006/relationships/tags" Target="../tags/tag315.xml"/><Relationship Id="rId23" Type="http://schemas.openxmlformats.org/officeDocument/2006/relationships/tags" Target="../tags/tag316.xml"/><Relationship Id="rId24" Type="http://schemas.openxmlformats.org/officeDocument/2006/relationships/tags" Target="../tags/tag317.xml"/><Relationship Id="rId25" Type="http://schemas.openxmlformats.org/officeDocument/2006/relationships/tags" Target="../tags/tag318.xml"/><Relationship Id="rId26" Type="http://schemas.openxmlformats.org/officeDocument/2006/relationships/tags" Target="../tags/tag319.xml"/><Relationship Id="rId27" Type="http://schemas.openxmlformats.org/officeDocument/2006/relationships/tags" Target="../tags/tag320.xml"/><Relationship Id="rId28" Type="http://schemas.openxmlformats.org/officeDocument/2006/relationships/tags" Target="../tags/tag321.xml"/><Relationship Id="rId29" Type="http://schemas.openxmlformats.org/officeDocument/2006/relationships/tags" Target="../tags/tag322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tags" Target="../tags/tag363.xml"/><Relationship Id="rId16" Type="http://schemas.openxmlformats.org/officeDocument/2006/relationships/tags" Target="../tags/tag364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邮政服务市场状况及2024年投资预测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邮政服务市场概述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邮政服务市场主要参与者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邮政服务市场发展趋势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2024年邮政服务市场投资预测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成功案例分析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邮政服务市场概述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邮政服务定义</a:t>
            </a:r>
            <a:endParaRPr altLang="en-US" lang="zh-CN"/>
          </a:p>
        </p:txBody>
      </p:sp>
      <p:sp>
        <p:nvSpPr>
          <p:cNvPr id="10489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邮政服务具有普遍服务性质，覆盖全国范围，为广大人民群众提供基本通信服务。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邮政服务是指国家邮政局提供的各类邮政服务，包括信函、包裹、汇款等。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邮政服务在金融、文化、信息等方面也发挥着重要作用，是国家重要的基础设施之一。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邮政服务的发展历程经历了多个阶段，从传统的信函服务到现代的电子商务物流服务，不断推陈出新。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邮政服务市场发展历程</a:t>
            </a:r>
            <a:endParaRPr altLang="en-US" lang="zh-CN"/>
          </a:p>
        </p:txBody>
      </p:sp>
      <p:sp>
        <p:nvSpPr>
          <p:cNvPr id="10489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19世纪初：邮政服务诞生，通过骑马和船只传递信件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19世纪中叶：铁路和电报的出现，加快了邮政服务速度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20世纪初：航空邮政服务出现，极大提高了国际邮件传递速度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21世纪初：数字化和互联网技术的发展，推动了邮政服务转型和创新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邮政服务市场现状</a:t>
            </a:r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邮政服务市场概述：邮政服务包括信件寄递、包裹运输、邮政储蓄等多种业务，是全球范围内最广泛的传统服务业之一。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邮政服务市场发展历程：从传统的纸质信件到现代的电子化邮件，邮政服务市场经历了巨大的变革。未来，随着科技的发展，邮政服务市场将进一步向数字化、智能化转型。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邮政服务市场现状分析：目前，邮政服务市场面临着来自电子商务、快递公司等领域的竞争压力。同时，随着人们生活方式的改变，传统邮政业务的需求量逐渐减少。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邮政服务市场未来发展趋势：未来，邮政服务市场将朝着数字化、智能化、个性化方向发展。同时，邮政企业需要不断创新业务模式，提高服务质量，以适应市场的变化。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邮政服务市场特点</a:t>
            </a:r>
            <a:endParaRPr altLang="en-US" lang="zh-CN"/>
          </a:p>
        </p:txBody>
      </p:sp>
      <p:sp>
        <p:nvSpPr>
          <p:cNvPr id="10490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邮政服务市场受到政府的监管，价格和业务范围等方面受到管制。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邮政服务市场具有普遍服务性质，旨在保障公民的基本通信权利，提供基本的信函、包裹等寄递服务。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邮政服务市场拥有庞大的网络覆盖面，包括城市和农村地区，具有广泛的用户基础。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邮政服务市场在传统寄递业务的基础上，不断拓展新的业务领域，如电商物流、金融等。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邮政服务市场主要参与者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邮政局</a:t>
            </a:r>
            <a:endParaRPr altLang="en-US" lang="zh-CN"/>
          </a:p>
        </p:txBody>
      </p:sp>
      <p:sp>
        <p:nvSpPr>
          <p:cNvPr id="10491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邮政局是邮政服务市场的主要参与者之一，提供邮政普遍服务和特殊服务。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邮政局在邮政服务市场中的发展前景广阔，将继续发挥重要作用。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邮政局在邮政服务市场中的地位不可替代，承担着保障公民通信权利的重要职责。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邮政局在邮政服务市场中占据主导地位，拥有广泛的网络覆盖和丰富的经验。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快递公司</a:t>
            </a:r>
            <a:endParaRPr altLang="en-US" lang="zh-CN"/>
          </a:p>
        </p:txBody>
      </p:sp>
      <p:sp>
        <p:nvSpPr>
          <p:cNvPr id="10492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中通快递：中通快递是中国最大的民营快递公司之一，也是邮政服务市场的主要参与者。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顺丰速运：作为国内领先的快递公司，顺丰速运在邮政服务市场占有重要地位。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圆通速递：圆通速递是中国民营快递公司的重要代表，其业务覆盖范围广泛，服务质量和效率较高。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申通快递：申通快递是中国最早成立的民营快递公司之一，也是邮政服务市场的主要参与者。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其他相关企业</a:t>
            </a:r>
            <a:endParaRPr altLang="en-US" lang="zh-CN"/>
          </a:p>
        </p:txBody>
      </p:sp>
      <p:sp>
        <p:nvSpPr>
          <p:cNvPr id="10492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圆通速递：中国知名的快递和物流公司之一，以其覆盖广泛的配送网络和优质服务而受到认可。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顺丰速运：中国最大的快递公司之一，提供快速、安全、可靠的快递服务。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中通快递：中国领先的快递和物流服务提供商之一，以高效配送和广泛覆盖网络而闻名。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韵达快递：中国一家提供快递和物流服务的公司，以其专业的服务和高效的配送网络而知名。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邮政服务市场发展趋势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</a:t>
            </a:r>
            <a:endParaRPr altLang="en-US" lang="zh-CN"/>
          </a:p>
        </p:txBody>
      </p:sp>
      <p:sp>
        <p:nvSpPr>
          <p:cNvPr id="10493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邮政服务市场正面临数字化转型的趋势，以适应现代社会的需求。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数字化转型将提高邮政服务的效率和质量，提升用户体验。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数字化转型将推动邮政服务创新，开拓新的业务领域和市场机会。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数字化转型需要邮政服务企业加大技术投入和人才培养，以实现可持续发展。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智能化升级</a:t>
            </a:r>
            <a:endParaRPr altLang="en-US" lang="zh-CN"/>
          </a:p>
        </p:txBody>
      </p:sp>
      <p:sp>
        <p:nvSpPr>
          <p:cNvPr id="10494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邮政服务市场将加快智能化升级，提高服务效率和质量。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未来邮政服务将更加注重用户体验，通过智能化手段提升服务水平。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邮政企业将加大智能化升级投入，以适应市场需求和竞争环境。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人工智能、大数据等技术的应用将推动邮政服务向智能化转型。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服务质量提升</a:t>
            </a:r>
            <a:endParaRPr altLang="en-US" lang="zh-CN"/>
          </a:p>
        </p:txBody>
      </p:sp>
      <p:sp>
        <p:nvSpPr>
          <p:cNvPr id="10495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邮政服务将更加注重服务质量监管，建立完善的投诉处理机制，提高客户满意度。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邮政服务将更加注重客户体验，提供个性化服务以满足不同客户需求。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邮政企业将加大技术投入，提高信息化水平，实现智能化服务。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邮政企业将加强与电商、物流等行业的合作，拓展服务领域，提升服务价值。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绿色环保发展</a:t>
            </a:r>
            <a:endParaRPr altLang="en-US" lang="zh-CN"/>
          </a:p>
        </p:txBody>
      </p:sp>
      <p:sp>
        <p:nvSpPr>
          <p:cNvPr id="10495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随着电商市场的不断扩大，邮政服务将更加注重环保和可持续发展，推动绿色包装和低碳物流的发展。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邮政服务市场将更加注重环保和可持续发展，推动绿色包装和低碳物流的发展。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邮政服务将积极推广可再生能源和清洁能源的使用，减少对环境的污染和破坏。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邮政服务将加强与环保组织的合作，共同推动绿色邮政事业的发展。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2024年邮政服务市场投资预测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6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宏观经济状况：分析国内外经济形势，预测未来发展趋势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政策环境：介绍国家对邮政服务市场的政策支持与限制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技术发展：分析新技术对邮政服务市场的影响和机遇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市场竞争格局：分析主要竞争对手的市场份额和竞争优势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7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邮政服务市场发展前景广阔，预计2024年将迎来新的增长点。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随着电商、物流等行业的快速发展，邮政服务市场将面临更多机遇和挑战。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投资者可以关注邮政服务市场的发展趋势，寻找具有潜力的投资机会。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邮政服务市场将不断涌现出新的业务模式和技术创新，为投资者提供更多选择和机会。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7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政策风险：邮政服务市场受政策影响较大，需关注政策变化。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技术风险：邮政服务技术更新换代较快，需关注新技术的发展趋势。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经济风险：邮政服务市场受经济周期影响较大，需关注经济形势的变化。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竞争风险：邮政服务市场竞争激烈，需关注竞争对手的动态。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投资建议</a:t>
            </a:r>
            <a:endParaRPr altLang="en-US" lang="zh-CN"/>
          </a:p>
        </p:txBody>
      </p:sp>
      <p:sp>
        <p:nvSpPr>
          <p:cNvPr id="10498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关注邮政服务市场的发展趋势和政策变化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关注具有潜力的投资领域，如智能物流、电商物流等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多元化投资组合，降低风险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深入研究目标投资领域，了解市场需求和竞争格局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成功案例分析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邮政局转型案例</a:t>
            </a:r>
            <a:endParaRPr altLang="en-US" lang="zh-CN"/>
          </a:p>
        </p:txBody>
      </p:sp>
      <p:sp>
        <p:nvSpPr>
          <p:cNvPr id="10499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邮政局转型背景：传统业务受到互联网冲击，需要寻求新的发展模式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转型措施：开展金融、电商等新业务，加强与快递公司合作，提升服务质量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转型成果：邮政局业务量稳步增长，新业务成为重要收入来源，客户满意度提高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转型经验：邮政局转型成功得益于创新思维、多元化发展以及良好的合作生态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快递公司创新案例</a:t>
            </a:r>
            <a:endParaRPr altLang="en-US" lang="zh-CN"/>
          </a:p>
        </p:txBody>
      </p:sp>
      <p:sp>
        <p:nvSpPr>
          <p:cNvPr id="10500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顺丰速运：通过技术创新和物流网络优化，提高快递效率和准确性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菜鸟网络：利用大数据和人工智能技术，实现智能仓储和智能配送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京东物流：自建物流体系，实现快速配送和优质服务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邮政速递：借助邮政网络优势，拓展农村市场和跨境电商业务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其他相关企业成功案例</a:t>
            </a:r>
            <a:endParaRPr altLang="en-US" lang="zh-CN"/>
          </a:p>
        </p:txBody>
      </p:sp>
      <p:sp>
        <p:nvSpPr>
          <p:cNvPr id="10500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京东物流：依托京东电商平台，提供一体化物流解决方案，通过自建物流体系和智能化升级，提升了服务质量和效率。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菜鸟网络：以数据驱动的智能物流平台为核心，整合社会物流资源，通过平台化运营和创新服务模式，实现了物流行业的数字化转型。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中国邮政：凭借广泛的网络覆盖和完善的物流体系，在邮政服务市场中占据主导地位，成功实现了数字化转型和升级。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顺丰速运：以高效、安全、准时的快递服务赢得了市场口碑，通过技术创新和多元化业务拓展，实现了持续增长。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技术创新推动市场发展</a:t>
            </a:r>
            <a:endParaRPr altLang="en-US" lang="zh-CN"/>
          </a:p>
        </p:txBody>
      </p:sp>
      <p:sp>
        <p:nvSpPr>
          <p:cNvPr id="10501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物联网技术：实现智能包裹投递，提升用户体验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人工智能技术：提高邮政服务效率，降低成本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区块链技术：保障信息安全，提高物流追踪能力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5G通信技术：提升网络覆盖范围，优化物流信息传输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政策支持促进市场发展</a:t>
            </a:r>
            <a:endParaRPr altLang="en-US" lang="zh-CN"/>
          </a:p>
        </p:txBody>
      </p:sp>
      <p:sp>
        <p:nvSpPr>
          <p:cNvPr id="10502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邮政服务企业将受益于政策支持，提升服务质量和效率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政策扶持力度加大，为邮政服务市场提供有力保障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政策支持将促进邮政服务市场的创新和发展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政策支持将吸引更多资本投入邮政服务市场，推动市场繁荣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市场竞争格局变化</a:t>
            </a:r>
            <a:endParaRPr altLang="en-US" lang="zh-CN"/>
          </a:p>
        </p:txBody>
      </p:sp>
      <p:sp>
        <p:nvSpPr>
          <p:cNvPr id="10502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随着技术的发展，邮政服务市场将不断涌现出新的竞争者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邮政服务市场将出现更多的跨界合作和融合发展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邮政服务市场将呈现多元化竞争格局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未来几年，邮政服务市场将面临更加激烈的竞争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2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2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2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89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2024-01-03T10:21:25Z</dcterms:created>
  <dcterms:modified xsi:type="dcterms:W3CDTF">2024-01-03T10:21:25Z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21372cda76c841a78727a6f6e38798f2_21</vt:lpwstr>
  </property>
</Properties>
</file>