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2868" r:id="rId1"/>
    <p:sldMasterId id="2147502905" r:id="rId2"/>
  </p:sldMasterIdLst>
  <p:notesMasterIdLst>
    <p:notesMasterId r:id="rId3"/>
  </p:notesMasterIdLst>
  <p:sldIdLst>
    <p:sldId id="8875" r:id="rId4"/>
    <p:sldId id="8880" r:id="rId5"/>
    <p:sldId id="8885" r:id="rId6"/>
    <p:sldId id="8889" r:id="rId7"/>
    <p:sldId id="8892" r:id="rId8"/>
    <p:sldId id="8895" r:id="rId9"/>
    <p:sldId id="8899" r:id="rId10"/>
    <p:sldId id="8903" r:id="rId11"/>
    <p:sldId id="8906" r:id="rId12"/>
    <p:sldId id="8909" r:id="rId13"/>
    <p:sldId id="8912" r:id="rId14"/>
    <p:sldId id="8916" r:id="rId15"/>
    <p:sldId id="8920" r:id="rId16"/>
    <p:sldId id="8923" r:id="rId17"/>
    <p:sldId id="8926" r:id="rId18"/>
    <p:sldId id="8929" r:id="rId19"/>
    <p:sldId id="8933" r:id="rId20"/>
    <p:sldId id="8937" r:id="rId21"/>
    <p:sldId id="8940" r:id="rId22"/>
    <p:sldId id="8943" r:id="rId23"/>
    <p:sldId id="8946" r:id="rId24"/>
    <p:sldId id="8950" r:id="rId25"/>
    <p:sldId id="8954" r:id="rId26"/>
    <p:sldId id="8957" r:id="rId27"/>
    <p:sldId id="8960" r:id="rId28"/>
    <p:sldId id="8963" r:id="rId29"/>
    <p:sldId id="8967" r:id="rId30"/>
    <p:sldId id="8971" r:id="rId31"/>
    <p:sldId id="8974" r:id="rId32"/>
    <p:sldId id="8977" r:id="rId33"/>
    <p:sldId id="8981" r:id="rId34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tableStyles" Target="tableStyles.xml"/><Relationship Id="rId36" Type="http://schemas.openxmlformats.org/officeDocument/2006/relationships/presProps" Target="presProps.xml"/><Relationship Id="rId37" Type="http://schemas.openxmlformats.org/officeDocument/2006/relationships/viewProps" Target="viewProps.xml"/><Relationship Id="rId38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2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7.xml"/><Relationship Id="rId2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slide" Target="../slides/slide3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image" Target="../media/image2.jpeg"/><Relationship Id="rId3" Type="http://schemas.openxmlformats.org/officeDocument/2006/relationships/tags" Target="../tags/tag10.xml"/><Relationship Id="rId4" Type="http://schemas.openxmlformats.org/officeDocument/2006/relationships/tags" Target="../tags/tag11.xml"/><Relationship Id="rId5" Type="http://schemas.openxmlformats.org/officeDocument/2006/relationships/tags" Target="../tags/tag12.xml"/><Relationship Id="rId6" Type="http://schemas.openxmlformats.org/officeDocument/2006/relationships/tags" Target="../tags/tag13.xml"/><Relationship Id="rId7" Type="http://schemas.openxmlformats.org/officeDocument/2006/relationships/tags" Target="../tags/tag14.xml"/><Relationship Id="rId8" Type="http://schemas.openxmlformats.org/officeDocument/2006/relationships/tags" Target="../tags/tag15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3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1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image" Target="../media/image2.jpeg"/><Relationship Id="rId3" Type="http://schemas.openxmlformats.org/officeDocument/2006/relationships/tags" Target="../tags/tag30.xml"/><Relationship Id="rId4" Type="http://schemas.openxmlformats.org/officeDocument/2006/relationships/tags" Target="../tags/tag31.xml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tags" Target="../tags/tag34.xml"/><Relationship Id="rId8" Type="http://schemas.openxmlformats.org/officeDocument/2006/relationships/tags" Target="../tags/tag35.xml"/><Relationship Id="rId9" Type="http://schemas.openxmlformats.org/officeDocument/2006/relationships/tags" Target="../tags/tag36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image" Target="../media/image2.jpeg"/><Relationship Id="rId3" Type="http://schemas.openxmlformats.org/officeDocument/2006/relationships/tags" Target="../tags/tag38.xml"/><Relationship Id="rId4" Type="http://schemas.openxmlformats.org/officeDocument/2006/relationships/tags" Target="../tags/tag39.xml"/><Relationship Id="rId5" Type="http://schemas.openxmlformats.org/officeDocument/2006/relationships/tags" Target="../tags/tag40.xml"/><Relationship Id="rId6" Type="http://schemas.openxmlformats.org/officeDocument/2006/relationships/tags" Target="../tags/tag41.xml"/><Relationship Id="rId7" Type="http://schemas.openxmlformats.org/officeDocument/2006/relationships/tags" Target="../tags/tag42.xml"/><Relationship Id="rId8" Type="http://schemas.openxmlformats.org/officeDocument/2006/relationships/tags" Target="../tags/tag43.xml"/><Relationship Id="rId9" Type="http://schemas.openxmlformats.org/officeDocument/2006/relationships/tags" Target="../tags/tag44.xml"/><Relationship Id="rId10" Type="http://schemas.openxmlformats.org/officeDocument/2006/relationships/tags" Target="../tags/tag45.xml"/><Relationship Id="rId11" Type="http://schemas.openxmlformats.org/officeDocument/2006/relationships/tags" Target="../tags/tag46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2.jpe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image" Target="../media/image2.jpeg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tags" Target="../tags/tag6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2.jpe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image" Target="../media/image3.png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tags" Target="../tags/tag75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51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10077" t="7437" r="25004"/>
          <a:stretch>
            <a:fillRect/>
          </a:stretch>
        </p:blipFill>
        <p:spPr>
          <a:xfrm>
            <a:off x="-5" y="0"/>
            <a:ext cx="12192011" cy="6858000"/>
          </a:xfrm>
          <a:prstGeom prst="rect"/>
        </p:spPr>
      </p:pic>
      <p:sp>
        <p:nvSpPr>
          <p:cNvPr id="1048666" name="标题"/>
          <p:cNvSpPr txBox="1">
            <a:spLocks noGrp="1"/>
          </p:cNvSpPr>
          <p:nvPr>
            <p:ph type="title" idx="4" hasCustomPrompt="1"/>
            <p:custDataLst>
              <p:tags r:id="rId3"/>
            </p:custDataLst>
          </p:nvPr>
        </p:nvSpPr>
        <p:spPr>
          <a:xfrm>
            <a:off x="1163955" y="2496185"/>
            <a:ext cx="7683500" cy="11322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163955" y="1983740"/>
            <a:ext cx="7683500" cy="5124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28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2"/>
            <p:custDataLst>
              <p:tags r:id="rId5"/>
            </p:custDataLst>
          </p:nvPr>
        </p:nvSpPr>
        <p:spPr>
          <a:xfrm>
            <a:off x="1163955" y="4164965"/>
            <a:ext cx="768350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cxnSp>
        <p:nvCxnSpPr>
          <p:cNvPr id="3145731" name="直接连接符 6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9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330" y="1452880"/>
            <a:ext cx="10968990" cy="477647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8368" t="11353" r="20742" b="1827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8" name="矩形 7"/>
          <p:cNvSpPr/>
          <p:nvPr>
            <p:custDataLst>
              <p:tags r:id="rId3"/>
            </p:custDataLst>
          </p:nvPr>
        </p:nvSpPr>
        <p:spPr>
          <a:xfrm>
            <a:off x="1562735" y="935990"/>
            <a:ext cx="10629265" cy="4907915"/>
          </a:xfrm>
          <a:prstGeom prst="rect"/>
          <a:gradFill>
            <a:gsLst>
              <a:gs pos="0">
                <a:schemeClr val="accent1">
                  <a:lumMod val="25000"/>
                  <a:alpha val="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2">
                  <a:lumMod val="25000"/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lt1"/>
              </a:solidFill>
              <a:cs typeface="MiSans" panose="00000500000000000000" charset="-122"/>
              <a:sym typeface="+mn-ea"/>
            </a:endParaRPr>
          </a:p>
        </p:txBody>
      </p:sp>
      <p:sp>
        <p:nvSpPr>
          <p:cNvPr id="1048690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89610" y="4238625"/>
            <a:ext cx="4030345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zh-CN" baseline="0" b="0" cap="none" dirty="0" sz="4400" i="0" kern="1200" kumimoji="0" lang="en-US" noProof="1" normalizeH="0" spc="0" strike="noStrike" u="none">
                <a:ln>
                  <a:gradFill>
                    <a:gsLst>
                      <a:gs pos="0">
                        <a:schemeClr val="accent1"/>
                      </a:gs>
                      <a:gs pos="80000">
                        <a:schemeClr val="accent1">
                          <a:alpha val="0"/>
                        </a:schemeClr>
                      </a:gs>
                    </a:gsLst>
                    <a:lin ang="5400000" scaled="0"/>
                  </a:gradFill>
                </a:ln>
                <a:noFill/>
                <a:effectLst>
                  <a:outerShdw algn="ctr" dir="5400000" rotWithShape="0">
                    <a:schemeClr val="tx1">
                      <a:alpha val="100000"/>
                    </a:schemeClr>
                  </a:outerShdw>
                </a:effectLst>
                <a:latin typeface="MiSans Heavy" panose="00000A00000000000000" charset="-122"/>
                <a:ea typeface="+mn-ea"/>
                <a:cs typeface="MiSans" panose="00000500000000000000" charset="-122"/>
                <a:sym typeface="+mn-ea"/>
              </a:defRPr>
            </a:lvl1pPr>
          </a:lstStyle>
          <a:p>
            <a:pPr lvl="0">
              <a:lnSpc>
                <a:spcPct val="130000"/>
              </a:lnSpc>
            </a:pPr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5"/>
            </p:custDataLst>
          </p:nvPr>
        </p:nvSpPr>
        <p:spPr>
          <a:xfrm>
            <a:off x="681355" y="5132705"/>
            <a:ext cx="4038600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20363" t="53897" r="47073" b="-328"/>
          <a:stretch>
            <a:fillRect/>
          </a:stretch>
        </p:blipFill>
        <p:spPr>
          <a:xfrm>
            <a:off x="0" y="0"/>
            <a:ext cx="12192000" cy="691769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00" name="标题"/>
          <p:cNvSpPr txBox="1">
            <a:spLocks noGrp="1"/>
          </p:cNvSpPr>
          <p:nvPr>
            <p:ph type="title" idx="2" hasCustomPrompt="1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800" i="0" kern="1200" kumimoji="0" lang="zh-CN" noProof="1" normalizeH="0" spc="0" strike="noStrike" u="none">
                <a:ln>
                  <a:noFill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02" name="节编号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  <a:prstGeom prst="rect"/>
          <a:noFill/>
          <a:ln>
            <a:noFill/>
          </a:ln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1500" i="0" kern="1200" kumimoji="0" lang="en-US" noProof="1" normalizeH="0" spc="0" strike="noStrike" u="none">
                <a:ln w="22225">
                  <a:solidFill>
                    <a:schemeClr val="tx1">
                      <a:alpha val="70000"/>
                    </a:schemeClr>
                  </a:solidFill>
                </a:ln>
                <a:noFill/>
                <a:effectLst>
                  <a:innerShdw dir="16200000" dist="12700">
                    <a:schemeClr val="tx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1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11595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330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5" name="直接连接符 7"/>
          <p:cNvCxnSpPr>
            <a:cxnSpLocks/>
          </p:cNvCxnSpPr>
          <p:nvPr>
            <p:custDataLst>
              <p:tags r:id="rId6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5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065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51683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8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330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51683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774000"/>
            <a:ext cx="10969200" cy="54828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8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294765"/>
            <a:ext cx="10969200" cy="4616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0213" t="8062" r="23686" b="11948"/>
          <a:stretch>
            <a:fillRect/>
          </a:stretch>
        </p:blipFill>
        <p:spPr>
          <a:xfrm flipH="1">
            <a:off x="0" y="635"/>
            <a:ext cx="12192000" cy="6857365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70" name="标题"/>
          <p:cNvSpPr txBox="1">
            <a:spLocks noGrp="1"/>
          </p:cNvSpPr>
          <p:nvPr>
            <p:ph type="title" idx="3" hasCustomPrompt="1"/>
            <p:custDataLst>
              <p:tags r:id="rId3"/>
            </p:custDataLst>
          </p:nvPr>
        </p:nvSpPr>
        <p:spPr>
          <a:xfrm>
            <a:off x="1163955" y="1778000"/>
            <a:ext cx="7683500" cy="18503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72" name="署名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1182370" y="4164965"/>
            <a:ext cx="177038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cxnSp>
        <p:nvCxnSpPr>
          <p:cNvPr id="314574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6.xml"/><Relationship Id="rId13" Type="http://schemas.openxmlformats.org/officeDocument/2006/relationships/image" Target="../media/image2.jpeg"/><Relationship Id="rId14" Type="http://schemas.openxmlformats.org/officeDocument/2006/relationships/tags" Target="../tags/tag77.xml"/><Relationship Id="rId15" Type="http://schemas.openxmlformats.org/officeDocument/2006/relationships/tags" Target="../tags/tag78.xml"/><Relationship Id="rId16" Type="http://schemas.openxmlformats.org/officeDocument/2006/relationships/tags" Target="../tags/tag79.xml"/><Relationship Id="rId17" Type="http://schemas.openxmlformats.org/officeDocument/2006/relationships/tags" Target="../tags/tag80.xml"/><Relationship Id="rId18" Type="http://schemas.openxmlformats.org/officeDocument/2006/relationships/tags" Target="../tags/tag81.xml"/><Relationship Id="rId19" Type="http://schemas.openxmlformats.org/officeDocument/2006/relationships/tags" Target="../tags/tag82.xml"/><Relationship Id="rId20" Type="http://schemas.openxmlformats.org/officeDocument/2006/relationships/tags" Target="../tags/tag83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2869" r:id="rId1"/>
    <p:sldLayoutId id="2147502870" r:id="rId2"/>
    <p:sldLayoutId id="2147502871" r:id="rId3"/>
    <p:sldLayoutId id="2147502872" r:id="rId4"/>
    <p:sldLayoutId id="2147502873" r:id="rId5"/>
    <p:sldLayoutId id="2147502874" r:id="rId6"/>
    <p:sldLayoutId id="2147502875" r:id="rId7"/>
    <p:sldLayoutId id="2147502876" r:id="rId8"/>
    <p:sldLayoutId id="2147502877" r:id="rId9"/>
    <p:sldLayoutId id="2147502878" r:id="rId10"/>
    <p:sldLayoutId id="214750287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图片1_upscayl_4x_realesrgan-x4plus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-6221"/>
            <a:ext cx="12192000" cy="6858000"/>
          </a:xfrm>
          <a:prstGeom prst="rect"/>
        </p:spPr>
      </p:pic>
      <p:cxnSp>
        <p:nvCxnSpPr>
          <p:cNvPr id="3145729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8"/>
            </p:custDataLst>
          </p:nvPr>
        </p:nvSpPr>
        <p:spPr>
          <a:xfrm>
            <a:off x="608399" y="1400961"/>
            <a:ext cx="10969199" cy="4776002"/>
          </a:xfrm>
          <a:prstGeom prst="rect"/>
        </p:spPr>
        <p:txBody>
          <a:bodyPr bIns="45720" lIns="91440" rIns="91440" rtlCol="0" tIns="45720" vert="horz">
            <a:normAutofit/>
          </a:bodyPr>
          <a:lstStyle>
            <a:lvl2pPr algn="l" eaLnBrk="1" fontAlgn="auto" hangingPunct="1" indent="-228600" latinLnBrk="0" lvl="1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2pPr>
            <a:lvl3pPr algn="l" eaLnBrk="1" fontAlgn="auto" hangingPunct="1" indent="-228600" latinLnBrk="0" lvl="2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3pPr>
            <a:lvl4pPr algn="l" eaLnBrk="1" fontAlgn="auto" hangingPunct="1" indent="-228600" latinLnBrk="0" lvl="3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4pPr>
            <a:lvl5pPr algn="l" eaLnBrk="1" fontAlgn="auto" hangingPunct="1" indent="-228600" latinLnBrk="0" lvl="4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5pPr>
          </a:lstStyle>
          <a:p>
            <a: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399" y="365126"/>
            <a:ext cx="10969199" cy="884004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502906" r:id="rId1"/>
    <p:sldLayoutId id="2147502907" r:id="rId2"/>
    <p:sldLayoutId id="2147502908" r:id="rId3"/>
    <p:sldLayoutId id="2147502909" r:id="rId4"/>
    <p:sldLayoutId id="2147502910" r:id="rId5"/>
    <p:sldLayoutId id="2147502911" r:id="rId6"/>
    <p:sldLayoutId id="2147502912" r:id="rId7"/>
    <p:sldLayoutId id="2147502913" r:id="rId8"/>
    <p:sldLayoutId id="2147502914" r:id="rId9"/>
    <p:sldLayoutId id="2147502915" r:id="rId10"/>
    <p:sldLayoutId id="2147502916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dirty="0" sz="3200" i="0" kern="1200" kumimoji="0" lang="zh-CN" normalizeH="0" spc="0" strike="noStrike" u="none" smtClean="0">
          <a:solidFill>
            <a:schemeClr val="tx1"/>
          </a:solidFill>
          <a:effectLst>
            <a:innerShdw dir="16200000" dist="12700">
              <a:schemeClr val="bg1">
                <a:alpha val="70000"/>
              </a:schemeClr>
            </a:innerShdw>
          </a:effectLst>
          <a:latin typeface="+mj-ea"/>
          <a:ea typeface="+mj-ea"/>
          <a:cs typeface="MiSans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tags" Target="../tags/tag91.xml"/><Relationship Id="rId5" Type="http://schemas.openxmlformats.org/officeDocument/2006/relationships/tags" Target="../tags/tag92.xml"/><Relationship Id="rId6" Type="http://schemas.openxmlformats.org/officeDocument/2006/relationships/tags" Target="../tags/tag93.xml"/><Relationship Id="rId7" Type="http://schemas.openxmlformats.org/officeDocument/2006/relationships/tags" Target="../tags/tag94.xml"/><Relationship Id="rId8" Type="http://schemas.openxmlformats.org/officeDocument/2006/relationships/tags" Target="../tags/tag95.xml"/><Relationship Id="rId9" Type="http://schemas.openxmlformats.org/officeDocument/2006/relationships/tags" Target="../tags/tag96.xml"/><Relationship Id="rId10" Type="http://schemas.openxmlformats.org/officeDocument/2006/relationships/tags" Target="../tags/tag97.xml"/><Relationship Id="rId11" Type="http://schemas.openxmlformats.org/officeDocument/2006/relationships/tags" Target="../tags/tag98.xml"/><Relationship Id="rId12" Type="http://schemas.openxmlformats.org/officeDocument/2006/relationships/tags" Target="../tags/tag99.xml"/><Relationship Id="rId13" Type="http://schemas.openxmlformats.org/officeDocument/2006/relationships/tags" Target="../tags/tag100.xml"/><Relationship Id="rId14" Type="http://schemas.openxmlformats.org/officeDocument/2006/relationships/tags" Target="../tags/tag101.xml"/><Relationship Id="rId15" Type="http://schemas.openxmlformats.org/officeDocument/2006/relationships/tags" Target="../tags/tag102.xml"/><Relationship Id="rId16" Type="http://schemas.openxmlformats.org/officeDocument/2006/relationships/tags" Target="../tags/tag103.xml"/><Relationship Id="rId17" Type="http://schemas.openxmlformats.org/officeDocument/2006/relationships/tags" Target="../tags/tag104.xml"/><Relationship Id="rId18" Type="http://schemas.openxmlformats.org/officeDocument/2006/relationships/tags" Target="../tags/tag105.xml"/><Relationship Id="rId19" Type="http://schemas.openxmlformats.org/officeDocument/2006/relationships/tags" Target="../tags/tag106.xml"/><Relationship Id="rId20" Type="http://schemas.openxmlformats.org/officeDocument/2006/relationships/tags" Target="../tags/tag107.xml"/><Relationship Id="rId21" Type="http://schemas.openxmlformats.org/officeDocument/2006/relationships/slideLayout" Target="../slideLayouts/slideLayout14.xml"/><Relationship Id="rId2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8.xml"/><Relationship Id="rId2" Type="http://schemas.openxmlformats.org/officeDocument/2006/relationships/tags" Target="../tags/tag109.xml"/><Relationship Id="rId3" Type="http://schemas.openxmlformats.org/officeDocument/2006/relationships/tags" Target="../tags/tag11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tags" Target="../tags/tag114.xml"/><Relationship Id="rId5" Type="http://schemas.openxmlformats.org/officeDocument/2006/relationships/tags" Target="../tags/tag115.xml"/><Relationship Id="rId6" Type="http://schemas.openxmlformats.org/officeDocument/2006/relationships/tags" Target="../tags/tag116.xml"/><Relationship Id="rId7" Type="http://schemas.openxmlformats.org/officeDocument/2006/relationships/tags" Target="../tags/tag117.xml"/><Relationship Id="rId8" Type="http://schemas.openxmlformats.org/officeDocument/2006/relationships/tags" Target="../tags/tag118.xml"/><Relationship Id="rId9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tags" Target="../tags/tag122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3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tags" Target="../tags/tag126.xml"/><Relationship Id="rId5" Type="http://schemas.openxmlformats.org/officeDocument/2006/relationships/tags" Target="../tags/tag127.xml"/><Relationship Id="rId6" Type="http://schemas.openxmlformats.org/officeDocument/2006/relationships/tags" Target="../tags/tag128.xml"/><Relationship Id="rId7" Type="http://schemas.openxmlformats.org/officeDocument/2006/relationships/tags" Target="../tags/tag129.xml"/><Relationship Id="rId8" Type="http://schemas.openxmlformats.org/officeDocument/2006/relationships/tags" Target="../tags/tag130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tags" Target="../tags/tag142.xml"/><Relationship Id="rId10" Type="http://schemas.openxmlformats.org/officeDocument/2006/relationships/tags" Target="../tags/tag143.xml"/><Relationship Id="rId11" Type="http://schemas.openxmlformats.org/officeDocument/2006/relationships/tags" Target="../tags/tag144.xml"/><Relationship Id="rId12" Type="http://schemas.openxmlformats.org/officeDocument/2006/relationships/tags" Target="../tags/tag145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tags" Target="../tags/tag151.xml"/><Relationship Id="rId7" Type="http://schemas.openxmlformats.org/officeDocument/2006/relationships/tags" Target="../tags/tag152.xml"/><Relationship Id="rId8" Type="http://schemas.openxmlformats.org/officeDocument/2006/relationships/tags" Target="../tags/tag153.xml"/><Relationship Id="rId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tags" Target="../tags/tag157.xml"/><Relationship Id="rId5" Type="http://schemas.openxmlformats.org/officeDocument/2006/relationships/tags" Target="../tags/tag158.xml"/><Relationship Id="rId6" Type="http://schemas.openxmlformats.org/officeDocument/2006/relationships/tags" Target="../tags/tag159.xml"/><Relationship Id="rId7" Type="http://schemas.openxmlformats.org/officeDocument/2006/relationships/tags" Target="../tags/tag160.xml"/><Relationship Id="rId8" Type="http://schemas.openxmlformats.org/officeDocument/2006/relationships/tags" Target="../tags/tag161.xml"/><Relationship Id="rId9" Type="http://schemas.openxmlformats.org/officeDocument/2006/relationships/tags" Target="../tags/tag162.xml"/><Relationship Id="rId10" Type="http://schemas.openxmlformats.org/officeDocument/2006/relationships/tags" Target="../tags/tag163.xml"/><Relationship Id="rId11" Type="http://schemas.openxmlformats.org/officeDocument/2006/relationships/tags" Target="../tags/tag164.xml"/><Relationship Id="rId12" Type="http://schemas.openxmlformats.org/officeDocument/2006/relationships/tags" Target="../tags/tag165.xml"/><Relationship Id="rId13" Type="http://schemas.openxmlformats.org/officeDocument/2006/relationships/tags" Target="../tags/tag166.xml"/><Relationship Id="rId14" Type="http://schemas.openxmlformats.org/officeDocument/2006/relationships/tags" Target="../tags/tag167.xml"/><Relationship Id="rId15" Type="http://schemas.openxmlformats.org/officeDocument/2006/relationships/tags" Target="../tags/tag168.xml"/><Relationship Id="rId16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tags" Target="../tags/tag172.xml"/><Relationship Id="rId5" Type="http://schemas.openxmlformats.org/officeDocument/2006/relationships/tags" Target="../tags/tag173.xml"/><Relationship Id="rId6" Type="http://schemas.openxmlformats.org/officeDocument/2006/relationships/tags" Target="../tags/tag174.xml"/><Relationship Id="rId7" Type="http://schemas.openxmlformats.org/officeDocument/2006/relationships/tags" Target="../tags/tag175.xml"/><Relationship Id="rId8" Type="http://schemas.openxmlformats.org/officeDocument/2006/relationships/tags" Target="../tags/tag176.xml"/><Relationship Id="rId9" Type="http://schemas.openxmlformats.org/officeDocument/2006/relationships/tags" Target="../tags/tag177.xml"/><Relationship Id="rId10" Type="http://schemas.openxmlformats.org/officeDocument/2006/relationships/tags" Target="../tags/tag178.xml"/><Relationship Id="rId11" Type="http://schemas.openxmlformats.org/officeDocument/2006/relationships/tags" Target="../tags/tag179.xml"/><Relationship Id="rId12" Type="http://schemas.openxmlformats.org/officeDocument/2006/relationships/tags" Target="../tags/tag180.xml"/><Relationship Id="rId13" Type="http://schemas.openxmlformats.org/officeDocument/2006/relationships/tags" Target="../tags/tag181.xml"/><Relationship Id="rId14" Type="http://schemas.openxmlformats.org/officeDocument/2006/relationships/tags" Target="../tags/tag182.xml"/><Relationship Id="rId15" Type="http://schemas.openxmlformats.org/officeDocument/2006/relationships/tags" Target="../tags/tag183.xml"/><Relationship Id="rId16" Type="http://schemas.openxmlformats.org/officeDocument/2006/relationships/tags" Target="../tags/tag184.xml"/><Relationship Id="rId17" Type="http://schemas.openxmlformats.org/officeDocument/2006/relationships/tags" Target="../tags/tag185.xml"/><Relationship Id="rId18" Type="http://schemas.openxmlformats.org/officeDocument/2006/relationships/tags" Target="../tags/tag186.xml"/><Relationship Id="rId19" Type="http://schemas.openxmlformats.org/officeDocument/2006/relationships/tags" Target="../tags/tag187.xml"/><Relationship Id="rId20" Type="http://schemas.openxmlformats.org/officeDocument/2006/relationships/tags" Target="../tags/tag188.xml"/><Relationship Id="rId2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tags" Target="../tags/tag195.xml"/><Relationship Id="rId5" Type="http://schemas.openxmlformats.org/officeDocument/2006/relationships/tags" Target="../tags/tag196.xml"/><Relationship Id="rId6" Type="http://schemas.openxmlformats.org/officeDocument/2006/relationships/tags" Target="../tags/tag197.xml"/><Relationship Id="rId7" Type="http://schemas.openxmlformats.org/officeDocument/2006/relationships/tags" Target="../tags/tag198.xml"/><Relationship Id="rId8" Type="http://schemas.openxmlformats.org/officeDocument/2006/relationships/tags" Target="../tags/tag199.xml"/><Relationship Id="rId9" Type="http://schemas.openxmlformats.org/officeDocument/2006/relationships/tags" Target="../tags/tag200.xml"/><Relationship Id="rId10" Type="http://schemas.openxmlformats.org/officeDocument/2006/relationships/tags" Target="../tags/tag201.xml"/><Relationship Id="rId11" Type="http://schemas.openxmlformats.org/officeDocument/2006/relationships/tags" Target="../tags/tag202.xml"/><Relationship Id="rId12" Type="http://schemas.openxmlformats.org/officeDocument/2006/relationships/tags" Target="../tags/tag203.xml"/><Relationship Id="rId13" Type="http://schemas.openxmlformats.org/officeDocument/2006/relationships/tags" Target="../tags/tag204.xml"/><Relationship Id="rId14" Type="http://schemas.openxmlformats.org/officeDocument/2006/relationships/tags" Target="../tags/tag205.xml"/><Relationship Id="rId15" Type="http://schemas.openxmlformats.org/officeDocument/2006/relationships/tags" Target="../tags/tag206.xml"/><Relationship Id="rId16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tags" Target="../tags/tag210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tags" Target="../tags/tag215.xml"/><Relationship Id="rId6" Type="http://schemas.openxmlformats.org/officeDocument/2006/relationships/tags" Target="../tags/tag216.xml"/><Relationship Id="rId7" Type="http://schemas.openxmlformats.org/officeDocument/2006/relationships/tags" Target="../tags/tag217.xml"/><Relationship Id="rId8" Type="http://schemas.openxmlformats.org/officeDocument/2006/relationships/tags" Target="../tags/tag218.xml"/><Relationship Id="rId9" Type="http://schemas.openxmlformats.org/officeDocument/2006/relationships/tags" Target="../tags/tag219.xml"/><Relationship Id="rId10" Type="http://schemas.openxmlformats.org/officeDocument/2006/relationships/tags" Target="../tags/tag220.xml"/><Relationship Id="rId11" Type="http://schemas.openxmlformats.org/officeDocument/2006/relationships/tags" Target="../tags/tag221.xml"/><Relationship Id="rId12" Type="http://schemas.openxmlformats.org/officeDocument/2006/relationships/tags" Target="../tags/tag222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tags" Target="../tags/tag227.xml"/><Relationship Id="rId6" Type="http://schemas.openxmlformats.org/officeDocument/2006/relationships/tags" Target="../tags/tag228.xml"/><Relationship Id="rId7" Type="http://schemas.openxmlformats.org/officeDocument/2006/relationships/tags" Target="../tags/tag229.xml"/><Relationship Id="rId8" Type="http://schemas.openxmlformats.org/officeDocument/2006/relationships/tags" Target="../tags/tag230.xml"/><Relationship Id="rId9" Type="http://schemas.openxmlformats.org/officeDocument/2006/relationships/tags" Target="../tags/tag231.xml"/><Relationship Id="rId10" Type="http://schemas.openxmlformats.org/officeDocument/2006/relationships/tags" Target="../tags/tag232.xml"/><Relationship Id="rId11" Type="http://schemas.openxmlformats.org/officeDocument/2006/relationships/tags" Target="../tags/tag233.xml"/><Relationship Id="rId12" Type="http://schemas.openxmlformats.org/officeDocument/2006/relationships/tags" Target="../tags/tag234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tags" Target="../tags/tag241.xml"/><Relationship Id="rId5" Type="http://schemas.openxmlformats.org/officeDocument/2006/relationships/tags" Target="../tags/tag242.xml"/><Relationship Id="rId6" Type="http://schemas.openxmlformats.org/officeDocument/2006/relationships/tags" Target="../tags/tag243.xml"/><Relationship Id="rId7" Type="http://schemas.openxmlformats.org/officeDocument/2006/relationships/tags" Target="../tags/tag244.xml"/><Relationship Id="rId8" Type="http://schemas.openxmlformats.org/officeDocument/2006/relationships/tags" Target="../tags/tag245.xml"/><Relationship Id="rId9" Type="http://schemas.openxmlformats.org/officeDocument/2006/relationships/tags" Target="../tags/tag246.xml"/><Relationship Id="rId10" Type="http://schemas.openxmlformats.org/officeDocument/2006/relationships/tags" Target="../tags/tag247.xml"/><Relationship Id="rId11" Type="http://schemas.openxmlformats.org/officeDocument/2006/relationships/tags" Target="../tags/tag248.xml"/><Relationship Id="rId12" Type="http://schemas.openxmlformats.org/officeDocument/2006/relationships/tags" Target="../tags/tag249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tags" Target="../tags/tag253.xml"/><Relationship Id="rId5" Type="http://schemas.openxmlformats.org/officeDocument/2006/relationships/tags" Target="../tags/tag254.xml"/><Relationship Id="rId6" Type="http://schemas.openxmlformats.org/officeDocument/2006/relationships/tags" Target="../tags/tag255.xml"/><Relationship Id="rId7" Type="http://schemas.openxmlformats.org/officeDocument/2006/relationships/tags" Target="../tags/tag256.xml"/><Relationship Id="rId8" Type="http://schemas.openxmlformats.org/officeDocument/2006/relationships/tags" Target="../tags/tag257.xml"/><Relationship Id="rId9" Type="http://schemas.openxmlformats.org/officeDocument/2006/relationships/tags" Target="../tags/tag258.xml"/><Relationship Id="rId10" Type="http://schemas.openxmlformats.org/officeDocument/2006/relationships/tags" Target="../tags/tag259.xml"/><Relationship Id="rId11" Type="http://schemas.openxmlformats.org/officeDocument/2006/relationships/tags" Target="../tags/tag260.xml"/><Relationship Id="rId12" Type="http://schemas.openxmlformats.org/officeDocument/2006/relationships/tags" Target="../tags/tag261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tags" Target="../tags/tag265.xml"/><Relationship Id="rId5" Type="http://schemas.openxmlformats.org/officeDocument/2006/relationships/tags" Target="../tags/tag266.xml"/><Relationship Id="rId6" Type="http://schemas.openxmlformats.org/officeDocument/2006/relationships/tags" Target="../tags/tag267.xml"/><Relationship Id="rId7" Type="http://schemas.openxmlformats.org/officeDocument/2006/relationships/tags" Target="../tags/tag268.xml"/><Relationship Id="rId8" Type="http://schemas.openxmlformats.org/officeDocument/2006/relationships/tags" Target="../tags/tag269.xml"/><Relationship Id="rId9" Type="http://schemas.openxmlformats.org/officeDocument/2006/relationships/tags" Target="../tags/tag270.xml"/><Relationship Id="rId10" Type="http://schemas.openxmlformats.org/officeDocument/2006/relationships/tags" Target="../tags/tag271.xml"/><Relationship Id="rId11" Type="http://schemas.openxmlformats.org/officeDocument/2006/relationships/tags" Target="../tags/tag272.xml"/><Relationship Id="rId12" Type="http://schemas.openxmlformats.org/officeDocument/2006/relationships/tags" Target="../tags/tag273.xml"/><Relationship Id="rId13" Type="http://schemas.openxmlformats.org/officeDocument/2006/relationships/tags" Target="../tags/tag274.xml"/><Relationship Id="rId14" Type="http://schemas.openxmlformats.org/officeDocument/2006/relationships/tags" Target="../tags/tag275.xml"/><Relationship Id="rId15" Type="http://schemas.openxmlformats.org/officeDocument/2006/relationships/tags" Target="../tags/tag276.xml"/><Relationship Id="rId16" Type="http://schemas.openxmlformats.org/officeDocument/2006/relationships/tags" Target="../tags/tag277.xml"/><Relationship Id="rId17" Type="http://schemas.openxmlformats.org/officeDocument/2006/relationships/tags" Target="../tags/tag278.xml"/><Relationship Id="rId18" Type="http://schemas.openxmlformats.org/officeDocument/2006/relationships/tags" Target="../tags/tag279.xml"/><Relationship Id="rId19" Type="http://schemas.openxmlformats.org/officeDocument/2006/relationships/tags" Target="../tags/tag280.xml"/><Relationship Id="rId20" Type="http://schemas.openxmlformats.org/officeDocument/2006/relationships/tags" Target="../tags/tag281.xml"/><Relationship Id="rId21" Type="http://schemas.openxmlformats.org/officeDocument/2006/relationships/tags" Target="../tags/tag282.xml"/><Relationship Id="rId22" Type="http://schemas.openxmlformats.org/officeDocument/2006/relationships/tags" Target="../tags/tag283.xml"/><Relationship Id="rId23" Type="http://schemas.openxmlformats.org/officeDocument/2006/relationships/tags" Target="../tags/tag284.xml"/><Relationship Id="rId24" Type="http://schemas.openxmlformats.org/officeDocument/2006/relationships/tags" Target="../tags/tag285.xml"/><Relationship Id="rId25" Type="http://schemas.openxmlformats.org/officeDocument/2006/relationships/tags" Target="../tags/tag286.xml"/><Relationship Id="rId26" Type="http://schemas.openxmlformats.org/officeDocument/2006/relationships/tags" Target="../tags/tag287.xml"/><Relationship Id="rId27" Type="http://schemas.openxmlformats.org/officeDocument/2006/relationships/tags" Target="../tags/tag288.xml"/><Relationship Id="rId28" Type="http://schemas.openxmlformats.org/officeDocument/2006/relationships/tags" Target="../tags/tag289.xml"/><Relationship Id="rId29" Type="http://schemas.openxmlformats.org/officeDocument/2006/relationships/tags" Target="../tags/tag290.xml"/><Relationship Id="rId30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3.xml"/><Relationship Id="rId2" Type="http://schemas.openxmlformats.org/officeDocument/2006/relationships/tags" Target="../tags/tag294.xml"/><Relationship Id="rId3" Type="http://schemas.openxmlformats.org/officeDocument/2006/relationships/tags" Target="../tags/tag295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tags" Target="../tags/tag299.xml"/><Relationship Id="rId5" Type="http://schemas.openxmlformats.org/officeDocument/2006/relationships/tags" Target="../tags/tag300.xml"/><Relationship Id="rId6" Type="http://schemas.openxmlformats.org/officeDocument/2006/relationships/tags" Target="../tags/tag301.xml"/><Relationship Id="rId7" Type="http://schemas.openxmlformats.org/officeDocument/2006/relationships/tags" Target="../tags/tag302.xml"/><Relationship Id="rId8" Type="http://schemas.openxmlformats.org/officeDocument/2006/relationships/tags" Target="../tags/tag303.xml"/><Relationship Id="rId9" Type="http://schemas.openxmlformats.org/officeDocument/2006/relationships/tags" Target="../tags/tag304.xml"/><Relationship Id="rId10" Type="http://schemas.openxmlformats.org/officeDocument/2006/relationships/tags" Target="../tags/tag305.xml"/><Relationship Id="rId11" Type="http://schemas.openxmlformats.org/officeDocument/2006/relationships/tags" Target="../tags/tag306.xml"/><Relationship Id="rId12" Type="http://schemas.openxmlformats.org/officeDocument/2006/relationships/tags" Target="../tags/tag307.xml"/><Relationship Id="rId13" Type="http://schemas.openxmlformats.org/officeDocument/2006/relationships/tags" Target="../tags/tag308.xml"/><Relationship Id="rId14" Type="http://schemas.openxmlformats.org/officeDocument/2006/relationships/tags" Target="../tags/tag309.xml"/><Relationship Id="rId15" Type="http://schemas.openxmlformats.org/officeDocument/2006/relationships/tags" Target="../tags/tag310.xml"/><Relationship Id="rId16" Type="http://schemas.openxmlformats.org/officeDocument/2006/relationships/tags" Target="../tags/tag311.xml"/><Relationship Id="rId17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2.xml"/><Relationship Id="rId2" Type="http://schemas.openxmlformats.org/officeDocument/2006/relationships/tags" Target="../tags/tag313.xml"/><Relationship Id="rId3" Type="http://schemas.openxmlformats.org/officeDocument/2006/relationships/tags" Target="../tags/tag314.xml"/><Relationship Id="rId4" Type="http://schemas.openxmlformats.org/officeDocument/2006/relationships/tags" Target="../tags/tag315.xml"/><Relationship Id="rId5" Type="http://schemas.openxmlformats.org/officeDocument/2006/relationships/tags" Target="../tags/tag316.xml"/><Relationship Id="rId6" Type="http://schemas.openxmlformats.org/officeDocument/2006/relationships/tags" Target="../tags/tag317.xml"/><Relationship Id="rId7" Type="http://schemas.openxmlformats.org/officeDocument/2006/relationships/tags" Target="../tags/tag318.xml"/><Relationship Id="rId8" Type="http://schemas.openxmlformats.org/officeDocument/2006/relationships/tags" Target="../tags/tag319.xml"/><Relationship Id="rId9" Type="http://schemas.openxmlformats.org/officeDocument/2006/relationships/tags" Target="../tags/tag320.xml"/><Relationship Id="rId10" Type="http://schemas.openxmlformats.org/officeDocument/2006/relationships/tags" Target="../tags/tag321.xml"/><Relationship Id="rId11" Type="http://schemas.openxmlformats.org/officeDocument/2006/relationships/tags" Target="../tags/tag322.xml"/><Relationship Id="rId12" Type="http://schemas.openxmlformats.org/officeDocument/2006/relationships/tags" Target="../tags/tag323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24.xml"/><Relationship Id="rId2" Type="http://schemas.openxmlformats.org/officeDocument/2006/relationships/tags" Target="../tags/tag325.xml"/><Relationship Id="rId3" Type="http://schemas.openxmlformats.org/officeDocument/2006/relationships/tags" Target="../tags/tag326.xml"/><Relationship Id="rId4" Type="http://schemas.openxmlformats.org/officeDocument/2006/relationships/tags" Target="../tags/tag327.xml"/><Relationship Id="rId5" Type="http://schemas.openxmlformats.org/officeDocument/2006/relationships/tags" Target="../tags/tag328.xml"/><Relationship Id="rId6" Type="http://schemas.openxmlformats.org/officeDocument/2006/relationships/tags" Target="../tags/tag329.xml"/><Relationship Id="rId7" Type="http://schemas.openxmlformats.org/officeDocument/2006/relationships/tags" Target="../tags/tag330.xml"/><Relationship Id="rId8" Type="http://schemas.openxmlformats.org/officeDocument/2006/relationships/tags" Target="../tags/tag331.xml"/><Relationship Id="rId9" Type="http://schemas.openxmlformats.org/officeDocument/2006/relationships/tags" Target="../tags/tag332.xml"/><Relationship Id="rId10" Type="http://schemas.openxmlformats.org/officeDocument/2006/relationships/tags" Target="../tags/tag333.xml"/><Relationship Id="rId11" Type="http://schemas.openxmlformats.org/officeDocument/2006/relationships/tags" Target="../tags/tag334.xml"/><Relationship Id="rId12" Type="http://schemas.openxmlformats.org/officeDocument/2006/relationships/tags" Target="../tags/tag335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36.xml"/><Relationship Id="rId2" Type="http://schemas.openxmlformats.org/officeDocument/2006/relationships/tags" Target="../tags/tag337.xml"/><Relationship Id="rId3" Type="http://schemas.openxmlformats.org/officeDocument/2006/relationships/tags" Target="../tags/tag338.xml"/><Relationship Id="rId4" Type="http://schemas.openxmlformats.org/officeDocument/2006/relationships/tags" Target="../tags/tag339.xml"/><Relationship Id="rId5" Type="http://schemas.openxmlformats.org/officeDocument/2006/relationships/tags" Target="../tags/tag340.xml"/><Relationship Id="rId6" Type="http://schemas.openxmlformats.org/officeDocument/2006/relationships/tags" Target="../tags/tag341.xml"/><Relationship Id="rId7" Type="http://schemas.openxmlformats.org/officeDocument/2006/relationships/tags" Target="../tags/tag342.xml"/><Relationship Id="rId8" Type="http://schemas.openxmlformats.org/officeDocument/2006/relationships/tags" Target="../tags/tag343.xml"/><Relationship Id="rId9" Type="http://schemas.openxmlformats.org/officeDocument/2006/relationships/tags" Target="../tags/tag344.xml"/><Relationship Id="rId10" Type="http://schemas.openxmlformats.org/officeDocument/2006/relationships/tags" Target="../tags/tag345.xml"/><Relationship Id="rId11" Type="http://schemas.openxmlformats.org/officeDocument/2006/relationships/tags" Target="../tags/tag346.xml"/><Relationship Id="rId12" Type="http://schemas.openxmlformats.org/officeDocument/2006/relationships/tags" Target="../tags/tag347.xml"/><Relationship Id="rId13" Type="http://schemas.openxmlformats.org/officeDocument/2006/relationships/tags" Target="../tags/tag348.xml"/><Relationship Id="rId14" Type="http://schemas.openxmlformats.org/officeDocument/2006/relationships/tags" Target="../tags/tag349.xml"/><Relationship Id="rId15" Type="http://schemas.openxmlformats.org/officeDocument/2006/relationships/tags" Target="../tags/tag350.xml"/><Relationship Id="rId16" Type="http://schemas.openxmlformats.org/officeDocument/2006/relationships/tags" Target="../tags/tag351.xml"/><Relationship Id="rId17" Type="http://schemas.openxmlformats.org/officeDocument/2006/relationships/tags" Target="../tags/tag352.xml"/><Relationship Id="rId18" Type="http://schemas.openxmlformats.org/officeDocument/2006/relationships/tags" Target="../tags/tag353.xml"/><Relationship Id="rId19" Type="http://schemas.openxmlformats.org/officeDocument/2006/relationships/tags" Target="../tags/tag354.xml"/><Relationship Id="rId20" Type="http://schemas.openxmlformats.org/officeDocument/2006/relationships/tags" Target="../tags/tag355.xml"/><Relationship Id="rId21" Type="http://schemas.openxmlformats.org/officeDocument/2006/relationships/tags" Target="../tags/tag356.xml"/><Relationship Id="rId22" Type="http://schemas.openxmlformats.org/officeDocument/2006/relationships/tags" Target="../tags/tag357.xml"/><Relationship Id="rId23" Type="http://schemas.openxmlformats.org/officeDocument/2006/relationships/tags" Target="../tags/tag358.xml"/><Relationship Id="rId24" Type="http://schemas.openxmlformats.org/officeDocument/2006/relationships/tags" Target="../tags/tag359.xml"/><Relationship Id="rId25" Type="http://schemas.openxmlformats.org/officeDocument/2006/relationships/tags" Target="../tags/tag360.xml"/><Relationship Id="rId26" Type="http://schemas.openxmlformats.org/officeDocument/2006/relationships/tags" Target="../tags/tag361.xml"/><Relationship Id="rId27" Type="http://schemas.openxmlformats.org/officeDocument/2006/relationships/tags" Target="../tags/tag362.xml"/><Relationship Id="rId28" Type="http://schemas.openxmlformats.org/officeDocument/2006/relationships/tags" Target="../tags/tag363.xml"/><Relationship Id="rId29" Type="http://schemas.openxmlformats.org/officeDocument/2006/relationships/tags" Target="../tags/tag364.xml"/><Relationship Id="rId30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65.xml"/><Relationship Id="rId2" Type="http://schemas.openxmlformats.org/officeDocument/2006/relationships/tags" Target="../tags/tag366.xml"/><Relationship Id="rId3" Type="http://schemas.openxmlformats.org/officeDocument/2006/relationships/tags" Target="../tags/tag367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8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68.xml"/><Relationship Id="rId2" Type="http://schemas.openxmlformats.org/officeDocument/2006/relationships/tags" Target="../tags/tag369.xml"/><Relationship Id="rId3" Type="http://schemas.openxmlformats.org/officeDocument/2006/relationships/tags" Target="../tags/tag370.xml"/><Relationship Id="rId4" Type="http://schemas.openxmlformats.org/officeDocument/2006/relationships/tags" Target="../tags/tag371.xml"/><Relationship Id="rId5" Type="http://schemas.openxmlformats.org/officeDocument/2006/relationships/tags" Target="../tags/tag372.xml"/><Relationship Id="rId6" Type="http://schemas.openxmlformats.org/officeDocument/2006/relationships/tags" Target="../tags/tag373.xml"/><Relationship Id="rId7" Type="http://schemas.openxmlformats.org/officeDocument/2006/relationships/tags" Target="../tags/tag374.xml"/><Relationship Id="rId8" Type="http://schemas.openxmlformats.org/officeDocument/2006/relationships/tags" Target="../tags/tag375.xml"/><Relationship Id="rId9" Type="http://schemas.openxmlformats.org/officeDocument/2006/relationships/tags" Target="../tags/tag376.xml"/><Relationship Id="rId10" Type="http://schemas.openxmlformats.org/officeDocument/2006/relationships/tags" Target="../tags/tag377.xml"/><Relationship Id="rId11" Type="http://schemas.openxmlformats.org/officeDocument/2006/relationships/tags" Target="../tags/tag378.xml"/><Relationship Id="rId12" Type="http://schemas.openxmlformats.org/officeDocument/2006/relationships/tags" Target="../tags/tag379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80.xml"/><Relationship Id="rId2" Type="http://schemas.openxmlformats.org/officeDocument/2006/relationships/tags" Target="../tags/tag381.xml"/><Relationship Id="rId3" Type="http://schemas.openxmlformats.org/officeDocument/2006/relationships/tags" Target="../tags/tag382.xml"/><Relationship Id="rId4" Type="http://schemas.openxmlformats.org/officeDocument/2006/relationships/tags" Target="../tags/tag383.xml"/><Relationship Id="rId5" Type="http://schemas.openxmlformats.org/officeDocument/2006/relationships/tags" Target="../tags/tag384.xml"/><Relationship Id="rId6" Type="http://schemas.openxmlformats.org/officeDocument/2006/relationships/tags" Target="../tags/tag385.xml"/><Relationship Id="rId7" Type="http://schemas.openxmlformats.org/officeDocument/2006/relationships/tags" Target="../tags/tag386.xml"/><Relationship Id="rId8" Type="http://schemas.openxmlformats.org/officeDocument/2006/relationships/tags" Target="../tags/tag387.xml"/><Relationship Id="rId9" Type="http://schemas.openxmlformats.org/officeDocument/2006/relationships/tags" Target="../tags/tag388.xml"/><Relationship Id="rId10" Type="http://schemas.openxmlformats.org/officeDocument/2006/relationships/tags" Target="../tags/tag389.xml"/><Relationship Id="rId11" Type="http://schemas.openxmlformats.org/officeDocument/2006/relationships/tags" Target="../tags/tag390.xml"/><Relationship Id="rId12" Type="http://schemas.openxmlformats.org/officeDocument/2006/relationships/tags" Target="../tags/tag391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92.xml"/><Relationship Id="rId2" Type="http://schemas.openxmlformats.org/officeDocument/2006/relationships/tags" Target="../tags/tag393.xml"/><Relationship Id="rId3" Type="http://schemas.openxmlformats.org/officeDocument/2006/relationships/tags" Target="../tags/tag394.xml"/><Relationship Id="rId4" Type="http://schemas.openxmlformats.org/officeDocument/2006/relationships/tags" Target="../tags/tag395.xml"/><Relationship Id="rId5" Type="http://schemas.openxmlformats.org/officeDocument/2006/relationships/tags" Target="../tags/tag396.xml"/><Relationship Id="rId6" Type="http://schemas.openxmlformats.org/officeDocument/2006/relationships/tags" Target="../tags/tag397.xml"/><Relationship Id="rId7" Type="http://schemas.openxmlformats.org/officeDocument/2006/relationships/tags" Target="../tags/tag398.xml"/><Relationship Id="rId8" Type="http://schemas.openxmlformats.org/officeDocument/2006/relationships/tags" Target="../tags/tag399.xml"/><Relationship Id="rId9" Type="http://schemas.openxmlformats.org/officeDocument/2006/relationships/tags" Target="../tags/tag400.xml"/><Relationship Id="rId10" Type="http://schemas.openxmlformats.org/officeDocument/2006/relationships/tags" Target="../tags/tag401.xml"/><Relationship Id="rId11" Type="http://schemas.openxmlformats.org/officeDocument/2006/relationships/tags" Target="../tags/tag402.xml"/><Relationship Id="rId12" Type="http://schemas.openxmlformats.org/officeDocument/2006/relationships/tags" Target="../tags/tag403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04.xml"/><Relationship Id="rId2" Type="http://schemas.openxmlformats.org/officeDocument/2006/relationships/tags" Target="../tags/tag405.xml"/><Relationship Id="rId3" Type="http://schemas.openxmlformats.org/officeDocument/2006/relationships/tags" Target="../tags/tag406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>
          <a:xfrm>
            <a:off x="1163955" y="2496185"/>
            <a:ext cx="7683500" cy="1132205"/>
          </a:xfrm>
        </p:spPr>
        <p:txBody>
          <a:bodyPr>
            <a:normAutofit fontScale="90000"/>
          </a:bodyPr>
          <a:p>
            <a:r>
              <a:rPr altLang="en-US" dirty="0" lang="zh-CN"/>
              <a:t>2024初中学生综合素质评价体系的设计与实施</a:t>
            </a:r>
            <a:endParaRPr altLang="en-US" dirty="0" lang="zh-CN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>
          <a:xfrm>
            <a:off x="1163955" y="1983740"/>
            <a:ext cx="7683500" cy="512445"/>
          </a:xfrm>
        </p:spPr>
        <p:txBody>
          <a:bodyPr>
            <a:normAutofit fontScale="92857" lnSpcReduction="20000"/>
          </a:bodyPr>
          <a:p>
            <a:r>
              <a:rPr altLang="en-US" lang="zh-CN"/>
              <a:t>添加文档副标题</a:t>
            </a:r>
            <a:endParaRPr altLang="en-US" lang="zh-CN"/>
          </a:p>
        </p:txBody>
      </p:sp>
      <p:sp>
        <p:nvSpPr>
          <p:cNvPr id="1048652" name="文本占位符 5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>
          <a:xfrm>
            <a:off x="1163955" y="4164965"/>
            <a:ext cx="768350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>
          <a:xfrm>
            <a:off x="689610" y="4238625"/>
            <a:ext cx="4030345" cy="878840"/>
          </a:xfrm>
        </p:spPr>
        <p:txBody>
          <a:bodyPr>
            <a:normAutofit fontScale="88636" lnSpcReduction="20000"/>
          </a:bodyPr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81355" y="5132705"/>
            <a:ext cx="4038600" cy="878840"/>
          </a:xfrm>
        </p:spPr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47" name="直接连接符 3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739691" y="1844664"/>
            <a:ext cx="5490210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37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3462902" y="2562731"/>
            <a:ext cx="535368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1" name="直接连接符 38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264218" y="3259843"/>
            <a:ext cx="504761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6"/>
            </p:custDataLst>
          </p:nvPr>
        </p:nvSpPr>
        <p:spPr>
          <a:xfrm>
            <a:off x="3294380" y="123825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01.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798" name="标题"/>
          <p:cNvSpPr txBox="1"/>
          <p:nvPr>
            <p:custDataLst>
              <p:tags r:id="rId7"/>
            </p:custDataLst>
          </p:nvPr>
        </p:nvSpPr>
        <p:spPr>
          <a:xfrm>
            <a:off x="4018280" y="1265555"/>
            <a:ext cx="715073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引言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0" name="序号"/>
          <p:cNvSpPr txBox="1"/>
          <p:nvPr>
            <p:custDataLst>
              <p:tags r:id="rId8"/>
            </p:custDataLst>
          </p:nvPr>
        </p:nvSpPr>
        <p:spPr>
          <a:xfrm>
            <a:off x="3785870" y="196088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02.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2" name="标题"/>
          <p:cNvSpPr txBox="1"/>
          <p:nvPr>
            <p:custDataLst>
              <p:tags r:id="rId9"/>
            </p:custDataLst>
          </p:nvPr>
        </p:nvSpPr>
        <p:spPr>
          <a:xfrm>
            <a:off x="4591050" y="1988185"/>
            <a:ext cx="657860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综合素质评价体系的设计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序号"/>
          <p:cNvSpPr txBox="1"/>
          <p:nvPr>
            <p:custDataLst>
              <p:tags r:id="rId10"/>
            </p:custDataLst>
          </p:nvPr>
        </p:nvSpPr>
        <p:spPr>
          <a:xfrm>
            <a:off x="4368165" y="2639695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03.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11"/>
            </p:custDataLst>
          </p:nvPr>
        </p:nvSpPr>
        <p:spPr>
          <a:xfrm>
            <a:off x="5163185" y="2672080"/>
            <a:ext cx="600583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综合素质评价的实施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cxnSp>
        <p:nvCxnSpPr>
          <p:cNvPr id="3145753" name="直接连接符 9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432601" y="4007474"/>
            <a:ext cx="5481320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155812" y="4725541"/>
            <a:ext cx="533717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14"/>
            </p:custDataLst>
          </p:nvPr>
        </p:nvSpPr>
        <p:spPr>
          <a:xfrm>
            <a:off x="4942840" y="336550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04.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15"/>
            </p:custDataLst>
          </p:nvPr>
        </p:nvSpPr>
        <p:spPr>
          <a:xfrm>
            <a:off x="5666740" y="3392805"/>
            <a:ext cx="550291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保障措施与建议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序号"/>
          <p:cNvSpPr txBox="1"/>
          <p:nvPr>
            <p:custDataLst>
              <p:tags r:id="rId16"/>
            </p:custDataLst>
          </p:nvPr>
        </p:nvSpPr>
        <p:spPr>
          <a:xfrm>
            <a:off x="5478780" y="412369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05.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17"/>
            </p:custDataLst>
          </p:nvPr>
        </p:nvSpPr>
        <p:spPr>
          <a:xfrm>
            <a:off x="6283960" y="4150995"/>
            <a:ext cx="488632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案例分析与实践经验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序号"/>
          <p:cNvSpPr txBox="1"/>
          <p:nvPr>
            <p:custDataLst>
              <p:tags r:id="rId18"/>
            </p:custDataLst>
          </p:nvPr>
        </p:nvSpPr>
        <p:spPr>
          <a:xfrm>
            <a:off x="6061075" y="4802505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06.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9"/>
            </p:custDataLst>
          </p:nvPr>
        </p:nvSpPr>
        <p:spPr>
          <a:xfrm>
            <a:off x="6856095" y="4834890"/>
            <a:ext cx="431355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结论与展望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0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引言</a:t>
            </a:r>
            <a:endParaRPr altLang="en-US" lang="zh-CN"/>
          </a:p>
        </p:txBody>
      </p:sp>
      <p:sp>
        <p:nvSpPr>
          <p:cNvPr id="104885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背景介绍</a:t>
            </a:r>
            <a:endParaRPr altLang="en-US" lang="zh-CN"/>
          </a:p>
        </p:txBody>
      </p:sp>
      <p:sp>
        <p:nvSpPr>
          <p:cNvPr id="1048894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896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898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00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02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2024初中学生综合素质评价体系的背景和历史发展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04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当前教育环境下，学生综合素质评价体系的必要性和重要性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06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当前评价体系存在的问题和不足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08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新评价体系的设计理念和实施意义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综合素质评价的意义</a:t>
            </a:r>
            <a:endParaRPr altLang="en-US" lang="zh-CN"/>
          </a:p>
        </p:txBody>
      </p:sp>
      <p:sp>
        <p:nvSpPr>
          <p:cNvPr id="1048944" name="正文"/>
          <p:cNvSpPr txBox="1"/>
          <p:nvPr>
            <p:custDataLst>
              <p:tags r:id="rId1"/>
            </p:custDataLst>
          </p:nvPr>
        </p:nvSpPr>
        <p:spPr>
          <a:xfrm>
            <a:off x="2408334" y="1452880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促进学生全面发展：综合素质评价关注学生的知识、技能、情感、态度等多个方面，有助于学生全面认识自己，发现自己的优势和不足，激发自我发展的动力。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6" name="正文"/>
          <p:cNvSpPr txBox="1"/>
          <p:nvPr>
            <p:custDataLst>
              <p:tags r:id="rId2"/>
            </p:custDataLst>
          </p:nvPr>
        </p:nvSpPr>
        <p:spPr>
          <a:xfrm>
            <a:off x="2408334" y="2720311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提高教育质量：综合素质评价可以引导学校和教师关注学生的全面发展，改变过去只注重知识传授的倾向，提高教育教学的针对性和有效性。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8" name="正文"/>
          <p:cNvSpPr txBox="1"/>
          <p:nvPr>
            <p:custDataLst>
              <p:tags r:id="rId3"/>
            </p:custDataLst>
          </p:nvPr>
        </p:nvSpPr>
        <p:spPr>
          <a:xfrm>
            <a:off x="2408334" y="3987743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推进素质教育：综合素质评价是实施素质教育的重要手段之一，它有助于打破应试教育的束缚，推动教育改革的深入发展。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0" name="正文"/>
          <p:cNvSpPr txBox="1"/>
          <p:nvPr>
            <p:custDataLst>
              <p:tags r:id="rId4"/>
            </p:custDataLst>
          </p:nvPr>
        </p:nvSpPr>
        <p:spPr>
          <a:xfrm>
            <a:off x="2408334" y="5255174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为高等教育提供参考：高等教育招生录取时，综合素质评价是一种重要的参考依据，有助于高校更加全面地了解学生的综合素质和能力，为选拔优秀人才提供支持。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当前评价体系的不足</a:t>
            </a:r>
            <a:endParaRPr altLang="en-US" lang="zh-CN"/>
          </a:p>
        </p:txBody>
      </p:sp>
      <p:sp>
        <p:nvSpPr>
          <p:cNvPr id="1048986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88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90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92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94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评价方式单一，缺乏多元化和个性化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96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过于注重分数，忽视学生的综合素质发展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98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缺乏有效的反馈机制，无法及时调整和改进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00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评价标准不够明确，存在主观性和随意性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综合素质评价体系的设计</a:t>
            </a:r>
            <a:endParaRPr altLang="en-US" lang="zh-CN"/>
          </a:p>
        </p:txBody>
      </p:sp>
      <p:sp>
        <p:nvSpPr>
          <p:cNvPr id="104903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设计理念</a:t>
            </a:r>
            <a:endParaRPr altLang="en-US" lang="zh-CN"/>
          </a:p>
        </p:txBody>
      </p:sp>
      <p:sp>
        <p:nvSpPr>
          <p:cNvPr id="1049072" name="矩形 15"/>
          <p:cNvSpPr/>
          <p:nvPr>
            <p:custDataLst>
              <p:tags r:id="rId1"/>
            </p:custDataLst>
          </p:nvPr>
        </p:nvSpPr>
        <p:spPr>
          <a:xfrm>
            <a:off x="2409922" y="153397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全面性：评价体系应涵盖学生的知识、技能、品质等多个方面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4" name="任意多边形 17"/>
          <p:cNvSpPr/>
          <p:nvPr>
            <p:custDataLst>
              <p:tags r:id="rId2"/>
            </p:custDataLst>
          </p:nvPr>
        </p:nvSpPr>
        <p:spPr>
          <a:xfrm flipV="1">
            <a:off x="2331283" y="145288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6" name="任意多边形 18"/>
          <p:cNvSpPr/>
          <p:nvPr>
            <p:custDataLst>
              <p:tags r:id="rId3"/>
            </p:custDataLst>
          </p:nvPr>
        </p:nvSpPr>
        <p:spPr>
          <a:xfrm flipH="1">
            <a:off x="8537172" y="201563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8" name="矩形 27"/>
          <p:cNvSpPr/>
          <p:nvPr>
            <p:custDataLst>
              <p:tags r:id="rId4"/>
            </p:custDataLst>
          </p:nvPr>
        </p:nvSpPr>
        <p:spPr>
          <a:xfrm>
            <a:off x="2409922" y="285608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发展性：评价标准应随着学生年龄的增长和教育的改革而调整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0" name="任意多边形 29"/>
          <p:cNvSpPr/>
          <p:nvPr>
            <p:custDataLst>
              <p:tags r:id="rId5"/>
            </p:custDataLst>
          </p:nvPr>
        </p:nvSpPr>
        <p:spPr>
          <a:xfrm flipV="1">
            <a:off x="2331283" y="277499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2" name="任意多边形 30"/>
          <p:cNvSpPr/>
          <p:nvPr>
            <p:custDataLst>
              <p:tags r:id="rId6"/>
            </p:custDataLst>
          </p:nvPr>
        </p:nvSpPr>
        <p:spPr>
          <a:xfrm flipH="1">
            <a:off x="8537172" y="333774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4" name="矩形 5"/>
          <p:cNvSpPr/>
          <p:nvPr>
            <p:custDataLst>
              <p:tags r:id="rId7"/>
            </p:custDataLst>
          </p:nvPr>
        </p:nvSpPr>
        <p:spPr>
          <a:xfrm>
            <a:off x="2409922" y="417819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差异性：尊重学生的个性差异，允许学生在某些方面有特长或不足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6" name="任意多边形 7"/>
          <p:cNvSpPr/>
          <p:nvPr>
            <p:custDataLst>
              <p:tags r:id="rId8"/>
            </p:custDataLst>
          </p:nvPr>
        </p:nvSpPr>
        <p:spPr>
          <a:xfrm flipV="1">
            <a:off x="2331283" y="409710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8" name="任意多边形 8"/>
          <p:cNvSpPr/>
          <p:nvPr>
            <p:custDataLst>
              <p:tags r:id="rId9"/>
            </p:custDataLst>
          </p:nvPr>
        </p:nvSpPr>
        <p:spPr>
          <a:xfrm flipH="1">
            <a:off x="8537172" y="465985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0" name="矩形 10"/>
          <p:cNvSpPr/>
          <p:nvPr>
            <p:custDataLst>
              <p:tags r:id="rId10"/>
            </p:custDataLst>
          </p:nvPr>
        </p:nvSpPr>
        <p:spPr>
          <a:xfrm>
            <a:off x="2409922" y="550030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公平性：评价过程应公正、透明，评价结果应客观、准确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任意多边形 12"/>
          <p:cNvSpPr/>
          <p:nvPr>
            <p:custDataLst>
              <p:tags r:id="rId11"/>
            </p:custDataLst>
          </p:nvPr>
        </p:nvSpPr>
        <p:spPr>
          <a:xfrm flipV="1">
            <a:off x="2331283" y="541921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4" name="任意多边形 13"/>
          <p:cNvSpPr/>
          <p:nvPr>
            <p:custDataLst>
              <p:tags r:id="rId12"/>
            </p:custDataLst>
          </p:nvPr>
        </p:nvSpPr>
        <p:spPr>
          <a:xfrm flipH="1">
            <a:off x="8537172" y="5981966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评价目标</a:t>
            </a:r>
            <a:endParaRPr altLang="en-US" lang="zh-CN"/>
          </a:p>
        </p:txBody>
      </p:sp>
      <p:sp>
        <p:nvSpPr>
          <p:cNvPr id="1049130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32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34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36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38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提高学生的综合素质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40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促进学生的全面发展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42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培养学生的创新精神和实践能力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44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引导学生树立正确的价值观和人生观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评价指标体系</a:t>
            </a:r>
            <a:endParaRPr altLang="en-US" lang="zh-CN"/>
          </a:p>
        </p:txBody>
      </p:sp>
      <p:sp>
        <p:nvSpPr>
          <p:cNvPr id="1049180" name="任意多边形: 形状 2"/>
          <p:cNvSpPr/>
          <p:nvPr>
            <p:custDataLst>
              <p:tags r:id="rId1"/>
            </p:custDataLst>
          </p:nvPr>
        </p:nvSpPr>
        <p:spPr>
          <a:xfrm rot="10800000">
            <a:off x="2552700" y="3977005"/>
            <a:ext cx="3458273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82" name="矩形 4"/>
          <p:cNvSpPr/>
          <p:nvPr>
            <p:custDataLst>
              <p:tags r:id="rId2"/>
            </p:custDataLst>
          </p:nvPr>
        </p:nvSpPr>
        <p:spPr>
          <a:xfrm>
            <a:off x="2463165" y="4337050"/>
            <a:ext cx="178862" cy="18023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4" name="文本框 5"/>
          <p:cNvSpPr txBox="1"/>
          <p:nvPr>
            <p:custDataLst>
              <p:tags r:id="rId3"/>
            </p:custDataLst>
          </p:nvPr>
        </p:nvSpPr>
        <p:spPr>
          <a:xfrm>
            <a:off x="2761615" y="4293235"/>
            <a:ext cx="3040084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艺术素养：评价学生的艺术修养、审美能力等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86" name="任意多边形: 形状 56"/>
          <p:cNvSpPr/>
          <p:nvPr>
            <p:custDataLst>
              <p:tags r:id="rId4"/>
            </p:custDataLst>
          </p:nvPr>
        </p:nvSpPr>
        <p:spPr>
          <a:xfrm rot="10800000">
            <a:off x="6263640" y="3977005"/>
            <a:ext cx="3458273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88" name="矩形 57"/>
          <p:cNvSpPr/>
          <p:nvPr>
            <p:custDataLst>
              <p:tags r:id="rId5"/>
            </p:custDataLst>
          </p:nvPr>
        </p:nvSpPr>
        <p:spPr>
          <a:xfrm>
            <a:off x="6174105" y="4337050"/>
            <a:ext cx="178862" cy="18023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0" name="文本框 58"/>
          <p:cNvSpPr txBox="1"/>
          <p:nvPr>
            <p:custDataLst>
              <p:tags r:id="rId6"/>
            </p:custDataLst>
          </p:nvPr>
        </p:nvSpPr>
        <p:spPr>
          <a:xfrm>
            <a:off x="6472555" y="4293235"/>
            <a:ext cx="3040084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社会实践：考察学生的社会实践经历、团队合作能力等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92" name="任意多边形: 形状 64"/>
          <p:cNvSpPr/>
          <p:nvPr>
            <p:custDataLst>
              <p:tags r:id="rId7"/>
            </p:custDataLst>
          </p:nvPr>
        </p:nvSpPr>
        <p:spPr>
          <a:xfrm rot="10800000">
            <a:off x="697230" y="1473835"/>
            <a:ext cx="3458273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94" name="矩形 65"/>
          <p:cNvSpPr/>
          <p:nvPr>
            <p:custDataLst>
              <p:tags r:id="rId8"/>
            </p:custDataLst>
          </p:nvPr>
        </p:nvSpPr>
        <p:spPr>
          <a:xfrm>
            <a:off x="608330" y="1833245"/>
            <a:ext cx="178862" cy="18023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6" name="文本框 66"/>
          <p:cNvSpPr txBox="1"/>
          <p:nvPr>
            <p:custDataLst>
              <p:tags r:id="rId9"/>
            </p:custDataLst>
          </p:nvPr>
        </p:nvSpPr>
        <p:spPr>
          <a:xfrm>
            <a:off x="906780" y="1789430"/>
            <a:ext cx="3040084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品德发展：考察学生的道德品质、公民素养、情感态度等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98" name="任意多边形: 形状 68"/>
          <p:cNvSpPr/>
          <p:nvPr>
            <p:custDataLst>
              <p:tags r:id="rId10"/>
            </p:custDataLst>
          </p:nvPr>
        </p:nvSpPr>
        <p:spPr>
          <a:xfrm rot="10800000">
            <a:off x="4408170" y="1473835"/>
            <a:ext cx="3458273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00" name="矩形 69"/>
          <p:cNvSpPr/>
          <p:nvPr>
            <p:custDataLst>
              <p:tags r:id="rId11"/>
            </p:custDataLst>
          </p:nvPr>
        </p:nvSpPr>
        <p:spPr>
          <a:xfrm>
            <a:off x="4318635" y="1833245"/>
            <a:ext cx="178862" cy="18023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2" name="文本框 70"/>
          <p:cNvSpPr txBox="1"/>
          <p:nvPr>
            <p:custDataLst>
              <p:tags r:id="rId12"/>
            </p:custDataLst>
          </p:nvPr>
        </p:nvSpPr>
        <p:spPr>
          <a:xfrm>
            <a:off x="4617085" y="1789430"/>
            <a:ext cx="3040084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学业水平：评价学生的学习能力、学科知识掌握程度等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04" name="任意多边形: 形状 72"/>
          <p:cNvSpPr/>
          <p:nvPr>
            <p:custDataLst>
              <p:tags r:id="rId13"/>
            </p:custDataLst>
          </p:nvPr>
        </p:nvSpPr>
        <p:spPr>
          <a:xfrm rot="10800000">
            <a:off x="8119110" y="1473835"/>
            <a:ext cx="3458273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06" name="文本框 74"/>
          <p:cNvSpPr txBox="1"/>
          <p:nvPr>
            <p:custDataLst>
              <p:tags r:id="rId14"/>
            </p:custDataLst>
          </p:nvPr>
        </p:nvSpPr>
        <p:spPr>
          <a:xfrm>
            <a:off x="8328025" y="1789430"/>
            <a:ext cx="3040084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身心健康：评估学生的身体健康状况、心理发展等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08" name="矩形 73"/>
          <p:cNvSpPr/>
          <p:nvPr>
            <p:custDataLst>
              <p:tags r:id="rId15"/>
            </p:custDataLst>
          </p:nvPr>
        </p:nvSpPr>
        <p:spPr>
          <a:xfrm>
            <a:off x="8029575" y="1833245"/>
            <a:ext cx="178862" cy="18023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评价标准与权重</a:t>
            </a:r>
            <a:endParaRPr altLang="en-US" lang="zh-CN"/>
          </a:p>
        </p:txBody>
      </p:sp>
      <p:sp>
        <p:nvSpPr>
          <p:cNvPr id="104924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8" name="任意多边形 18"/>
          <p:cNvSpPr/>
          <p:nvPr>
            <p:custDataLst>
              <p:tags r:id="rId3"/>
            </p:custDataLst>
          </p:nvPr>
        </p:nvSpPr>
        <p:spPr>
          <a:xfrm>
            <a:off x="6439191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0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61320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6" name="任意多边形 4"/>
          <p:cNvSpPr/>
          <p:nvPr>
            <p:custDataLst>
              <p:tags r:id="rId7"/>
            </p:custDataLst>
          </p:nvPr>
        </p:nvSpPr>
        <p:spPr>
          <a:xfrm>
            <a:off x="736495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8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61320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基础学科知识：考察学生对基础学科的掌握程度，占总评分的40%。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创新与实践能力：考察学生的创新思维和实践能力，占总评分的20%。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6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8" name="任意多边形 11"/>
          <p:cNvSpPr/>
          <p:nvPr>
            <p:custDataLst>
              <p:tags r:id="rId13"/>
            </p:custDataLst>
          </p:nvPr>
        </p:nvSpPr>
        <p:spPr>
          <a:xfrm>
            <a:off x="3661217" y="2413038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0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74777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6" name="任意多边形 25"/>
          <p:cNvSpPr/>
          <p:nvPr>
            <p:custDataLst>
              <p:tags r:id="rId17"/>
            </p:custDataLst>
          </p:nvPr>
        </p:nvSpPr>
        <p:spPr>
          <a:xfrm>
            <a:off x="9216523" y="2438030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8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99769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47423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品德与行为习惯：评价学生的品德修养和行为习惯，占总评分的10%。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22431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综合素质能力：评估学生的综合素质能力，如团队协作、沟通能力等，占总评分的30%。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综合素质评价的实施</a:t>
            </a:r>
            <a:endParaRPr altLang="en-US" lang="zh-CN"/>
          </a:p>
        </p:txBody>
      </p:sp>
      <p:sp>
        <p:nvSpPr>
          <p:cNvPr id="104931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实施流程</a:t>
            </a:r>
            <a:endParaRPr altLang="en-US" lang="zh-CN"/>
          </a:p>
        </p:txBody>
      </p:sp>
      <p:sp>
        <p:nvSpPr>
          <p:cNvPr id="1049354" name="任意多边形: 形状 2"/>
          <p:cNvSpPr/>
          <p:nvPr>
            <p:custDataLst>
              <p:tags r:id="rId1"/>
            </p:custDataLst>
          </p:nvPr>
        </p:nvSpPr>
        <p:spPr>
          <a:xfrm rot="10800000">
            <a:off x="2552700" y="3977005"/>
            <a:ext cx="3458273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56" name="矩形 4"/>
          <p:cNvSpPr/>
          <p:nvPr>
            <p:custDataLst>
              <p:tags r:id="rId2"/>
            </p:custDataLst>
          </p:nvPr>
        </p:nvSpPr>
        <p:spPr>
          <a:xfrm>
            <a:off x="2463165" y="4337050"/>
            <a:ext cx="178862" cy="18023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8" name="文本框 5"/>
          <p:cNvSpPr txBox="1"/>
          <p:nvPr>
            <p:custDataLst>
              <p:tags r:id="rId3"/>
            </p:custDataLst>
          </p:nvPr>
        </p:nvSpPr>
        <p:spPr>
          <a:xfrm>
            <a:off x="2761615" y="4293235"/>
            <a:ext cx="3040084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1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评价数据处理：对收集到的评价数据进行处理和分析，包括数据清洗、整理、分类等。</a:t>
            </a:r>
            <a:endParaRPr altLang="en-US" dirty="0" sz="11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60" name="任意多边形: 形状 56"/>
          <p:cNvSpPr/>
          <p:nvPr>
            <p:custDataLst>
              <p:tags r:id="rId4"/>
            </p:custDataLst>
          </p:nvPr>
        </p:nvSpPr>
        <p:spPr>
          <a:xfrm rot="10800000">
            <a:off x="6263640" y="3977005"/>
            <a:ext cx="3458273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62" name="矩形 57"/>
          <p:cNvSpPr/>
          <p:nvPr>
            <p:custDataLst>
              <p:tags r:id="rId5"/>
            </p:custDataLst>
          </p:nvPr>
        </p:nvSpPr>
        <p:spPr>
          <a:xfrm>
            <a:off x="6174105" y="4337050"/>
            <a:ext cx="178862" cy="18023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4" name="文本框 58"/>
          <p:cNvSpPr txBox="1"/>
          <p:nvPr>
            <p:custDataLst>
              <p:tags r:id="rId6"/>
            </p:custDataLst>
          </p:nvPr>
        </p:nvSpPr>
        <p:spPr>
          <a:xfrm>
            <a:off x="6472555" y="4293235"/>
            <a:ext cx="3040084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65556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评价结果反馈：将综合素质评价结果及时反馈给学生、家长和学校，以便学生和学校及时了解学生的综合素质状况，并制定相应的改进措施。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66" name="任意多边形: 形状 64"/>
          <p:cNvSpPr/>
          <p:nvPr>
            <p:custDataLst>
              <p:tags r:id="rId7"/>
            </p:custDataLst>
          </p:nvPr>
        </p:nvSpPr>
        <p:spPr>
          <a:xfrm rot="10800000">
            <a:off x="697230" y="1473835"/>
            <a:ext cx="3458273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68" name="矩形 65"/>
          <p:cNvSpPr/>
          <p:nvPr>
            <p:custDataLst>
              <p:tags r:id="rId8"/>
            </p:custDataLst>
          </p:nvPr>
        </p:nvSpPr>
        <p:spPr>
          <a:xfrm>
            <a:off x="608330" y="1833245"/>
            <a:ext cx="178862" cy="18023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0" name="文本框 66"/>
          <p:cNvSpPr txBox="1"/>
          <p:nvPr>
            <p:custDataLst>
              <p:tags r:id="rId9"/>
            </p:custDataLst>
          </p:nvPr>
        </p:nvSpPr>
        <p:spPr>
          <a:xfrm>
            <a:off x="906780" y="1789430"/>
            <a:ext cx="3040084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1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制定评价标准：根据综合素质评价的目标和要求，制定具体的评价标准。</a:t>
            </a:r>
            <a:endParaRPr altLang="en-US" dirty="0" sz="11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72" name="任意多边形: 形状 68"/>
          <p:cNvSpPr/>
          <p:nvPr>
            <p:custDataLst>
              <p:tags r:id="rId10"/>
            </p:custDataLst>
          </p:nvPr>
        </p:nvSpPr>
        <p:spPr>
          <a:xfrm rot="10800000">
            <a:off x="4408170" y="1473835"/>
            <a:ext cx="3458273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74" name="矩形 69"/>
          <p:cNvSpPr/>
          <p:nvPr>
            <p:custDataLst>
              <p:tags r:id="rId11"/>
            </p:custDataLst>
          </p:nvPr>
        </p:nvSpPr>
        <p:spPr>
          <a:xfrm>
            <a:off x="4318635" y="1833245"/>
            <a:ext cx="178862" cy="18023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6" name="文本框 70"/>
          <p:cNvSpPr txBox="1"/>
          <p:nvPr>
            <p:custDataLst>
              <p:tags r:id="rId12"/>
            </p:custDataLst>
          </p:nvPr>
        </p:nvSpPr>
        <p:spPr>
          <a:xfrm>
            <a:off x="4617085" y="1789430"/>
            <a:ext cx="3040084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1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确定评价主体：确定评价的主体，包括教师、学生、家长等，并明确各主体的评价权重。</a:t>
            </a:r>
            <a:endParaRPr altLang="en-US" dirty="0" sz="11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78" name="任意多边形: 形状 72"/>
          <p:cNvSpPr/>
          <p:nvPr>
            <p:custDataLst>
              <p:tags r:id="rId13"/>
            </p:custDataLst>
          </p:nvPr>
        </p:nvSpPr>
        <p:spPr>
          <a:xfrm rot="10800000">
            <a:off x="8119110" y="1473835"/>
            <a:ext cx="3458273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80" name="文本框 74"/>
          <p:cNvSpPr txBox="1"/>
          <p:nvPr>
            <p:custDataLst>
              <p:tags r:id="rId14"/>
            </p:custDataLst>
          </p:nvPr>
        </p:nvSpPr>
        <p:spPr>
          <a:xfrm>
            <a:off x="8328025" y="1789430"/>
            <a:ext cx="3040084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1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收集评价数据：通过多种途径收集学生的综合素质评价数据，包括考试成绩、平时表现、社会实践等。</a:t>
            </a:r>
            <a:endParaRPr altLang="en-US" dirty="0" sz="11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82" name="矩形 73"/>
          <p:cNvSpPr/>
          <p:nvPr>
            <p:custDataLst>
              <p:tags r:id="rId15"/>
            </p:custDataLst>
          </p:nvPr>
        </p:nvSpPr>
        <p:spPr>
          <a:xfrm>
            <a:off x="8029575" y="1833245"/>
            <a:ext cx="178862" cy="18023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数据采集与整理</a:t>
            </a:r>
            <a:endParaRPr altLang="en-US" lang="zh-CN"/>
          </a:p>
        </p:txBody>
      </p:sp>
      <p:sp>
        <p:nvSpPr>
          <p:cNvPr id="1049418" name="正文"/>
          <p:cNvSpPr txBox="1"/>
          <p:nvPr>
            <p:custDataLst>
              <p:tags r:id="rId1"/>
            </p:custDataLst>
          </p:nvPr>
        </p:nvSpPr>
        <p:spPr>
          <a:xfrm>
            <a:off x="2408334" y="1452880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采集方式：采用问卷调查、观察、作品评价等多种方式进行数据采集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0" name="正文"/>
          <p:cNvSpPr txBox="1"/>
          <p:nvPr>
            <p:custDataLst>
              <p:tags r:id="rId2"/>
            </p:custDataLst>
          </p:nvPr>
        </p:nvSpPr>
        <p:spPr>
          <a:xfrm>
            <a:off x="2408334" y="2720311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采集内容：包括学生的知识技能、实践能力、情感态度等方面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2" name="正文"/>
          <p:cNvSpPr txBox="1"/>
          <p:nvPr>
            <p:custDataLst>
              <p:tags r:id="rId3"/>
            </p:custDataLst>
          </p:nvPr>
        </p:nvSpPr>
        <p:spPr>
          <a:xfrm>
            <a:off x="2408334" y="3987743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整理方法：对采集的数据进行分类、筛选、统计和分析，形成综合素质评价报告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4" name="正文"/>
          <p:cNvSpPr txBox="1"/>
          <p:nvPr>
            <p:custDataLst>
              <p:tags r:id="rId4"/>
            </p:custDataLst>
          </p:nvPr>
        </p:nvSpPr>
        <p:spPr>
          <a:xfrm>
            <a:off x="2408334" y="5255174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注意事项：确保数据采集的客观性和准确性，避免主观因素和误差影响评价结果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评价方法与工具</a:t>
            </a:r>
            <a:endParaRPr altLang="en-US" lang="zh-CN"/>
          </a:p>
        </p:txBody>
      </p:sp>
      <p:sp>
        <p:nvSpPr>
          <p:cNvPr id="1049460" name="圆角矩形 26"/>
          <p:cNvSpPr/>
          <p:nvPr>
            <p:custDataLst>
              <p:tags r:id="rId1"/>
            </p:custDataLst>
          </p:nvPr>
        </p:nvSpPr>
        <p:spPr>
          <a:xfrm>
            <a:off x="608330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62" name="圆角矩形 28"/>
          <p:cNvSpPr/>
          <p:nvPr>
            <p:custDataLst>
              <p:tags r:id="rId2"/>
            </p:custDataLst>
          </p:nvPr>
        </p:nvSpPr>
        <p:spPr>
          <a:xfrm>
            <a:off x="610871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464" name="文本框 31"/>
          <p:cNvSpPr txBox="1"/>
          <p:nvPr>
            <p:custDataLst>
              <p:tags r:id="rId3"/>
            </p:custDataLst>
          </p:nvPr>
        </p:nvSpPr>
        <p:spPr>
          <a:xfrm>
            <a:off x="763306" y="2261504"/>
            <a:ext cx="2282857" cy="340511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评价方法：采用多种评价方法，包括考试、作品评定、观察、口头表达等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6" name="圆角矩形 29"/>
          <p:cNvSpPr/>
          <p:nvPr>
            <p:custDataLst>
              <p:tags r:id="rId4"/>
            </p:custDataLst>
          </p:nvPr>
        </p:nvSpPr>
        <p:spPr>
          <a:xfrm>
            <a:off x="3400437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68" name="圆角矩形 32"/>
          <p:cNvSpPr/>
          <p:nvPr>
            <p:custDataLst>
              <p:tags r:id="rId5"/>
            </p:custDataLst>
          </p:nvPr>
        </p:nvSpPr>
        <p:spPr>
          <a:xfrm>
            <a:off x="3402977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70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261504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评价工具：利用信息技术手段，建立学生电子档案，记录学生成长过程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2" name="圆角矩形 3"/>
          <p:cNvSpPr/>
          <p:nvPr>
            <p:custDataLst>
              <p:tags r:id="rId7"/>
            </p:custDataLst>
          </p:nvPr>
        </p:nvSpPr>
        <p:spPr>
          <a:xfrm>
            <a:off x="6192543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74" name="圆角矩形 4"/>
          <p:cNvSpPr/>
          <p:nvPr>
            <p:custDataLst>
              <p:tags r:id="rId8"/>
            </p:custDataLst>
          </p:nvPr>
        </p:nvSpPr>
        <p:spPr>
          <a:xfrm>
            <a:off x="6195084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76" name="文本框 5"/>
          <p:cNvSpPr txBox="1"/>
          <p:nvPr>
            <p:custDataLst>
              <p:tags r:id="rId9"/>
            </p:custDataLst>
          </p:nvPr>
        </p:nvSpPr>
        <p:spPr>
          <a:xfrm>
            <a:off x="6349425" y="2261504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评价标准：根据学生实际情况，制定具体的评价标准，包括知识技能、情感态度、价值观等方面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8" name="圆角矩形 8"/>
          <p:cNvSpPr/>
          <p:nvPr>
            <p:custDataLst>
              <p:tags r:id="rId10"/>
            </p:custDataLst>
          </p:nvPr>
        </p:nvSpPr>
        <p:spPr>
          <a:xfrm>
            <a:off x="8984650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80" name="圆角矩形 9"/>
          <p:cNvSpPr/>
          <p:nvPr>
            <p:custDataLst>
              <p:tags r:id="rId11"/>
            </p:custDataLst>
          </p:nvPr>
        </p:nvSpPr>
        <p:spPr>
          <a:xfrm>
            <a:off x="8987190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82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261504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评价主体：评价主体应多元化，包括教师、学生、家长等各方参与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评价结果的应用</a:t>
            </a:r>
            <a:endParaRPr altLang="en-US" lang="zh-CN"/>
          </a:p>
        </p:txBody>
      </p:sp>
      <p:sp>
        <p:nvSpPr>
          <p:cNvPr id="104951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39616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20" name="矩形 65"/>
          <p:cNvSpPr/>
          <p:nvPr>
            <p:custDataLst>
              <p:tags r:id="rId2"/>
            </p:custDataLst>
          </p:nvPr>
        </p:nvSpPr>
        <p:spPr>
          <a:xfrm>
            <a:off x="1226179" y="1814222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2" name="文本框 66"/>
          <p:cNvSpPr txBox="1"/>
          <p:nvPr>
            <p:custDataLst>
              <p:tags r:id="rId3"/>
            </p:custDataLst>
          </p:nvPr>
        </p:nvSpPr>
        <p:spPr>
          <a:xfrm>
            <a:off x="1605365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用于学生自我认识和自我发展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2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6743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26" name="矩形 69"/>
          <p:cNvSpPr/>
          <p:nvPr>
            <p:custDataLst>
              <p:tags r:id="rId5"/>
            </p:custDataLst>
          </p:nvPr>
        </p:nvSpPr>
        <p:spPr>
          <a:xfrm>
            <a:off x="6392669" y="1814222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8" name="文本框 70"/>
          <p:cNvSpPr txBox="1"/>
          <p:nvPr>
            <p:custDataLst>
              <p:tags r:id="rId6"/>
            </p:custDataLst>
          </p:nvPr>
        </p:nvSpPr>
        <p:spPr>
          <a:xfrm>
            <a:off x="6772492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作为学生升学和就业的参考依据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3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39616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32" name="文本框 74"/>
          <p:cNvSpPr txBox="1"/>
          <p:nvPr>
            <p:custDataLst>
              <p:tags r:id="rId8"/>
            </p:custDataLst>
          </p:nvPr>
        </p:nvSpPr>
        <p:spPr>
          <a:xfrm>
            <a:off x="160536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用于学校教育教学改进和教师专业发展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34" name="矩形 73"/>
          <p:cNvSpPr/>
          <p:nvPr>
            <p:custDataLst>
              <p:tags r:id="rId9"/>
            </p:custDataLst>
          </p:nvPr>
        </p:nvSpPr>
        <p:spPr>
          <a:xfrm>
            <a:off x="1226179" y="4351264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4737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38" name="矩形 84"/>
          <p:cNvSpPr/>
          <p:nvPr>
            <p:custDataLst>
              <p:tags r:id="rId11"/>
            </p:custDataLst>
          </p:nvPr>
        </p:nvSpPr>
        <p:spPr>
          <a:xfrm>
            <a:off x="6451299" y="4351264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0" name="文本框 85"/>
          <p:cNvSpPr txBox="1"/>
          <p:nvPr>
            <p:custDataLst>
              <p:tags r:id="rId12"/>
            </p:custDataLst>
          </p:nvPr>
        </p:nvSpPr>
        <p:spPr>
          <a:xfrm>
            <a:off x="683048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用于区域和学校教育质量监测与改进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保障措施与建议</a:t>
            </a:r>
            <a:endParaRPr altLang="en-US" lang="zh-CN"/>
          </a:p>
        </p:txBody>
      </p:sp>
      <p:sp>
        <p:nvSpPr>
          <p:cNvPr id="104957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制度保障</a:t>
            </a:r>
            <a:endParaRPr altLang="en-US" lang="zh-CN"/>
          </a:p>
        </p:txBody>
      </p:sp>
      <p:sp>
        <p:nvSpPr>
          <p:cNvPr id="1049612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39652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4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70892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16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266546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8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14463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20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17664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2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92880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2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254805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6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6598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28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82323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建立完善的问责制度，对评价过程中出现的违规行为进行追责，保障评价工作的严肃性和规范性。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30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256068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制定科学的评价标准和方法，确保评价结果的科学性和客观性。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32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60335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制定相关政策法规，确保评价体系的合法性和权威性。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34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735355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建立健全监督机制，对评价过程进行全程监督，确保评价结果的公正性和准确性。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资源保障</a:t>
            </a:r>
            <a:endParaRPr altLang="en-US" lang="zh-CN"/>
          </a:p>
        </p:txBody>
      </p:sp>
      <p:sp>
        <p:nvSpPr>
          <p:cNvPr id="1049670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39652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2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70892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74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266546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6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14463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78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17664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0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92880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8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254805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4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6598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86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82323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物资保障：提前采购所需物资，确保项目实施过程中物资充足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88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256068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技术保障：采用先进的技术手段，提高评价体系的科学性和准确性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90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60335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资金保障：确保项目经费充足，满足实施过程中的各项需求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92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735355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人员保障：组建专业团队，明确人员分工，提高实施效率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技术支持</a:t>
            </a:r>
            <a:endParaRPr altLang="en-US" lang="zh-CN"/>
          </a:p>
        </p:txBody>
      </p:sp>
      <p:sp>
        <p:nvSpPr>
          <p:cNvPr id="1049728" name="椭圆 262"/>
          <p:cNvSpPr/>
          <p:nvPr>
            <p:custDataLst>
              <p:tags r:id="rId1"/>
            </p:custDataLst>
          </p:nvPr>
        </p:nvSpPr>
        <p:spPr>
          <a:xfrm>
            <a:off x="2414057" y="4093381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30" name="椭圆 263"/>
          <p:cNvSpPr/>
          <p:nvPr>
            <p:custDataLst>
              <p:tags r:id="rId2"/>
            </p:custDataLst>
          </p:nvPr>
        </p:nvSpPr>
        <p:spPr>
          <a:xfrm>
            <a:off x="3266271" y="4173766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32" name="椭圆 264"/>
          <p:cNvSpPr/>
          <p:nvPr>
            <p:custDataLst>
              <p:tags r:id="rId3"/>
            </p:custDataLst>
          </p:nvPr>
        </p:nvSpPr>
        <p:spPr>
          <a:xfrm>
            <a:off x="4064242" y="4410347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34" name="椭圆 265"/>
          <p:cNvSpPr/>
          <p:nvPr>
            <p:custDataLst>
              <p:tags r:id="rId4"/>
            </p:custDataLst>
          </p:nvPr>
        </p:nvSpPr>
        <p:spPr>
          <a:xfrm>
            <a:off x="4738693" y="4610330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36" name="椭圆 266"/>
          <p:cNvSpPr/>
          <p:nvPr>
            <p:custDataLst>
              <p:tags r:id="rId5"/>
            </p:custDataLst>
          </p:nvPr>
        </p:nvSpPr>
        <p:spPr>
          <a:xfrm>
            <a:off x="5430137" y="4814887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4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740384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38" name="椭圆 268"/>
          <p:cNvSpPr/>
          <p:nvPr>
            <p:custDataLst>
              <p:tags r:id="rId7"/>
            </p:custDataLst>
          </p:nvPr>
        </p:nvSpPr>
        <p:spPr>
          <a:xfrm flipV="1">
            <a:off x="2778078" y="4554126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40" name="椭圆 269"/>
          <p:cNvSpPr/>
          <p:nvPr>
            <p:custDataLst>
              <p:tags r:id="rId8"/>
            </p:custDataLst>
          </p:nvPr>
        </p:nvSpPr>
        <p:spPr>
          <a:xfrm flipV="1">
            <a:off x="2819904" y="4596606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42" name="椭圆 270"/>
          <p:cNvSpPr/>
          <p:nvPr>
            <p:custDataLst>
              <p:tags r:id="rId9"/>
            </p:custDataLst>
          </p:nvPr>
        </p:nvSpPr>
        <p:spPr>
          <a:xfrm flipV="1">
            <a:off x="7786797" y="3739817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4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854839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44" name="椭圆 272"/>
          <p:cNvSpPr/>
          <p:nvPr>
            <p:custDataLst>
              <p:tags r:id="rId11"/>
            </p:custDataLst>
          </p:nvPr>
        </p:nvSpPr>
        <p:spPr>
          <a:xfrm flipV="1">
            <a:off x="4009998" y="3614337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4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4033909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5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721518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46" name="椭圆 275"/>
          <p:cNvSpPr/>
          <p:nvPr>
            <p:custDataLst>
              <p:tags r:id="rId14"/>
            </p:custDataLst>
          </p:nvPr>
        </p:nvSpPr>
        <p:spPr>
          <a:xfrm flipV="1">
            <a:off x="7039149" y="3535259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48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77739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50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95969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5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510992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52" name="椭圆 279"/>
          <p:cNvSpPr/>
          <p:nvPr>
            <p:custDataLst>
              <p:tags r:id="rId18"/>
            </p:custDataLst>
          </p:nvPr>
        </p:nvSpPr>
        <p:spPr>
          <a:xfrm flipV="1">
            <a:off x="8529217" y="4631897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5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924682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54" name="椭圆 281"/>
          <p:cNvSpPr/>
          <p:nvPr>
            <p:custDataLst>
              <p:tags r:id="rId20"/>
            </p:custDataLst>
          </p:nvPr>
        </p:nvSpPr>
        <p:spPr>
          <a:xfrm flipV="1">
            <a:off x="4949133" y="4943635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5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322687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56" name="图形 15"/>
          <p:cNvSpPr/>
          <p:nvPr>
            <p:custDataLst>
              <p:tags r:id="rId22"/>
            </p:custDataLst>
          </p:nvPr>
        </p:nvSpPr>
        <p:spPr>
          <a:xfrm>
            <a:off x="5016447" y="5013563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58" name="图形 19"/>
          <p:cNvSpPr/>
          <p:nvPr>
            <p:custDataLst>
              <p:tags r:id="rId23"/>
            </p:custDataLst>
          </p:nvPr>
        </p:nvSpPr>
        <p:spPr>
          <a:xfrm>
            <a:off x="8597185" y="4705746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60" name="图形 27"/>
          <p:cNvSpPr/>
          <p:nvPr>
            <p:custDataLst>
              <p:tags r:id="rId24"/>
            </p:custDataLst>
          </p:nvPr>
        </p:nvSpPr>
        <p:spPr>
          <a:xfrm>
            <a:off x="4113257" y="3738510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62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87534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64" name="正文"/>
          <p:cNvSpPr txBox="1"/>
          <p:nvPr>
            <p:custDataLst>
              <p:tags r:id="rId26"/>
            </p:custDataLst>
          </p:nvPr>
        </p:nvSpPr>
        <p:spPr>
          <a:xfrm>
            <a:off x="608330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建立技术支持平台，提供在线咨询和答疑服务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6" name="正文"/>
          <p:cNvSpPr txBox="1"/>
          <p:nvPr>
            <p:custDataLst>
              <p:tags r:id="rId27"/>
            </p:custDataLst>
          </p:nvPr>
        </p:nvSpPr>
        <p:spPr>
          <a:xfrm>
            <a:off x="9419336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定期对技术支持体系进行评估和调整，确保其有效性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8" name="正文"/>
          <p:cNvSpPr txBox="1"/>
          <p:nvPr>
            <p:custDataLst>
              <p:tags r:id="rId28"/>
            </p:custDataLst>
          </p:nvPr>
        </p:nvSpPr>
        <p:spPr>
          <a:xfrm>
            <a:off x="7063330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完善技术支持机制，确保及时响应和处理各种技术问题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0" name="正文"/>
          <p:cNvSpPr txBox="1"/>
          <p:nvPr>
            <p:custDataLst>
              <p:tags r:id="rId29"/>
            </p:custDataLst>
          </p:nvPr>
        </p:nvSpPr>
        <p:spPr>
          <a:xfrm>
            <a:off x="2964336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加强技术培训，提高教师和学生的信息技术应用能力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培训与宣传</a:t>
            </a:r>
            <a:endParaRPr altLang="en-US" lang="zh-CN"/>
          </a:p>
        </p:txBody>
      </p:sp>
      <p:sp>
        <p:nvSpPr>
          <p:cNvPr id="1049806" name="矩形 31"/>
          <p:cNvSpPr/>
          <p:nvPr>
            <p:custDataLst>
              <p:tags r:id="rId1"/>
            </p:custDataLst>
          </p:nvPr>
        </p:nvSpPr>
        <p:spPr>
          <a:xfrm>
            <a:off x="608330" y="2003551"/>
            <a:ext cx="10970601" cy="169175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培训：针对教师、学生和家长开展综合素质评价培训，提高评价意识和能力。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8" name="矩形 4"/>
          <p:cNvSpPr/>
          <p:nvPr>
            <p:custDataLst>
              <p:tags r:id="rId2"/>
            </p:custDataLst>
          </p:nvPr>
        </p:nvSpPr>
        <p:spPr>
          <a:xfrm>
            <a:off x="608330" y="3986928"/>
            <a:ext cx="10970601" cy="169175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宣传：通过多种渠道宣传综合素质评价的意义和价值，增强社会认同感。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案例分析与实践经验</a:t>
            </a:r>
            <a:endParaRPr altLang="en-US" lang="zh-CN"/>
          </a:p>
        </p:txBody>
      </p:sp>
      <p:sp>
        <p:nvSpPr>
          <p:cNvPr id="104984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成功案例介绍</a:t>
            </a:r>
            <a:endParaRPr altLang="en-US" lang="zh-CN"/>
          </a:p>
        </p:txBody>
      </p:sp>
      <p:sp>
        <p:nvSpPr>
          <p:cNvPr id="1049880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2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4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6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案例内容：制定评价体系、实施评价、反馈与调整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8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0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2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4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案例名称：北京市某中学综合素质评价体系的实施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6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8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0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2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案例背景：为全面提升学生综合素质，促进学生全面发展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4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6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8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0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案例效果：学生综合素质得到明显提升，学校获得社会广泛认可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实践经验分享</a:t>
            </a:r>
            <a:endParaRPr altLang="en-US" lang="zh-CN"/>
          </a:p>
        </p:txBody>
      </p:sp>
      <p:sp>
        <p:nvSpPr>
          <p:cNvPr id="1049946" name="圆角矩形 26"/>
          <p:cNvSpPr/>
          <p:nvPr>
            <p:custDataLst>
              <p:tags r:id="rId1"/>
            </p:custDataLst>
          </p:nvPr>
        </p:nvSpPr>
        <p:spPr>
          <a:xfrm>
            <a:off x="608330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48" name="圆角矩形 28"/>
          <p:cNvSpPr/>
          <p:nvPr>
            <p:custDataLst>
              <p:tags r:id="rId2"/>
            </p:custDataLst>
          </p:nvPr>
        </p:nvSpPr>
        <p:spPr>
          <a:xfrm>
            <a:off x="610871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950" name="文本框 31"/>
          <p:cNvSpPr txBox="1"/>
          <p:nvPr>
            <p:custDataLst>
              <p:tags r:id="rId3"/>
            </p:custDataLst>
          </p:nvPr>
        </p:nvSpPr>
        <p:spPr>
          <a:xfrm>
            <a:off x="763306" y="2261504"/>
            <a:ext cx="2282857" cy="340511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案例选择：选择具有代表性的案例，确保评价体系的实用性和有效性。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2" name="圆角矩形 29"/>
          <p:cNvSpPr/>
          <p:nvPr>
            <p:custDataLst>
              <p:tags r:id="rId4"/>
            </p:custDataLst>
          </p:nvPr>
        </p:nvSpPr>
        <p:spPr>
          <a:xfrm>
            <a:off x="3400437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54" name="圆角矩形 32"/>
          <p:cNvSpPr/>
          <p:nvPr>
            <p:custDataLst>
              <p:tags r:id="rId5"/>
            </p:custDataLst>
          </p:nvPr>
        </p:nvSpPr>
        <p:spPr>
          <a:xfrm>
            <a:off x="3402977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56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261504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数据收集：采用多种方式收集数据，确保数据的准确性和可靠性。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8" name="圆角矩形 3"/>
          <p:cNvSpPr/>
          <p:nvPr>
            <p:custDataLst>
              <p:tags r:id="rId7"/>
            </p:custDataLst>
          </p:nvPr>
        </p:nvSpPr>
        <p:spPr>
          <a:xfrm>
            <a:off x="6192543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60" name="圆角矩形 4"/>
          <p:cNvSpPr/>
          <p:nvPr>
            <p:custDataLst>
              <p:tags r:id="rId8"/>
            </p:custDataLst>
          </p:nvPr>
        </p:nvSpPr>
        <p:spPr>
          <a:xfrm>
            <a:off x="6195084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62" name="文本框 5"/>
          <p:cNvSpPr txBox="1"/>
          <p:nvPr>
            <p:custDataLst>
              <p:tags r:id="rId9"/>
            </p:custDataLst>
          </p:nvPr>
        </p:nvSpPr>
        <p:spPr>
          <a:xfrm>
            <a:off x="6349425" y="2261504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数据分析：运用统计分析等方法，对数据进行处理和分析，为评价提供科学依据。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4" name="圆角矩形 8"/>
          <p:cNvSpPr/>
          <p:nvPr>
            <p:custDataLst>
              <p:tags r:id="rId10"/>
            </p:custDataLst>
          </p:nvPr>
        </p:nvSpPr>
        <p:spPr>
          <a:xfrm>
            <a:off x="8984650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66" name="圆角矩形 9"/>
          <p:cNvSpPr/>
          <p:nvPr>
            <p:custDataLst>
              <p:tags r:id="rId11"/>
            </p:custDataLst>
          </p:nvPr>
        </p:nvSpPr>
        <p:spPr>
          <a:xfrm>
            <a:off x="8987190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68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261504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经验总结：对实践经验进行总结和提炼，形成可复制和推广的评价模式。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问题与挑战</a:t>
            </a:r>
            <a:endParaRPr altLang="en-US" lang="zh-CN"/>
          </a:p>
        </p:txBody>
      </p:sp>
      <p:sp>
        <p:nvSpPr>
          <p:cNvPr id="105000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06536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5082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案例分析：分析综合素质评价体系中存在的问题和挑战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8" name="矩形 42"/>
          <p:cNvSpPr/>
          <p:nvPr>
            <p:custDataLst>
              <p:tags r:id="rId3"/>
            </p:custDataLst>
          </p:nvPr>
        </p:nvSpPr>
        <p:spPr>
          <a:xfrm>
            <a:off x="1482832" y="2811361"/>
            <a:ext cx="1729282" cy="12246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0369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4733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实践经验：总结实施综合素质评价体系过程中遇到的问题和挑战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4" name="矩形 43"/>
          <p:cNvSpPr/>
          <p:nvPr>
            <p:custDataLst>
              <p:tags r:id="rId6"/>
            </p:custDataLst>
          </p:nvPr>
        </p:nvSpPr>
        <p:spPr>
          <a:xfrm>
            <a:off x="3979993" y="2811361"/>
            <a:ext cx="1729282" cy="12246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020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449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解决方案：提出针对问题和挑战的解决方案和改进措施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0" name="矩形 44"/>
          <p:cNvSpPr/>
          <p:nvPr>
            <p:custDataLst>
              <p:tags r:id="rId9"/>
            </p:custDataLst>
          </p:nvPr>
        </p:nvSpPr>
        <p:spPr>
          <a:xfrm>
            <a:off x="6475853" y="2811361"/>
            <a:ext cx="1729282" cy="12246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96718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4100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结论：总结问题与挑战对综合素质评价体系设计与实施的影响和意义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6" name="矩形 45"/>
          <p:cNvSpPr/>
          <p:nvPr>
            <p:custDataLst>
              <p:tags r:id="rId12"/>
            </p:custDataLst>
          </p:nvPr>
        </p:nvSpPr>
        <p:spPr>
          <a:xfrm>
            <a:off x="8973014" y="2811361"/>
            <a:ext cx="1729282" cy="12246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改进与发展方向</a:t>
            </a:r>
            <a:endParaRPr altLang="en-US" lang="zh-CN"/>
          </a:p>
        </p:txBody>
      </p:sp>
      <p:sp>
        <p:nvSpPr>
          <p:cNvPr id="1050062" name="椭圆 262"/>
          <p:cNvSpPr/>
          <p:nvPr>
            <p:custDataLst>
              <p:tags r:id="rId1"/>
            </p:custDataLst>
          </p:nvPr>
        </p:nvSpPr>
        <p:spPr>
          <a:xfrm>
            <a:off x="2414057" y="4093381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64" name="椭圆 263"/>
          <p:cNvSpPr/>
          <p:nvPr>
            <p:custDataLst>
              <p:tags r:id="rId2"/>
            </p:custDataLst>
          </p:nvPr>
        </p:nvSpPr>
        <p:spPr>
          <a:xfrm>
            <a:off x="3266271" y="4173766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66" name="椭圆 264"/>
          <p:cNvSpPr/>
          <p:nvPr>
            <p:custDataLst>
              <p:tags r:id="rId3"/>
            </p:custDataLst>
          </p:nvPr>
        </p:nvSpPr>
        <p:spPr>
          <a:xfrm>
            <a:off x="4064242" y="4410347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68" name="椭圆 265"/>
          <p:cNvSpPr/>
          <p:nvPr>
            <p:custDataLst>
              <p:tags r:id="rId4"/>
            </p:custDataLst>
          </p:nvPr>
        </p:nvSpPr>
        <p:spPr>
          <a:xfrm>
            <a:off x="4738693" y="4610330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70" name="椭圆 266"/>
          <p:cNvSpPr/>
          <p:nvPr>
            <p:custDataLst>
              <p:tags r:id="rId5"/>
            </p:custDataLst>
          </p:nvPr>
        </p:nvSpPr>
        <p:spPr>
          <a:xfrm>
            <a:off x="5430137" y="4814887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9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740384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72" name="椭圆 268"/>
          <p:cNvSpPr/>
          <p:nvPr>
            <p:custDataLst>
              <p:tags r:id="rId7"/>
            </p:custDataLst>
          </p:nvPr>
        </p:nvSpPr>
        <p:spPr>
          <a:xfrm flipV="1">
            <a:off x="2778078" y="4554126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74" name="椭圆 269"/>
          <p:cNvSpPr/>
          <p:nvPr>
            <p:custDataLst>
              <p:tags r:id="rId8"/>
            </p:custDataLst>
          </p:nvPr>
        </p:nvSpPr>
        <p:spPr>
          <a:xfrm flipV="1">
            <a:off x="2819904" y="4596606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76" name="椭圆 270"/>
          <p:cNvSpPr/>
          <p:nvPr>
            <p:custDataLst>
              <p:tags r:id="rId9"/>
            </p:custDataLst>
          </p:nvPr>
        </p:nvSpPr>
        <p:spPr>
          <a:xfrm flipV="1">
            <a:off x="7786797" y="3739817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9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854839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78" name="椭圆 272"/>
          <p:cNvSpPr/>
          <p:nvPr>
            <p:custDataLst>
              <p:tags r:id="rId11"/>
            </p:custDataLst>
          </p:nvPr>
        </p:nvSpPr>
        <p:spPr>
          <a:xfrm flipV="1">
            <a:off x="4009998" y="3614337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9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4033909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9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721518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80" name="椭圆 275"/>
          <p:cNvSpPr/>
          <p:nvPr>
            <p:custDataLst>
              <p:tags r:id="rId14"/>
            </p:custDataLst>
          </p:nvPr>
        </p:nvSpPr>
        <p:spPr>
          <a:xfrm flipV="1">
            <a:off x="7039149" y="3535259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82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77739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84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95969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9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510992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86" name="椭圆 279"/>
          <p:cNvSpPr/>
          <p:nvPr>
            <p:custDataLst>
              <p:tags r:id="rId18"/>
            </p:custDataLst>
          </p:nvPr>
        </p:nvSpPr>
        <p:spPr>
          <a:xfrm flipV="1">
            <a:off x="8529217" y="4631897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90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924682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88" name="椭圆 281"/>
          <p:cNvSpPr/>
          <p:nvPr>
            <p:custDataLst>
              <p:tags r:id="rId20"/>
            </p:custDataLst>
          </p:nvPr>
        </p:nvSpPr>
        <p:spPr>
          <a:xfrm flipV="1">
            <a:off x="4949133" y="4943635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90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322687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90" name="图形 15"/>
          <p:cNvSpPr/>
          <p:nvPr>
            <p:custDataLst>
              <p:tags r:id="rId22"/>
            </p:custDataLst>
          </p:nvPr>
        </p:nvSpPr>
        <p:spPr>
          <a:xfrm>
            <a:off x="5016447" y="5013563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92" name="图形 19"/>
          <p:cNvSpPr/>
          <p:nvPr>
            <p:custDataLst>
              <p:tags r:id="rId23"/>
            </p:custDataLst>
          </p:nvPr>
        </p:nvSpPr>
        <p:spPr>
          <a:xfrm>
            <a:off x="8597185" y="4705746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94" name="图形 27"/>
          <p:cNvSpPr/>
          <p:nvPr>
            <p:custDataLst>
              <p:tags r:id="rId24"/>
            </p:custDataLst>
          </p:nvPr>
        </p:nvSpPr>
        <p:spPr>
          <a:xfrm>
            <a:off x="4113257" y="3738510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96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87534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98" name="正文"/>
          <p:cNvSpPr txBox="1"/>
          <p:nvPr>
            <p:custDataLst>
              <p:tags r:id="rId26"/>
            </p:custDataLst>
          </p:nvPr>
        </p:nvSpPr>
        <p:spPr>
          <a:xfrm>
            <a:off x="608330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针对现有评价体系的不足，提出改进措施和实施方案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0" name="正文"/>
          <p:cNvSpPr txBox="1"/>
          <p:nvPr>
            <p:custDataLst>
              <p:tags r:id="rId27"/>
            </p:custDataLst>
          </p:nvPr>
        </p:nvSpPr>
        <p:spPr>
          <a:xfrm>
            <a:off x="9419336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提出改进与发展方向的具体措施和实施步骤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2" name="正文"/>
          <p:cNvSpPr txBox="1"/>
          <p:nvPr>
            <p:custDataLst>
              <p:tags r:id="rId28"/>
            </p:custDataLst>
          </p:nvPr>
        </p:nvSpPr>
        <p:spPr>
          <a:xfrm>
            <a:off x="7063330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总结改进与发展方向的必要性和重要性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4" name="正文"/>
          <p:cNvSpPr txBox="1"/>
          <p:nvPr>
            <p:custDataLst>
              <p:tags r:id="rId29"/>
            </p:custDataLst>
          </p:nvPr>
        </p:nvSpPr>
        <p:spPr>
          <a:xfrm>
            <a:off x="2964336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借鉴国内外成功案例，结合实际情况进行案例分析与实践经验分享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结论与展望</a:t>
            </a:r>
            <a:endParaRPr altLang="en-US" lang="zh-CN"/>
          </a:p>
        </p:txBody>
      </p:sp>
      <p:sp>
        <p:nvSpPr>
          <p:cNvPr id="105014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结论总结</a:t>
            </a:r>
            <a:endParaRPr altLang="en-US" lang="zh-CN"/>
          </a:p>
        </p:txBody>
      </p:sp>
      <p:sp>
        <p:nvSpPr>
          <p:cNvPr id="1050176" name="矩形 15"/>
          <p:cNvSpPr/>
          <p:nvPr>
            <p:custDataLst>
              <p:tags r:id="rId1"/>
            </p:custDataLst>
          </p:nvPr>
        </p:nvSpPr>
        <p:spPr>
          <a:xfrm>
            <a:off x="2409922" y="153397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2024初中学生综合素质评价体系的设计与实施取得了显著成效，有力地促进了学生全面发展和教育质量的提高。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8" name="任意多边形 17"/>
          <p:cNvSpPr/>
          <p:nvPr>
            <p:custDataLst>
              <p:tags r:id="rId2"/>
            </p:custDataLst>
          </p:nvPr>
        </p:nvSpPr>
        <p:spPr>
          <a:xfrm flipV="1">
            <a:off x="2331283" y="145288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80" name="任意多边形 18"/>
          <p:cNvSpPr/>
          <p:nvPr>
            <p:custDataLst>
              <p:tags r:id="rId3"/>
            </p:custDataLst>
          </p:nvPr>
        </p:nvSpPr>
        <p:spPr>
          <a:xfrm flipH="1">
            <a:off x="8537172" y="201563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82" name="矩形 27"/>
          <p:cNvSpPr/>
          <p:nvPr>
            <p:custDataLst>
              <p:tags r:id="rId4"/>
            </p:custDataLst>
          </p:nvPr>
        </p:nvSpPr>
        <p:spPr>
          <a:xfrm>
            <a:off x="2409922" y="285608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在实施过程中，需要不断完善和优化评价体系，加强监督和评估，确保其科学性和有效性。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4" name="任意多边形 29"/>
          <p:cNvSpPr/>
          <p:nvPr>
            <p:custDataLst>
              <p:tags r:id="rId5"/>
            </p:custDataLst>
          </p:nvPr>
        </p:nvSpPr>
        <p:spPr>
          <a:xfrm flipV="1">
            <a:off x="2331283" y="277499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86" name="任意多边形 30"/>
          <p:cNvSpPr/>
          <p:nvPr>
            <p:custDataLst>
              <p:tags r:id="rId6"/>
            </p:custDataLst>
          </p:nvPr>
        </p:nvSpPr>
        <p:spPr>
          <a:xfrm flipH="1">
            <a:off x="8537172" y="333774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88" name="矩形 5"/>
          <p:cNvSpPr/>
          <p:nvPr>
            <p:custDataLst>
              <p:tags r:id="rId7"/>
            </p:custDataLst>
          </p:nvPr>
        </p:nvSpPr>
        <p:spPr>
          <a:xfrm>
            <a:off x="2409922" y="417819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未来，需要进一步加强对学生综合素质的培养，注重个性化和差异化评价，提高评价的针对性和实效性。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0" name="任意多边形 7"/>
          <p:cNvSpPr/>
          <p:nvPr>
            <p:custDataLst>
              <p:tags r:id="rId8"/>
            </p:custDataLst>
          </p:nvPr>
        </p:nvSpPr>
        <p:spPr>
          <a:xfrm flipV="1">
            <a:off x="2331283" y="409710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92" name="任意多边形 8"/>
          <p:cNvSpPr/>
          <p:nvPr>
            <p:custDataLst>
              <p:tags r:id="rId9"/>
            </p:custDataLst>
          </p:nvPr>
        </p:nvSpPr>
        <p:spPr>
          <a:xfrm flipH="1">
            <a:off x="8537172" y="465985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94" name="矩形 10"/>
          <p:cNvSpPr/>
          <p:nvPr>
            <p:custDataLst>
              <p:tags r:id="rId10"/>
            </p:custDataLst>
          </p:nvPr>
        </p:nvSpPr>
        <p:spPr>
          <a:xfrm>
            <a:off x="2409922" y="550030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综合素质评价体系的建立需要学校、家庭、社会等多方面的支持和参与，共同推进学生全面发展的进程。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6" name="任意多边形 12"/>
          <p:cNvSpPr/>
          <p:nvPr>
            <p:custDataLst>
              <p:tags r:id="rId11"/>
            </p:custDataLst>
          </p:nvPr>
        </p:nvSpPr>
        <p:spPr>
          <a:xfrm flipV="1">
            <a:off x="2331283" y="541921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98" name="任意多边形 13"/>
          <p:cNvSpPr/>
          <p:nvPr>
            <p:custDataLst>
              <p:tags r:id="rId12"/>
            </p:custDataLst>
          </p:nvPr>
        </p:nvSpPr>
        <p:spPr>
          <a:xfrm flipH="1">
            <a:off x="8537172" y="5981966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未来发展趋势</a:t>
            </a:r>
            <a:endParaRPr altLang="en-US" lang="zh-CN"/>
          </a:p>
        </p:txBody>
      </p:sp>
      <p:sp>
        <p:nvSpPr>
          <p:cNvPr id="1050234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39652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6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70892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38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266546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0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14463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42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17664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4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92880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4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254805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8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6598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50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82323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评价方法的创新与实践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52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256068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评价结果的应用与推广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54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60335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综合素质评价体系的进一步完善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56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735355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评价标准的动态调整与优化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对教育部门和学校的建议</a:t>
            </a:r>
            <a:endParaRPr altLang="en-US" lang="zh-CN"/>
          </a:p>
        </p:txBody>
      </p:sp>
      <p:sp>
        <p:nvSpPr>
          <p:cNvPr id="1050292" name="矩形 5"/>
          <p:cNvSpPr/>
          <p:nvPr>
            <p:custDataLst>
              <p:tags r:id="rId1"/>
            </p:custDataLst>
          </p:nvPr>
        </p:nvSpPr>
        <p:spPr>
          <a:xfrm>
            <a:off x="608330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4" name="矩形 10"/>
          <p:cNvSpPr/>
          <p:nvPr>
            <p:custDataLst>
              <p:tags r:id="rId2"/>
            </p:custDataLst>
          </p:nvPr>
        </p:nvSpPr>
        <p:spPr>
          <a:xfrm>
            <a:off x="962930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6" name="TextBox 2"/>
          <p:cNvSpPr txBox="1"/>
          <p:nvPr>
            <p:custDataLst>
              <p:tags r:id="rId3"/>
            </p:custDataLst>
          </p:nvPr>
        </p:nvSpPr>
        <p:spPr>
          <a:xfrm>
            <a:off x="763308" y="3108637"/>
            <a:ext cx="2278909" cy="1840200"/>
          </a:xfrm>
          <a:prstGeom prst="rect"/>
          <a:noFill/>
        </p:spPr>
        <p:txBody>
          <a:bodyPr rtlCol="0" wrap="square">
            <a:normAutofit fontScale="75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教育部门应加强对学校综合素质评价体系的指导和监督，确保评价的公正性和有效性。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298" name="矩形 6"/>
          <p:cNvSpPr/>
          <p:nvPr>
            <p:custDataLst>
              <p:tags r:id="rId4"/>
            </p:custDataLst>
          </p:nvPr>
        </p:nvSpPr>
        <p:spPr>
          <a:xfrm>
            <a:off x="3406861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00" name="矩形 11"/>
          <p:cNvSpPr/>
          <p:nvPr>
            <p:custDataLst>
              <p:tags r:id="rId5"/>
            </p:custDataLst>
          </p:nvPr>
        </p:nvSpPr>
        <p:spPr>
          <a:xfrm>
            <a:off x="3780593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02" name="TextBox 2"/>
          <p:cNvSpPr txBox="1"/>
          <p:nvPr>
            <p:custDataLst>
              <p:tags r:id="rId6"/>
            </p:custDataLst>
          </p:nvPr>
        </p:nvSpPr>
        <p:spPr>
          <a:xfrm>
            <a:off x="3561201" y="3108637"/>
            <a:ext cx="2278909" cy="1840200"/>
          </a:xfrm>
          <a:prstGeom prst="rect"/>
          <a:noFill/>
        </p:spPr>
        <p:txBody>
          <a:bodyPr rtlCol="0" wrap="square">
            <a:normAutofit fontScale="75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学校应建立完善的综合素质评价体系，注重学生的全面发展，避免过分追求分数和应试教育。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304" name="矩形 33"/>
          <p:cNvSpPr/>
          <p:nvPr>
            <p:custDataLst>
              <p:tags r:id="rId7"/>
            </p:custDataLst>
          </p:nvPr>
        </p:nvSpPr>
        <p:spPr>
          <a:xfrm>
            <a:off x="6200927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06" name="矩形 37"/>
          <p:cNvSpPr/>
          <p:nvPr>
            <p:custDataLst>
              <p:tags r:id="rId8"/>
            </p:custDataLst>
          </p:nvPr>
        </p:nvSpPr>
        <p:spPr>
          <a:xfrm>
            <a:off x="6555527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08" name="TextBox 2"/>
          <p:cNvSpPr txBox="1"/>
          <p:nvPr>
            <p:custDataLst>
              <p:tags r:id="rId9"/>
            </p:custDataLst>
          </p:nvPr>
        </p:nvSpPr>
        <p:spPr>
          <a:xfrm>
            <a:off x="6355905" y="3108637"/>
            <a:ext cx="2278909" cy="1840200"/>
          </a:xfrm>
          <a:prstGeom prst="rect"/>
          <a:noFill/>
        </p:spPr>
        <p:txBody>
          <a:bodyPr rtlCol="0" wrap="square">
            <a:normAutofit fontScale="8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学校应加强对学生综合素质评价的宣传和培训，提高教师和学生的评价意识和能力。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310" name="矩形 34"/>
          <p:cNvSpPr/>
          <p:nvPr>
            <p:custDataLst>
              <p:tags r:id="rId10"/>
            </p:custDataLst>
          </p:nvPr>
        </p:nvSpPr>
        <p:spPr>
          <a:xfrm>
            <a:off x="8989253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12" name="矩形 38"/>
          <p:cNvSpPr/>
          <p:nvPr>
            <p:custDataLst>
              <p:tags r:id="rId11"/>
            </p:custDataLst>
          </p:nvPr>
        </p:nvSpPr>
        <p:spPr>
          <a:xfrm>
            <a:off x="9362986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14" name="TextBox 2"/>
          <p:cNvSpPr txBox="1"/>
          <p:nvPr>
            <p:custDataLst>
              <p:tags r:id="rId12"/>
            </p:custDataLst>
          </p:nvPr>
        </p:nvSpPr>
        <p:spPr>
          <a:xfrm>
            <a:off x="9144231" y="3108637"/>
            <a:ext cx="2278909" cy="1840200"/>
          </a:xfrm>
          <a:prstGeom prst="rect"/>
          <a:noFill/>
        </p:spPr>
        <p:txBody>
          <a:bodyPr rtlCol="0" wrap="square">
            <a:normAutofit fontScale="75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教育部门和学校应积极探索新的综合素质评价方法和技术，提高评价的科学性和准确性。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1163955" y="1778000"/>
            <a:ext cx="7683500" cy="1850390"/>
          </a:xfrm>
        </p:spPr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3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>
          <a:xfrm>
            <a:off x="1182370" y="4164965"/>
            <a:ext cx="177038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3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5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3.0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3.0"/>
  <p:tag name="KSO_WM_UNIT_TYPE" val="i"/>
  <p:tag name="KSO_WM_UNIT_INDEX" val="1"/>
</p:tagLst>
</file>

<file path=ppt/tags/tag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  <p:tag name="KSO_WM_UNIT_CONTENT_GROUP_TYPE" val="titlestyle"/>
</p:tagLst>
</file>

<file path=ppt/tags/tag1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2*i*2"/>
  <p:tag name="KSO_WM_UNIT_LAYERLEVEL" val="1"/>
  <p:tag name="KSO_WM_TAG_VERSION" val="3.0"/>
  <p:tag name="KSO_WM_UNIT_CONTENT_GROUP_TYPE" val="titlestyle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3.0"/>
</p:tagLst>
</file>

<file path=ppt/tags/tag17.xml><?xml version="1.0" encoding="utf-8"?>
<p:tagLst xmlns:p="http://schemas.openxmlformats.org/presentationml/2006/main">
  <p:tag name="KSO_WM_BEAUTIFY_FLAG" val="#wm#"/>
  <p:tag name="KSO_WM_UNIT_FILL_FORE_SCHEMECOLOR_INDEX_1_BRIGHTNESS" val="0"/>
  <p:tag name="KSO_WM_UNIT_FILL_FORE_SCHEMECOLOR_INDEX_1" val="7"/>
  <p:tag name="KSO_WM_UNIT_FILL_FORE_SCHEMECOLOR_INDEX_1_POS" val="0"/>
  <p:tag name="KSO_WM_UNIT_FILL_FORE_SCHEMECOLOR_INDEX_1_TRANS" val="1"/>
  <p:tag name="KSO_WM_UNIT_FILL_FORE_SCHEMECOLOR_INDEX_2_BRIGHTNESS" val="0"/>
  <p:tag name="KSO_WM_UNIT_FILL_FORE_SCHEMECOLOR_INDEX_2" val="7"/>
  <p:tag name="KSO_WM_UNIT_FILL_FORE_SCHEMECOLOR_INDEX_2_POS" val="0.5"/>
  <p:tag name="KSO_WM_UNIT_FILL_FORE_SCHEMECOLOR_INDEX_2_TRANS" val="0"/>
  <p:tag name="KSO_WM_UNIT_FILL_FORE_SCHEMECOLOR_INDEX_3_BRIGHTNESS" val="0"/>
  <p:tag name="KSO_WM_UNIT_FILL_FORE_SCHEMECOLOR_INDEX_3" val="7"/>
  <p:tag name="KSO_WM_UNIT_FILL_FORE_SCHEMECOLOR_INDEX_3_POS" val="1"/>
  <p:tag name="KSO_WM_UNIT_FILL_FORE_SCHEMECOLOR_INDEX_3_TRANS" val="1"/>
  <p:tag name="KSO_WM_UNIT_FILL_GRADIENT_TYPE" val="0"/>
  <p:tag name="KSO_WM_UNIT_FILL_GRADIENT_ANGLE" val="180"/>
  <p:tag name="KSO_WM_UNIT_FILL_GRADIENT_DIRECTION" val="4"/>
  <p:tag name="KSO_WM_UNIT_FILL_TYPE" val="3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3.0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  <p:tag name="KSO_WM_UNIT_CONTENT_GROUP_TYPE" val="contentchip"/>
</p:tagLst>
</file>

<file path=ppt/tags/tag25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3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3.0"/>
  <p:tag name="KSO_WM_BEAUTIFY_FLAG" val="#wm#"/>
  <p:tag name="KSO_WM_UNIT_CONTENT_GROUP_TYPE" val="titlestyle"/>
</p:tagLst>
</file>

<file path=ppt/tags/tag3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5*i*2"/>
  <p:tag name="KSO_WM_UNIT_LAYERLEVEL" val="1"/>
  <p:tag name="KSO_WM_TAG_VERSION" val="3.0"/>
  <p:tag name="KSO_WM_UNIT_CONTENT_GROUP_TYPE" val="titlestyle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</p:tagLst>
</file>

<file path=ppt/tags/tag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1"/>
  <p:tag name="KSO_WM_UNIT_ID" val="_6*i*1"/>
  <p:tag name="KSO_WM_UNIT_LAYERLEVEL" val="1"/>
  <p:tag name="KSO_WM_TAG_VERSION" val="3.0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3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3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7*i*2"/>
  <p:tag name="KSO_WM_UNIT_LAYERLEVEL" val="1"/>
  <p:tag name="KSO_WM_TAG_VERSION" val="3.0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  <p:tag name="KSO_WM_UNIT_CONTENT_GROUP_TYPE" val="titlestyle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3.0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3.0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3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0*i*2"/>
  <p:tag name="KSO_WM_UNIT_LAYERLEVEL" val="1"/>
  <p:tag name="KSO_WM_TAG_VERSION" val="3.0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CONTENT_GROUP_TYPE" val="titlestyle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3.0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  <p:tag name="KSO_WM_UNIT_CONTENT_GROUP_TYPE" val="contentchip"/>
</p:tagLst>
</file>

<file path=ppt/tags/tag7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7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1*i*2"/>
  <p:tag name="KSO_WM_UNIT_LAYERLEVEL" val="1"/>
  <p:tag name="KSO_WM_TAG_VERSION" val="3.0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0*i*2"/>
  <p:tag name="KSO_WM_UNIT_LAYERLEVEL" val="1"/>
  <p:tag name="KSO_WM_TAG_VERSION" val="3.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第二级 第三级 第四级 第五级"/>
  <p:tag name="KSO_WM_UNIT_NOCLEAR" val="0"/>
  <p:tag name="KSO_WM_UNIT_TYPE" val="f"/>
  <p:tag name="KSO_WM_UNIT_INDEX" val="1"/>
  <p:tag name="KSO_WM_TEMPLATE_CATEGORY" val="custom"/>
  <p:tag name="KSO_WM_TEMPLATE_INDEX" val="2023023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31"/>
</p:tagLst>
</file>

<file path=ppt/tags/tag8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0231"/>
  <p:tag name="KSO_WM_SPECIAL_SOURCE" val="bdnull"/>
  <p:tag name="KSO_WM_TEMPLATE_THUMBS_INDEX" val="1、9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1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RESET_TEXT" val="单击添加文档标题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1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PRESET_TEXT" val="添加文档副标题"/>
</p:tagLst>
</file>

<file path=ppt/tags/tag8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1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87.xml><?xml version="1.0" encoding="utf-8"?>
<p:tagLst xmlns:p="http://schemas.openxmlformats.org/presentationml/2006/main">
  <p:tag name="KSO_WM_SLIDE_ID" val="custom2023023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0231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7.6&quot;,&quot;top&quot;:&quot;90.3&quot;,&quot;width&quot;:&quot;684.4&quot;,&quot;height&quot;:&quot;359.65&quot;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6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  <p:tag name="KSO_WM_DIAGRAM_GROUP_CODE" val="l1-1"/>
  <p:tag name="KSO_WM_UNIT_PRESET_TEXT" val="CONTENTS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6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231_6*l_h_i*1_2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1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231_6*l_h_i*1_3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231_6*l_h_i*1_4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31_6*l_h_i*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2"/>
  <p:tag name="KSO_WM_UNIT_TYPE" val="l_h_a"/>
  <p:tag name="KSO_WM_UNIT_ID" val="custom20230231_6*l_h_a*1_1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31_6*l_h_i*1_2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0"/>
  <p:tag name="KSO_WM_UNIT_TYPE" val="l_h_a"/>
  <p:tag name="KSO_WM_UNIT_ID" val="custom20230231_6*l_h_a*1_2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31_6*l_h_i*1_3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8"/>
  <p:tag name="KSO_WM_UNIT_TYPE" val="l_h_a"/>
  <p:tag name="KSO_WM_UNIT_ID" val="custom20230231_6*l_h_a*1_3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9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custom20230231_6*l_h_i*1_5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custom20230231_6*l_h_i*1_6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31_6*l_h_i*1_4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6"/>
  <p:tag name="KSO_WM_UNIT_TYPE" val="l_h_a"/>
  <p:tag name="KSO_WM_UNIT_ID" val="custom20230231_6*l_h_a*1_4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31_6*l_h_i*1_5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4"/>
  <p:tag name="KSO_WM_UNIT_TYPE" val="l_h_a"/>
  <p:tag name="KSO_WM_UNIT_ID" val="custom20230231_6*l_h_a*1_5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231_6*l_h_i*1_6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231_6*l_h_a*1_6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7.xml><?xml version="1.0" encoding="utf-8"?>
<p:tagLst xmlns:p="http://schemas.openxmlformats.org/presentationml/2006/main">
  <p:tag name="KSO_WM_SLIDE_ID" val="custom20230231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3.0"/>
  <p:tag name="KSO_WM_BEAUTIFY_FLAG" val="#wm#"/>
  <p:tag name="KSO_WM_TEMPLATE_CATEGORY" val="custom"/>
  <p:tag name="KSO_WM_TEMPLATE_INDEX" val="20230231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0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1"/>
</p:tagLst>
</file>

<file path=ppt/tags/tag110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3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2"/>
</p:tagLst>
</file>

<file path=ppt/tags/tag133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4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4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4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70_4*l_h_i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70_4*l_h_i*1_5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70_4*l_h_f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4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4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4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4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4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4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4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4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4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9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3"/>
</p:tagLst>
</file>

<file path=ppt/tags/tag191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4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4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4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70_4*l_h_i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70_4*l_h_i*1_5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70_4*l_h_f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4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4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4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4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4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4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4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4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4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3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4"/>
</p:tagLst>
</file>

<file path=ppt/tags/tag237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255_1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255_1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9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5"/>
</p:tagLst>
</file>

<file path=ppt/tags/tag295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36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6"/>
</p:tagLst>
</file>

<file path=ppt/tags/tag367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9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感谢您的观看"/>
</p:tagLst>
</file>

<file path=ppt/tags/tag405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9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406.xml><?xml version="1.0" encoding="utf-8"?>
<p:tagLst xmlns:p="http://schemas.openxmlformats.org/presentationml/2006/main">
  <p:tag name="KSO_WM_SLIDE_ID" val="custom2023023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0231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7.6&quot;,&quot;top&quot;:&quot;90.3&quot;,&quot;width&quot;:&quot;684.4&quot;,&quot;height&quot;:&quot;359.6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1">
      <a:dk1>
        <a:srgbClr val="000000"/>
      </a:dk1>
      <a:lt1>
        <a:srgbClr val="FFFFFF"/>
      </a:lt1>
      <a:dk2>
        <a:srgbClr val="0D1053"/>
      </a:dk2>
      <a:lt2>
        <a:srgbClr val="F8F8FE"/>
      </a:lt2>
      <a:accent1>
        <a:srgbClr val="EB99FF"/>
      </a:accent1>
      <a:accent2>
        <a:srgbClr val="99C2FF"/>
      </a:accent2>
      <a:accent3>
        <a:srgbClr val="BDBFF4"/>
      </a:accent3>
      <a:accent4>
        <a:srgbClr val="CEF3FE"/>
      </a:accent4>
      <a:accent5>
        <a:srgbClr val="D3FCD0"/>
      </a:accent5>
      <a:accent6>
        <a:srgbClr val="F7FECE"/>
      </a:accent6>
      <a:hlink>
        <a:srgbClr val="0563C1"/>
      </a:hlink>
      <a:folHlink>
        <a:srgbClr val="954F72"/>
      </a:folHlink>
    </a:clrScheme>
    <a:fontScheme name="自定义 11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2024-01-01T08:20:08Z</dcterms:created>
  <dcterms:modified xsi:type="dcterms:W3CDTF">2024-01-01T08:20:08Z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185ec5c5ea6b493ba7fa125cf767360e_21</vt:lpwstr>
  </property>
</Properties>
</file>