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093" r:id="rId1"/>
    <p:sldMasterId id="2147498130" r:id="rId2"/>
  </p:sldMasterIdLst>
  <p:notesMasterIdLst>
    <p:notesMasterId r:id="rId3"/>
  </p:notesMasterIdLst>
  <p:sldIdLst>
    <p:sldId id="6696" r:id="rId4"/>
    <p:sldId id="6699" r:id="rId5"/>
    <p:sldId id="6702" r:id="rId6"/>
    <p:sldId id="6705" r:id="rId7"/>
    <p:sldId id="6708" r:id="rId8"/>
    <p:sldId id="6711" r:id="rId9"/>
    <p:sldId id="6714" r:id="rId10"/>
    <p:sldId id="6717" r:id="rId11"/>
    <p:sldId id="6720" r:id="rId12"/>
    <p:sldId id="6723" r:id="rId13"/>
    <p:sldId id="6726" r:id="rId14"/>
    <p:sldId id="6729" r:id="rId15"/>
    <p:sldId id="6732" r:id="rId16"/>
    <p:sldId id="6735" r:id="rId17"/>
    <p:sldId id="6738" r:id="rId18"/>
    <p:sldId id="6741" r:id="rId19"/>
    <p:sldId id="6744" r:id="rId20"/>
    <p:sldId id="6747" r:id="rId21"/>
    <p:sldId id="6750" r:id="rId22"/>
    <p:sldId id="6753" r:id="rId23"/>
    <p:sldId id="6756" r:id="rId24"/>
    <p:sldId id="6759" r:id="rId25"/>
    <p:sldId id="6762" r:id="rId26"/>
    <p:sldId id="6765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094" r:id="rId1"/>
    <p:sldLayoutId id="2147498095" r:id="rId2"/>
    <p:sldLayoutId id="2147498096" r:id="rId3"/>
    <p:sldLayoutId id="2147498097" r:id="rId4"/>
    <p:sldLayoutId id="2147498098" r:id="rId5"/>
    <p:sldLayoutId id="2147498099" r:id="rId6"/>
    <p:sldLayoutId id="2147498100" r:id="rId7"/>
    <p:sldLayoutId id="2147498101" r:id="rId8"/>
    <p:sldLayoutId id="2147498102" r:id="rId9"/>
    <p:sldLayoutId id="2147498103" r:id="rId10"/>
    <p:sldLayoutId id="21474981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31" r:id="rId1"/>
    <p:sldLayoutId id="2147498132" r:id="rId2"/>
    <p:sldLayoutId id="2147498133" r:id="rId3"/>
    <p:sldLayoutId id="2147498134" r:id="rId4"/>
    <p:sldLayoutId id="2147498135" r:id="rId5"/>
    <p:sldLayoutId id="2147498136" r:id="rId6"/>
    <p:sldLayoutId id="2147498137" r:id="rId7"/>
    <p:sldLayoutId id="2147498138" r:id="rId8"/>
    <p:sldLayoutId id="2147498139" r:id="rId9"/>
    <p:sldLayoutId id="2147498140" r:id="rId10"/>
    <p:sldLayoutId id="21474981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运动与健康教育在2024初中教育中的应用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6342199" y="117776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7291851" y="107019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2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运动与健康教育的背景和意义</a:t>
            </a:r>
            <a:endParaRPr altLang="en-US" dirty="0" sz="22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6342199" y="229637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7291851" y="218880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2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运动与健康教育的实施方式</a:t>
            </a:r>
            <a:endParaRPr altLang="en-US" dirty="0" sz="22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6342199" y="341498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7291851" y="330741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0000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运动与健康教育在初中教育中的影响和效果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6342199" y="453359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7291851" y="442602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2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运动与健康教育的未来发展</a:t>
            </a:r>
            <a:endParaRPr altLang="en-US" dirty="0" sz="22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4" name="序号"/>
          <p:cNvSpPr txBox="1"/>
          <p:nvPr>
            <p:custDataLst>
              <p:tags r:id="rId11"/>
            </p:custDataLst>
          </p:nvPr>
        </p:nvSpPr>
        <p:spPr>
          <a:xfrm>
            <a:off x="6342199" y="565220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6" name="标题"/>
          <p:cNvSpPr txBox="1"/>
          <p:nvPr>
            <p:custDataLst>
              <p:tags r:id="rId12"/>
            </p:custDataLst>
          </p:nvPr>
        </p:nvSpPr>
        <p:spPr>
          <a:xfrm>
            <a:off x="7291851" y="554463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2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结论和建议</a:t>
            </a:r>
            <a:endParaRPr altLang="en-US" dirty="0" sz="22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运动与健康教育的背景和意义</a:t>
            </a:r>
            <a:endParaRPr altLang="en-US" lang="zh-CN"/>
          </a:p>
        </p:txBody>
      </p:sp>
      <p:sp>
        <p:nvSpPr>
          <p:cNvPr id="1048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当前初中教育中的问题</a:t>
            </a:r>
            <a:endParaRPr altLang="en-US" lang="zh-CN"/>
          </a:p>
        </p:txBody>
      </p:sp>
      <p:sp>
        <p:nvSpPr>
          <p:cNvPr id="10490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心理健康问题增多：学生面临升学压力、人际关系等复杂问题，导致心理问题增多，需要更多的关注和帮助。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缺乏运动和健康教育：传统教育观念下，学校和家长更注重学术成绩，导致学生缺乏运动和健康知识。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学生身体素质下降：由于缺乏运动，学生的身体素质普遍下降，影响学习和未来的生活。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适应社会能力不足：学生缺乏实际生活经验和社交技能，导致在进入社会后难以适应和融入。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运动与健康教育的重要性</a:t>
            </a:r>
            <a:endParaRPr altLang="en-US" lang="zh-CN"/>
          </a:p>
        </p:txBody>
      </p:sp>
      <p:sp>
        <p:nvSpPr>
          <p:cNvPr id="10491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促进身体健康：运动能够增强体质，提高免疫力，预防疾病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提高心理健康：运动有助于缓解压力，改善情绪，增强自信心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培养良好的生活习惯：运动有助于养成良好的生活习惯，如规律作息、均衡饮食等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促进全面发展：运动能够提高学生的综合素质，如团队协作、沟通能力等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运动与健康教育的目的和意义</a:t>
            </a:r>
            <a:endParaRPr altLang="en-US" lang="zh-CN"/>
          </a:p>
        </p:txBody>
      </p:sp>
      <p:sp>
        <p:nvSpPr>
          <p:cNvPr id="1049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提高青少年的身体素质和健康水平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培养青少年积极的生活方式和健康的行为习惯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增强青少年的心理韧性和社会适应能力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促进青少年全面发展和健康成长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运动与健康教育的实施方式</a:t>
            </a:r>
            <a:endParaRPr altLang="en-US" lang="zh-CN"/>
          </a:p>
        </p:txBody>
      </p:sp>
      <p:sp>
        <p:nvSpPr>
          <p:cNvPr id="10492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课程设置和教学方法</a:t>
            </a:r>
            <a:endParaRPr altLang="en-US" lang="zh-CN"/>
          </a:p>
        </p:txBody>
      </p:sp>
      <p:sp>
        <p:nvSpPr>
          <p:cNvPr id="10493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课程评价：建立科学的评价体系，对学生的学习成果进行客观、全面的评价。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课程设置：将运动与健康教育纳入初中课程体系，设置相应的必修和选修课程。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教学方法：采用多种教学方法，如讲解、示范、实践操作等，注重学生的参与和体验。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教师培训：加强对教师的培训和指导，提高教师的专业素养和教育教学方法。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运动项目的选择和安排</a:t>
            </a:r>
            <a:endParaRPr altLang="en-US" lang="zh-CN"/>
          </a:p>
        </p:txBody>
      </p:sp>
      <p:sp>
        <p:nvSpPr>
          <p:cNvPr id="10494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根据学生年龄和兴趣选择合适的运动项目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安排多样化的运动项目，以满足学生不同的需求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注重运动项目的安全性和可行性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制定合理的运动项目计划，确保学生能够长期坚持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健康教育的具体内容和方法</a:t>
            </a:r>
            <a:endParaRPr altLang="en-US" lang="zh-CN"/>
          </a:p>
        </p:txBody>
      </p:sp>
      <p:sp>
        <p:nvSpPr>
          <p:cNvPr id="10494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运动与心理健康：关注学生的心理健康，提供心理辅导和疏导，帮助学生缓解压力和焦虑。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运动与健康教育评价：对运动与健康教育进行评价，及时发现问题和不足，调整教育方案和方法。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运动与健康知识：向学生传授健康知识和技能，提高他们的健康素养。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运动与健康行为：引导学生养成健康的生活方式，包括合理饮食、适量运动、良好的作息习惯等。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实施过程中的问题和解决方案</a:t>
            </a:r>
            <a:endParaRPr altLang="en-US" lang="zh-CN"/>
          </a:p>
        </p:txBody>
      </p:sp>
      <p:sp>
        <p:nvSpPr>
          <p:cNvPr id="104954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问题：学生参与度不高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问题：课程设置不合理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问题：教师资源不足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问题：设施设备不完善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运动与健康教育在初中教育中的影响和效果</a:t>
            </a:r>
            <a:endParaRPr altLang="en-US" lang="zh-CN"/>
          </a:p>
        </p:txBody>
      </p:sp>
      <p:sp>
        <p:nvSpPr>
          <p:cNvPr id="10496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对学生身体健康的影响</a:t>
            </a:r>
            <a:endParaRPr altLang="en-US" lang="zh-CN"/>
          </a:p>
        </p:txBody>
      </p:sp>
      <p:sp>
        <p:nvSpPr>
          <p:cNvPr id="10496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增强体质：运动能够提高学生的身体素质，增强免疫力，减少疾病的发生。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促进生长发育：适当的运动可以促进初中学生的骨骼、肌肉和内脏器官的生长发育。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改善心肺功能：运动能够增强学生的心肺功能，提高氧气吸收和利用能力，增强耐力和持久力。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控制体重：运动可以帮助初中学生控制体重，塑造健康体型，避免肥胖或瘦弱等问题。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对学生心理健康的影响</a:t>
            </a:r>
            <a:endParaRPr altLang="en-US" lang="zh-CN"/>
          </a:p>
        </p:txBody>
      </p:sp>
      <p:sp>
        <p:nvSpPr>
          <p:cNvPr id="10497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降低焦虑和抑郁风险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培养积极心态和情绪调节能力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促进人际关系和社交能力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提高自尊和自信心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对学生学习成绩的影响</a:t>
            </a:r>
            <a:endParaRPr altLang="en-US" lang="zh-CN"/>
          </a:p>
        </p:txBody>
      </p:sp>
      <p:sp>
        <p:nvSpPr>
          <p:cNvPr id="10498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运动与健康教育能够促进学生的身心健康，减少焦虑和压力，有助于提高学习效果。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运动与健康教育有助于提高学生的注意力和专注力，从而提高学习效率和学习成绩。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运动与健康教育有助于培养学生的团队协作和沟通能力，增强学生的社交能力，从而对学习成绩产生积极影响。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运动与健康教育能够提高学生的自信心和自尊心，增强学生的学习动力和学习成就感，从而提高学习成绩。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对学生社会适应能力的影响</a:t>
            </a:r>
            <a:endParaRPr altLang="en-US" lang="zh-CN"/>
          </a:p>
        </p:txBody>
      </p:sp>
      <p:sp>
        <p:nvSpPr>
          <p:cNvPr id="10499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提升学生的团队协作能力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增强学生的自信心和自尊心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培养学生的社交技巧和能力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提高学生的心理健康水平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运动与健康教育的未来发展</a:t>
            </a:r>
            <a:endParaRPr altLang="en-US" lang="zh-CN"/>
          </a:p>
        </p:txBody>
      </p:sp>
      <p:sp>
        <p:nvSpPr>
          <p:cNvPr id="104997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未来发展的趋势和方向</a:t>
            </a:r>
            <a:endParaRPr altLang="en-US" lang="zh-CN"/>
          </a:p>
        </p:txBody>
      </p:sp>
      <p:sp>
        <p:nvSpPr>
          <p:cNvPr id="10500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数字化和智能化技术的应用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健康数据监测和分析的普及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运动和健康教育的个性化定制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跨学科融合和合作的发展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未来发展的机遇和挑战</a:t>
            </a:r>
            <a:endParaRPr altLang="en-US" lang="zh-CN"/>
          </a:p>
        </p:txBody>
      </p:sp>
      <p:sp>
        <p:nvSpPr>
          <p:cNvPr id="10501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机遇：随着人们对健康和体育的重视，运动与健康教育将得到更多的资源和支持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挑战：如何将运动与健康教育更好地融入初中教育体系，需要克服诸多困难和障碍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机遇：随着科技的发展，运动与健康教育将有更多的创新和突破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挑战：如何平衡运动与文化课的学习，需要教育部门和学校共同努力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未来发展的策略和建议</a:t>
            </a:r>
            <a:endParaRPr altLang="en-US" lang="zh-CN"/>
          </a:p>
        </p:txBody>
      </p:sp>
      <p:sp>
        <p:nvSpPr>
          <p:cNvPr id="10501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增加投入：政府和社会应加大对运动与健康教育的支持力度，提高教育质量和覆盖面。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创新模式：探索多元化、个性化的教育模式，满足不同学生的需求，提高教育效果。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强化师资：加强教师培训和队伍建设，提高教师的专业素养和教育能力。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完善评估：建立科学的评估体系，对运动与健康教育的实施效果进行监测和评估，及时调整和改进教育方案。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02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对当前初中教育的反思和评价</a:t>
            </a:r>
            <a:endParaRPr altLang="en-US" lang="zh-CN"/>
          </a:p>
        </p:txBody>
      </p:sp>
      <p:sp>
        <p:nvSpPr>
          <p:cNvPr id="10503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当前初中教育过于注重分数和升学率，导致学生身心健康和全面发展受到限制。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学校和家庭应该更加关注学生的心理健康和社交能力，加强心理辅导和家庭教育，促进学生的全面成长。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初中教育应该注重培养学生的创新能力和实践能力，通过多样化的教学方式和实践活动，提高学生的综合素质。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运动与健康教育在初中教育中缺乏足够的重视和实践，需要加强相关课程和师资力量的建设。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对未来发展的展望和建议</a:t>
            </a:r>
            <a:endParaRPr altLang="en-US" lang="zh-CN"/>
          </a:p>
        </p:txBody>
      </p:sp>
      <p:sp>
        <p:nvSpPr>
          <p:cNvPr id="10504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推广运动与健康教育的理念，提高全民健康素养。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加强学校体育设施建设，提高体育教学质量。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鼓励社会力量参与运动与健康教育，形成多元化的发展格局。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建立完善的运动与健康教育评价体系，确保教育质量。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8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5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5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5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5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5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5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311_5*l_h_i*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SLIDE_ID" val="custom2023031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7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208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55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10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9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4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2023-12-31T17:55:09Z</dcterms:created>
  <dcterms:modified xsi:type="dcterms:W3CDTF">2023-12-31T17:55:09Z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e89c91bdd0434f40bb3accf8d21495fc_21</vt:lpwstr>
  </property>
</Properties>
</file>