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4602" r:id="rId1"/>
    <p:sldMasterId id="2147494639" r:id="rId2"/>
  </p:sldMasterIdLst>
  <p:notesMasterIdLst>
    <p:notesMasterId r:id="rId3"/>
  </p:notesMasterIdLst>
  <p:sldIdLst>
    <p:sldId id="5516" r:id="rId4"/>
    <p:sldId id="5520" r:id="rId5"/>
    <p:sldId id="5523" r:id="rId6"/>
    <p:sldId id="5526" r:id="rId7"/>
    <p:sldId id="5532" r:id="rId9"/>
    <p:sldId id="5535" r:id="rId10"/>
    <p:sldId id="5538" r:id="rId11"/>
    <p:sldId id="5541" r:id="rId12"/>
    <p:sldId id="5547" r:id="rId14"/>
    <p:sldId id="5550" r:id="rId15"/>
    <p:sldId id="5553" r:id="rId16"/>
    <p:sldId id="5556" r:id="rId17"/>
    <p:sldId id="5559" r:id="rId18"/>
    <p:sldId id="5565" r:id="rId20"/>
    <p:sldId id="5568" r:id="rId21"/>
    <p:sldId id="5571" r:id="rId22"/>
    <p:sldId id="5574" r:id="rId23"/>
    <p:sldId id="5577" r:id="rId24"/>
    <p:sldId id="5583" r:id="rId26"/>
    <p:sldId id="5586" r:id="rId27"/>
    <p:sldId id="5589" r:id="rId28"/>
    <p:sldId id="5592" r:id="rId29"/>
    <p:sldId id="5595" r:id="rId30"/>
    <p:sldId id="5601" r:id="rId32"/>
    <p:sldId id="5604" r:id="rId33"/>
    <p:sldId id="5607" r:id="rId34"/>
    <p:sldId id="5610" r:id="rId35"/>
    <p:sldId id="5613"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8" name="幻灯片图像占位符 1"/>
          <p:cNvSpPr>
            <a:spLocks noChangeAspect="1" noRot="1" noGrp="1"/>
          </p:cNvSpPr>
          <p:nvPr>
            <p:ph type="sldImg" idx="2"/>
          </p:nvPr>
        </p:nvSpPr>
        <p:spPr/>
      </p:sp>
      <p:sp>
        <p:nvSpPr>
          <p:cNvPr id="104868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image" Target="../media/image1.png"/><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0.xml"/><Relationship Id="rId2" Type="http://schemas.openxmlformats.org/officeDocument/2006/relationships/tags" Target="../tags/tag21.xml"/><Relationship Id="rId3" Type="http://schemas.openxmlformats.org/officeDocument/2006/relationships/tags" Target="../tags/tag22.xml"/><Relationship Id="rId4" Type="http://schemas.openxmlformats.org/officeDocument/2006/relationships/tags" Target="../tags/tag23.xml"/><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image" Target="../media/image2.png"/><Relationship Id="rId8" Type="http://schemas.openxmlformats.org/officeDocument/2006/relationships/tags" Target="../tags/tag26.xml"/><Relationship Id="rId9" Type="http://schemas.openxmlformats.org/officeDocument/2006/relationships/tags" Target="../tags/tag27.xml"/><Relationship Id="rId10" Type="http://schemas.openxmlformats.org/officeDocument/2006/relationships/tags" Target="../tags/tag28.xml"/><Relationship Id="rId11" Type="http://schemas.openxmlformats.org/officeDocument/2006/relationships/tags" Target="../tags/tag29.xml"/><Relationship Id="rId12" Type="http://schemas.openxmlformats.org/officeDocument/2006/relationships/tags" Target="../tags/tag30.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tags" Target="../tags/tag37.xml"/><Relationship Id="rId8" Type="http://schemas.openxmlformats.org/officeDocument/2006/relationships/image" Target="../media/image2.png"/><Relationship Id="rId9" Type="http://schemas.openxmlformats.org/officeDocument/2006/relationships/tags" Target="../tags/tag38.xml"/><Relationship Id="rId10" Type="http://schemas.openxmlformats.org/officeDocument/2006/relationships/tags" Target="../tags/tag39.xml"/><Relationship Id="rId11" Type="http://schemas.openxmlformats.org/officeDocument/2006/relationships/tags" Target="../tags/tag40.xml"/><Relationship Id="rId12" Type="http://schemas.openxmlformats.org/officeDocument/2006/relationships/tags" Target="../tags/tag41.xml"/><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tags" Target="../tags/tag49.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tags" Target="../tags/tag52.xml"/><Relationship Id="rId6" Type="http://schemas.openxmlformats.org/officeDocument/2006/relationships/tags" Target="../tags/tag53.xml"/><Relationship Id="rId7" Type="http://schemas.openxmlformats.org/officeDocument/2006/relationships/tags" Target="../tags/tag54.xml"/><Relationship Id="rId8" Type="http://schemas.openxmlformats.org/officeDocument/2006/relationships/tags" Target="../tags/tag55.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tags" Target="../tags/tag61.xml"/><Relationship Id="rId3" Type="http://schemas.openxmlformats.org/officeDocument/2006/relationships/tags" Target="../tags/tag62.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tags" Target="../tags/tag64.xml"/><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tags" Target="../tags/tag69.xml"/><Relationship Id="rId4" Type="http://schemas.openxmlformats.org/officeDocument/2006/relationships/tags" Target="../tags/tag70.xml"/><Relationship Id="rId5" Type="http://schemas.openxmlformats.org/officeDocument/2006/relationships/tags" Target="../tags/tag71.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image" Target="../media/image1.png"/><Relationship Id="rId7" Type="http://schemas.openxmlformats.org/officeDocument/2006/relationships/tags" Target="../tags/tag77.xml"/><Relationship Id="rId8" Type="http://schemas.openxmlformats.org/officeDocument/2006/relationships/tags" Target="../tags/tag78.xml"/><Relationship Id="rId9" Type="http://schemas.openxmlformats.org/officeDocument/2006/relationships/tags" Target="../tags/tag79.xml"/><Relationship Id="rId10" Type="http://schemas.openxmlformats.org/officeDocument/2006/relationships/tags" Target="../tags/tag80.xml"/><Relationship Id="rId11" Type="http://schemas.openxmlformats.org/officeDocument/2006/relationships/tags" Target="../tags/tag81.xml"/><Relationship Id="rId12" Type="http://schemas.openxmlformats.org/officeDocument/2006/relationships/tags" Target="../tags/tag82.xml"/><Relationship Id="rId13" Type="http://schemas.openxmlformats.org/officeDocument/2006/relationships/tags" Target="../tags/tag83.xml"/><Relationship Id="rId14" Type="http://schemas.openxmlformats.org/officeDocument/2006/relationships/tags" Target="../tags/tag84.xml"/><Relationship Id="rId15" Type="http://schemas.openxmlformats.org/officeDocument/2006/relationships/tags" Target="../tags/tag85.xml"/><Relationship Id="rId16" Type="http://schemas.openxmlformats.org/officeDocument/2006/relationships/tags" Target="../tags/tag86.xml"/><Relationship Id="rId17" Type="http://schemas.openxmlformats.org/officeDocument/2006/relationships/tags" Target="../tags/tag87.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8"/>
          <p:cNvCxnSpPr>
            <a:cxnSpLocks/>
          </p:cNvCxnSpPr>
          <p:nvPr userDrawn="1">
            <p:custDataLst>
              <p:tags r:id="rId2"/>
            </p:custDataLst>
          </p:nvPr>
        </p:nvCxnSpPr>
        <p:spPr>
          <a:xfrm>
            <a:off x="2376170" y="1605280"/>
            <a:ext cx="0" cy="520700"/>
          </a:xfrm>
          <a:prstGeom prst="line"/>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cxnSp>
      <p:sp>
        <p:nvSpPr>
          <p:cNvPr id="1048678" name="任意多边形: 形状 26"/>
          <p:cNvSpPr/>
          <p:nvPr userDrawn="1">
            <p:custDataLst>
              <p:tags r:id="rId3"/>
            </p:custDataLst>
          </p:nvPr>
        </p:nvSpPr>
        <p:spPr>
          <a:xfrm>
            <a:off x="3295650" y="2698750"/>
            <a:ext cx="3410585" cy="4159250"/>
          </a:xfrm>
          <a:custGeom>
            <a:avLst/>
            <a:gdLst>
              <a:gd name="connsiteX0" fmla="*/ 2358592 w 6679320"/>
              <a:gd name="connsiteY0" fmla="*/ 0 h 4799351"/>
              <a:gd name="connsiteX1" fmla="*/ 2358592 w 6679320"/>
              <a:gd name="connsiteY1" fmla="*/ 2484776 h 4799351"/>
              <a:gd name="connsiteX2" fmla="*/ 3287279 w 6679320"/>
              <a:gd name="connsiteY2" fmla="*/ 2484776 h 4799351"/>
              <a:gd name="connsiteX3" fmla="*/ 3287279 w 6679320"/>
              <a:gd name="connsiteY3" fmla="*/ 640123 h 4799351"/>
              <a:gd name="connsiteX4" fmla="*/ 6679320 w 6679320"/>
              <a:gd name="connsiteY4" fmla="*/ 4799351 h 4799351"/>
              <a:gd name="connsiteX5" fmla="*/ 0 w 6679320"/>
              <a:gd name="connsiteY5" fmla="*/ 4789139 h 4799351"/>
              <a:gd name="connsiteX6" fmla="*/ 0 w 6679320"/>
              <a:gd name="connsiteY6" fmla="*/ 2241779 h 4799351"/>
              <a:gd name="connsiteX7" fmla="*/ 1941472 w 6679320"/>
              <a:gd name="connsiteY7" fmla="*/ 392652 h 479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1" h="6550">
                <a:moveTo>
                  <a:pt x="0" y="2905"/>
                </a:moveTo>
                <a:lnTo>
                  <a:pt x="29" y="2905"/>
                </a:lnTo>
                <a:lnTo>
                  <a:pt x="29" y="0"/>
                </a:lnTo>
                <a:lnTo>
                  <a:pt x="5371" y="6550"/>
                </a:lnTo>
                <a:lnTo>
                  <a:pt x="0" y="6542"/>
                </a:lnTo>
                <a:lnTo>
                  <a:pt x="0" y="2905"/>
                </a:ln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680" name="任意多边形: 形状 13"/>
          <p:cNvSpPr/>
          <p:nvPr userDrawn="1">
            <p:custDataLst>
              <p:tags r:id="rId4"/>
            </p:custDataLst>
          </p:nvPr>
        </p:nvSpPr>
        <p:spPr>
          <a:xfrm>
            <a:off x="-5715" y="1609725"/>
            <a:ext cx="3380105" cy="2212975"/>
          </a:xfrm>
          <a:custGeom>
            <a:avLst/>
            <a:gdLst>
              <a:gd name="connsiteX0" fmla="*/ 0 w 2895600"/>
              <a:gd name="connsiteY0" fmla="*/ 2197100 h 2197100"/>
              <a:gd name="connsiteX1" fmla="*/ 2374900 w 2895600"/>
              <a:gd name="connsiteY1" fmla="*/ 0 h 2197100"/>
              <a:gd name="connsiteX2" fmla="*/ 2895600 w 2895600"/>
              <a:gd name="connsiteY2" fmla="*/ 596900 h 2197100"/>
              <a:gd name="connsiteX0-1" fmla="*/ 0 w 2590800"/>
              <a:gd name="connsiteY0-2" fmla="*/ 2197100 h 2197100"/>
              <a:gd name="connsiteX1-3" fmla="*/ 2374900 w 2590800"/>
              <a:gd name="connsiteY1-4" fmla="*/ 0 h 2197100"/>
              <a:gd name="connsiteX2-5" fmla="*/ 2590800 w 2590800"/>
              <a:gd name="connsiteY2-6" fmla="*/ 225425 h 2197100"/>
              <a:gd name="connsiteX0-7" fmla="*/ 0 w 2590800"/>
              <a:gd name="connsiteY0-8" fmla="*/ 2197100 h 2197100"/>
              <a:gd name="connsiteX1-9" fmla="*/ 2374900 w 2590800"/>
              <a:gd name="connsiteY1-10" fmla="*/ 0 h 2197100"/>
              <a:gd name="connsiteX2-11" fmla="*/ 2590800 w 2590800"/>
              <a:gd name="connsiteY2-12" fmla="*/ 225425 h 2197100"/>
              <a:gd name="connsiteX0-13" fmla="*/ 0 w 2590800"/>
              <a:gd name="connsiteY0-14" fmla="*/ 2197100 h 2197100"/>
              <a:gd name="connsiteX1-15" fmla="*/ 2374900 w 2590800"/>
              <a:gd name="connsiteY1-16" fmla="*/ 0 h 2197100"/>
              <a:gd name="connsiteX2-17" fmla="*/ 2590800 w 2590800"/>
              <a:gd name="connsiteY2-18" fmla="*/ 225425 h 2197100"/>
              <a:gd name="connsiteX0-19" fmla="*/ 0 w 2590800"/>
              <a:gd name="connsiteY0-20" fmla="*/ 2211388 h 2211388"/>
              <a:gd name="connsiteX1-21" fmla="*/ 2379663 w 2590800"/>
              <a:gd name="connsiteY1-22" fmla="*/ 0 h 2211388"/>
              <a:gd name="connsiteX2-23" fmla="*/ 2590800 w 2590800"/>
              <a:gd name="connsiteY2-24" fmla="*/ 239713 h 2211388"/>
              <a:gd name="connsiteX0-25" fmla="*/ 0 w 2531640"/>
              <a:gd name="connsiteY0-26" fmla="*/ 2159337 h 2159337"/>
              <a:gd name="connsiteX1-27" fmla="*/ 2320503 w 2531640"/>
              <a:gd name="connsiteY1-28" fmla="*/ 0 h 2159337"/>
              <a:gd name="connsiteX2-29" fmla="*/ 2531640 w 2531640"/>
              <a:gd name="connsiteY2-30" fmla="*/ 239713 h 2159337"/>
              <a:gd name="connsiteX0-31" fmla="*/ 0 w 3252653"/>
              <a:gd name="connsiteY0-32" fmla="*/ 2159337 h 2159337"/>
              <a:gd name="connsiteX1-33" fmla="*/ 2320503 w 3252653"/>
              <a:gd name="connsiteY1-34" fmla="*/ 0 h 2159337"/>
              <a:gd name="connsiteX2-35" fmla="*/ 3252653 w 3252653"/>
              <a:gd name="connsiteY2-36" fmla="*/ 1108787 h 2159337"/>
              <a:gd name="connsiteX0-37" fmla="*/ 0 w 3266519"/>
              <a:gd name="connsiteY0-38" fmla="*/ 2159337 h 2159337"/>
              <a:gd name="connsiteX1-39" fmla="*/ 2320503 w 3266519"/>
              <a:gd name="connsiteY1-40" fmla="*/ 0 h 2159337"/>
              <a:gd name="connsiteX2-41" fmla="*/ 3266519 w 3266519"/>
              <a:gd name="connsiteY2-42" fmla="*/ 1155261 h 2159337"/>
              <a:gd name="connsiteX0-43" fmla="*/ 0 w 3280384"/>
              <a:gd name="connsiteY0-44" fmla="*/ 2159337 h 2159337"/>
              <a:gd name="connsiteX1-45" fmla="*/ 2320503 w 3280384"/>
              <a:gd name="connsiteY1-46" fmla="*/ 0 h 2159337"/>
              <a:gd name="connsiteX2-47" fmla="*/ 3280384 w 3280384"/>
              <a:gd name="connsiteY2-48" fmla="*/ 1155261 h 2159337"/>
            </a:gdLst>
            <a:ahLst/>
            <a:cxnLst>
              <a:cxn ang="0">
                <a:pos x="connsiteX0-1" y="connsiteY0-2"/>
              </a:cxn>
              <a:cxn ang="0">
                <a:pos x="connsiteX1-3" y="connsiteY1-4"/>
              </a:cxn>
              <a:cxn ang="0">
                <a:pos x="connsiteX2-5" y="connsiteY2-6"/>
              </a:cxn>
            </a:cxnLst>
            <a:rect l="l" t="t" r="r" b="b"/>
            <a:pathLst>
              <a:path w="3280384" h="2159337">
                <a:moveTo>
                  <a:pt x="0" y="2159337"/>
                </a:moveTo>
                <a:lnTo>
                  <a:pt x="2320503" y="0"/>
                </a:lnTo>
                <a:lnTo>
                  <a:pt x="3280384" y="1155261"/>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8682" name="标题 1"/>
          <p:cNvSpPr>
            <a:spLocks noGrp="1"/>
          </p:cNvSpPr>
          <p:nvPr>
            <p:ph type="ctrTitle" hasCustomPrompt="1"/>
            <p:custDataLst>
              <p:tags r:id="rId5"/>
            </p:custDataLst>
          </p:nvPr>
        </p:nvSpPr>
        <p:spPr>
          <a:xfrm>
            <a:off x="5189220" y="1579880"/>
            <a:ext cx="6164580" cy="2418080"/>
          </a:xfrm>
        </p:spPr>
        <p:txBody>
          <a:bodyPr anchor="b">
            <a:noAutofit/>
          </a:bodyPr>
          <a:lstStyle>
            <a:lvl1pPr algn="r">
              <a:lnSpc>
                <a:spcPct val="100000"/>
              </a:lnSpc>
              <a:defRPr sz="7200"/>
            </a:lvl1pPr>
          </a:lstStyle>
          <a:p>
            <a:r>
              <a:rPr altLang="en-US" dirty="0" lang="zh-CN"/>
              <a:t>单击此处</a:t>
            </a:r>
            <a:br>
              <a:rPr altLang="en-US" dirty="0" lang="zh-CN"/>
            </a:br>
            <a:r>
              <a:rPr altLang="en-US" dirty="0" lang="zh-CN"/>
              <a:t>添加文档标题</a:t>
            </a:r>
            <a:endParaRPr altLang="en-US" dirty="0" lang="zh-CN"/>
          </a:p>
        </p:txBody>
      </p:sp>
      <p:sp>
        <p:nvSpPr>
          <p:cNvPr id="1048684" name="副标题 2"/>
          <p:cNvSpPr>
            <a:spLocks noGrp="1"/>
          </p:cNvSpPr>
          <p:nvPr>
            <p:ph type="subTitle" idx="1" hasCustomPrompt="1"/>
            <p:custDataLst>
              <p:tags r:id="rId6"/>
            </p:custDataLst>
          </p:nvPr>
        </p:nvSpPr>
        <p:spPr>
          <a:xfrm>
            <a:off x="6083935" y="4084955"/>
            <a:ext cx="5269865" cy="634365"/>
          </a:xfrm>
        </p:spPr>
        <p:txBody>
          <a:bodyPr bIns="0" lIns="0" rIns="0" rtlCol="0" tIns="0" vert="horz">
            <a:normAutofit/>
          </a:bodyPr>
          <a:lstStyle>
            <a:lvl1pPr algn="r" defTabSz="914400" eaLnBrk="1" fontAlgn="auto" hangingPunct="1" indent="0" latinLnBrk="0" lvl="0" marL="0" marR="0" rtl="0">
              <a:lnSpc>
                <a:spcPct val="130000"/>
              </a:lnSpc>
              <a:spcBef>
                <a:spcPts val="1000"/>
              </a:spcBef>
              <a:buClrTx/>
              <a:buSzTx/>
              <a:buFont typeface="Arial" panose="02080604020202020204" pitchFamily="34" charset="0"/>
              <a:buNone/>
              <a:defRPr altLang="en-US" baseline="0" b="0" cap="none" dirty="0" sz="2400" i="0" kern="1200" kumimoji="0" lang="zh-CN" noProof="1" normalizeH="0" spc="0" strike="noStrike" u="none">
                <a:solidFill>
                  <a:schemeClr val="tx1">
                    <a:lumMod val="75000"/>
                  </a:schemeClr>
                </a:solidFill>
                <a:latin typeface="+mn-lt"/>
                <a:ea typeface="+mn-ea"/>
                <a:cs typeface="+mn-cs"/>
                <a:sym typeface="+mn-ea"/>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sym typeface="+mn-ea"/>
              </a:rPr>
              <a:t>单击此处添加文档副标题</a:t>
            </a:r>
            <a:endParaRPr>
              <a:sym typeface="+mn-ea"/>
            </a:endParaRPr>
          </a:p>
        </p:txBody>
      </p:sp>
      <p:sp>
        <p:nvSpPr>
          <p:cNvPr id="1048686" name="文本占位符 9"/>
          <p:cNvSpPr>
            <a:spLocks noGrp="1"/>
          </p:cNvSpPr>
          <p:nvPr>
            <p:ph type="body" sz="quarter" idx="13" hasCustomPrompt="1"/>
            <p:custDataLst>
              <p:tags r:id="rId7"/>
            </p:custDataLst>
          </p:nvPr>
        </p:nvSpPr>
        <p:spPr>
          <a:xfrm>
            <a:off x="8614409" y="504000"/>
            <a:ext cx="2743199" cy="504000"/>
          </a:xfrm>
        </p:spPr>
        <p:txBody>
          <a:bodyPr anchor="ctr"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400" i="0" kern="1200" kumimoji="0" lang="zh-CN" noProof="1" normalizeH="0" spc="0" strike="noStrike" u="none">
                <a:solidFill>
                  <a:schemeClr val="bg2">
                    <a:lumMod val="50000"/>
                    <a:lumOff val="50000"/>
                  </a:schemeClr>
                </a:solidFill>
                <a:latin typeface="+mn-lt"/>
                <a:ea typeface="+mn-ea"/>
                <a:cs typeface="+mn-cs"/>
              </a:defRPr>
            </a:lvl1pPr>
          </a:lstStyle>
          <a:p>
            <a:pPr lvl="0"/>
            <a:r>
              <a:rPr>
                <a:sym typeface="+mn-ea"/>
              </a:rPr>
              <a:t>公司名占位符</a:t>
            </a:r>
            <a:endParaRPr>
              <a:sym typeface="+mn-ea"/>
            </a:endParaRPr>
          </a:p>
        </p:txBody>
      </p:sp>
      <p:sp>
        <p:nvSpPr>
          <p:cNvPr id="1048688" name="文本占位符 23"/>
          <p:cNvSpPr txBox="1">
            <a:spLocks noGrp="1"/>
          </p:cNvSpPr>
          <p:nvPr>
            <p:ph type="body" sz="quarter" idx="17" hasCustomPrompt="1"/>
            <p:custDataLst>
              <p:tags r:id="rId8"/>
            </p:custDataLst>
          </p:nvPr>
        </p:nvSpPr>
        <p:spPr>
          <a:xfrm>
            <a:off x="8614410" y="5061400"/>
            <a:ext cx="2743200" cy="504000"/>
          </a:xfrm>
          <a:prstGeom prst="roundRect">
            <a:avLst>
              <a:gd name="adj" fmla="val 50000"/>
            </a:avLst>
          </a:prstGeom>
          <a:gradFill flip="none" rotWithShape="1">
            <a:gsLst>
              <a:gs pos="0">
                <a:schemeClr val="accent1"/>
              </a:gs>
              <a:gs pos="100000">
                <a:schemeClr val="accent4"/>
              </a:gs>
            </a:gsLst>
            <a:lin ang="0" scaled="1"/>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anchor="ctr" anchorCtr="0" bIns="0" compatLnSpc="1" fromWordArt="0" horzOverflow="overflow" lIns="0" numCol="1" rIns="0" rtlCol="0" spcCol="0" tIns="0" vert="horz" vertOverflow="overflow" wrap="square">
            <a:noAutofit/>
          </a:bodyPr>
          <a:lstStyle>
            <a:defPPr>
              <a:defRPr lang="zh-CN"/>
            </a:defPPr>
            <a:lvl1pPr algn="ctr" defTabSz="914400" eaLnBrk="1" fontAlgn="auto" hangingPunct="1" indent="-228600" latinLnBrk="0" lvl="0" marL="0" marR="0" rtl="0">
              <a:lnSpc>
                <a:spcPct val="100000"/>
              </a:lnSpc>
              <a:spcBef>
                <a:spcPts val="1000"/>
              </a:spcBef>
              <a:buClrTx/>
              <a:buSzTx/>
              <a:buFontTx/>
              <a:buNone/>
              <a:defRPr altLang="en-US" baseline="0" b="1" cap="none" dirty="0" sz="1400" i="0" kern="1200" kumimoji="0" lang="zh-CN" noProof="1" normalizeH="0" spc="0" strike="noStrike" u="none">
                <a:solidFill>
                  <a:srgbClr val="0C1813"/>
                </a:solidFill>
                <a:latin typeface="+mn-lt"/>
                <a:ea typeface="+mn-ea"/>
                <a:cs typeface="+mn-cs"/>
                <a:sym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r>
              <a:rPr>
                <a:sym typeface="+mn-ea"/>
              </a:rPr>
              <a:t>署名占位符</a:t>
            </a:r>
            <a:endParaRPr>
              <a:sym typeface="+mn-ea"/>
            </a:endParaRPr>
          </a:p>
        </p:txBody>
      </p:sp>
      <p:cxnSp>
        <p:nvCxnSpPr>
          <p:cNvPr id="3145735" name="直接连接符 33"/>
          <p:cNvCxnSpPr>
            <a:cxnSpLocks/>
          </p:cNvCxnSpPr>
          <p:nvPr userDrawn="1">
            <p:custDataLst>
              <p:tags r:id="rId9"/>
            </p:custDataLst>
          </p:nvPr>
        </p:nvCxnSpPr>
        <p:spPr>
          <a:xfrm>
            <a:off x="914400" y="1009650"/>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37" name="直接连接符 8"/>
          <p:cNvCxnSpPr>
            <a:cxnSpLocks/>
          </p:cNvCxnSpPr>
          <p:nvPr userDrawn="1">
            <p:custDataLst>
              <p:tags r:id="rId10"/>
            </p:custDataLst>
          </p:nvPr>
        </p:nvCxnSpPr>
        <p:spPr>
          <a:xfrm>
            <a:off x="850900" y="1009650"/>
            <a:ext cx="1596390"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pic>
        <p:nvPicPr>
          <p:cNvPr id="2097153" name="图片 22"/>
          <p:cNvPicPr>
            <a:picLocks noChangeAspect="1"/>
          </p:cNvPicPr>
          <p:nvPr userDrawn="1">
            <p:custDataLst>
              <p:tags r:id="rId11"/>
            </p:custDataLst>
          </p:nvPr>
        </p:nvPicPr>
        <p:blipFill rotWithShape="1">
          <a:blip xmlns:r="http://schemas.openxmlformats.org/officeDocument/2006/relationships" r:embed="rId12"/>
          <a:srcRect l="21480" b="29853"/>
          <a:stretch>
            <a:fillRect/>
          </a:stretch>
        </p:blipFill>
        <p:spPr>
          <a:xfrm>
            <a:off x="0" y="1076333"/>
            <a:ext cx="6471739" cy="5781667"/>
          </a:xfrm>
          <a:prstGeom prst="rect"/>
        </p:spPr>
      </p:pic>
      <p:sp>
        <p:nvSpPr>
          <p:cNvPr id="1048690" name="矩形 10"/>
          <p:cNvSpPr/>
          <p:nvPr userDrawn="1">
            <p:custDataLst>
              <p:tags r:id="rId13"/>
            </p:custDataLst>
          </p:nvPr>
        </p:nvSpPr>
        <p:spPr>
          <a:xfrm>
            <a:off x="848995" y="639445"/>
            <a:ext cx="2263140" cy="276860"/>
          </a:xfrm>
          <a:prstGeom prst="rect"/>
        </p:spPr>
        <p:txBody>
          <a:bodyPr anchor="ctr" bIns="0" lIns="0" rIns="0" rtlCol="0" tIns="0" vert="horz" wrap="square">
            <a:normAutofit/>
          </a:bodyPr>
          <a:lstStyle>
            <a:lvl1pPr algn="r" indent="0" marL="0">
              <a:lnSpc>
                <a:spcPct val="100000"/>
              </a:lnSpc>
              <a:buNone/>
              <a:defRPr sz="1400">
                <a:solidFill>
                  <a:schemeClr val="bg2">
                    <a:lumMod val="50000"/>
                    <a:lumOff val="50000"/>
                  </a:schemeClr>
                </a:solidFill>
              </a:defRPr>
            </a:lvl1pPr>
          </a:lstStyle>
          <a:p>
            <a:pPr algn="l" lvl="0">
              <a:spcBef>
                <a:spcPts val="1000"/>
              </a:spcBef>
              <a:buClrTx/>
              <a:buSzTx/>
              <a:buFont typeface="Arial" panose="02080604020202020204" pitchFamily="34" charset="0"/>
            </a:pPr>
            <a:r>
              <a:rPr altLang="en-US" cap="all" dirty="0" lang="zh-CN">
                <a:solidFill>
                  <a:schemeClr val="bg2">
                    <a:lumMod val="50000"/>
                    <a:lumOff val="50000"/>
                  </a:schemeClr>
                </a:solidFill>
                <a:sym typeface="+mn-ea"/>
              </a:rPr>
              <a:t>Theme template</a:t>
            </a:r>
            <a:endParaRPr altLang="en-US" cap="all" dirty="0" lang="zh-CN">
              <a:solidFill>
                <a:schemeClr val="bg2">
                  <a:lumMod val="50000"/>
                  <a:lumOff val="50000"/>
                </a:schemeClr>
              </a:solidFill>
              <a:sym typeface="+mn-ea"/>
            </a:endParaRPr>
          </a:p>
        </p:txBody>
      </p:sp>
      <p:sp>
        <p:nvSpPr>
          <p:cNvPr id="1048692" name="矩形 24"/>
          <p:cNvSpPr/>
          <p:nvPr userDrawn="1">
            <p:custDataLst>
              <p:tags r:id="rId14"/>
            </p:custDataLst>
          </p:nvPr>
        </p:nvSpPr>
        <p:spPr>
          <a:xfrm>
            <a:off x="0" y="5895975"/>
            <a:ext cx="12192000" cy="962025"/>
          </a:xfrm>
          <a:prstGeom prst="rect"/>
          <a:gradFill flip="none" rotWithShape="1">
            <a:gsLst>
              <a:gs pos="0">
                <a:schemeClr val="bg2"/>
              </a:gs>
              <a:gs pos="64000">
                <a:schemeClr val="bg2">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94" name="文本占位符 13"/>
          <p:cNvSpPr>
            <a:spLocks noGrp="1"/>
          </p:cNvSpPr>
          <p:nvPr>
            <p:ph type="body" sz="quarter" idx="14" hasCustomPrompt="1"/>
            <p:custDataLst>
              <p:tags r:id="rId15"/>
            </p:custDataLst>
          </p:nvPr>
        </p:nvSpPr>
        <p:spPr>
          <a:xfrm>
            <a:off x="835025" y="6220460"/>
            <a:ext cx="2879725" cy="313055"/>
          </a:xfrm>
        </p:spPr>
        <p:txBody>
          <a:bodyPr anchor="ctr" bIns="0" lIns="0" rIns="0" rtlCol="0" tIns="0" vert="horz">
            <a:normAutofit/>
          </a:bodyPr>
          <a:lstStyle>
            <a:lvl1pPr algn="l" defTabSz="914400" eaLnBrk="1" fontAlgn="auto" hangingPunct="1" latinLnBrk="0" marL="0" marR="0" rtl="0">
              <a:lnSpc>
                <a:spcPct val="100000"/>
              </a:lnSpc>
              <a:spcBef>
                <a:spcPts val="1000"/>
              </a:spcBef>
              <a:buClrTx/>
              <a:buSzTx/>
              <a:buFont typeface="Arial" panose="02080604020202020204" pitchFamily="34" charset="0"/>
              <a:buNone/>
              <a:defRPr altLang="zh-CN" baseline="0" b="0" cap="none" sz="1800" i="0" kern="1200" kumimoji="0" lang="en-US" noProof="1" normalizeH="0" spc="0" strike="noStrike" u="none">
                <a:solidFill>
                  <a:schemeClr val="tx1">
                    <a:lumMod val="65000"/>
                  </a:schemeClr>
                </a:solidFill>
                <a:latin typeface="+mn-lt"/>
                <a:ea typeface="+mn-ea"/>
                <a:cs typeface="+mn-cs"/>
              </a:defRPr>
            </a:lvl1pPr>
          </a:lstStyle>
          <a:p>
            <a:pPr lvl="0"/>
            <a:r>
              <a:rPr>
                <a:sym typeface="+mn-ea"/>
              </a:rPr>
              <a:t>日期时间占位符</a:t>
            </a:r>
            <a:endParaRPr>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02" name="页脚占位符 4"/>
          <p:cNvSpPr>
            <a:spLocks noGrp="1"/>
          </p:cNvSpPr>
          <p:nvPr>
            <p:ph type="ftr" sz="quarter" idx="11"/>
            <p:custDataLst>
              <p:tags r:id="rId4"/>
            </p:custDataLst>
          </p:nvPr>
        </p:nvSpPr>
        <p:spPr/>
        <p:txBody>
          <a:bodyPr/>
          <a:p>
            <a:endParaRPr altLang="en-US" lang="zh-CN"/>
          </a:p>
        </p:txBody>
      </p:sp>
      <p:sp>
        <p:nvSpPr>
          <p:cNvPr id="104870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08" name="任意多边形: 形状 62"/>
          <p:cNvSpPr/>
          <p:nvPr userDrawn="1">
            <p:custDataLst>
              <p:tags r:id="rId2"/>
            </p:custDataLst>
          </p:nvPr>
        </p:nvSpPr>
        <p:spPr>
          <a:xfrm>
            <a:off x="0" y="3799927"/>
            <a:ext cx="3713440" cy="3058073"/>
          </a:xfrm>
          <a:custGeom>
            <a:avLst/>
            <a:gdLst>
              <a:gd name="connsiteX0" fmla="*/ 1219440 w 3713440"/>
              <a:gd name="connsiteY0" fmla="*/ 0 h 3058073"/>
              <a:gd name="connsiteX1" fmla="*/ 3713440 w 3713440"/>
              <a:gd name="connsiteY1" fmla="*/ 3058073 h 3058073"/>
              <a:gd name="connsiteX2" fmla="*/ 0 w 3713440"/>
              <a:gd name="connsiteY2" fmla="*/ 3058073 h 3058073"/>
              <a:gd name="connsiteX3" fmla="*/ 0 w 3713440"/>
              <a:gd name="connsiteY3" fmla="*/ 1157584 h 3058073"/>
              <a:gd name="connsiteX4" fmla="*/ 581316 w 3713440"/>
              <a:gd name="connsiteY4" fmla="*/ 600693 h 3058073"/>
              <a:gd name="connsiteX5" fmla="*/ 1219440 w 3713440"/>
              <a:gd name="connsiteY5" fmla="*/ 0 h 3058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3440" h="3058073">
                <a:moveTo>
                  <a:pt x="1219440" y="0"/>
                </a:moveTo>
                <a:lnTo>
                  <a:pt x="3713440" y="3058073"/>
                </a:lnTo>
                <a:lnTo>
                  <a:pt x="0" y="3058073"/>
                </a:lnTo>
                <a:lnTo>
                  <a:pt x="0" y="1157584"/>
                </a:lnTo>
                <a:lnTo>
                  <a:pt x="581316" y="600693"/>
                </a:lnTo>
                <a:cubicBezTo>
                  <a:pt x="794024" y="398102"/>
                  <a:pt x="1006732" y="197281"/>
                  <a:pt x="1219440" y="0"/>
                </a:cubicBez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710" name="任意多边形: 形状 56"/>
          <p:cNvSpPr/>
          <p:nvPr userDrawn="1">
            <p:custDataLst>
              <p:tags r:id="rId3"/>
            </p:custDataLst>
          </p:nvPr>
        </p:nvSpPr>
        <p:spPr>
          <a:xfrm>
            <a:off x="-1" y="2324472"/>
            <a:ext cx="1637930" cy="2005807"/>
          </a:xfrm>
          <a:custGeom>
            <a:avLst/>
            <a:gdLst>
              <a:gd name="connsiteX0" fmla="*/ 0 w 2700670"/>
              <a:gd name="connsiteY0" fmla="*/ 0 h 2434856"/>
              <a:gd name="connsiteX1" fmla="*/ 1988289 w 2700670"/>
              <a:gd name="connsiteY1" fmla="*/ 2434856 h 2434856"/>
              <a:gd name="connsiteX2" fmla="*/ 2700670 w 2700670"/>
              <a:gd name="connsiteY2" fmla="*/ 1754373 h 2434856"/>
              <a:gd name="connsiteX0-1" fmla="*/ 0 w 1988289"/>
              <a:gd name="connsiteY0-2" fmla="*/ 0 h 2434856"/>
              <a:gd name="connsiteX1-3" fmla="*/ 1988289 w 1988289"/>
              <a:gd name="connsiteY1-4" fmla="*/ 2434856 h 2434856"/>
            </a:gdLst>
            <a:ahLst/>
            <a:cxnLst>
              <a:cxn ang="0">
                <a:pos x="connsiteX0-1" y="connsiteY0-2"/>
              </a:cxn>
              <a:cxn ang="0">
                <a:pos x="connsiteX1-3" y="connsiteY1-4"/>
              </a:cxn>
            </a:cxnLst>
            <a:rect l="l" t="t" r="r" b="b"/>
            <a:pathLst>
              <a:path w="1988289" h="2434856">
                <a:moveTo>
                  <a:pt x="0" y="0"/>
                </a:moveTo>
                <a:lnTo>
                  <a:pt x="1988289" y="2434856"/>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12" name="标题 1"/>
          <p:cNvSpPr>
            <a:spLocks noGrp="1"/>
          </p:cNvSpPr>
          <p:nvPr>
            <p:ph type="title" hasCustomPrompt="1"/>
            <p:custDataLst>
              <p:tags r:id="rId4"/>
            </p:custDataLst>
          </p:nvPr>
        </p:nvSpPr>
        <p:spPr>
          <a:xfrm>
            <a:off x="1866900" y="1542415"/>
            <a:ext cx="1875790" cy="1081405"/>
          </a:xfrm>
        </p:spPr>
        <p:txBody>
          <a:bodyPr anchor="b">
            <a:normAutofit/>
          </a:bodyPr>
          <a:lstStyle>
            <a:lvl1pPr algn="ctr">
              <a:defRPr sz="6000"/>
            </a:lvl1pPr>
          </a:lstStyle>
          <a:p>
            <a:r>
              <a:rPr altLang="en-US" dirty="0" lang="zh-CN"/>
              <a:t>标题</a:t>
            </a:r>
            <a:endParaRPr altLang="en-US" dirty="0" lang="zh-CN"/>
          </a:p>
        </p:txBody>
      </p:sp>
      <p:sp>
        <p:nvSpPr>
          <p:cNvPr id="1048714" name="文本占位符 2"/>
          <p:cNvSpPr>
            <a:spLocks noGrp="1"/>
          </p:cNvSpPr>
          <p:nvPr>
            <p:ph type="body" idx="1" hasCustomPrompt="1"/>
            <p:custDataLst>
              <p:tags r:id="rId5"/>
            </p:custDataLst>
          </p:nvPr>
        </p:nvSpPr>
        <p:spPr>
          <a:xfrm>
            <a:off x="1866900" y="2626360"/>
            <a:ext cx="1875790" cy="504190"/>
          </a:xfrm>
        </p:spPr>
        <p:txBody>
          <a:bodyPr anchor="t"/>
          <a:lstStyle>
            <a:lvl1pPr algn="ct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pic>
        <p:nvPicPr>
          <p:cNvPr id="2097155" name="图片 49"/>
          <p:cNvPicPr>
            <a:picLocks noChangeAspect="1"/>
          </p:cNvPicPr>
          <p:nvPr userDrawn="1">
            <p:custDataLst>
              <p:tags r:id="rId6"/>
            </p:custDataLst>
          </p:nvPr>
        </p:nvPicPr>
        <p:blipFill rotWithShape="1">
          <a:blip xmlns:r="http://schemas.openxmlformats.org/officeDocument/2006/relationships" r:embed="rId7"/>
          <a:srcRect r="-426"/>
          <a:stretch>
            <a:fillRect/>
          </a:stretch>
        </p:blipFill>
        <p:spPr>
          <a:xfrm>
            <a:off x="0" y="2130788"/>
            <a:ext cx="4618744" cy="4727212"/>
          </a:xfrm>
          <a:prstGeom prst="rect"/>
        </p:spPr>
      </p:pic>
      <p:sp>
        <p:nvSpPr>
          <p:cNvPr id="1048716" name="日期占位符 6"/>
          <p:cNvSpPr>
            <a:spLocks noGrp="1"/>
          </p:cNvSpPr>
          <p:nvPr>
            <p:ph type="dt" sz="half" idx="10"/>
            <p:custDataLst>
              <p:tags r:id="rId8"/>
            </p:custDataLst>
          </p:nvPr>
        </p:nvSpPr>
        <p:spPr/>
        <p:txBody>
          <a:bodyPr/>
          <a:p>
            <a:fld id="{5592522B-0F24-4480-B9DD-A9474A6880D6}" type="datetimeFigureOut">
              <a:rPr altLang="en-US" lang="zh-CN" smtClean="0"/>
            </a:fld>
            <a:endParaRPr altLang="en-US" lang="zh-CN"/>
          </a:p>
        </p:txBody>
      </p:sp>
      <p:sp>
        <p:nvSpPr>
          <p:cNvPr id="1048718" name="页脚占位符 7"/>
          <p:cNvSpPr>
            <a:spLocks noGrp="1"/>
          </p:cNvSpPr>
          <p:nvPr>
            <p:ph type="ftr" sz="quarter" idx="11"/>
            <p:custDataLst>
              <p:tags r:id="rId9"/>
            </p:custDataLst>
          </p:nvPr>
        </p:nvSpPr>
        <p:spPr/>
        <p:txBody>
          <a:bodyPr/>
          <a:p>
            <a:endParaRPr altLang="en-US" lang="zh-CN"/>
          </a:p>
        </p:txBody>
      </p:sp>
      <p:sp>
        <p:nvSpPr>
          <p:cNvPr id="1048720" name="灯片编号占位符 8"/>
          <p:cNvSpPr>
            <a:spLocks noGrp="1"/>
          </p:cNvSpPr>
          <p:nvPr>
            <p:ph type="sldNum" sz="quarter" idx="12"/>
            <p:custDataLst>
              <p:tags r:id="rId10"/>
            </p:custDataLst>
          </p:nvPr>
        </p:nvSpPr>
        <p:spPr/>
        <p:txBody>
          <a:bodyPr/>
          <a:p>
            <a:fld id="{BE5F26B5-172A-4DC2-B0B7-181CFC56B87C}" type="slidenum">
              <a:rPr altLang="en-US" lang="zh-CN" smtClean="0"/>
            </a:fld>
            <a:endParaRPr altLang="en-US" lang="zh-CN"/>
          </a:p>
        </p:txBody>
      </p:sp>
      <p:sp>
        <p:nvSpPr>
          <p:cNvPr id="1048722" name="任意多边形: 形状 8"/>
          <p:cNvSpPr/>
          <p:nvPr userDrawn="1">
            <p:custDataLst>
              <p:tags r:id="rId11"/>
            </p:custDataLst>
          </p:nvPr>
        </p:nvSpPr>
        <p:spPr>
          <a:xfrm flipH="1" flipV="1">
            <a:off x="11539855" y="0"/>
            <a:ext cx="653415" cy="563880"/>
          </a:xfrm>
          <a:custGeom>
            <a:avLst/>
            <a:gdLst>
              <a:gd name="connsiteX0" fmla="*/ 2155277 w 2155277"/>
              <a:gd name="connsiteY0" fmla="*/ 1860033 h 1860033"/>
              <a:gd name="connsiteX1" fmla="*/ 0 w 2155277"/>
              <a:gd name="connsiteY1" fmla="*/ 1860033 h 1860033"/>
              <a:gd name="connsiteX2" fmla="*/ 0 w 2155277"/>
              <a:gd name="connsiteY2" fmla="*/ 601238 h 1860033"/>
              <a:gd name="connsiteX3" fmla="*/ 20863 w 2155277"/>
              <a:gd name="connsiteY3" fmla="*/ 581252 h 1860033"/>
              <a:gd name="connsiteX4" fmla="*/ 638335 w 2155277"/>
              <a:gd name="connsiteY4" fmla="*/ 0 h 1860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277" h="1860033">
                <a:moveTo>
                  <a:pt x="2155277" y="1860033"/>
                </a:moveTo>
                <a:lnTo>
                  <a:pt x="0" y="1860033"/>
                </a:lnTo>
                <a:lnTo>
                  <a:pt x="0" y="601238"/>
                </a:lnTo>
                <a:lnTo>
                  <a:pt x="20863" y="581252"/>
                </a:lnTo>
                <a:cubicBezTo>
                  <a:pt x="226687" y="385217"/>
                  <a:pt x="432511" y="190896"/>
                  <a:pt x="638335" y="0"/>
                </a:cubicBezTo>
                <a:close/>
              </a:path>
            </a:pathLst>
          </a:custGeom>
          <a:gradFill flip="none" rotWithShape="1">
            <a:gsLst>
              <a:gs pos="37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724" name="任意多边形: 形状 9"/>
          <p:cNvSpPr/>
          <p:nvPr userDrawn="1">
            <p:custDataLst>
              <p:tags r:id="rId12"/>
            </p:custDataLst>
          </p:nvPr>
        </p:nvSpPr>
        <p:spPr>
          <a:xfrm>
            <a:off x="11421110" y="1270"/>
            <a:ext cx="774700" cy="698500"/>
          </a:xfrm>
          <a:custGeom>
            <a:avLst/>
            <a:gdLst>
              <a:gd name="connsiteX0" fmla="*/ 0 w 2700670"/>
              <a:gd name="connsiteY0" fmla="*/ 0 h 2434856"/>
              <a:gd name="connsiteX1" fmla="*/ 1988289 w 2700670"/>
              <a:gd name="connsiteY1" fmla="*/ 2434856 h 2434856"/>
              <a:gd name="connsiteX2" fmla="*/ 2700670 w 2700670"/>
              <a:gd name="connsiteY2" fmla="*/ 1754373 h 2434856"/>
            </a:gdLst>
            <a:ahLst/>
            <a:cxnLst>
              <a:cxn ang="0">
                <a:pos x="connsiteX0" y="connsiteY0"/>
              </a:cxn>
              <a:cxn ang="0">
                <a:pos x="connsiteX1" y="connsiteY1"/>
              </a:cxn>
              <a:cxn ang="0">
                <a:pos x="connsiteX2" y="connsiteY2"/>
              </a:cxn>
            </a:cxnLst>
            <a:rect l="l" t="t" r="r" b="b"/>
            <a:pathLst>
              <a:path w="2700670" h="2434856">
                <a:moveTo>
                  <a:pt x="0" y="0"/>
                </a:moveTo>
                <a:lnTo>
                  <a:pt x="1988289" y="2434856"/>
                </a:lnTo>
                <a:lnTo>
                  <a:pt x="2700670" y="1754373"/>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2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28" name="标题 1"/>
          <p:cNvSpPr>
            <a:spLocks noGrp="1"/>
          </p:cNvSpPr>
          <p:nvPr>
            <p:ph type="title" hasCustomPrompt="1"/>
            <p:custDataLst>
              <p:tags r:id="rId2"/>
            </p:custDataLst>
          </p:nvPr>
        </p:nvSpPr>
        <p:spPr>
          <a:xfrm>
            <a:off x="828040" y="2859405"/>
            <a:ext cx="7275195" cy="1151890"/>
          </a:xfrm>
        </p:spPr>
        <p:txBody>
          <a:bodyPr anchor="b"/>
          <a:lstStyle>
            <a:lvl1pPr algn="l">
              <a:defRPr sz="5400"/>
            </a:lvl1pPr>
          </a:lstStyle>
          <a:p>
            <a:r>
              <a:rPr altLang="en-US" dirty="0" lang="zh-CN"/>
              <a:t>单击此处添加章节标题</a:t>
            </a:r>
            <a:endParaRPr altLang="en-US" dirty="0" lang="zh-CN"/>
          </a:p>
        </p:txBody>
      </p:sp>
      <p:sp>
        <p:nvSpPr>
          <p:cNvPr id="1048730" name="文本占位符 2"/>
          <p:cNvSpPr>
            <a:spLocks noGrp="1"/>
          </p:cNvSpPr>
          <p:nvPr>
            <p:ph type="body" idx="1"/>
            <p:custDataLst>
              <p:tags r:id="rId3"/>
            </p:custDataLst>
          </p:nvPr>
        </p:nvSpPr>
        <p:spPr>
          <a:xfrm>
            <a:off x="828040" y="4119480"/>
            <a:ext cx="9144000" cy="936000"/>
          </a:xfrm>
        </p:spPr>
        <p:txBody>
          <a:bodyPr bIns="0" lIns="0" rIns="0" rtlCol="0" tIns="0" vert="horz">
            <a:normAutofit/>
          </a:bodyPr>
          <a:lstStyle>
            <a:lvl1pPr algn="l" defTabSz="914400" eaLnBrk="1" fontAlgn="auto" hangingPunct="1" indent="0" latinLnBrk="0" lvl="0" marL="0" marR="0" rtl="0">
              <a:lnSpc>
                <a:spcPct val="130000"/>
              </a:lnSpc>
              <a:spcBef>
                <a:spcPts val="1000"/>
              </a:spcBef>
              <a:buClrTx/>
              <a:buSzTx/>
              <a:buFont typeface="Arial" panose="02080604020202020204" pitchFamily="34" charset="0"/>
              <a:buNone/>
              <a:defRPr altLang="en-US" baseline="0" b="0" cap="none" dirty="0" sz="2400" i="0" kern="1200" kumimoji="0" lang="zh-CN" noProof="1" normalizeH="0" spc="0" strike="noStrike" u="none">
                <a:solidFill>
                  <a:schemeClr val="tx1">
                    <a:lumMod val="75000"/>
                  </a:schemeClr>
                </a:solidFill>
                <a:latin typeface="+mn-lt"/>
                <a:ea typeface="+mn-ea"/>
                <a:cs typeface="+mn-cs"/>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sym typeface="+mn-ea"/>
              </a:rPr>
              <a:t>单击此处编辑母版文本样式</a:t>
            </a:r>
            <a:endParaRPr>
              <a:sym typeface="+mn-ea"/>
            </a:endParaRPr>
          </a:p>
        </p:txBody>
      </p:sp>
      <p:sp>
        <p:nvSpPr>
          <p:cNvPr id="1048732" name="文本占位符 7"/>
          <p:cNvSpPr txBox="1">
            <a:spLocks noGrp="1"/>
          </p:cNvSpPr>
          <p:nvPr>
            <p:ph type="body" sz="quarter" idx="13" hasCustomPrompt="1"/>
            <p:custDataLst>
              <p:tags r:id="rId4"/>
            </p:custDataLst>
          </p:nvPr>
        </p:nvSpPr>
        <p:spPr>
          <a:xfrm>
            <a:off x="816610" y="1813560"/>
            <a:ext cx="3092450" cy="1015365"/>
          </a:xfrm>
          <a:noFill/>
        </p:spPr>
        <p:txBody>
          <a:bodyPr anchor="t" bIns="0" lIns="0" rIns="0" rtlCol="0" tIns="0" vert="horz" wrap="square">
            <a:spAutoFit/>
          </a:bodyPr>
          <a:lstStyle>
            <a:lvl1pPr algn="l" defTabSz="914400" eaLnBrk="1" fontAlgn="auto" hangingPunct="1" indent="-228600" latinLnBrk="0" lvl="0" marL="0" marR="0" rtl="0">
              <a:lnSpc>
                <a:spcPct val="100000"/>
              </a:lnSpc>
              <a:spcBef>
                <a:spcPts val="1000"/>
              </a:spcBef>
              <a:buClrTx/>
              <a:buSzTx/>
              <a:buFontTx/>
              <a:buNone/>
              <a:defRPr altLang="zh-CN" baseline="0" b="1" cap="none" dirty="0" sz="6600" i="0" kern="1200" kumimoji="0" lang="en-US" noProof="1" normalizeH="0" spc="0" strike="noStrike" u="none">
                <a:gradFill flip="none" rotWithShape="1">
                  <a:gsLst>
                    <a:gs pos="40000">
                      <a:schemeClr val="accent1"/>
                    </a:gs>
                    <a:gs pos="100000">
                      <a:schemeClr val="accent4"/>
                    </a:gs>
                  </a:gsLst>
                  <a:lin ang="13500000" scaled="1"/>
                </a:gradFill>
                <a:latin typeface="+mj-ea"/>
                <a:ea typeface="+mj-ea"/>
                <a:cs typeface="+mn-cs"/>
                <a:sym typeface="+mn-ea"/>
              </a:defRPr>
            </a:lvl1pPr>
          </a:lstStyle>
          <a:p>
            <a:pPr lvl="0"/>
            <a:r>
              <a:rPr>
                <a:sym typeface="+mn-ea"/>
              </a:rPr>
              <a:t>节编号</a:t>
            </a:r>
            <a:endParaRPr>
              <a:sym typeface="+mn-ea"/>
            </a:endParaRPr>
          </a:p>
        </p:txBody>
      </p:sp>
      <p:cxnSp>
        <p:nvCxnSpPr>
          <p:cNvPr id="3145739" name="直接箭头连接符 41"/>
          <p:cNvCxnSpPr>
            <a:cxnSpLocks/>
          </p:cNvCxnSpPr>
          <p:nvPr userDrawn="1">
            <p:custDataLst>
              <p:tags r:id="rId5"/>
            </p:custDataLst>
          </p:nvPr>
        </p:nvCxnSpPr>
        <p:spPr>
          <a:xfrm>
            <a:off x="4096792" y="2321243"/>
            <a:ext cx="3455670" cy="0"/>
          </a:xfrm>
          <a:prstGeom prst="straightConnector1"/>
          <a:noFill/>
          <a:ln w="25400">
            <a:solidFill>
              <a:schemeClr val="accent1"/>
            </a:solidFill>
            <a:tailEnd type="triangle"/>
          </a:ln>
        </p:spPr>
        <p:style>
          <a:lnRef idx="2">
            <a:schemeClr val="accent1">
              <a:shade val="15000"/>
            </a:schemeClr>
          </a:lnRef>
          <a:fillRef idx="1">
            <a:schemeClr val="accent1"/>
          </a:fillRef>
          <a:effectRef idx="0">
            <a:schemeClr val="accent1"/>
          </a:effectRef>
          <a:fontRef idx="minor">
            <a:schemeClr val="lt1"/>
          </a:fontRef>
        </p:style>
      </p:cxnSp>
      <p:sp>
        <p:nvSpPr>
          <p:cNvPr id="1048734" name="任意多边形: 形状 9"/>
          <p:cNvSpPr/>
          <p:nvPr userDrawn="1">
            <p:custDataLst>
              <p:tags r:id="rId6"/>
            </p:custDataLst>
          </p:nvPr>
        </p:nvSpPr>
        <p:spPr>
          <a:xfrm flipH="1">
            <a:off x="5900420" y="2684145"/>
            <a:ext cx="4340225" cy="4178935"/>
          </a:xfrm>
          <a:custGeom>
            <a:avLst/>
            <a:gdLst>
              <a:gd name="connsiteX0" fmla="*/ 121433 w 3669392"/>
              <a:gd name="connsiteY0" fmla="*/ 0 h 3533321"/>
              <a:gd name="connsiteX1" fmla="*/ 97562 w 3669392"/>
              <a:gd name="connsiteY1" fmla="*/ 18637 h 3533321"/>
              <a:gd name="connsiteX2" fmla="*/ 97562 w 3669392"/>
              <a:gd name="connsiteY2" fmla="*/ 992503 h 3533321"/>
              <a:gd name="connsiteX3" fmla="*/ 0 w 3669392"/>
              <a:gd name="connsiteY3" fmla="*/ 1036775 h 3533321"/>
              <a:gd name="connsiteX4" fmla="*/ 0 w 3669392"/>
              <a:gd name="connsiteY4" fmla="*/ 3533321 h 3533321"/>
              <a:gd name="connsiteX5" fmla="*/ 3669392 w 3669392"/>
              <a:gd name="connsiteY5" fmla="*/ 3533321 h 3533321"/>
              <a:gd name="connsiteX6" fmla="*/ 121433 w 3669392"/>
              <a:gd name="connsiteY6" fmla="*/ 0 h 353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9392" h="3533321">
                <a:moveTo>
                  <a:pt x="121433" y="0"/>
                </a:moveTo>
                <a:lnTo>
                  <a:pt x="97562" y="18637"/>
                </a:lnTo>
                <a:lnTo>
                  <a:pt x="97562" y="992503"/>
                </a:lnTo>
                <a:lnTo>
                  <a:pt x="0" y="1036775"/>
                </a:lnTo>
                <a:lnTo>
                  <a:pt x="0" y="3533321"/>
                </a:lnTo>
                <a:lnTo>
                  <a:pt x="3669392" y="3533321"/>
                </a:lnTo>
                <a:cubicBezTo>
                  <a:pt x="2525444" y="2355547"/>
                  <a:pt x="1265381" y="1177774"/>
                  <a:pt x="121433" y="0"/>
                </a:cubicBez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pic>
        <p:nvPicPr>
          <p:cNvPr id="2097157" name="图片 8"/>
          <p:cNvPicPr>
            <a:picLocks noChangeAspect="1"/>
          </p:cNvPicPr>
          <p:nvPr userDrawn="1">
            <p:custDataLst>
              <p:tags r:id="rId7"/>
            </p:custDataLst>
          </p:nvPr>
        </p:nvPicPr>
        <p:blipFill rotWithShape="1">
          <a:blip xmlns:r="http://schemas.openxmlformats.org/officeDocument/2006/relationships" r:embed="rId8"/>
          <a:srcRect l="50234" b="27809"/>
          <a:stretch>
            <a:fillRect/>
          </a:stretch>
        </p:blipFill>
        <p:spPr>
          <a:xfrm flipH="1">
            <a:off x="6569710" y="213995"/>
            <a:ext cx="5622290" cy="6650355"/>
          </a:xfrm>
          <a:custGeom>
            <a:avLst/>
            <a:gdLst>
              <a:gd name="connsiteX0" fmla="*/ 4753433 w 4753433"/>
              <a:gd name="connsiteY0" fmla="*/ 0 h 5622086"/>
              <a:gd name="connsiteX1" fmla="*/ 0 w 4753433"/>
              <a:gd name="connsiteY1" fmla="*/ 0 h 5622086"/>
              <a:gd name="connsiteX2" fmla="*/ 0 w 4753433"/>
              <a:gd name="connsiteY2" fmla="*/ 5622086 h 5622086"/>
              <a:gd name="connsiteX3" fmla="*/ 4753433 w 4753433"/>
              <a:gd name="connsiteY3" fmla="*/ 5622086 h 5622086"/>
            </a:gdLst>
            <a:ahLst/>
            <a:cxnLst>
              <a:cxn ang="0">
                <a:pos x="connsiteX0" y="connsiteY0"/>
              </a:cxn>
              <a:cxn ang="0">
                <a:pos x="connsiteX1" y="connsiteY1"/>
              </a:cxn>
              <a:cxn ang="0">
                <a:pos x="connsiteX2" y="connsiteY2"/>
              </a:cxn>
              <a:cxn ang="0">
                <a:pos x="connsiteX3" y="connsiteY3"/>
              </a:cxn>
            </a:cxnLst>
            <a:rect l="l" t="t" r="r" b="b"/>
            <a:pathLst>
              <a:path w="4753433" h="5622086">
                <a:moveTo>
                  <a:pt x="4753433" y="0"/>
                </a:moveTo>
                <a:lnTo>
                  <a:pt x="0" y="0"/>
                </a:lnTo>
                <a:lnTo>
                  <a:pt x="0" y="5622086"/>
                </a:lnTo>
                <a:lnTo>
                  <a:pt x="4753433" y="5622086"/>
                </a:lnTo>
                <a:close/>
              </a:path>
            </a:pathLst>
          </a:custGeom>
          <a:ln w="22225">
            <a:noFill/>
          </a:ln>
        </p:spPr>
      </p:pic>
      <p:sp>
        <p:nvSpPr>
          <p:cNvPr id="1048736" name="任意多边形: 形状 58"/>
          <p:cNvSpPr/>
          <p:nvPr userDrawn="1">
            <p:custDataLst>
              <p:tags r:id="rId9"/>
            </p:custDataLst>
          </p:nvPr>
        </p:nvSpPr>
        <p:spPr>
          <a:xfrm>
            <a:off x="9868535" y="611505"/>
            <a:ext cx="2321560" cy="2321560"/>
          </a:xfrm>
          <a:custGeom>
            <a:avLst/>
            <a:gdLst>
              <a:gd name="connsiteX0" fmla="*/ 0 w 1727200"/>
              <a:gd name="connsiteY0" fmla="*/ 1727200 h 1727200"/>
              <a:gd name="connsiteX1" fmla="*/ 1727200 w 1727200"/>
              <a:gd name="connsiteY1" fmla="*/ 0 h 1727200"/>
              <a:gd name="connsiteX2" fmla="*/ 1727200 w 1727200"/>
              <a:gd name="connsiteY2" fmla="*/ 943428 h 1727200"/>
              <a:gd name="connsiteX0-1" fmla="*/ 0 w 1727200"/>
              <a:gd name="connsiteY0-2" fmla="*/ 1727200 h 1727200"/>
              <a:gd name="connsiteX1-3" fmla="*/ 1727200 w 1727200"/>
              <a:gd name="connsiteY1-4" fmla="*/ 0 h 1727200"/>
            </a:gdLst>
            <a:ahLst/>
            <a:cxnLst>
              <a:cxn ang="0">
                <a:pos x="connsiteX0-1" y="connsiteY0-2"/>
              </a:cxn>
              <a:cxn ang="0">
                <a:pos x="connsiteX1-3" y="connsiteY1-4"/>
              </a:cxn>
            </a:cxnLst>
            <a:rect l="l" t="t" r="r" b="b"/>
            <a:pathLst>
              <a:path w="1727200" h="1727200">
                <a:moveTo>
                  <a:pt x="0" y="1727200"/>
                </a:moveTo>
                <a:lnTo>
                  <a:pt x="1727200" y="0"/>
                </a:lnTo>
              </a:path>
            </a:pathLst>
          </a:custGeom>
          <a:noFill/>
          <a:ln w="2222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38" name="日期占位符 3"/>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40" name="页脚占位符 4"/>
          <p:cNvSpPr>
            <a:spLocks noGrp="1"/>
          </p:cNvSpPr>
          <p:nvPr>
            <p:ph type="ftr" sz="quarter" idx="11"/>
            <p:custDataLst>
              <p:tags r:id="rId11"/>
            </p:custDataLst>
          </p:nvPr>
        </p:nvSpPr>
        <p:spPr/>
        <p:txBody>
          <a:bodyPr/>
          <a:p>
            <a:endParaRPr altLang="en-US" lang="zh-CN"/>
          </a:p>
        </p:txBody>
      </p:sp>
      <p:sp>
        <p:nvSpPr>
          <p:cNvPr id="1048742" name="灯片编号占位符 5"/>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52" name="页脚占位符 5"/>
          <p:cNvSpPr>
            <a:spLocks noGrp="1"/>
          </p:cNvSpPr>
          <p:nvPr>
            <p:ph type="ftr" sz="quarter" idx="11"/>
            <p:custDataLst>
              <p:tags r:id="rId5"/>
            </p:custDataLst>
          </p:nvPr>
        </p:nvSpPr>
        <p:spPr/>
        <p:txBody>
          <a:bodyPr/>
          <a:p>
            <a:endParaRPr altLang="en-US" lang="zh-CN"/>
          </a:p>
        </p:txBody>
      </p:sp>
      <p:sp>
        <p:nvSpPr>
          <p:cNvPr id="104875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8" name="页脚占位符 7"/>
          <p:cNvSpPr>
            <a:spLocks noGrp="1"/>
          </p:cNvSpPr>
          <p:nvPr>
            <p:ph type="ftr" sz="quarter" idx="11"/>
            <p:custDataLst>
              <p:tags r:id="rId7"/>
            </p:custDataLst>
          </p:nvPr>
        </p:nvSpPr>
        <p:spPr/>
        <p:txBody>
          <a:bodyPr/>
          <a:p>
            <a:endParaRPr altLang="en-US" lang="zh-CN"/>
          </a:p>
        </p:txBody>
      </p:sp>
      <p:sp>
        <p:nvSpPr>
          <p:cNvPr id="104877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7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7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6" name="页脚占位符 3"/>
          <p:cNvSpPr>
            <a:spLocks noGrp="1"/>
          </p:cNvSpPr>
          <p:nvPr>
            <p:ph type="ftr" sz="quarter" idx="11"/>
            <p:custDataLst>
              <p:tags r:id="rId3"/>
            </p:custDataLst>
          </p:nvPr>
        </p:nvSpPr>
        <p:spPr/>
        <p:txBody>
          <a:bodyPr/>
          <a:p>
            <a:endParaRPr altLang="en-US" lang="zh-CN"/>
          </a:p>
        </p:txBody>
      </p:sp>
      <p:sp>
        <p:nvSpPr>
          <p:cNvPr id="104877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8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82" name="页脚占位符 2"/>
          <p:cNvSpPr>
            <a:spLocks noGrp="1"/>
          </p:cNvSpPr>
          <p:nvPr>
            <p:ph type="ftr" sz="quarter" idx="11"/>
            <p:custDataLst>
              <p:tags r:id="rId2"/>
            </p:custDataLst>
          </p:nvPr>
        </p:nvSpPr>
        <p:spPr/>
        <p:txBody>
          <a:bodyPr/>
          <a:p>
            <a:endParaRPr altLang="en-US" lang="zh-CN"/>
          </a:p>
        </p:txBody>
      </p:sp>
      <p:sp>
        <p:nvSpPr>
          <p:cNvPr id="104878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90" name="页脚占位符 4"/>
          <p:cNvSpPr>
            <a:spLocks noGrp="1"/>
          </p:cNvSpPr>
          <p:nvPr>
            <p:ph type="ftr" sz="quarter" idx="11"/>
            <p:custDataLst>
              <p:tags r:id="rId3"/>
            </p:custDataLst>
          </p:nvPr>
        </p:nvSpPr>
        <p:spPr/>
        <p:txBody>
          <a:bodyPr/>
          <a:p>
            <a:endParaRPr altLang="en-US" lang="zh-CN"/>
          </a:p>
        </p:txBody>
      </p:sp>
      <p:sp>
        <p:nvSpPr>
          <p:cNvPr id="104879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9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800" name="页脚占位符 7"/>
          <p:cNvSpPr>
            <a:spLocks noGrp="1"/>
          </p:cNvSpPr>
          <p:nvPr>
            <p:ph type="ftr" sz="quarter" idx="11"/>
            <p:custDataLst>
              <p:tags r:id="rId4"/>
            </p:custDataLst>
          </p:nvPr>
        </p:nvSpPr>
        <p:spPr/>
        <p:txBody>
          <a:bodyPr/>
          <a:p>
            <a:endParaRPr altLang="en-US" lang="zh-CN"/>
          </a:p>
        </p:txBody>
      </p:sp>
      <p:sp>
        <p:nvSpPr>
          <p:cNvPr id="104880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804"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41" name="直接连接符 18"/>
          <p:cNvCxnSpPr>
            <a:cxnSpLocks/>
          </p:cNvCxnSpPr>
          <p:nvPr userDrawn="1">
            <p:custDataLst>
              <p:tags r:id="rId2"/>
            </p:custDataLst>
          </p:nvPr>
        </p:nvCxnSpPr>
        <p:spPr>
          <a:xfrm flipH="1">
            <a:off x="9810115" y="1605280"/>
            <a:ext cx="0" cy="520700"/>
          </a:xfrm>
          <a:prstGeom prst="line"/>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cxnSp>
      <p:sp>
        <p:nvSpPr>
          <p:cNvPr id="1048806" name="任意多边形: 形状 26"/>
          <p:cNvSpPr/>
          <p:nvPr userDrawn="1">
            <p:custDataLst>
              <p:tags r:id="rId3"/>
            </p:custDataLst>
          </p:nvPr>
        </p:nvSpPr>
        <p:spPr>
          <a:xfrm flipH="1">
            <a:off x="5480050" y="2698750"/>
            <a:ext cx="3410585" cy="4159250"/>
          </a:xfrm>
          <a:custGeom>
            <a:avLst/>
            <a:gdLst>
              <a:gd name="connsiteX0" fmla="*/ 2358592 w 6679320"/>
              <a:gd name="connsiteY0" fmla="*/ 0 h 4799351"/>
              <a:gd name="connsiteX1" fmla="*/ 2358592 w 6679320"/>
              <a:gd name="connsiteY1" fmla="*/ 2484776 h 4799351"/>
              <a:gd name="connsiteX2" fmla="*/ 3287279 w 6679320"/>
              <a:gd name="connsiteY2" fmla="*/ 2484776 h 4799351"/>
              <a:gd name="connsiteX3" fmla="*/ 3287279 w 6679320"/>
              <a:gd name="connsiteY3" fmla="*/ 640123 h 4799351"/>
              <a:gd name="connsiteX4" fmla="*/ 6679320 w 6679320"/>
              <a:gd name="connsiteY4" fmla="*/ 4799351 h 4799351"/>
              <a:gd name="connsiteX5" fmla="*/ 0 w 6679320"/>
              <a:gd name="connsiteY5" fmla="*/ 4789139 h 4799351"/>
              <a:gd name="connsiteX6" fmla="*/ 0 w 6679320"/>
              <a:gd name="connsiteY6" fmla="*/ 2241779 h 4799351"/>
              <a:gd name="connsiteX7" fmla="*/ 1941472 w 6679320"/>
              <a:gd name="connsiteY7" fmla="*/ 392652 h 479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1" h="6550">
                <a:moveTo>
                  <a:pt x="0" y="2905"/>
                </a:moveTo>
                <a:lnTo>
                  <a:pt x="29" y="2905"/>
                </a:lnTo>
                <a:lnTo>
                  <a:pt x="29" y="0"/>
                </a:lnTo>
                <a:lnTo>
                  <a:pt x="5371" y="6550"/>
                </a:lnTo>
                <a:lnTo>
                  <a:pt x="0" y="6542"/>
                </a:lnTo>
                <a:lnTo>
                  <a:pt x="0" y="2905"/>
                </a:ln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808" name="任意多边形: 形状 13"/>
          <p:cNvSpPr/>
          <p:nvPr userDrawn="1">
            <p:custDataLst>
              <p:tags r:id="rId4"/>
            </p:custDataLst>
          </p:nvPr>
        </p:nvSpPr>
        <p:spPr>
          <a:xfrm flipH="1">
            <a:off x="8811895" y="1609725"/>
            <a:ext cx="3380105" cy="2212975"/>
          </a:xfrm>
          <a:custGeom>
            <a:avLst/>
            <a:gdLst>
              <a:gd name="connsiteX0" fmla="*/ 0 w 2895600"/>
              <a:gd name="connsiteY0" fmla="*/ 2197100 h 2197100"/>
              <a:gd name="connsiteX1" fmla="*/ 2374900 w 2895600"/>
              <a:gd name="connsiteY1" fmla="*/ 0 h 2197100"/>
              <a:gd name="connsiteX2" fmla="*/ 2895600 w 2895600"/>
              <a:gd name="connsiteY2" fmla="*/ 596900 h 2197100"/>
              <a:gd name="connsiteX0-1" fmla="*/ 0 w 2590800"/>
              <a:gd name="connsiteY0-2" fmla="*/ 2197100 h 2197100"/>
              <a:gd name="connsiteX1-3" fmla="*/ 2374900 w 2590800"/>
              <a:gd name="connsiteY1-4" fmla="*/ 0 h 2197100"/>
              <a:gd name="connsiteX2-5" fmla="*/ 2590800 w 2590800"/>
              <a:gd name="connsiteY2-6" fmla="*/ 225425 h 2197100"/>
              <a:gd name="connsiteX0-7" fmla="*/ 0 w 2590800"/>
              <a:gd name="connsiteY0-8" fmla="*/ 2197100 h 2197100"/>
              <a:gd name="connsiteX1-9" fmla="*/ 2374900 w 2590800"/>
              <a:gd name="connsiteY1-10" fmla="*/ 0 h 2197100"/>
              <a:gd name="connsiteX2-11" fmla="*/ 2590800 w 2590800"/>
              <a:gd name="connsiteY2-12" fmla="*/ 225425 h 2197100"/>
              <a:gd name="connsiteX0-13" fmla="*/ 0 w 2590800"/>
              <a:gd name="connsiteY0-14" fmla="*/ 2197100 h 2197100"/>
              <a:gd name="connsiteX1-15" fmla="*/ 2374900 w 2590800"/>
              <a:gd name="connsiteY1-16" fmla="*/ 0 h 2197100"/>
              <a:gd name="connsiteX2-17" fmla="*/ 2590800 w 2590800"/>
              <a:gd name="connsiteY2-18" fmla="*/ 225425 h 2197100"/>
              <a:gd name="connsiteX0-19" fmla="*/ 0 w 2590800"/>
              <a:gd name="connsiteY0-20" fmla="*/ 2211388 h 2211388"/>
              <a:gd name="connsiteX1-21" fmla="*/ 2379663 w 2590800"/>
              <a:gd name="connsiteY1-22" fmla="*/ 0 h 2211388"/>
              <a:gd name="connsiteX2-23" fmla="*/ 2590800 w 2590800"/>
              <a:gd name="connsiteY2-24" fmla="*/ 239713 h 2211388"/>
              <a:gd name="connsiteX0-25" fmla="*/ 0 w 2531640"/>
              <a:gd name="connsiteY0-26" fmla="*/ 2159337 h 2159337"/>
              <a:gd name="connsiteX1-27" fmla="*/ 2320503 w 2531640"/>
              <a:gd name="connsiteY1-28" fmla="*/ 0 h 2159337"/>
              <a:gd name="connsiteX2-29" fmla="*/ 2531640 w 2531640"/>
              <a:gd name="connsiteY2-30" fmla="*/ 239713 h 2159337"/>
              <a:gd name="connsiteX0-31" fmla="*/ 0 w 3252653"/>
              <a:gd name="connsiteY0-32" fmla="*/ 2159337 h 2159337"/>
              <a:gd name="connsiteX1-33" fmla="*/ 2320503 w 3252653"/>
              <a:gd name="connsiteY1-34" fmla="*/ 0 h 2159337"/>
              <a:gd name="connsiteX2-35" fmla="*/ 3252653 w 3252653"/>
              <a:gd name="connsiteY2-36" fmla="*/ 1108787 h 2159337"/>
              <a:gd name="connsiteX0-37" fmla="*/ 0 w 3266519"/>
              <a:gd name="connsiteY0-38" fmla="*/ 2159337 h 2159337"/>
              <a:gd name="connsiteX1-39" fmla="*/ 2320503 w 3266519"/>
              <a:gd name="connsiteY1-40" fmla="*/ 0 h 2159337"/>
              <a:gd name="connsiteX2-41" fmla="*/ 3266519 w 3266519"/>
              <a:gd name="connsiteY2-42" fmla="*/ 1155261 h 2159337"/>
              <a:gd name="connsiteX0-43" fmla="*/ 0 w 3280384"/>
              <a:gd name="connsiteY0-44" fmla="*/ 2159337 h 2159337"/>
              <a:gd name="connsiteX1-45" fmla="*/ 2320503 w 3280384"/>
              <a:gd name="connsiteY1-46" fmla="*/ 0 h 2159337"/>
              <a:gd name="connsiteX2-47" fmla="*/ 3280384 w 3280384"/>
              <a:gd name="connsiteY2-48" fmla="*/ 1155261 h 2159337"/>
            </a:gdLst>
            <a:ahLst/>
            <a:cxnLst>
              <a:cxn ang="0">
                <a:pos x="connsiteX0-1" y="connsiteY0-2"/>
              </a:cxn>
              <a:cxn ang="0">
                <a:pos x="connsiteX1-3" y="connsiteY1-4"/>
              </a:cxn>
              <a:cxn ang="0">
                <a:pos x="connsiteX2-5" y="connsiteY2-6"/>
              </a:cxn>
            </a:cxnLst>
            <a:rect l="l" t="t" r="r" b="b"/>
            <a:pathLst>
              <a:path w="3280384" h="2159337">
                <a:moveTo>
                  <a:pt x="0" y="2159337"/>
                </a:moveTo>
                <a:lnTo>
                  <a:pt x="2320503" y="0"/>
                </a:lnTo>
                <a:lnTo>
                  <a:pt x="3280384" y="1155261"/>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pic>
        <p:nvPicPr>
          <p:cNvPr id="2097159" name="图片 22"/>
          <p:cNvPicPr>
            <a:picLocks noChangeAspect="1"/>
          </p:cNvPicPr>
          <p:nvPr userDrawn="1">
            <p:custDataLst>
              <p:tags r:id="rId5"/>
            </p:custDataLst>
          </p:nvPr>
        </p:nvPicPr>
        <p:blipFill rotWithShape="1">
          <a:blip xmlns:r="http://schemas.openxmlformats.org/officeDocument/2006/relationships" r:embed="rId6"/>
          <a:srcRect l="21480" b="29853"/>
          <a:stretch>
            <a:fillRect/>
          </a:stretch>
        </p:blipFill>
        <p:spPr>
          <a:xfrm flipH="1">
            <a:off x="5714365" y="1070610"/>
            <a:ext cx="6471920" cy="5781675"/>
          </a:xfrm>
          <a:prstGeom prst="rect"/>
        </p:spPr>
      </p:pic>
      <p:sp>
        <p:nvSpPr>
          <p:cNvPr id="1048810" name="标题 1"/>
          <p:cNvSpPr>
            <a:spLocks noGrp="1"/>
          </p:cNvSpPr>
          <p:nvPr>
            <p:ph type="ctrTitle" hasCustomPrompt="1"/>
            <p:custDataLst>
              <p:tags r:id="rId7"/>
            </p:custDataLst>
          </p:nvPr>
        </p:nvSpPr>
        <p:spPr>
          <a:xfrm>
            <a:off x="838200" y="1744980"/>
            <a:ext cx="4391025" cy="1800225"/>
          </a:xfrm>
        </p:spPr>
        <p:txBody>
          <a:bodyPr anchor="b"/>
          <a:lstStyle>
            <a:lvl1pPr algn="l">
              <a:lnSpc>
                <a:spcPct val="100000"/>
              </a:lnSpc>
              <a:defRPr sz="7200"/>
            </a:lvl1pPr>
          </a:lstStyle>
          <a:p>
            <a:r>
              <a:rPr altLang="en-US" dirty="0" lang="zh-CN"/>
              <a:t>感谢观看</a:t>
            </a:r>
            <a:endParaRPr altLang="en-US" dirty="0" lang="zh-CN"/>
          </a:p>
        </p:txBody>
      </p:sp>
      <p:sp>
        <p:nvSpPr>
          <p:cNvPr id="1048812" name="副标题 2"/>
          <p:cNvSpPr>
            <a:spLocks noGrp="1"/>
          </p:cNvSpPr>
          <p:nvPr>
            <p:ph type="subTitle" idx="1" hasCustomPrompt="1"/>
            <p:custDataLst>
              <p:tags r:id="rId8"/>
            </p:custDataLst>
          </p:nvPr>
        </p:nvSpPr>
        <p:spPr>
          <a:xfrm>
            <a:off x="838200" y="3567430"/>
            <a:ext cx="5549900" cy="972185"/>
          </a:xfrm>
        </p:spPr>
        <p:txBody>
          <a:bodyPr/>
          <a:lstStyle>
            <a:lvl1pPr algn="l" defTabSz="914400" eaLnBrk="1" fontAlgn="auto" hangingPunct="1" indent="0" latinLnBrk="0" lvl="0" marL="0" marR="0" rtl="0">
              <a:lnSpc>
                <a:spcPct val="100000"/>
              </a:lnSpc>
              <a:spcBef>
                <a:spcPts val="1000"/>
              </a:spcBef>
              <a:buClrTx/>
              <a:buSzTx/>
              <a:buFontTx/>
              <a:buNone/>
              <a:defRPr altLang="zh-CN" baseline="0" b="1" cap="all" dirty="0" sz="6600" i="0" kern="1200" kumimoji="0" lang="en-US" noProof="1" normalizeH="0" spc="0" strike="noStrike" u="none">
                <a:solidFill>
                  <a:schemeClr val="tx1">
                    <a:alpha val="20000"/>
                  </a:schemeClr>
                </a:solidFill>
                <a:latin typeface="+中文标题" charset="0"/>
                <a:ea typeface="+mj-ea"/>
                <a:cs typeface="+mn-cs"/>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THANK YOU</a:t>
            </a:r>
            <a:endParaRPr altLang="zh-CN" dirty="0" lang="en-US"/>
          </a:p>
        </p:txBody>
      </p:sp>
      <p:sp>
        <p:nvSpPr>
          <p:cNvPr id="1048814" name="文本占位符 9"/>
          <p:cNvSpPr>
            <a:spLocks noGrp="1"/>
          </p:cNvSpPr>
          <p:nvPr>
            <p:ph type="body" sz="quarter" idx="13" hasCustomPrompt="1"/>
            <p:custDataLst>
              <p:tags r:id="rId9"/>
            </p:custDataLst>
          </p:nvPr>
        </p:nvSpPr>
        <p:spPr>
          <a:xfrm>
            <a:off x="8731214" y="504000"/>
            <a:ext cx="2657069" cy="504000"/>
          </a:xfrm>
        </p:spPr>
        <p:txBody>
          <a:bodyPr anchor="ctr"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400" i="0" kern="1200" kumimoji="0" lang="zh-CN" noProof="1" normalizeH="0" spc="0" strike="noStrike" u="none">
                <a:solidFill>
                  <a:schemeClr val="bg2">
                    <a:lumMod val="50000"/>
                    <a:lumOff val="50000"/>
                  </a:schemeClr>
                </a:solidFill>
                <a:latin typeface="+mn-lt"/>
                <a:ea typeface="+mn-ea"/>
                <a:cs typeface="+mn-cs"/>
                <a:sym typeface="+mn-ea"/>
              </a:defRPr>
            </a:lvl1pPr>
          </a:lstStyle>
          <a:p>
            <a:pPr lvl="0"/>
            <a:r>
              <a:rPr>
                <a:sym typeface="+mn-ea"/>
              </a:rPr>
              <a:t>公司名占位符</a:t>
            </a:r>
            <a:endParaRPr>
              <a:sym typeface="+mn-ea"/>
            </a:endParaRPr>
          </a:p>
        </p:txBody>
      </p:sp>
      <p:cxnSp>
        <p:nvCxnSpPr>
          <p:cNvPr id="3145743" name="直接连接符 12"/>
          <p:cNvCxnSpPr>
            <a:cxnSpLocks/>
          </p:cNvCxnSpPr>
          <p:nvPr userDrawn="1">
            <p:custDataLst>
              <p:tags r:id="rId10"/>
            </p:custDataLst>
          </p:nvPr>
        </p:nvCxnSpPr>
        <p:spPr>
          <a:xfrm>
            <a:off x="914400" y="1009650"/>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14"/>
          <p:cNvCxnSpPr>
            <a:cxnSpLocks/>
          </p:cNvCxnSpPr>
          <p:nvPr userDrawn="1">
            <p:custDataLst>
              <p:tags r:id="rId11"/>
            </p:custDataLst>
          </p:nvPr>
        </p:nvCxnSpPr>
        <p:spPr>
          <a:xfrm>
            <a:off x="850900" y="1009650"/>
            <a:ext cx="1596390"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48816" name="矩形 16"/>
          <p:cNvSpPr/>
          <p:nvPr userDrawn="1">
            <p:custDataLst>
              <p:tags r:id="rId12"/>
            </p:custDataLst>
          </p:nvPr>
        </p:nvSpPr>
        <p:spPr>
          <a:xfrm>
            <a:off x="848995" y="639445"/>
            <a:ext cx="2263140" cy="276860"/>
          </a:xfrm>
          <a:prstGeom prst="rect"/>
        </p:spPr>
        <p:txBody>
          <a:bodyPr anchor="ctr" bIns="0" lIns="0" rIns="0" rtlCol="0" tIns="0" vert="horz" wrap="square">
            <a:normAutofit/>
          </a:bodyPr>
          <a:lstStyle>
            <a:lvl1pPr algn="r" indent="0" marL="0">
              <a:lnSpc>
                <a:spcPct val="100000"/>
              </a:lnSpc>
              <a:buNone/>
              <a:defRPr sz="1400">
                <a:solidFill>
                  <a:schemeClr val="bg2">
                    <a:lumMod val="50000"/>
                    <a:lumOff val="50000"/>
                  </a:schemeClr>
                </a:solidFill>
              </a:defRPr>
            </a:lvl1pPr>
          </a:lstStyle>
          <a:p>
            <a:pPr algn="l" lvl="0">
              <a:spcBef>
                <a:spcPts val="1000"/>
              </a:spcBef>
              <a:buClrTx/>
              <a:buSzTx/>
              <a:buFont typeface="Arial" panose="02080604020202020204" pitchFamily="34" charset="0"/>
            </a:pPr>
            <a:r>
              <a:rPr altLang="en-US" cap="all" dirty="0" lang="zh-CN">
                <a:solidFill>
                  <a:schemeClr val="bg2">
                    <a:lumMod val="50000"/>
                    <a:lumOff val="50000"/>
                  </a:schemeClr>
                </a:solidFill>
                <a:sym typeface="+mn-ea"/>
              </a:rPr>
              <a:t>Theme template</a:t>
            </a:r>
            <a:endParaRPr altLang="en-US" cap="all" dirty="0" lang="zh-CN">
              <a:solidFill>
                <a:schemeClr val="bg2">
                  <a:lumMod val="50000"/>
                  <a:lumOff val="50000"/>
                </a:schemeClr>
              </a:solidFill>
              <a:sym typeface="+mn-ea"/>
            </a:endParaRPr>
          </a:p>
        </p:txBody>
      </p:sp>
      <p:sp>
        <p:nvSpPr>
          <p:cNvPr id="1048818" name="矩形 24"/>
          <p:cNvSpPr/>
          <p:nvPr userDrawn="1">
            <p:custDataLst>
              <p:tags r:id="rId13"/>
            </p:custDataLst>
          </p:nvPr>
        </p:nvSpPr>
        <p:spPr>
          <a:xfrm flipH="1">
            <a:off x="0" y="5997575"/>
            <a:ext cx="12192000" cy="860425"/>
          </a:xfrm>
          <a:prstGeom prst="rect"/>
          <a:gradFill flip="none" rotWithShape="1">
            <a:gsLst>
              <a:gs pos="0">
                <a:schemeClr val="bg2"/>
              </a:gs>
              <a:gs pos="64000">
                <a:schemeClr val="bg2">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20" name="日期占位符 3"/>
          <p:cNvSpPr>
            <a:spLocks noGrp="1"/>
          </p:cNvSpPr>
          <p:nvPr>
            <p:ph type="dt" sz="half" idx="10"/>
            <p:custDataLst>
              <p:tags r:id="rId14"/>
            </p:custDataLst>
          </p:nvPr>
        </p:nvSpPr>
        <p:spPr/>
        <p:txBody>
          <a:bodyPr/>
          <a:p>
            <a:fld id="{5592522B-0F24-4480-B9DD-A9474A6880D6}" type="datetimeFigureOut">
              <a:rPr altLang="en-US" lang="zh-CN" smtClean="0"/>
            </a:fld>
            <a:endParaRPr altLang="en-US" lang="zh-CN"/>
          </a:p>
        </p:txBody>
      </p:sp>
      <p:sp>
        <p:nvSpPr>
          <p:cNvPr id="1048822" name="页脚占位符 4"/>
          <p:cNvSpPr>
            <a:spLocks noGrp="1"/>
          </p:cNvSpPr>
          <p:nvPr>
            <p:ph type="ftr" sz="quarter" idx="11"/>
            <p:custDataLst>
              <p:tags r:id="rId15"/>
            </p:custDataLst>
          </p:nvPr>
        </p:nvSpPr>
        <p:spPr/>
        <p:txBody>
          <a:bodyPr/>
          <a:p>
            <a:endParaRPr altLang="en-US" lang="zh-CN"/>
          </a:p>
        </p:txBody>
      </p:sp>
      <p:sp>
        <p:nvSpPr>
          <p:cNvPr id="1048824" name="灯片编号占位符 5"/>
          <p:cNvSpPr>
            <a:spLocks noGrp="1"/>
          </p:cNvSpPr>
          <p:nvPr>
            <p:ph type="sldNum" sz="quarter" idx="12"/>
            <p:custDataLst>
              <p:tags r:id="rId16"/>
            </p:custDataLst>
          </p:nvPr>
        </p:nvSpPr>
        <p:spPr>
          <a:xfrm>
            <a:off x="8610600" y="6356350"/>
            <a:ext cx="2743200" cy="365125"/>
          </a:xfrm>
        </p:spPr>
        <p:txBody>
          <a:bodyPr/>
          <a:p>
            <a:fld id="{BE5F26B5-172A-4DC2-B0B7-181CFC56B87C}" type="slidenum">
              <a:rPr altLang="en-US" lang="zh-CN" smtClean="0"/>
            </a:fld>
            <a:endParaRPr altLang="en-US" lang="zh-CN"/>
          </a:p>
        </p:txBody>
      </p:sp>
      <p:cxnSp>
        <p:nvCxnSpPr>
          <p:cNvPr id="3145747" name="直接箭头连接符 25"/>
          <p:cNvCxnSpPr>
            <a:cxnSpLocks/>
          </p:cNvCxnSpPr>
          <p:nvPr userDrawn="1">
            <p:custDataLst>
              <p:tags r:id="rId17"/>
            </p:custDataLst>
          </p:nvPr>
        </p:nvCxnSpPr>
        <p:spPr>
          <a:xfrm>
            <a:off x="847766" y="4895982"/>
            <a:ext cx="1694862" cy="0"/>
          </a:xfrm>
          <a:prstGeom prst="straightConnector1"/>
          <a:noFill/>
          <a:ln w="28575">
            <a:solidFill>
              <a:schemeClr val="accent1"/>
            </a:solidFill>
            <a:tailEnd type="triangle"/>
          </a:ln>
        </p:spPr>
        <p:style>
          <a:lnRef idx="2">
            <a:schemeClr val="accent1">
              <a:shade val="15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image" Target="../media/image3.png"/><Relationship Id="rId13" Type="http://schemas.openxmlformats.org/officeDocument/2006/relationships/tags" Target="../tags/tag88.xml"/><Relationship Id="rId14" Type="http://schemas.openxmlformats.org/officeDocument/2006/relationships/tags" Target="../tags/tag89.xml"/><Relationship Id="rId15" Type="http://schemas.openxmlformats.org/officeDocument/2006/relationships/tags" Target="../tags/tag90.xml"/><Relationship Id="rId16" Type="http://schemas.openxmlformats.org/officeDocument/2006/relationships/tags" Target="../tags/tag91.xml"/><Relationship Id="rId17" Type="http://schemas.openxmlformats.org/officeDocument/2006/relationships/tags" Target="../tags/tag92.xml"/><Relationship Id="rId18" Type="http://schemas.openxmlformats.org/officeDocument/2006/relationships/tags" Target="../tags/tag93.xml"/><Relationship Id="rId19" Type="http://schemas.openxmlformats.org/officeDocument/2006/relationships/tags" Target="../tags/tag94.xml"/><Relationship Id="rId20" Type="http://schemas.openxmlformats.org/officeDocument/2006/relationships/tags" Target="../tags/tag95.xml"/><Relationship Id="rId21" Type="http://schemas.openxmlformats.org/officeDocument/2006/relationships/tags" Target="../tags/tag96.xml"/><Relationship Id="rId22" Type="http://schemas.openxmlformats.org/officeDocument/2006/relationships/tags" Target="../tags/tag97.xml"/><Relationship Id="rId23" Type="http://schemas.openxmlformats.org/officeDocument/2006/relationships/tags" Target="../tags/tag98.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4603" r:id="rId1"/>
    <p:sldLayoutId id="2147494604" r:id="rId2"/>
    <p:sldLayoutId id="2147494605" r:id="rId3"/>
    <p:sldLayoutId id="2147494606" r:id="rId4"/>
    <p:sldLayoutId id="2147494607" r:id="rId5"/>
    <p:sldLayoutId id="2147494608" r:id="rId6"/>
    <p:sldLayoutId id="2147494609" r:id="rId7"/>
    <p:sldLayoutId id="2147494610" r:id="rId8"/>
    <p:sldLayoutId id="2147494611" r:id="rId9"/>
    <p:sldLayoutId id="2147494612" r:id="rId10"/>
    <p:sldLayoutId id="214749461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2"/>
          <a:stretch>
            <a:fillRect/>
          </a:stretch>
        </a:blipFill>
        <a:effectLst/>
      </p:bgPr>
    </p:bg>
    <p:spTree>
      <p:nvGrpSpPr>
        <p:cNvPr id="31" name=""/>
        <p:cNvGrpSpPr/>
        <p:nvPr/>
      </p:nvGrpSpPr>
      <p:grpSpPr>
        <a:xfrm>
          <a:off x="0" y="0"/>
          <a:ext cx="0" cy="0"/>
          <a:chOff x="0" y="0"/>
          <a:chExt cx="0" cy="0"/>
        </a:xfrm>
      </p:grpSpPr>
      <p:sp>
        <p:nvSpPr>
          <p:cNvPr id="1048658" name="矩形 15"/>
          <p:cNvSpPr/>
          <p:nvPr userDrawn="1">
            <p:custDataLst>
              <p:tags r:id="rId13"/>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cxnSp>
        <p:nvCxnSpPr>
          <p:cNvPr id="3145729" name="直接连接符 18"/>
          <p:cNvCxnSpPr>
            <a:cxnSpLocks/>
          </p:cNvCxnSpPr>
          <p:nvPr userDrawn="1">
            <p:custDataLst>
              <p:tags r:id="rId19"/>
            </p:custDataLst>
          </p:nvPr>
        </p:nvCxnSpPr>
        <p:spPr>
          <a:xfrm>
            <a:off x="912495" y="1212215"/>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31" name="直接连接符 19"/>
          <p:cNvCxnSpPr>
            <a:cxnSpLocks/>
          </p:cNvCxnSpPr>
          <p:nvPr userDrawn="1">
            <p:custDataLst>
              <p:tags r:id="rId20"/>
            </p:custDataLst>
          </p:nvPr>
        </p:nvCxnSpPr>
        <p:spPr>
          <a:xfrm>
            <a:off x="848995" y="1212215"/>
            <a:ext cx="818515"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48670" name="任意多边形: 形状 8"/>
          <p:cNvSpPr/>
          <p:nvPr userDrawn="1">
            <p:custDataLst>
              <p:tags r:id="rId21"/>
            </p:custDataLst>
          </p:nvPr>
        </p:nvSpPr>
        <p:spPr>
          <a:xfrm flipH="1" flipV="1">
            <a:off x="11292840" y="0"/>
            <a:ext cx="899160" cy="775970"/>
          </a:xfrm>
          <a:custGeom>
            <a:avLst/>
            <a:gdLst>
              <a:gd name="connsiteX0" fmla="*/ 2155277 w 2155277"/>
              <a:gd name="connsiteY0" fmla="*/ 1860033 h 1860033"/>
              <a:gd name="connsiteX1" fmla="*/ 0 w 2155277"/>
              <a:gd name="connsiteY1" fmla="*/ 1860033 h 1860033"/>
              <a:gd name="connsiteX2" fmla="*/ 0 w 2155277"/>
              <a:gd name="connsiteY2" fmla="*/ 601238 h 1860033"/>
              <a:gd name="connsiteX3" fmla="*/ 20863 w 2155277"/>
              <a:gd name="connsiteY3" fmla="*/ 581252 h 1860033"/>
              <a:gd name="connsiteX4" fmla="*/ 638335 w 2155277"/>
              <a:gd name="connsiteY4" fmla="*/ 0 h 1860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277" h="1860033">
                <a:moveTo>
                  <a:pt x="2155277" y="1860033"/>
                </a:moveTo>
                <a:lnTo>
                  <a:pt x="0" y="1860033"/>
                </a:lnTo>
                <a:lnTo>
                  <a:pt x="0" y="601238"/>
                </a:lnTo>
                <a:lnTo>
                  <a:pt x="20863" y="581252"/>
                </a:lnTo>
                <a:cubicBezTo>
                  <a:pt x="226687" y="385217"/>
                  <a:pt x="432511" y="190896"/>
                  <a:pt x="638335" y="0"/>
                </a:cubicBezTo>
                <a:close/>
              </a:path>
            </a:pathLst>
          </a:custGeom>
          <a:gradFill flip="none" rotWithShape="1">
            <a:gsLst>
              <a:gs pos="37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672" name="任意多边形: 形状 9"/>
          <p:cNvSpPr/>
          <p:nvPr userDrawn="1">
            <p:custDataLst>
              <p:tags r:id="rId22"/>
            </p:custDataLst>
          </p:nvPr>
        </p:nvSpPr>
        <p:spPr>
          <a:xfrm>
            <a:off x="11129645" y="1905"/>
            <a:ext cx="1066165" cy="960755"/>
          </a:xfrm>
          <a:custGeom>
            <a:avLst/>
            <a:gdLst>
              <a:gd name="connsiteX0" fmla="*/ 0 w 2700670"/>
              <a:gd name="connsiteY0" fmla="*/ 0 h 2434856"/>
              <a:gd name="connsiteX1" fmla="*/ 1988289 w 2700670"/>
              <a:gd name="connsiteY1" fmla="*/ 2434856 h 2434856"/>
              <a:gd name="connsiteX2" fmla="*/ 2700670 w 2700670"/>
              <a:gd name="connsiteY2" fmla="*/ 1754373 h 2434856"/>
            </a:gdLst>
            <a:ahLst/>
            <a:cxnLst>
              <a:cxn ang="0">
                <a:pos x="connsiteX0" y="connsiteY0"/>
              </a:cxn>
              <a:cxn ang="0">
                <a:pos x="connsiteX1" y="connsiteY1"/>
              </a:cxn>
              <a:cxn ang="0">
                <a:pos x="connsiteX2" y="connsiteY2"/>
              </a:cxn>
            </a:cxnLst>
            <a:rect l="l" t="t" r="r" b="b"/>
            <a:pathLst>
              <a:path w="2700670" h="2434856">
                <a:moveTo>
                  <a:pt x="0" y="0"/>
                </a:moveTo>
                <a:lnTo>
                  <a:pt x="1988289" y="2434856"/>
                </a:lnTo>
                <a:lnTo>
                  <a:pt x="2700670" y="1754373"/>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74" name="KSO_TEMPLATE" hidden="1"/>
          <p:cNvSpPr/>
          <p:nvPr userDrawn="1">
            <p:custDataLst>
              <p:tags r:id="rId23"/>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4640" r:id="rId1"/>
    <p:sldLayoutId id="2147494641" r:id="rId2"/>
    <p:sldLayoutId id="2147494642" r:id="rId3"/>
    <p:sldLayoutId id="2147494643" r:id="rId4"/>
    <p:sldLayoutId id="2147494644" r:id="rId5"/>
    <p:sldLayoutId id="2147494645" r:id="rId6"/>
    <p:sldLayoutId id="2147494646" r:id="rId7"/>
    <p:sldLayoutId id="2147494647" r:id="rId8"/>
    <p:sldLayoutId id="2147494648" r:id="rId9"/>
    <p:sldLayoutId id="2147494649" r:id="rId10"/>
    <p:sldLayoutId id="2147494650"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6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8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2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slideLayout" Target="../slideLayouts/slideLayout12.xml"/><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tags" Target="../tags/tag110.xml"/><Relationship Id="rId7" Type="http://schemas.openxmlformats.org/officeDocument/2006/relationships/tags" Target="../tags/tag111.xml"/><Relationship Id="rId8" Type="http://schemas.openxmlformats.org/officeDocument/2006/relationships/tags" Target="../tags/tag112.xml"/><Relationship Id="rId9" Type="http://schemas.openxmlformats.org/officeDocument/2006/relationships/tags" Target="../tags/tag113.xml"/><Relationship Id="rId10" Type="http://schemas.openxmlformats.org/officeDocument/2006/relationships/tags" Target="../tags/tag114.xml"/><Relationship Id="rId11" Type="http://schemas.openxmlformats.org/officeDocument/2006/relationships/tags" Target="../tags/tag115.xml"/><Relationship Id="rId12" Type="http://schemas.openxmlformats.org/officeDocument/2006/relationships/tags" Target="../tags/tag116.xml"/><Relationship Id="rId13" Type="http://schemas.openxmlformats.org/officeDocument/2006/relationships/tags" Target="../tags/tag117.xml"/><Relationship Id="rId14" Type="http://schemas.openxmlformats.org/officeDocument/2006/relationships/tags" Target="../tags/tag118.xml"/><Relationship Id="rId15" Type="http://schemas.openxmlformats.org/officeDocument/2006/relationships/tags" Target="../tags/tag119.xml"/><Relationship Id="rId16" Type="http://schemas.openxmlformats.org/officeDocument/2006/relationships/tags" Target="../tags/tag120.xml"/><Relationship Id="rId17" Type="http://schemas.openxmlformats.org/officeDocument/2006/relationships/tags" Target="../tags/tag121.xml"/><Relationship Id="rId18" Type="http://schemas.openxmlformats.org/officeDocument/2006/relationships/tags" Target="../tags/tag122.xml"/><Relationship Id="rId19" Type="http://schemas.openxmlformats.org/officeDocument/2006/relationships/tags" Target="../tags/tag123.xml"/><Relationship Id="rId20" Type="http://schemas.openxmlformats.org/officeDocument/2006/relationships/tags" Target="../tags/tag124.xml"/><Relationship Id="rId21" Type="http://schemas.openxmlformats.org/officeDocument/2006/relationships/tags" Target="../tags/tag125.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tags" Target="../tags/tag129.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0.xml"/><Relationship Id="rId2" Type="http://schemas.openxmlformats.org/officeDocument/2006/relationships/tags" Target="../tags/tag131.xml"/><Relationship Id="rId3" Type="http://schemas.openxmlformats.org/officeDocument/2006/relationships/tags" Target="../tags/tag132.xml"/><Relationship Id="rId4" Type="http://schemas.openxmlformats.org/officeDocument/2006/relationships/tags" Target="../tags/tag133.xml"/><Relationship Id="rId5"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tags" Target="../tags/tag138.xml"/><Relationship Id="rId6" Type="http://schemas.openxmlformats.org/officeDocument/2006/relationships/tags" Target="../tags/tag139.xml"/><Relationship Id="rId7" Type="http://schemas.openxmlformats.org/officeDocument/2006/relationships/tags" Target="../tags/tag140.xml"/><Relationship Id="rId8" Type="http://schemas.openxmlformats.org/officeDocument/2006/relationships/tags" Target="../tags/tag141.xml"/><Relationship Id="rId9" Type="http://schemas.openxmlformats.org/officeDocument/2006/relationships/tags" Target="../tags/tag142.xml"/><Relationship Id="rId10" Type="http://schemas.openxmlformats.org/officeDocument/2006/relationships/tags" Target="../tags/tag143.xml"/><Relationship Id="rId11" Type="http://schemas.openxmlformats.org/officeDocument/2006/relationships/tags" Target="../tags/tag144.xml"/><Relationship Id="rId12" Type="http://schemas.openxmlformats.org/officeDocument/2006/relationships/tags" Target="../tags/tag145.xml"/><Relationship Id="rId13" Type="http://schemas.openxmlformats.org/officeDocument/2006/relationships/tags" Target="../tags/tag146.xml"/><Relationship Id="rId14" Type="http://schemas.openxmlformats.org/officeDocument/2006/relationships/tags" Target="../tags/tag147.xml"/><Relationship Id="rId15" Type="http://schemas.openxmlformats.org/officeDocument/2006/relationships/tags" Target="../tags/tag148.xml"/><Relationship Id="rId16" Type="http://schemas.openxmlformats.org/officeDocument/2006/relationships/tags" Target="../tags/tag149.xml"/><Relationship Id="rId17" Type="http://schemas.openxmlformats.org/officeDocument/2006/relationships/tags" Target="../tags/tag150.xml"/><Relationship Id="rId18" Type="http://schemas.openxmlformats.org/officeDocument/2006/relationships/tags" Target="../tags/tag151.xml"/><Relationship Id="rId19" Type="http://schemas.openxmlformats.org/officeDocument/2006/relationships/tags" Target="../tags/tag152.xml"/><Relationship Id="rId20" Type="http://schemas.openxmlformats.org/officeDocument/2006/relationships/tags" Target="../tags/tag153.xml"/><Relationship Id="rId2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4.xml"/><Relationship Id="rId2" Type="http://schemas.openxmlformats.org/officeDocument/2006/relationships/tags" Target="../tags/tag155.xml"/><Relationship Id="rId3" Type="http://schemas.openxmlformats.org/officeDocument/2006/relationships/tags" Target="../tags/tag156.xml"/><Relationship Id="rId4" Type="http://schemas.openxmlformats.org/officeDocument/2006/relationships/tags" Target="../tags/tag157.xml"/><Relationship Id="rId5" Type="http://schemas.openxmlformats.org/officeDocument/2006/relationships/tags" Target="../tags/tag158.xml"/><Relationship Id="rId6" Type="http://schemas.openxmlformats.org/officeDocument/2006/relationships/tags" Target="../tags/tag159.xml"/><Relationship Id="rId7" Type="http://schemas.openxmlformats.org/officeDocument/2006/relationships/tags" Target="../tags/tag160.xml"/><Relationship Id="rId8" Type="http://schemas.openxmlformats.org/officeDocument/2006/relationships/tags" Target="../tags/tag161.xml"/><Relationship Id="rId9" Type="http://schemas.openxmlformats.org/officeDocument/2006/relationships/tags" Target="../tags/tag162.xml"/><Relationship Id="rId10" Type="http://schemas.openxmlformats.org/officeDocument/2006/relationships/tags" Target="../tags/tag163.xml"/><Relationship Id="rId11" Type="http://schemas.openxmlformats.org/officeDocument/2006/relationships/tags" Target="../tags/tag164.xml"/><Relationship Id="rId12" Type="http://schemas.openxmlformats.org/officeDocument/2006/relationships/tags" Target="../tags/tag165.xml"/><Relationship Id="rId13" Type="http://schemas.openxmlformats.org/officeDocument/2006/relationships/tags" Target="../tags/tag166.xml"/><Relationship Id="rId14" Type="http://schemas.openxmlformats.org/officeDocument/2006/relationships/tags" Target="../tags/tag167.xml"/><Relationship Id="rId15" Type="http://schemas.openxmlformats.org/officeDocument/2006/relationships/tags" Target="../tags/tag168.xml"/><Relationship Id="rId16" Type="http://schemas.openxmlformats.org/officeDocument/2006/relationships/tags" Target="../tags/tag169.xml"/><Relationship Id="rId17" Type="http://schemas.openxmlformats.org/officeDocument/2006/relationships/tags" Target="../tags/tag170.xml"/><Relationship Id="rId18" Type="http://schemas.openxmlformats.org/officeDocument/2006/relationships/tags" Target="../tags/tag171.xml"/><Relationship Id="rId19" Type="http://schemas.openxmlformats.org/officeDocument/2006/relationships/tags" Target="../tags/tag172.xml"/><Relationship Id="rId20" Type="http://schemas.openxmlformats.org/officeDocument/2006/relationships/tags" Target="../tags/tag173.xml"/><Relationship Id="rId2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tags" Target="../tags/tag177.xml"/><Relationship Id="rId5" Type="http://schemas.openxmlformats.org/officeDocument/2006/relationships/tags" Target="../tags/tag178.xml"/><Relationship Id="rId6" Type="http://schemas.openxmlformats.org/officeDocument/2006/relationships/tags" Target="../tags/tag179.xml"/><Relationship Id="rId7" Type="http://schemas.openxmlformats.org/officeDocument/2006/relationships/tags" Target="../tags/tag180.xml"/><Relationship Id="rId8" Type="http://schemas.openxmlformats.org/officeDocument/2006/relationships/tags" Target="../tags/tag181.xml"/><Relationship Id="rId9" Type="http://schemas.openxmlformats.org/officeDocument/2006/relationships/tags" Target="../tags/tag182.xml"/><Relationship Id="rId10" Type="http://schemas.openxmlformats.org/officeDocument/2006/relationships/tags" Target="../tags/tag183.xml"/><Relationship Id="rId11" Type="http://schemas.openxmlformats.org/officeDocument/2006/relationships/tags" Target="../tags/tag184.xml"/><Relationship Id="rId12" Type="http://schemas.openxmlformats.org/officeDocument/2006/relationships/tags" Target="../tags/tag185.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tags" Target="../tags/tag194.xml"/><Relationship Id="rId6" Type="http://schemas.openxmlformats.org/officeDocument/2006/relationships/tags" Target="../tags/tag195.xml"/><Relationship Id="rId7" Type="http://schemas.openxmlformats.org/officeDocument/2006/relationships/tags" Target="../tags/tag196.xml"/><Relationship Id="rId8" Type="http://schemas.openxmlformats.org/officeDocument/2006/relationships/tags" Target="../tags/tag197.xml"/><Relationship Id="rId9" Type="http://schemas.openxmlformats.org/officeDocument/2006/relationships/tags" Target="../tags/tag198.xml"/><Relationship Id="rId10" Type="http://schemas.openxmlformats.org/officeDocument/2006/relationships/tags" Target="../tags/tag199.xml"/><Relationship Id="rId11" Type="http://schemas.openxmlformats.org/officeDocument/2006/relationships/tags" Target="../tags/tag200.xml"/><Relationship Id="rId12" Type="http://schemas.openxmlformats.org/officeDocument/2006/relationships/tags" Target="../tags/tag201.xml"/><Relationship Id="rId13" Type="http://schemas.openxmlformats.org/officeDocument/2006/relationships/tags" Target="../tags/tag202.xml"/><Relationship Id="rId14" Type="http://schemas.openxmlformats.org/officeDocument/2006/relationships/tags" Target="../tags/tag203.xml"/><Relationship Id="rId15" Type="http://schemas.openxmlformats.org/officeDocument/2006/relationships/tags" Target="../tags/tag204.xml"/><Relationship Id="rId16" Type="http://schemas.openxmlformats.org/officeDocument/2006/relationships/tags" Target="../tags/tag205.xml"/><Relationship Id="rId17" Type="http://schemas.openxmlformats.org/officeDocument/2006/relationships/tags" Target="../tags/tag206.xml"/><Relationship Id="rId18" Type="http://schemas.openxmlformats.org/officeDocument/2006/relationships/tags" Target="../tags/tag207.xml"/><Relationship Id="rId19" Type="http://schemas.openxmlformats.org/officeDocument/2006/relationships/tags" Target="../tags/tag208.xml"/><Relationship Id="rId20" Type="http://schemas.openxmlformats.org/officeDocument/2006/relationships/tags" Target="../tags/tag209.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10.xml"/><Relationship Id="rId2" Type="http://schemas.openxmlformats.org/officeDocument/2006/relationships/tags" Target="../tags/tag211.xml"/><Relationship Id="rId3" Type="http://schemas.openxmlformats.org/officeDocument/2006/relationships/tags" Target="../tags/tag212.xml"/><Relationship Id="rId4" Type="http://schemas.openxmlformats.org/officeDocument/2006/relationships/tags" Target="../tags/tag213.xml"/><Relationship Id="rId5" Type="http://schemas.openxmlformats.org/officeDocument/2006/relationships/tags" Target="../tags/tag214.xml"/><Relationship Id="rId6" Type="http://schemas.openxmlformats.org/officeDocument/2006/relationships/tags" Target="../tags/tag215.xml"/><Relationship Id="rId7" Type="http://schemas.openxmlformats.org/officeDocument/2006/relationships/tags" Target="../tags/tag216.xml"/><Relationship Id="rId8" Type="http://schemas.openxmlformats.org/officeDocument/2006/relationships/tags" Target="../tags/tag217.xml"/><Relationship Id="rId9" Type="http://schemas.openxmlformats.org/officeDocument/2006/relationships/tags" Target="../tags/tag218.xml"/><Relationship Id="rId10" Type="http://schemas.openxmlformats.org/officeDocument/2006/relationships/tags" Target="../tags/tag219.xml"/><Relationship Id="rId11" Type="http://schemas.openxmlformats.org/officeDocument/2006/relationships/tags" Target="../tags/tag220.xml"/><Relationship Id="rId12" Type="http://schemas.openxmlformats.org/officeDocument/2006/relationships/tags" Target="../tags/tag221.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tags" Target="../tags/tag225.xml"/><Relationship Id="rId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tags" Target="../tags/tag229.xml"/><Relationship Id="rId5" Type="http://schemas.openxmlformats.org/officeDocument/2006/relationships/tags" Target="../tags/tag230.xml"/><Relationship Id="rId6" Type="http://schemas.openxmlformats.org/officeDocument/2006/relationships/tags" Target="../tags/tag231.xml"/><Relationship Id="rId7" Type="http://schemas.openxmlformats.org/officeDocument/2006/relationships/tags" Target="../tags/tag232.xml"/><Relationship Id="rId8" Type="http://schemas.openxmlformats.org/officeDocument/2006/relationships/tags" Target="../tags/tag233.xml"/><Relationship Id="rId9" Type="http://schemas.openxmlformats.org/officeDocument/2006/relationships/tags" Target="../tags/tag234.xml"/><Relationship Id="rId10" Type="http://schemas.openxmlformats.org/officeDocument/2006/relationships/tags" Target="../tags/tag235.xml"/><Relationship Id="rId11" Type="http://schemas.openxmlformats.org/officeDocument/2006/relationships/tags" Target="../tags/tag236.xml"/><Relationship Id="rId12" Type="http://schemas.openxmlformats.org/officeDocument/2006/relationships/tags" Target="../tags/tag237.xml"/><Relationship Id="rId13" Type="http://schemas.openxmlformats.org/officeDocument/2006/relationships/tags" Target="../tags/tag238.xml"/><Relationship Id="rId14" Type="http://schemas.openxmlformats.org/officeDocument/2006/relationships/tags" Target="../tags/tag239.xml"/><Relationship Id="rId15" Type="http://schemas.openxmlformats.org/officeDocument/2006/relationships/tags" Target="../tags/tag240.xml"/><Relationship Id="rId16" Type="http://schemas.openxmlformats.org/officeDocument/2006/relationships/tags" Target="../tags/tag241.xml"/><Relationship Id="rId17" Type="http://schemas.openxmlformats.org/officeDocument/2006/relationships/tags" Target="../tags/tag242.xml"/><Relationship Id="rId18" Type="http://schemas.openxmlformats.org/officeDocument/2006/relationships/tags" Target="../tags/tag243.xml"/><Relationship Id="rId19" Type="http://schemas.openxmlformats.org/officeDocument/2006/relationships/tags" Target="../tags/tag244.xml"/><Relationship Id="rId20" Type="http://schemas.openxmlformats.org/officeDocument/2006/relationships/tags" Target="../tags/tag245.xml"/><Relationship Id="rId2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46.xml"/><Relationship Id="rId2" Type="http://schemas.openxmlformats.org/officeDocument/2006/relationships/tags" Target="../tags/tag247.xml"/><Relationship Id="rId3" Type="http://schemas.openxmlformats.org/officeDocument/2006/relationships/tags" Target="../tags/tag248.xml"/><Relationship Id="rId4" Type="http://schemas.openxmlformats.org/officeDocument/2006/relationships/tags" Target="../tags/tag249.xml"/><Relationship Id="rId5"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50.xml"/><Relationship Id="rId2" Type="http://schemas.openxmlformats.org/officeDocument/2006/relationships/tags" Target="../tags/tag251.xml"/><Relationship Id="rId3" Type="http://schemas.openxmlformats.org/officeDocument/2006/relationships/tags" Target="../tags/tag252.xml"/><Relationship Id="rId4" Type="http://schemas.openxmlformats.org/officeDocument/2006/relationships/tags" Target="../tags/tag253.xml"/><Relationship Id="rId5" Type="http://schemas.openxmlformats.org/officeDocument/2006/relationships/tags" Target="../tags/tag254.xml"/><Relationship Id="rId6" Type="http://schemas.openxmlformats.org/officeDocument/2006/relationships/tags" Target="../tags/tag255.xml"/><Relationship Id="rId7" Type="http://schemas.openxmlformats.org/officeDocument/2006/relationships/tags" Target="../tags/tag256.xml"/><Relationship Id="rId8" Type="http://schemas.openxmlformats.org/officeDocument/2006/relationships/tags" Target="../tags/tag257.xml"/><Relationship Id="rId9" Type="http://schemas.openxmlformats.org/officeDocument/2006/relationships/tags" Target="../tags/tag258.xml"/><Relationship Id="rId10" Type="http://schemas.openxmlformats.org/officeDocument/2006/relationships/tags" Target="../tags/tag259.xml"/><Relationship Id="rId11" Type="http://schemas.openxmlformats.org/officeDocument/2006/relationships/tags" Target="../tags/tag260.xml"/><Relationship Id="rId12" Type="http://schemas.openxmlformats.org/officeDocument/2006/relationships/tags" Target="../tags/tag261.xml"/><Relationship Id="rId13" Type="http://schemas.openxmlformats.org/officeDocument/2006/relationships/tags" Target="../tags/tag262.xml"/><Relationship Id="rId14" Type="http://schemas.openxmlformats.org/officeDocument/2006/relationships/tags" Target="../tags/tag263.xml"/><Relationship Id="rId15" Type="http://schemas.openxmlformats.org/officeDocument/2006/relationships/tags" Target="../tags/tag264.xml"/><Relationship Id="rId16" Type="http://schemas.openxmlformats.org/officeDocument/2006/relationships/tags" Target="../tags/tag265.xml"/><Relationship Id="rId17" Type="http://schemas.openxmlformats.org/officeDocument/2006/relationships/tags" Target="../tags/tag266.xml"/><Relationship Id="rId18" Type="http://schemas.openxmlformats.org/officeDocument/2006/relationships/tags" Target="../tags/tag267.xml"/><Relationship Id="rId19" Type="http://schemas.openxmlformats.org/officeDocument/2006/relationships/tags" Target="../tags/tag268.xml"/><Relationship Id="rId20" Type="http://schemas.openxmlformats.org/officeDocument/2006/relationships/tags" Target="../tags/tag269.xml"/><Relationship Id="rId21" Type="http://schemas.openxmlformats.org/officeDocument/2006/relationships/tags" Target="../tags/tag270.xml"/><Relationship Id="rId22" Type="http://schemas.openxmlformats.org/officeDocument/2006/relationships/tags" Target="../tags/tag271.xml"/><Relationship Id="rId23" Type="http://schemas.openxmlformats.org/officeDocument/2006/relationships/tags" Target="../tags/tag272.xml"/><Relationship Id="rId24" Type="http://schemas.openxmlformats.org/officeDocument/2006/relationships/tags" Target="../tags/tag273.xml"/><Relationship Id="rId25" Type="http://schemas.openxmlformats.org/officeDocument/2006/relationships/tags" Target="../tags/tag274.xml"/><Relationship Id="rId26" Type="http://schemas.openxmlformats.org/officeDocument/2006/relationships/tags" Target="../tags/tag275.xml"/><Relationship Id="rId27" Type="http://schemas.openxmlformats.org/officeDocument/2006/relationships/tags" Target="../tags/tag276.xml"/><Relationship Id="rId28" Type="http://schemas.openxmlformats.org/officeDocument/2006/relationships/tags" Target="../tags/tag277.xml"/><Relationship Id="rId29" Type="http://schemas.openxmlformats.org/officeDocument/2006/relationships/tags" Target="../tags/tag278.xml"/><Relationship Id="rId30"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79.xml"/><Relationship Id="rId2" Type="http://schemas.openxmlformats.org/officeDocument/2006/relationships/tags" Target="../tags/tag280.xml"/><Relationship Id="rId3" Type="http://schemas.openxmlformats.org/officeDocument/2006/relationships/tags" Target="../tags/tag281.xml"/><Relationship Id="rId4" Type="http://schemas.openxmlformats.org/officeDocument/2006/relationships/tags" Target="../tags/tag282.xml"/><Relationship Id="rId5" Type="http://schemas.openxmlformats.org/officeDocument/2006/relationships/tags" Target="../tags/tag283.xml"/><Relationship Id="rId6" Type="http://schemas.openxmlformats.org/officeDocument/2006/relationships/tags" Target="../tags/tag284.xml"/><Relationship Id="rId7" Type="http://schemas.openxmlformats.org/officeDocument/2006/relationships/tags" Target="../tags/tag285.xml"/><Relationship Id="rId8" Type="http://schemas.openxmlformats.org/officeDocument/2006/relationships/tags" Target="../tags/tag286.xml"/><Relationship Id="rId9" Type="http://schemas.openxmlformats.org/officeDocument/2006/relationships/tags" Target="../tags/tag287.xml"/><Relationship Id="rId10" Type="http://schemas.openxmlformats.org/officeDocument/2006/relationships/tags" Target="../tags/tag288.xml"/><Relationship Id="rId11" Type="http://schemas.openxmlformats.org/officeDocument/2006/relationships/tags" Target="../tags/tag289.xml"/><Relationship Id="rId12" Type="http://schemas.openxmlformats.org/officeDocument/2006/relationships/tags" Target="../tags/tag290.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91.xml"/><Relationship Id="rId2" Type="http://schemas.openxmlformats.org/officeDocument/2006/relationships/tags" Target="../tags/tag292.xml"/><Relationship Id="rId3" Type="http://schemas.openxmlformats.org/officeDocument/2006/relationships/tags" Target="../tags/tag293.xml"/><Relationship Id="rId4" Type="http://schemas.openxmlformats.org/officeDocument/2006/relationships/tags" Target="../tags/tag294.xml"/><Relationship Id="rId5" Type="http://schemas.openxmlformats.org/officeDocument/2006/relationships/tags" Target="../tags/tag295.xml"/><Relationship Id="rId6" Type="http://schemas.openxmlformats.org/officeDocument/2006/relationships/tags" Target="../tags/tag296.xml"/><Relationship Id="rId7" Type="http://schemas.openxmlformats.org/officeDocument/2006/relationships/tags" Target="../tags/tag297.xml"/><Relationship Id="rId8" Type="http://schemas.openxmlformats.org/officeDocument/2006/relationships/tags" Target="../tags/tag298.xml"/><Relationship Id="rId9" Type="http://schemas.openxmlformats.org/officeDocument/2006/relationships/tags" Target="../tags/tag299.xml"/><Relationship Id="rId10" Type="http://schemas.openxmlformats.org/officeDocument/2006/relationships/tags" Target="../tags/tag300.xml"/><Relationship Id="rId11" Type="http://schemas.openxmlformats.org/officeDocument/2006/relationships/tags" Target="../tags/tag301.xml"/><Relationship Id="rId12" Type="http://schemas.openxmlformats.org/officeDocument/2006/relationships/tags" Target="../tags/tag302.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tags" Target="../tags/tag306.xml"/><Relationship Id="rId5" Type="http://schemas.openxmlformats.org/officeDocument/2006/relationships/tags" Target="../tags/tag307.xml"/><Relationship Id="rId6" Type="http://schemas.openxmlformats.org/officeDocument/2006/relationships/tags" Target="../tags/tag308.xml"/><Relationship Id="rId7" Type="http://schemas.openxmlformats.org/officeDocument/2006/relationships/tags" Target="../tags/tag309.xml"/><Relationship Id="rId8" Type="http://schemas.openxmlformats.org/officeDocument/2006/relationships/tags" Target="../tags/tag310.xml"/><Relationship Id="rId9" Type="http://schemas.openxmlformats.org/officeDocument/2006/relationships/tags" Target="../tags/tag311.xml"/><Relationship Id="rId10" Type="http://schemas.openxmlformats.org/officeDocument/2006/relationships/tags" Target="../tags/tag312.xml"/><Relationship Id="rId11" Type="http://schemas.openxmlformats.org/officeDocument/2006/relationships/tags" Target="../tags/tag313.xml"/><Relationship Id="rId12" Type="http://schemas.openxmlformats.org/officeDocument/2006/relationships/tags" Target="../tags/tag314.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tags" Target="../tags/tag318.xml"/><Relationship Id="rId5"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319.xml"/><Relationship Id="rId2" Type="http://schemas.openxmlformats.org/officeDocument/2006/relationships/tags" Target="../tags/tag320.xml"/><Relationship Id="rId3" Type="http://schemas.openxmlformats.org/officeDocument/2006/relationships/tags" Target="../tags/tag321.xml"/><Relationship Id="rId4" Type="http://schemas.openxmlformats.org/officeDocument/2006/relationships/tags" Target="../tags/tag322.xml"/><Relationship Id="rId5" Type="http://schemas.openxmlformats.org/officeDocument/2006/relationships/tags" Target="../tags/tag323.xml"/><Relationship Id="rId6" Type="http://schemas.openxmlformats.org/officeDocument/2006/relationships/tags" Target="../tags/tag324.xml"/><Relationship Id="rId7" Type="http://schemas.openxmlformats.org/officeDocument/2006/relationships/tags" Target="../tags/tag325.xml"/><Relationship Id="rId8" Type="http://schemas.openxmlformats.org/officeDocument/2006/relationships/tags" Target="../tags/tag326.xml"/><Relationship Id="rId9" Type="http://schemas.openxmlformats.org/officeDocument/2006/relationships/tags" Target="../tags/tag327.xml"/><Relationship Id="rId10" Type="http://schemas.openxmlformats.org/officeDocument/2006/relationships/tags" Target="../tags/tag328.xml"/><Relationship Id="rId11" Type="http://schemas.openxmlformats.org/officeDocument/2006/relationships/tags" Target="../tags/tag329.xml"/><Relationship Id="rId12" Type="http://schemas.openxmlformats.org/officeDocument/2006/relationships/tags" Target="../tags/tag330.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tags" Target="../tags/tag334.xml"/><Relationship Id="rId5" Type="http://schemas.openxmlformats.org/officeDocument/2006/relationships/tags" Target="../tags/tag335.xml"/><Relationship Id="rId6" Type="http://schemas.openxmlformats.org/officeDocument/2006/relationships/tags" Target="../tags/tag336.xml"/><Relationship Id="rId7" Type="http://schemas.openxmlformats.org/officeDocument/2006/relationships/tags" Target="../tags/tag337.xml"/><Relationship Id="rId8" Type="http://schemas.openxmlformats.org/officeDocument/2006/relationships/tags" Target="../tags/tag338.xml"/><Relationship Id="rId9" Type="http://schemas.openxmlformats.org/officeDocument/2006/relationships/tags" Target="../tags/tag339.xml"/><Relationship Id="rId10" Type="http://schemas.openxmlformats.org/officeDocument/2006/relationships/tags" Target="../tags/tag340.xml"/><Relationship Id="rId11" Type="http://schemas.openxmlformats.org/officeDocument/2006/relationships/tags" Target="../tags/tag341.xml"/><Relationship Id="rId12" Type="http://schemas.openxmlformats.org/officeDocument/2006/relationships/tags" Target="../tags/tag342.xml"/><Relationship Id="rId13" Type="http://schemas.openxmlformats.org/officeDocument/2006/relationships/tags" Target="../tags/tag343.xml"/><Relationship Id="rId14" Type="http://schemas.openxmlformats.org/officeDocument/2006/relationships/tags" Target="../tags/tag344.xml"/><Relationship Id="rId15" Type="http://schemas.openxmlformats.org/officeDocument/2006/relationships/tags" Target="../tags/tag345.xml"/><Relationship Id="rId16"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46.xml"/><Relationship Id="rId2" Type="http://schemas.openxmlformats.org/officeDocument/2006/relationships/tags" Target="../tags/tag347.xml"/><Relationship Id="rId3" Type="http://schemas.openxmlformats.org/officeDocument/2006/relationships/tags" Target="../tags/tag348.xml"/><Relationship Id="rId4" Type="http://schemas.openxmlformats.org/officeDocument/2006/relationships/tags" Target="../tags/tag349.xml"/><Relationship Id="rId5" Type="http://schemas.openxmlformats.org/officeDocument/2006/relationships/tags" Target="../tags/tag350.xml"/><Relationship Id="rId6" Type="http://schemas.openxmlformats.org/officeDocument/2006/relationships/tags" Target="../tags/tag351.xml"/><Relationship Id="rId7" Type="http://schemas.openxmlformats.org/officeDocument/2006/relationships/tags" Target="../tags/tag352.xml"/><Relationship Id="rId8" Type="http://schemas.openxmlformats.org/officeDocument/2006/relationships/tags" Target="../tags/tag353.xml"/><Relationship Id="rId9" Type="http://schemas.openxmlformats.org/officeDocument/2006/relationships/tags" Target="../tags/tag354.xml"/><Relationship Id="rId10" Type="http://schemas.openxmlformats.org/officeDocument/2006/relationships/tags" Target="../tags/tag355.xml"/><Relationship Id="rId11" Type="http://schemas.openxmlformats.org/officeDocument/2006/relationships/tags" Target="../tags/tag356.xml"/><Relationship Id="rId12" Type="http://schemas.openxmlformats.org/officeDocument/2006/relationships/tags" Target="../tags/tag357.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58.xml"/><Relationship Id="rId2" Type="http://schemas.openxmlformats.org/officeDocument/2006/relationships/tags" Target="../tags/tag359.xml"/><Relationship Id="rId3" Type="http://schemas.openxmlformats.org/officeDocument/2006/relationships/tags" Target="../tags/tag360.xml"/><Relationship Id="rId4" Type="http://schemas.openxmlformats.org/officeDocument/2006/relationships/tags" Target="../tags/tag361.xml"/><Relationship Id="rId5" Type="http://schemas.openxmlformats.org/officeDocument/2006/relationships/tags" Target="../tags/tag362.xml"/><Relationship Id="rId6" Type="http://schemas.openxmlformats.org/officeDocument/2006/relationships/tags" Target="../tags/tag363.xml"/><Relationship Id="rId7" Type="http://schemas.openxmlformats.org/officeDocument/2006/relationships/tags" Target="../tags/tag364.xml"/><Relationship Id="rId8" Type="http://schemas.openxmlformats.org/officeDocument/2006/relationships/tags" Target="../tags/tag365.xml"/><Relationship Id="rId9" Type="http://schemas.openxmlformats.org/officeDocument/2006/relationships/tags" Target="../tags/tag366.xml"/><Relationship Id="rId10" Type="http://schemas.openxmlformats.org/officeDocument/2006/relationships/tags" Target="../tags/tag367.xml"/><Relationship Id="rId11" Type="http://schemas.openxmlformats.org/officeDocument/2006/relationships/tags" Target="../tags/tag368.xml"/><Relationship Id="rId12" Type="http://schemas.openxmlformats.org/officeDocument/2006/relationships/tags" Target="../tags/tag369.xml"/><Relationship Id="rId13" Type="http://schemas.openxmlformats.org/officeDocument/2006/relationships/tags" Target="../tags/tag370.xml"/><Relationship Id="rId14" Type="http://schemas.openxmlformats.org/officeDocument/2006/relationships/tags" Target="../tags/tag371.xml"/><Relationship Id="rId15" Type="http://schemas.openxmlformats.org/officeDocument/2006/relationships/tags" Target="../tags/tag372.xml"/><Relationship Id="rId16" Type="http://schemas.openxmlformats.org/officeDocument/2006/relationships/tags" Target="../tags/tag373.xml"/><Relationship Id="rId17" Type="http://schemas.openxmlformats.org/officeDocument/2006/relationships/tags" Target="../tags/tag374.xml"/><Relationship Id="rId18" Type="http://schemas.openxmlformats.org/officeDocument/2006/relationships/tags" Target="../tags/tag375.xml"/><Relationship Id="rId19" Type="http://schemas.openxmlformats.org/officeDocument/2006/relationships/tags" Target="../tags/tag376.xml"/><Relationship Id="rId20" Type="http://schemas.openxmlformats.org/officeDocument/2006/relationships/tags" Target="../tags/tag377.xml"/><Relationship Id="rId2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78.xml"/><Relationship Id="rId2" Type="http://schemas.openxmlformats.org/officeDocument/2006/relationships/tags" Target="../tags/tag379.xml"/><Relationship Id="rId3" Type="http://schemas.openxmlformats.org/officeDocument/2006/relationships/tags" Target="../tags/tag380.xml"/><Relationship Id="rId4" Type="http://schemas.openxmlformats.org/officeDocument/2006/relationships/tags" Target="../tags/tag381.xml"/><Relationship Id="rId5"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82.xml"/><Relationship Id="rId2" Type="http://schemas.openxmlformats.org/officeDocument/2006/relationships/tags" Target="../tags/tag383.xml"/><Relationship Id="rId3" Type="http://schemas.openxmlformats.org/officeDocument/2006/relationships/tags" Target="../tags/tag384.xml"/><Relationship Id="rId4" Type="http://schemas.openxmlformats.org/officeDocument/2006/relationships/tags" Target="../tags/tag385.xml"/><Relationship Id="rId5" Type="http://schemas.openxmlformats.org/officeDocument/2006/relationships/tags" Target="../tags/tag386.xml"/><Relationship Id="rId6" Type="http://schemas.openxmlformats.org/officeDocument/2006/relationships/tags" Target="../tags/tag387.xml"/><Relationship Id="rId7" Type="http://schemas.openxmlformats.org/officeDocument/2006/relationships/tags" Target="../tags/tag388.xml"/><Relationship Id="rId8" Type="http://schemas.openxmlformats.org/officeDocument/2006/relationships/tags" Target="../tags/tag389.xml"/><Relationship Id="rId9"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90.xml"/><Relationship Id="rId2" Type="http://schemas.openxmlformats.org/officeDocument/2006/relationships/tags" Target="../tags/tag391.xml"/><Relationship Id="rId3" Type="http://schemas.openxmlformats.org/officeDocument/2006/relationships/tags" Target="../tags/tag392.xml"/><Relationship Id="rId4" Type="http://schemas.openxmlformats.org/officeDocument/2006/relationships/tags" Target="../tags/tag393.xml"/><Relationship Id="rId5" Type="http://schemas.openxmlformats.org/officeDocument/2006/relationships/tags" Target="../tags/tag394.xml"/><Relationship Id="rId6" Type="http://schemas.openxmlformats.org/officeDocument/2006/relationships/tags" Target="../tags/tag395.xml"/><Relationship Id="rId7" Type="http://schemas.openxmlformats.org/officeDocument/2006/relationships/tags" Target="../tags/tag396.xml"/><Relationship Id="rId8" Type="http://schemas.openxmlformats.org/officeDocument/2006/relationships/tags" Target="../tags/tag397.xml"/><Relationship Id="rId9" Type="http://schemas.openxmlformats.org/officeDocument/2006/relationships/tags" Target="../tags/tag398.xml"/><Relationship Id="rId10" Type="http://schemas.openxmlformats.org/officeDocument/2006/relationships/tags" Target="../tags/tag399.xml"/><Relationship Id="rId11" Type="http://schemas.openxmlformats.org/officeDocument/2006/relationships/tags" Target="../tags/tag400.xml"/><Relationship Id="rId12" Type="http://schemas.openxmlformats.org/officeDocument/2006/relationships/tags" Target="../tags/tag401.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402.xml"/><Relationship Id="rId2" Type="http://schemas.openxmlformats.org/officeDocument/2006/relationships/tags" Target="../tags/tag403.xml"/><Relationship Id="rId3" Type="http://schemas.openxmlformats.org/officeDocument/2006/relationships/tags" Target="../tags/tag404.xml"/><Relationship Id="rId4" Type="http://schemas.openxmlformats.org/officeDocument/2006/relationships/tags" Target="../tags/tag405.xml"/><Relationship Id="rId5" Type="http://schemas.openxmlformats.org/officeDocument/2006/relationships/tags" Target="../tags/tag406.xml"/><Relationship Id="rId6" Type="http://schemas.openxmlformats.org/officeDocument/2006/relationships/tags" Target="../tags/tag407.xml"/><Relationship Id="rId7" Type="http://schemas.openxmlformats.org/officeDocument/2006/relationships/tags" Target="../tags/tag408.xml"/><Relationship Id="rId8" Type="http://schemas.openxmlformats.org/officeDocument/2006/relationships/tags" Target="../tags/tag409.xml"/><Relationship Id="rId9" Type="http://schemas.openxmlformats.org/officeDocument/2006/relationships/tags" Target="../tags/tag410.xml"/><Relationship Id="rId10" Type="http://schemas.openxmlformats.org/officeDocument/2006/relationships/tags" Target="../tags/tag411.xml"/><Relationship Id="rId11" Type="http://schemas.openxmlformats.org/officeDocument/2006/relationships/tags" Target="../tags/tag412.xml"/><Relationship Id="rId12" Type="http://schemas.openxmlformats.org/officeDocument/2006/relationships/tags" Target="../tags/tag413.xml"/><Relationship Id="rId13" Type="http://schemas.openxmlformats.org/officeDocument/2006/relationships/tags" Target="../tags/tag414.xml"/><Relationship Id="rId14" Type="http://schemas.openxmlformats.org/officeDocument/2006/relationships/tags" Target="../tags/tag415.xml"/><Relationship Id="rId15" Type="http://schemas.openxmlformats.org/officeDocument/2006/relationships/tags" Target="../tags/tag416.xml"/><Relationship Id="rId16" Type="http://schemas.openxmlformats.org/officeDocument/2006/relationships/tags" Target="../tags/tag417.xml"/><Relationship Id="rId17" Type="http://schemas.openxmlformats.org/officeDocument/2006/relationships/tags" Target="../tags/tag418.xml"/><Relationship Id="rId18" Type="http://schemas.openxmlformats.org/officeDocument/2006/relationships/tags" Target="../tags/tag419.xml"/><Relationship Id="rId19" Type="http://schemas.openxmlformats.org/officeDocument/2006/relationships/tags" Target="../tags/tag420.xml"/><Relationship Id="rId20" Type="http://schemas.openxmlformats.org/officeDocument/2006/relationships/tags" Target="../tags/tag421.xml"/><Relationship Id="rId2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422.xml"/><Relationship Id="rId2" Type="http://schemas.openxmlformats.org/officeDocument/2006/relationships/tags" Target="../tags/tag423.xml"/><Relationship Id="rId3" Type="http://schemas.openxmlformats.org/officeDocument/2006/relationships/tags" Target="../tags/tag424.xml"/><Relationship Id="rId4" Type="http://schemas.openxmlformats.org/officeDocument/2006/relationships/tags" Target="../tags/tag425.xml"/><Relationship Id="rId5" Type="http://schemas.openxmlformats.org/officeDocument/2006/relationships/tags" Target="../tags/tag426.xml"/><Relationship Id="rId6" Type="http://schemas.openxmlformats.org/officeDocument/2006/relationships/tags" Target="../tags/tag427.xml"/><Relationship Id="rId7" Type="http://schemas.openxmlformats.org/officeDocument/2006/relationships/tags" Target="../tags/tag428.xml"/><Relationship Id="rId8" Type="http://schemas.openxmlformats.org/officeDocument/2006/relationships/tags" Target="../tags/tag429.xml"/><Relationship Id="rId9" Type="http://schemas.openxmlformats.org/officeDocument/2006/relationships/tags" Target="../tags/tag430.xml"/><Relationship Id="rId10" Type="http://schemas.openxmlformats.org/officeDocument/2006/relationships/tags" Target="../tags/tag431.xml"/><Relationship Id="rId11" Type="http://schemas.openxmlformats.org/officeDocument/2006/relationships/tags" Target="../tags/tag432.xml"/><Relationship Id="rId12" Type="http://schemas.openxmlformats.org/officeDocument/2006/relationships/tags" Target="../tags/tag433.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34.xml"/><Relationship Id="rId2" Type="http://schemas.openxmlformats.org/officeDocument/2006/relationships/tags" Target="../tags/tag435.xml"/><Relationship Id="rId3" Type="http://schemas.openxmlformats.org/officeDocument/2006/relationships/tags" Target="../tags/tag436.xml"/><Relationship Id="rId4" Type="http://schemas.openxmlformats.org/officeDocument/2006/relationships/tags" Target="../tags/tag437.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副标题"/>
          <p:cNvSpPr>
            <a:spLocks noGrp="1"/>
          </p:cNvSpPr>
          <p:nvPr>
            <p:ph type="subTitle" idx="1"/>
            <p:custDataLst>
              <p:tags r:id="rId1"/>
            </p:custDataLst>
          </p:nvPr>
        </p:nvSpPr>
        <p:spPr/>
        <p:txBody>
          <a:bodyPr/>
          <a:p>
            <a:r>
              <a:rPr altLang="en-US" lang="zh-CN"/>
              <a:t>单击此处添加副标题</a:t>
            </a:r>
            <a:endParaRPr altLang="en-US" lang="zh-CN"/>
          </a:p>
        </p:txBody>
      </p:sp>
      <p:sp>
        <p:nvSpPr>
          <p:cNvPr id="1048650" name="公司名"/>
          <p:cNvSpPr>
            <a:spLocks noGrp="1"/>
          </p:cNvSpPr>
          <p:nvPr>
            <p:ph type="body" sz="quarter" idx="13"/>
            <p:custDataLst>
              <p:tags r:id="rId2"/>
            </p:custDataLst>
          </p:nvPr>
        </p:nvSpPr>
        <p:spPr/>
        <p:txBody>
          <a:bodyPr/>
          <a:p>
            <a:r>
              <a:rPr altLang="en-US" lang="zh-CN"/>
              <a:t>xxx学院</a:t>
            </a:r>
            <a:endParaRPr altLang="en-US" lang="zh-CN"/>
          </a:p>
        </p:txBody>
      </p:sp>
      <p:sp>
        <p:nvSpPr>
          <p:cNvPr id="1048652" name="日期时间"/>
          <p:cNvSpPr>
            <a:spLocks noGrp="1"/>
          </p:cNvSpPr>
          <p:nvPr>
            <p:ph type="body" sz="quarter" idx="14"/>
            <p:custDataLst>
              <p:tags r:id="rId3"/>
            </p:custDataLst>
          </p:nvPr>
        </p:nvSpPr>
        <p:spPr/>
        <p:txBody>
          <a:bodyPr/>
          <a:p>
            <a:r>
              <a:rPr altLang="zh-CN" lang="en-US"/>
              <a:t>20XX/01/01</a:t>
            </a:r>
            <a:endParaRPr altLang="zh-CN" lang="en-US"/>
          </a:p>
        </p:txBody>
      </p:sp>
      <p:sp>
        <p:nvSpPr>
          <p:cNvPr id="1048654" name="署名"/>
          <p:cNvSpPr>
            <a:spLocks noGrp="1"/>
          </p:cNvSpPr>
          <p:nvPr>
            <p:ph type="body" sz="quarter" idx="17"/>
            <p:custDataLst>
              <p:tags r:id="rId4"/>
            </p:custDataLst>
          </p:nvPr>
        </p:nvSpPr>
        <p:spPr/>
        <p:txBody>
          <a:bodyPr/>
          <a:p>
            <a:r>
              <a:rPr altLang="en-US" lang="zh-CN"/>
              <a:t>汇报人：</a:t>
            </a:r>
            <a:r>
              <a:rPr altLang="zh-CN" lang="en-US"/>
              <a:t>xxx</a:t>
            </a:r>
            <a:endParaRPr altLang="en-US" lang="zh-CN"/>
          </a:p>
        </p:txBody>
      </p:sp>
      <p:sp>
        <p:nvSpPr>
          <p:cNvPr id="1048656" name="标题 2"/>
          <p:cNvSpPr>
            <a:spLocks noGrp="1"/>
          </p:cNvSpPr>
          <p:nvPr>
            <p:ph type="ctrTitle"/>
            <p:custDataLst>
              <p:tags r:id="rId5"/>
            </p:custDataLst>
          </p:nvPr>
        </p:nvSpPr>
        <p:spPr/>
        <p:txBody>
          <a:bodyPr/>
          <a:p>
            <a:r>
              <a:rPr altLang="en-US" lang="zh-CN"/>
              <a:t>企业管理的员工心理</a:t>
            </a:r>
            <a:endParaRPr altLang="en-US" lang="zh-CN"/>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46" name="标题"/>
          <p:cNvSpPr>
            <a:spLocks noGrp="1"/>
          </p:cNvSpPr>
          <p:nvPr>
            <p:ph type="title"/>
            <p:custDataLst>
              <p:tags r:id="rId1"/>
            </p:custDataLst>
          </p:nvPr>
        </p:nvSpPr>
        <p:spPr/>
        <p:txBody>
          <a:bodyPr/>
          <a:p>
            <a:r>
              <a:rPr altLang="en-US" lang="zh-CN"/>
              <a:t>目录</a:t>
            </a:r>
            <a:endParaRPr altLang="en-US" lang="zh-CN"/>
          </a:p>
        </p:txBody>
      </p:sp>
      <p:sp>
        <p:nvSpPr>
          <p:cNvPr id="1048848" name="副标题"/>
          <p:cNvSpPr>
            <a:spLocks noGrp="1"/>
          </p:cNvSpPr>
          <p:nvPr>
            <p:ph type="body" idx="1"/>
            <p:custDataLst>
              <p:tags r:id="rId2"/>
            </p:custDataLst>
          </p:nvPr>
        </p:nvSpPr>
        <p:spPr/>
        <p:txBody>
          <a:bodyPr/>
          <a:p>
            <a:r>
              <a:rPr altLang="zh-CN" lang="en-US"/>
              <a:t>CONTENTS</a:t>
            </a:r>
            <a:endParaRPr altLang="zh-CN" lang="en-US"/>
          </a:p>
        </p:txBody>
      </p:sp>
      <p:sp>
        <p:nvSpPr>
          <p:cNvPr id="1048850" name="文本框 1"/>
          <p:cNvSpPr txBox="1"/>
          <p:nvPr>
            <p:custDataLst>
              <p:tags r:id="rId3"/>
            </p:custDataLst>
          </p:nvPr>
        </p:nvSpPr>
        <p:spPr>
          <a:xfrm>
            <a:off x="5483225" y="72390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01.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52" name="文本框 10"/>
          <p:cNvSpPr txBox="1"/>
          <p:nvPr>
            <p:custDataLst>
              <p:tags r:id="rId4"/>
            </p:custDataLst>
          </p:nvPr>
        </p:nvSpPr>
        <p:spPr>
          <a:xfrm>
            <a:off x="7139940" y="897890"/>
            <a:ext cx="4293235" cy="398780"/>
          </a:xfrm>
          <a:prstGeom prst="rect"/>
          <a:noFill/>
        </p:spPr>
        <p:txBody>
          <a:bodyPr rtlCol="0" wrap="square">
            <a:spAutoFit/>
          </a:bodyPr>
          <a:p>
            <a:pPr algn="r"/>
            <a:r>
              <a:rPr altLang="zh-CN" b="1" dirty="0" sz="2000" lang="en-US">
                <a:solidFill>
                  <a:schemeClr val="tx1"/>
                </a:solidFill>
                <a:latin typeface="+mj-ea"/>
                <a:ea typeface="+mj-ea"/>
              </a:rPr>
              <a:t>单击添加目录项标题</a:t>
            </a:r>
            <a:endParaRPr altLang="zh-CN" b="1" dirty="0" sz="2000" lang="en-US">
              <a:solidFill>
                <a:schemeClr val="tx1"/>
              </a:solidFill>
              <a:latin typeface="+mj-ea"/>
              <a:ea typeface="+mj-ea"/>
            </a:endParaRPr>
          </a:p>
        </p:txBody>
      </p:sp>
      <p:cxnSp>
        <p:nvCxnSpPr>
          <p:cNvPr id="3145755" name="直接连接符 22"/>
          <p:cNvCxnSpPr>
            <a:cxnSpLocks/>
          </p:cNvCxnSpPr>
          <p:nvPr>
            <p:custDataLst>
              <p:tags r:id="rId5"/>
            </p:custDataLst>
          </p:nvPr>
        </p:nvCxnSpPr>
        <p:spPr>
          <a:xfrm>
            <a:off x="5634355" y="14782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54" name="文本框 8"/>
          <p:cNvSpPr txBox="1"/>
          <p:nvPr>
            <p:custDataLst>
              <p:tags r:id="rId6"/>
            </p:custDataLst>
          </p:nvPr>
        </p:nvSpPr>
        <p:spPr>
          <a:xfrm>
            <a:off x="5483225" y="169545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02.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56" name="文本框 15"/>
          <p:cNvSpPr txBox="1"/>
          <p:nvPr>
            <p:custDataLst>
              <p:tags r:id="rId7"/>
            </p:custDataLst>
          </p:nvPr>
        </p:nvSpPr>
        <p:spPr>
          <a:xfrm>
            <a:off x="7139940" y="1847215"/>
            <a:ext cx="4293235" cy="398780"/>
          </a:xfrm>
          <a:prstGeom prst="rect"/>
          <a:noFill/>
        </p:spPr>
        <p:txBody>
          <a:bodyPr rtlCol="0" wrap="square">
            <a:spAutoFit/>
          </a:bodyPr>
          <a:p>
            <a:pPr algn="r"/>
            <a:r>
              <a:rPr altLang="zh-CN" b="1" dirty="0" sz="2000" lang="en-US">
                <a:solidFill>
                  <a:schemeClr val="tx1"/>
                </a:solidFill>
                <a:latin typeface="+mj-ea"/>
                <a:ea typeface="+mj-ea"/>
              </a:rPr>
              <a:t>员工心理对企业管理的意义</a:t>
            </a:r>
            <a:endParaRPr altLang="zh-CN" b="1" dirty="0" sz="2000" lang="en-US">
              <a:solidFill>
                <a:schemeClr val="tx1"/>
              </a:solidFill>
              <a:latin typeface="+mj-ea"/>
              <a:ea typeface="+mj-ea"/>
            </a:endParaRPr>
          </a:p>
        </p:txBody>
      </p:sp>
      <p:cxnSp>
        <p:nvCxnSpPr>
          <p:cNvPr id="3145757" name="直接连接符 25"/>
          <p:cNvCxnSpPr>
            <a:cxnSpLocks/>
          </p:cNvCxnSpPr>
          <p:nvPr>
            <p:custDataLst>
              <p:tags r:id="rId8"/>
            </p:custDataLst>
          </p:nvPr>
        </p:nvCxnSpPr>
        <p:spPr>
          <a:xfrm>
            <a:off x="5634355" y="242760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58" name="文本框 2"/>
          <p:cNvSpPr txBox="1"/>
          <p:nvPr>
            <p:custDataLst>
              <p:tags r:id="rId9"/>
            </p:custDataLst>
          </p:nvPr>
        </p:nvSpPr>
        <p:spPr>
          <a:xfrm>
            <a:off x="5483225" y="2644775"/>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03.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60" name="文本框 14"/>
          <p:cNvSpPr txBox="1"/>
          <p:nvPr>
            <p:custDataLst>
              <p:tags r:id="rId10"/>
            </p:custDataLst>
          </p:nvPr>
        </p:nvSpPr>
        <p:spPr>
          <a:xfrm>
            <a:off x="7139940" y="2774315"/>
            <a:ext cx="4293235" cy="398780"/>
          </a:xfrm>
          <a:prstGeom prst="rect"/>
          <a:noFill/>
        </p:spPr>
        <p:txBody>
          <a:bodyPr rtlCol="0" wrap="square">
            <a:spAutoFit/>
          </a:bodyPr>
          <a:p>
            <a:pPr algn="r"/>
            <a:r>
              <a:rPr altLang="zh-CN" b="1" dirty="0" sz="2000" lang="en-US">
                <a:solidFill>
                  <a:schemeClr val="tx1"/>
                </a:solidFill>
                <a:latin typeface="+mj-ea"/>
                <a:ea typeface="+mj-ea"/>
              </a:rPr>
              <a:t>企业管理中员工心理的常见问题</a:t>
            </a:r>
            <a:endParaRPr altLang="zh-CN" b="1" dirty="0" sz="2000" lang="en-US">
              <a:solidFill>
                <a:schemeClr val="tx1"/>
              </a:solidFill>
              <a:latin typeface="+mj-ea"/>
              <a:ea typeface="+mj-ea"/>
            </a:endParaRPr>
          </a:p>
        </p:txBody>
      </p:sp>
      <p:cxnSp>
        <p:nvCxnSpPr>
          <p:cNvPr id="3145759" name="直接连接符 26"/>
          <p:cNvCxnSpPr>
            <a:cxnSpLocks/>
          </p:cNvCxnSpPr>
          <p:nvPr>
            <p:custDataLst>
              <p:tags r:id="rId11"/>
            </p:custDataLst>
          </p:nvPr>
        </p:nvCxnSpPr>
        <p:spPr>
          <a:xfrm>
            <a:off x="5634355" y="335470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62" name="文本框 9"/>
          <p:cNvSpPr txBox="1"/>
          <p:nvPr>
            <p:custDataLst>
              <p:tags r:id="rId12"/>
            </p:custDataLst>
          </p:nvPr>
        </p:nvSpPr>
        <p:spPr>
          <a:xfrm>
            <a:off x="5483225" y="3571875"/>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04.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64" name="文本框 18"/>
          <p:cNvSpPr txBox="1"/>
          <p:nvPr>
            <p:custDataLst>
              <p:tags r:id="rId13"/>
            </p:custDataLst>
          </p:nvPr>
        </p:nvSpPr>
        <p:spPr>
          <a:xfrm>
            <a:off x="7139940" y="3679825"/>
            <a:ext cx="4293235" cy="398780"/>
          </a:xfrm>
          <a:prstGeom prst="rect"/>
          <a:noFill/>
        </p:spPr>
        <p:txBody>
          <a:bodyPr rtlCol="0" wrap="square">
            <a:spAutoFit/>
          </a:bodyPr>
          <a:p>
            <a:pPr algn="r"/>
            <a:r>
              <a:rPr altLang="zh-CN" b="1" dirty="0" sz="2000" lang="en-US">
                <a:solidFill>
                  <a:schemeClr val="tx1"/>
                </a:solidFill>
                <a:latin typeface="+mj-ea"/>
                <a:ea typeface="+mj-ea"/>
              </a:rPr>
              <a:t>企业管理中员工心理的应对策略</a:t>
            </a:r>
            <a:endParaRPr altLang="zh-CN" b="1" dirty="0" sz="2000" lang="en-US">
              <a:solidFill>
                <a:schemeClr val="tx1"/>
              </a:solidFill>
              <a:latin typeface="+mj-ea"/>
              <a:ea typeface="+mj-ea"/>
            </a:endParaRPr>
          </a:p>
        </p:txBody>
      </p:sp>
      <p:cxnSp>
        <p:nvCxnSpPr>
          <p:cNvPr id="3145761" name="直接连接符 27"/>
          <p:cNvCxnSpPr>
            <a:cxnSpLocks/>
          </p:cNvCxnSpPr>
          <p:nvPr>
            <p:custDataLst>
              <p:tags r:id="rId14"/>
            </p:custDataLst>
          </p:nvPr>
        </p:nvCxnSpPr>
        <p:spPr>
          <a:xfrm>
            <a:off x="5634355" y="42595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66" name="文本框 13"/>
          <p:cNvSpPr txBox="1"/>
          <p:nvPr>
            <p:custDataLst>
              <p:tags r:id="rId15"/>
            </p:custDataLst>
          </p:nvPr>
        </p:nvSpPr>
        <p:spPr>
          <a:xfrm>
            <a:off x="5483225" y="447675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05.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68" name="文本框 16"/>
          <p:cNvSpPr txBox="1"/>
          <p:nvPr>
            <p:custDataLst>
              <p:tags r:id="rId16"/>
            </p:custDataLst>
          </p:nvPr>
        </p:nvSpPr>
        <p:spPr>
          <a:xfrm>
            <a:off x="7139940" y="4606290"/>
            <a:ext cx="4293235" cy="398780"/>
          </a:xfrm>
          <a:prstGeom prst="rect"/>
          <a:noFill/>
        </p:spPr>
        <p:txBody>
          <a:bodyPr rtlCol="0" wrap="square">
            <a:spAutoFit/>
          </a:bodyPr>
          <a:p>
            <a:pPr algn="r"/>
            <a:r>
              <a:rPr altLang="zh-CN" b="1" dirty="0" sz="2000" lang="en-US">
                <a:solidFill>
                  <a:schemeClr val="tx1"/>
                </a:solidFill>
                <a:latin typeface="+mj-ea"/>
                <a:ea typeface="+mj-ea"/>
              </a:rPr>
              <a:t>企业管理者如何关注员工心理</a:t>
            </a:r>
            <a:endParaRPr altLang="zh-CN" b="1" dirty="0" sz="2000" lang="en-US">
              <a:solidFill>
                <a:schemeClr val="tx1"/>
              </a:solidFill>
              <a:latin typeface="+mj-ea"/>
              <a:ea typeface="+mj-ea"/>
            </a:endParaRPr>
          </a:p>
        </p:txBody>
      </p:sp>
      <p:cxnSp>
        <p:nvCxnSpPr>
          <p:cNvPr id="3145763" name="直接连接符 17"/>
          <p:cNvCxnSpPr>
            <a:cxnSpLocks/>
          </p:cNvCxnSpPr>
          <p:nvPr>
            <p:custDataLst>
              <p:tags r:id="rId17"/>
            </p:custDataLst>
          </p:nvPr>
        </p:nvCxnSpPr>
        <p:spPr>
          <a:xfrm>
            <a:off x="5634355" y="51866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70" name="文本框 20"/>
          <p:cNvSpPr txBox="1"/>
          <p:nvPr>
            <p:custDataLst>
              <p:tags r:id="rId18"/>
            </p:custDataLst>
          </p:nvPr>
        </p:nvSpPr>
        <p:spPr>
          <a:xfrm>
            <a:off x="5483225" y="540385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06.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72" name="文本框 21"/>
          <p:cNvSpPr txBox="1"/>
          <p:nvPr>
            <p:custDataLst>
              <p:tags r:id="rId19"/>
            </p:custDataLst>
          </p:nvPr>
        </p:nvSpPr>
        <p:spPr>
          <a:xfrm>
            <a:off x="7139940" y="5511800"/>
            <a:ext cx="4293235" cy="398780"/>
          </a:xfrm>
          <a:prstGeom prst="rect"/>
          <a:noFill/>
        </p:spPr>
        <p:txBody>
          <a:bodyPr rtlCol="0" wrap="square">
            <a:spAutoFit/>
          </a:bodyPr>
          <a:p>
            <a:pPr algn="r"/>
            <a:r>
              <a:rPr altLang="zh-CN" b="1" dirty="0" sz="2000" lang="en-US">
                <a:solidFill>
                  <a:schemeClr val="tx1"/>
                </a:solidFill>
                <a:latin typeface="+mj-ea"/>
                <a:ea typeface="+mj-ea"/>
              </a:rPr>
              <a:t>员工心理对企业管理的启示</a:t>
            </a:r>
            <a:endParaRPr altLang="zh-CN" b="1" dirty="0" sz="2000" lang="en-US">
              <a:solidFill>
                <a:schemeClr val="tx1"/>
              </a:solidFill>
              <a:latin typeface="+mj-ea"/>
              <a:ea typeface="+mj-ea"/>
            </a:endParaRPr>
          </a:p>
        </p:txBody>
      </p:sp>
      <p:cxnSp>
        <p:nvCxnSpPr>
          <p:cNvPr id="3145765" name="直接连接符 23"/>
          <p:cNvCxnSpPr>
            <a:cxnSpLocks/>
          </p:cNvCxnSpPr>
          <p:nvPr>
            <p:custDataLst>
              <p:tags r:id="rId20"/>
            </p:custDataLst>
          </p:nvPr>
        </p:nvCxnSpPr>
        <p:spPr>
          <a:xfrm>
            <a:off x="5634355" y="609155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32" name="副标题"/>
          <p:cNvSpPr>
            <a:spLocks noGrp="1"/>
          </p:cNvSpPr>
          <p:nvPr>
            <p:ph type="body" idx="1"/>
            <p:custDataLst>
              <p:tags r:id="rId1"/>
            </p:custDataLst>
          </p:nvPr>
        </p:nvSpPr>
        <p:spPr/>
        <p:txBody>
          <a:bodyPr/>
          <a:p>
            <a:r>
              <a:rPr altLang="en-US" lang="zh-CN"/>
              <a:t>章节副标题</a:t>
            </a:r>
            <a:endParaRPr altLang="en-US" lang="zh-CN"/>
          </a:p>
        </p:txBody>
      </p:sp>
      <p:sp>
        <p:nvSpPr>
          <p:cNvPr id="1048934" name="节编号"/>
          <p:cNvSpPr>
            <a:spLocks noGrp="1"/>
          </p:cNvSpPr>
          <p:nvPr>
            <p:ph type="body" sz="quarter" idx="13"/>
            <p:custDataLst>
              <p:tags r:id="rId2"/>
            </p:custDataLst>
          </p:nvPr>
        </p:nvSpPr>
        <p:spPr>
          <a:xfrm>
            <a:off x="835025" y="1830070"/>
            <a:ext cx="1943735" cy="977901"/>
          </a:xfrm>
        </p:spPr>
        <p:txBody>
          <a:bodyPr/>
          <a:p>
            <a:r>
              <a:rPr altLang="zh-CN" lang="en-US"/>
              <a:t>01</a:t>
            </a:r>
            <a:endParaRPr altLang="zh-CN" lang="en-US"/>
          </a:p>
        </p:txBody>
      </p:sp>
      <p:sp>
        <p:nvSpPr>
          <p:cNvPr id="1048936" name="标题 1"/>
          <p:cNvSpPr>
            <a:spLocks noGrp="1"/>
          </p:cNvSpPr>
          <p:nvPr>
            <p:ph type="title"/>
            <p:custDataLst>
              <p:tags r:id="rId3"/>
            </p:custDataLst>
          </p:nvPr>
        </p:nvSpPr>
        <p:spPr/>
        <p:txBody>
          <a:bodyPr/>
          <a:p>
            <a:r>
              <a:rPr altLang="en-US" lang="zh-CN"/>
              <a:t>单击此处添加章节标题</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92" name="副标题"/>
          <p:cNvSpPr>
            <a:spLocks noGrp="1"/>
          </p:cNvSpPr>
          <p:nvPr>
            <p:ph type="body" idx="1"/>
            <p:custDataLst>
              <p:tags r:id="rId1"/>
            </p:custDataLst>
          </p:nvPr>
        </p:nvSpPr>
        <p:spPr/>
        <p:txBody>
          <a:bodyPr/>
          <a:p>
            <a:r>
              <a:rPr altLang="en-US" lang="zh-CN"/>
              <a:t>章节副标题</a:t>
            </a:r>
            <a:endParaRPr altLang="en-US" lang="zh-CN"/>
          </a:p>
        </p:txBody>
      </p:sp>
      <p:sp>
        <p:nvSpPr>
          <p:cNvPr id="1048994" name="节编号"/>
          <p:cNvSpPr>
            <a:spLocks noGrp="1"/>
          </p:cNvSpPr>
          <p:nvPr>
            <p:ph type="body" sz="quarter" idx="13"/>
            <p:custDataLst>
              <p:tags r:id="rId2"/>
            </p:custDataLst>
          </p:nvPr>
        </p:nvSpPr>
        <p:spPr>
          <a:xfrm>
            <a:off x="835025" y="1830070"/>
            <a:ext cx="1943735" cy="977901"/>
          </a:xfrm>
        </p:spPr>
        <p:txBody>
          <a:bodyPr/>
          <a:p>
            <a:r>
              <a:rPr altLang="zh-CN" lang="en-US"/>
              <a:t>02</a:t>
            </a:r>
            <a:endParaRPr altLang="zh-CN" lang="en-US"/>
          </a:p>
        </p:txBody>
      </p:sp>
      <p:sp>
        <p:nvSpPr>
          <p:cNvPr id="1048996" name="标题 1"/>
          <p:cNvSpPr>
            <a:spLocks noGrp="1"/>
          </p:cNvSpPr>
          <p:nvPr>
            <p:ph type="title"/>
            <p:custDataLst>
              <p:tags r:id="rId3"/>
            </p:custDataLst>
          </p:nvPr>
        </p:nvSpPr>
        <p:spPr/>
        <p:txBody>
          <a:bodyPr>
            <a:normAutofit fontScale="90000"/>
          </a:bodyPr>
          <a:p>
            <a:r>
              <a:rPr altLang="en-US" lang="zh-CN"/>
              <a:t>员工心理对企业管理的意义</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86" name="标题 1"/>
          <p:cNvSpPr>
            <a:spLocks noGrp="1"/>
          </p:cNvSpPr>
          <p:nvPr>
            <p:ph type="title"/>
          </p:nvPr>
        </p:nvSpPr>
        <p:spPr/>
        <p:txBody>
          <a:bodyPr/>
          <a:p>
            <a:r>
              <a:rPr altLang="en-US" lang="zh-CN"/>
              <a:t>员工心理对企业发展的重要性</a:t>
            </a:r>
            <a:endParaRPr altLang="en-US" lang="zh-CN"/>
          </a:p>
        </p:txBody>
      </p:sp>
      <p:sp>
        <p:nvSpPr>
          <p:cNvPr id="104908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员工心理健康影响工作效率和创造力</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员工心理问题可能导致员工流失和招聘成本增加</a:t>
            </a:r>
            <a:endParaRPr dirty="0" sz="2000" err="1">
              <a:solidFill>
                <a:schemeClr val="tx1">
                  <a:lumMod val="75000"/>
                  <a:lumOff val="25000"/>
                </a:schemeClr>
              </a:solidFill>
              <a:latin typeface="+mn-ea"/>
              <a:ea typeface="+mn-ea"/>
              <a:cs typeface="+mn-ea"/>
              <a:sym typeface="+mn-lt"/>
            </a:endParaRPr>
          </a:p>
        </p:txBody>
      </p:sp>
      <p:sp>
        <p:nvSpPr>
          <p:cNvPr id="104910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1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关注员工心理健康有助于提高企业绩效和竞争力</a:t>
            </a:r>
            <a:endParaRPr dirty="0" sz="2000" err="1">
              <a:solidFill>
                <a:schemeClr val="tx1">
                  <a:lumMod val="75000"/>
                  <a:lumOff val="25000"/>
                </a:schemeClr>
              </a:solidFill>
              <a:latin typeface="+mn-ea"/>
              <a:ea typeface="+mn-ea"/>
              <a:cs typeface="+mn-ea"/>
              <a:sym typeface="+mn-lt"/>
            </a:endParaRPr>
          </a:p>
        </p:txBody>
      </p:sp>
      <p:sp>
        <p:nvSpPr>
          <p:cNvPr id="10491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员工心理状态影响团队合作和沟通效果</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66" name="标题 1"/>
          <p:cNvSpPr>
            <a:spLocks noGrp="1"/>
          </p:cNvSpPr>
          <p:nvPr>
            <p:ph type="title"/>
          </p:nvPr>
        </p:nvSpPr>
        <p:spPr/>
        <p:txBody>
          <a:bodyPr/>
          <a:p>
            <a:r>
              <a:rPr altLang="en-US" lang="zh-CN"/>
              <a:t>员工心理对企业绩效的影响</a:t>
            </a:r>
            <a:endParaRPr altLang="en-US" lang="zh-CN"/>
          </a:p>
        </p:txBody>
      </p:sp>
      <p:sp>
        <p:nvSpPr>
          <p:cNvPr id="104916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员工心理状态直接影响工作效率和积极性</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员工心理满意度高可以提高员工的工作积极性和忠诚度</a:t>
            </a:r>
            <a:endParaRPr dirty="0" sz="2000" err="1">
              <a:solidFill>
                <a:schemeClr val="tx1">
                  <a:lumMod val="75000"/>
                  <a:lumOff val="25000"/>
                </a:schemeClr>
              </a:solidFill>
              <a:latin typeface="+mn-ea"/>
              <a:ea typeface="+mn-ea"/>
              <a:cs typeface="+mn-ea"/>
              <a:sym typeface="+mn-lt"/>
            </a:endParaRPr>
          </a:p>
        </p:txBody>
      </p:sp>
      <p:sp>
        <p:nvSpPr>
          <p:cNvPr id="104918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9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员工心理压力过大可能导致工作效率下降和离职率增加</a:t>
            </a:r>
            <a:endParaRPr dirty="0" sz="2000" err="1">
              <a:solidFill>
                <a:schemeClr val="tx1">
                  <a:lumMod val="75000"/>
                  <a:lumOff val="25000"/>
                </a:schemeClr>
              </a:solidFill>
              <a:latin typeface="+mn-ea"/>
              <a:ea typeface="+mn-ea"/>
              <a:cs typeface="+mn-ea"/>
              <a:sym typeface="+mn-lt"/>
            </a:endParaRPr>
          </a:p>
        </p:txBody>
      </p:sp>
      <p:sp>
        <p:nvSpPr>
          <p:cNvPr id="10492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员工心理健康问题会导致工作效率下降和错误率增加</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46" name="标题 1"/>
          <p:cNvSpPr>
            <a:spLocks noGrp="1"/>
          </p:cNvSpPr>
          <p:nvPr>
            <p:ph type="title"/>
          </p:nvPr>
        </p:nvSpPr>
        <p:spPr/>
        <p:txBody>
          <a:bodyPr/>
          <a:p>
            <a:r>
              <a:rPr altLang="en-US" lang="zh-CN"/>
              <a:t>员工心理对企业团队建设的作用</a:t>
            </a:r>
            <a:endParaRPr altLang="en-US" lang="zh-CN"/>
          </a:p>
        </p:txBody>
      </p:sp>
      <p:sp>
        <p:nvSpPr>
          <p:cNvPr id="1049248"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增强团队凝聚力：员工心理的积极状态能够促进团队成员之间的相互信任和合作，从而提高团队的凝聚力和战斗力。</a:t>
            </a:r>
            <a:endParaRPr altLang="en-US" dirty="0" sz="1200" lang="zh-CN" spc="150">
              <a:solidFill>
                <a:schemeClr val="tx1">
                  <a:lumMod val="85000"/>
                  <a:lumOff val="15000"/>
                </a:schemeClr>
              </a:solidFill>
              <a:latin typeface="+mn-ea"/>
              <a:sym typeface="+mn-ea"/>
            </a:endParaRPr>
          </a:p>
        </p:txBody>
      </p:sp>
      <p:sp>
        <p:nvSpPr>
          <p:cNvPr id="1049250"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52"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54"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提升团队绩效：员工心理的健康发展能够激发团队成员的积极性和创造力，从而提高团队的绩效和生产力。</a:t>
            </a:r>
            <a:endParaRPr altLang="en-US" dirty="0" sz="1200" lang="zh-CN" spc="150">
              <a:solidFill>
                <a:schemeClr val="tx1">
                  <a:lumMod val="85000"/>
                  <a:lumOff val="15000"/>
                </a:schemeClr>
              </a:solidFill>
              <a:latin typeface="+mn-ea"/>
              <a:sym typeface="+mn-ea"/>
            </a:endParaRPr>
          </a:p>
        </p:txBody>
      </p:sp>
      <p:sp>
        <p:nvSpPr>
          <p:cNvPr id="1049256"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58"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60"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促进团队创新：员工心理的开放性和包容性能够激发团队成员的思维活力和创新意识，从而促进团队的创新和发展。</a:t>
            </a:r>
            <a:endParaRPr altLang="en-US" dirty="0" sz="1200" lang="zh-CN" spc="150">
              <a:solidFill>
                <a:schemeClr val="tx1">
                  <a:lumMod val="85000"/>
                  <a:lumOff val="15000"/>
                </a:schemeClr>
              </a:solidFill>
              <a:latin typeface="+mn-ea"/>
              <a:sym typeface="+mn-ea"/>
            </a:endParaRPr>
          </a:p>
        </p:txBody>
      </p:sp>
      <p:sp>
        <p:nvSpPr>
          <p:cNvPr id="1049262"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64"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66"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增强团队适应性：员工心理的灵活性和适应性能够使团队更好地应对外部环境的变化和挑战，从而保持竞争力和可持续发展。</a:t>
            </a:r>
            <a:endParaRPr altLang="en-US" dirty="0" sz="1200" lang="zh-CN" spc="150">
              <a:solidFill>
                <a:schemeClr val="tx1">
                  <a:lumMod val="85000"/>
                  <a:lumOff val="15000"/>
                </a:schemeClr>
              </a:solidFill>
              <a:latin typeface="+mn-ea"/>
              <a:sym typeface="+mn-ea"/>
            </a:endParaRPr>
          </a:p>
        </p:txBody>
      </p:sp>
      <p:sp>
        <p:nvSpPr>
          <p:cNvPr id="1049268"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70"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310" name="副标题"/>
          <p:cNvSpPr>
            <a:spLocks noGrp="1"/>
          </p:cNvSpPr>
          <p:nvPr>
            <p:ph type="body" idx="1"/>
            <p:custDataLst>
              <p:tags r:id="rId1"/>
            </p:custDataLst>
          </p:nvPr>
        </p:nvSpPr>
        <p:spPr/>
        <p:txBody>
          <a:bodyPr/>
          <a:p>
            <a:r>
              <a:rPr altLang="en-US" lang="zh-CN"/>
              <a:t>章节副标题</a:t>
            </a:r>
            <a:endParaRPr altLang="en-US" lang="zh-CN"/>
          </a:p>
        </p:txBody>
      </p:sp>
      <p:sp>
        <p:nvSpPr>
          <p:cNvPr id="1049312" name="节编号"/>
          <p:cNvSpPr>
            <a:spLocks noGrp="1"/>
          </p:cNvSpPr>
          <p:nvPr>
            <p:ph type="body" sz="quarter" idx="13"/>
            <p:custDataLst>
              <p:tags r:id="rId2"/>
            </p:custDataLst>
          </p:nvPr>
        </p:nvSpPr>
        <p:spPr>
          <a:xfrm>
            <a:off x="835025" y="1830070"/>
            <a:ext cx="1943735" cy="977901"/>
          </a:xfrm>
        </p:spPr>
        <p:txBody>
          <a:bodyPr/>
          <a:p>
            <a:r>
              <a:rPr altLang="zh-CN" lang="en-US"/>
              <a:t>03</a:t>
            </a:r>
            <a:endParaRPr altLang="zh-CN" lang="en-US"/>
          </a:p>
        </p:txBody>
      </p:sp>
      <p:sp>
        <p:nvSpPr>
          <p:cNvPr id="1049314" name="标题 1"/>
          <p:cNvSpPr>
            <a:spLocks noGrp="1"/>
          </p:cNvSpPr>
          <p:nvPr>
            <p:ph type="title"/>
            <p:custDataLst>
              <p:tags r:id="rId3"/>
            </p:custDataLst>
          </p:nvPr>
        </p:nvSpPr>
        <p:spPr/>
        <p:txBody>
          <a:bodyPr>
            <a:normAutofit fontScale="90000"/>
          </a:bodyPr>
          <a:p>
            <a:r>
              <a:rPr altLang="en-US" lang="zh-CN"/>
              <a:t>企业管理中员工心理的常见问题</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404" name="标题 1"/>
          <p:cNvSpPr>
            <a:spLocks noGrp="1"/>
          </p:cNvSpPr>
          <p:nvPr>
            <p:ph type="title"/>
          </p:nvPr>
        </p:nvSpPr>
        <p:spPr/>
        <p:txBody>
          <a:bodyPr/>
          <a:p>
            <a:r>
              <a:rPr altLang="en-US" lang="zh-CN"/>
              <a:t>工作压力过大</a:t>
            </a:r>
            <a:endParaRPr altLang="en-US" lang="zh-CN"/>
          </a:p>
        </p:txBody>
      </p:sp>
      <p:sp>
        <p:nvSpPr>
          <p:cNvPr id="104940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定义：指员工在工作中感受到的超出自身承受能力的压力</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影响：降低工作效率、增加错误率、影响员工身心健康等</a:t>
            </a:r>
            <a:endParaRPr dirty="0" sz="2000" err="1">
              <a:solidFill>
                <a:schemeClr val="tx1">
                  <a:lumMod val="75000"/>
                  <a:lumOff val="25000"/>
                </a:schemeClr>
              </a:solidFill>
              <a:latin typeface="+mn-ea"/>
              <a:ea typeface="+mn-ea"/>
              <a:cs typeface="+mn-ea"/>
              <a:sym typeface="+mn-lt"/>
            </a:endParaRPr>
          </a:p>
        </p:txBody>
      </p:sp>
      <p:sp>
        <p:nvSpPr>
          <p:cNvPr id="104942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3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解决方法：合理安排工作时间、提高员工技能和能力、提供必要的支持和帮助等</a:t>
            </a:r>
            <a:endParaRPr dirty="0" sz="2000" err="1">
              <a:solidFill>
                <a:schemeClr val="tx1">
                  <a:lumMod val="75000"/>
                  <a:lumOff val="25000"/>
                </a:schemeClr>
              </a:solidFill>
              <a:latin typeface="+mn-ea"/>
              <a:ea typeface="+mn-ea"/>
              <a:cs typeface="+mn-ea"/>
              <a:sym typeface="+mn-lt"/>
            </a:endParaRPr>
          </a:p>
        </p:txBody>
      </p:sp>
      <p:sp>
        <p:nvSpPr>
          <p:cNvPr id="10494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原因：工作任务繁重、时间紧迫、工作要求高等</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84" name="标题 1"/>
          <p:cNvSpPr>
            <a:spLocks noGrp="1"/>
          </p:cNvSpPr>
          <p:nvPr>
            <p:ph type="title"/>
          </p:nvPr>
        </p:nvSpPr>
        <p:spPr/>
        <p:txBody>
          <a:bodyPr/>
          <a:p>
            <a:r>
              <a:rPr altLang="en-US" lang="zh-CN"/>
              <a:t>职业发展困惑</a:t>
            </a:r>
            <a:endParaRPr altLang="en-US" lang="zh-CN"/>
          </a:p>
        </p:txBody>
      </p:sp>
      <p:sp>
        <p:nvSpPr>
          <p:cNvPr id="104948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8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9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9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9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9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9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0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0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工作压力过大：员工在工作过程中面临较大的工作压力，难以承受</a:t>
            </a:r>
            <a:endParaRPr altLang="en-US" dirty="0" sz="2400" lang="zh-CN">
              <a:latin typeface="+mn-ea"/>
              <a:ea typeface="+mn-ea"/>
            </a:endParaRPr>
          </a:p>
        </p:txBody>
      </p:sp>
      <p:sp>
        <p:nvSpPr>
          <p:cNvPr id="104950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缺乏工作动力：员工缺乏工作动力，对工作失去热情和动力</a:t>
            </a:r>
            <a:endParaRPr altLang="en-US" dirty="0" sz="2400" lang="zh-CN">
              <a:latin typeface="+mn-ea"/>
              <a:ea typeface="+mn-ea"/>
            </a:endParaRPr>
          </a:p>
        </p:txBody>
      </p:sp>
      <p:sp>
        <p:nvSpPr>
          <p:cNvPr id="104950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晋升机会有限：员工在职业发展过程中，晋升机会有限，难以满足个人职业发展需求</a:t>
            </a:r>
            <a:endParaRPr altLang="en-US" dirty="0" sz="2400" lang="zh-CN">
              <a:latin typeface="+mn-ea"/>
              <a:ea typeface="+mn-ea"/>
            </a:endParaRPr>
          </a:p>
        </p:txBody>
      </p:sp>
      <p:sp>
        <p:nvSpPr>
          <p:cNvPr id="104950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薪酬待遇不满意：员工对薪酬待遇不满意，认为自己的付出与回报不成正比</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548" name="标题 1"/>
          <p:cNvSpPr>
            <a:spLocks noGrp="1"/>
          </p:cNvSpPr>
          <p:nvPr>
            <p:ph type="title"/>
          </p:nvPr>
        </p:nvSpPr>
        <p:spPr/>
        <p:txBody>
          <a:bodyPr/>
          <a:p>
            <a:r>
              <a:rPr altLang="en-US" lang="zh-CN"/>
              <a:t>团队合作中的沟通障碍</a:t>
            </a:r>
            <a:endParaRPr altLang="en-US" lang="zh-CN"/>
          </a:p>
        </p:txBody>
      </p:sp>
      <p:sp>
        <p:nvSpPr>
          <p:cNvPr id="104955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语言障碍：不同地区、不同文化背景的员工可能存在语言差异，导致沟通不畅</a:t>
            </a:r>
            <a:endParaRPr altLang="en-US" dirty="0" sz="1200" lang="zh-CN" spc="150">
              <a:solidFill>
                <a:schemeClr val="tx1">
                  <a:lumMod val="65000"/>
                  <a:lumOff val="35000"/>
                </a:schemeClr>
              </a:solidFill>
              <a:latin typeface="+mn-ea"/>
              <a:sym typeface="+mn-ea"/>
            </a:endParaRPr>
          </a:p>
        </p:txBody>
      </p:sp>
      <p:sp>
        <p:nvSpPr>
          <p:cNvPr id="104955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认知障碍：员工对问题的认知不同，可能导致理解偏差和沟通障碍</a:t>
            </a:r>
            <a:endParaRPr altLang="en-US" dirty="0" sz="1200" lang="zh-CN" spc="150">
              <a:solidFill>
                <a:schemeClr val="tx1">
                  <a:lumMod val="65000"/>
                  <a:lumOff val="35000"/>
                </a:schemeClr>
              </a:solidFill>
              <a:latin typeface="+mn-ea"/>
              <a:sym typeface="+mn-ea"/>
            </a:endParaRPr>
          </a:p>
        </p:txBody>
      </p:sp>
      <p:sp>
        <p:nvSpPr>
          <p:cNvPr id="104955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情感障碍：员工之间的情感冲突可能导致沟通障碍，影响团队合作效果</a:t>
            </a:r>
            <a:endParaRPr altLang="en-US" dirty="0" sz="1200" lang="zh-CN" spc="150">
              <a:solidFill>
                <a:schemeClr val="tx1">
                  <a:lumMod val="65000"/>
                  <a:lumOff val="35000"/>
                </a:schemeClr>
              </a:solidFill>
              <a:latin typeface="+mn-ea"/>
              <a:sym typeface="+mn-ea"/>
            </a:endParaRPr>
          </a:p>
        </p:txBody>
      </p:sp>
      <p:sp>
        <p:nvSpPr>
          <p:cNvPr id="104955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组织结构障碍：组织结构不合理、层级过多等可能导致沟通不畅，影响团队合作效率</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96" name="标题 1"/>
          <p:cNvSpPr>
            <a:spLocks noGrp="1"/>
          </p:cNvSpPr>
          <p:nvPr>
            <p:ph type="title"/>
          </p:nvPr>
        </p:nvSpPr>
        <p:spPr/>
        <p:txBody>
          <a:bodyPr/>
          <a:p>
            <a:r>
              <a:rPr altLang="en-US" lang="zh-CN"/>
              <a:t>工作与生活平衡问题</a:t>
            </a:r>
            <a:endParaRPr altLang="en-US" lang="zh-CN"/>
          </a:p>
        </p:txBody>
      </p:sp>
      <p:sp>
        <p:nvSpPr>
          <p:cNvPr id="104959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工作压力过大导致生活失衡</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工作期望与个人能力之间的不匹配</a:t>
            </a:r>
            <a:endParaRPr dirty="0" sz="2000" err="1">
              <a:solidFill>
                <a:schemeClr val="tx1">
                  <a:lumMod val="75000"/>
                  <a:lumOff val="25000"/>
                </a:schemeClr>
              </a:solidFill>
              <a:latin typeface="+mn-ea"/>
              <a:ea typeface="+mn-ea"/>
              <a:cs typeface="+mn-ea"/>
              <a:sym typeface="+mn-lt"/>
            </a:endParaRPr>
          </a:p>
        </p:txBody>
      </p:sp>
      <p:sp>
        <p:nvSpPr>
          <p:cNvPr id="104961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2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工作环境对员工心理健康的影响</a:t>
            </a:r>
            <a:endParaRPr dirty="0" sz="2000" err="1">
              <a:solidFill>
                <a:schemeClr val="tx1">
                  <a:lumMod val="75000"/>
                  <a:lumOff val="25000"/>
                </a:schemeClr>
              </a:solidFill>
              <a:latin typeface="+mn-ea"/>
              <a:ea typeface="+mn-ea"/>
              <a:cs typeface="+mn-ea"/>
              <a:sym typeface="+mn-lt"/>
            </a:endParaRPr>
          </a:p>
        </p:txBody>
      </p:sp>
      <p:sp>
        <p:nvSpPr>
          <p:cNvPr id="10496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工作与家庭之间的冲突</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76" name="副标题"/>
          <p:cNvSpPr>
            <a:spLocks noGrp="1"/>
          </p:cNvSpPr>
          <p:nvPr>
            <p:ph type="body" idx="1"/>
            <p:custDataLst>
              <p:tags r:id="rId1"/>
            </p:custDataLst>
          </p:nvPr>
        </p:nvSpPr>
        <p:spPr/>
        <p:txBody>
          <a:bodyPr/>
          <a:p>
            <a:r>
              <a:rPr altLang="en-US" lang="zh-CN"/>
              <a:t>章节副标题</a:t>
            </a:r>
            <a:endParaRPr altLang="en-US" lang="zh-CN"/>
          </a:p>
        </p:txBody>
      </p:sp>
      <p:sp>
        <p:nvSpPr>
          <p:cNvPr id="1049678" name="节编号"/>
          <p:cNvSpPr>
            <a:spLocks noGrp="1"/>
          </p:cNvSpPr>
          <p:nvPr>
            <p:ph type="body" sz="quarter" idx="13"/>
            <p:custDataLst>
              <p:tags r:id="rId2"/>
            </p:custDataLst>
          </p:nvPr>
        </p:nvSpPr>
        <p:spPr>
          <a:xfrm>
            <a:off x="835025" y="1830070"/>
            <a:ext cx="1943735" cy="977901"/>
          </a:xfrm>
        </p:spPr>
        <p:txBody>
          <a:bodyPr/>
          <a:p>
            <a:r>
              <a:rPr altLang="zh-CN" lang="en-US"/>
              <a:t>04</a:t>
            </a:r>
            <a:endParaRPr altLang="zh-CN" lang="en-US"/>
          </a:p>
        </p:txBody>
      </p:sp>
      <p:sp>
        <p:nvSpPr>
          <p:cNvPr id="1049680" name="标题 1"/>
          <p:cNvSpPr>
            <a:spLocks noGrp="1"/>
          </p:cNvSpPr>
          <p:nvPr>
            <p:ph type="title"/>
            <p:custDataLst>
              <p:tags r:id="rId3"/>
            </p:custDataLst>
          </p:nvPr>
        </p:nvSpPr>
        <p:spPr/>
        <p:txBody>
          <a:bodyPr>
            <a:normAutofit fontScale="90000"/>
          </a:bodyPr>
          <a:p>
            <a:r>
              <a:rPr altLang="en-US" lang="zh-CN"/>
              <a:t>企业管理中员工心理的应对策略</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70" name="标题 1"/>
          <p:cNvSpPr>
            <a:spLocks noGrp="1"/>
          </p:cNvSpPr>
          <p:nvPr>
            <p:ph type="title"/>
          </p:nvPr>
        </p:nvSpPr>
        <p:spPr/>
        <p:txBody>
          <a:bodyPr/>
          <a:p>
            <a:r>
              <a:rPr altLang="en-US" lang="zh-CN"/>
              <a:t>建立良好的工作环境</a:t>
            </a:r>
            <a:endParaRPr altLang="en-US" lang="zh-CN"/>
          </a:p>
        </p:txBody>
      </p:sp>
      <p:sp>
        <p:nvSpPr>
          <p:cNvPr id="1049772"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74"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76"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78"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80"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82"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84"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86"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88"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4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90"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92"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94"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5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96"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5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98"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5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00"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02"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04"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06"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08"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营造积极向上的工作氛围</a:t>
            </a:r>
            <a:endParaRPr altLang="en-US" dirty="0" sz="1200" lang="zh-CN" spc="150">
              <a:solidFill>
                <a:schemeClr val="tx1">
                  <a:lumMod val="65000"/>
                  <a:lumOff val="35000"/>
                </a:schemeClr>
              </a:solidFill>
              <a:latin typeface="+mn-ea"/>
              <a:sym typeface="+mn-ea"/>
            </a:endParaRPr>
          </a:p>
        </p:txBody>
      </p:sp>
      <p:sp>
        <p:nvSpPr>
          <p:cNvPr id="1049810"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鼓励员工参与决策，增强归属感和责任感</a:t>
            </a:r>
            <a:endParaRPr altLang="en-US" dirty="0" sz="1200" lang="zh-CN" spc="150">
              <a:solidFill>
                <a:schemeClr val="tx1">
                  <a:lumMod val="65000"/>
                  <a:lumOff val="35000"/>
                </a:schemeClr>
              </a:solidFill>
              <a:latin typeface="+mn-ea"/>
              <a:sym typeface="+mn-ea"/>
            </a:endParaRPr>
          </a:p>
        </p:txBody>
      </p:sp>
      <p:sp>
        <p:nvSpPr>
          <p:cNvPr id="1049812"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建立公正、公平的激励机制</a:t>
            </a:r>
            <a:endParaRPr altLang="en-US" dirty="0" sz="1200" lang="zh-CN" spc="150">
              <a:solidFill>
                <a:schemeClr val="tx1">
                  <a:lumMod val="65000"/>
                  <a:lumOff val="35000"/>
                </a:schemeClr>
              </a:solidFill>
              <a:latin typeface="+mn-ea"/>
              <a:sym typeface="+mn-ea"/>
            </a:endParaRPr>
          </a:p>
        </p:txBody>
      </p:sp>
      <p:sp>
        <p:nvSpPr>
          <p:cNvPr id="1049814"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关注员工心理健康，提供心理辅导和支持</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854" name="标题 1"/>
          <p:cNvSpPr>
            <a:spLocks noGrp="1"/>
          </p:cNvSpPr>
          <p:nvPr>
            <p:ph type="title"/>
          </p:nvPr>
        </p:nvSpPr>
        <p:spPr/>
        <p:txBody>
          <a:bodyPr/>
          <a:p>
            <a:r>
              <a:rPr altLang="en-US" lang="zh-CN"/>
              <a:t>提供职业发展机会</a:t>
            </a:r>
            <a:endParaRPr altLang="en-US" lang="zh-CN"/>
          </a:p>
        </p:txBody>
      </p:sp>
      <p:sp>
        <p:nvSpPr>
          <p:cNvPr id="104985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5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制定明确的职业发展规划</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6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6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提供培训和学习机会</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86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7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鼓励员工参与决策和项目</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7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7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建立激励机制和奖励制度</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918" name="标题 1"/>
          <p:cNvSpPr>
            <a:spLocks noGrp="1"/>
          </p:cNvSpPr>
          <p:nvPr>
            <p:ph type="title"/>
          </p:nvPr>
        </p:nvSpPr>
        <p:spPr/>
        <p:txBody>
          <a:bodyPr/>
          <a:p>
            <a:r>
              <a:rPr altLang="en-US" lang="zh-CN"/>
              <a:t>加强团队沟通与协作</a:t>
            </a:r>
            <a:endParaRPr altLang="en-US" lang="zh-CN"/>
          </a:p>
        </p:txBody>
      </p:sp>
      <p:sp>
        <p:nvSpPr>
          <p:cNvPr id="1049920"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22"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924"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建立有效的沟通机制：定期召开团队会议，分享工作进展和问题，促进信息交流</a:t>
            </a:r>
            <a:endParaRPr altLang="en-US" dirty="0" sz="2000" lang="zh-CN" spc="200">
              <a:solidFill>
                <a:schemeClr val="tx1">
                  <a:lumMod val="85000"/>
                  <a:lumOff val="15000"/>
                </a:schemeClr>
              </a:solidFill>
              <a:latin typeface="+mn-ea"/>
              <a:sym typeface="+mn-ea"/>
            </a:endParaRPr>
          </a:p>
        </p:txBody>
      </p:sp>
      <p:sp>
        <p:nvSpPr>
          <p:cNvPr id="1049926"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28"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30"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鼓励团队协作：通过分工合作，提高工作效率，增强团队凝聚力</a:t>
            </a:r>
            <a:endParaRPr altLang="en-US" dirty="0" sz="2000" lang="zh-CN" spc="200">
              <a:solidFill>
                <a:schemeClr val="tx1">
                  <a:lumMod val="85000"/>
                  <a:lumOff val="15000"/>
                </a:schemeClr>
              </a:solidFill>
              <a:latin typeface="+mn-ea"/>
              <a:sym typeface="+mn-ea"/>
            </a:endParaRPr>
          </a:p>
        </p:txBody>
      </p:sp>
      <p:sp>
        <p:nvSpPr>
          <p:cNvPr id="1049932"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34"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36"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倾听员工意见：关注员工需求和意见，及时调整管理策略，提高员工满意度</a:t>
            </a:r>
            <a:endParaRPr altLang="en-US" dirty="0" sz="2000" lang="zh-CN" spc="200">
              <a:solidFill>
                <a:schemeClr val="tx1">
                  <a:lumMod val="85000"/>
                  <a:lumOff val="15000"/>
                </a:schemeClr>
              </a:solidFill>
              <a:latin typeface="+mn-ea"/>
              <a:sym typeface="+mn-ea"/>
            </a:endParaRPr>
          </a:p>
        </p:txBody>
      </p:sp>
      <p:sp>
        <p:nvSpPr>
          <p:cNvPr id="1049938"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40"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42"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营造积极氛围：鼓励员工积极参与团队活动，增进彼此了解，提高团队士气</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982" name="标题 1"/>
          <p:cNvSpPr>
            <a:spLocks noGrp="1"/>
          </p:cNvSpPr>
          <p:nvPr>
            <p:ph type="title"/>
          </p:nvPr>
        </p:nvSpPr>
        <p:spPr/>
        <p:txBody>
          <a:bodyPr/>
          <a:p>
            <a:r>
              <a:rPr altLang="en-US" lang="zh-CN"/>
              <a:t>关注员工心理健康</a:t>
            </a:r>
            <a:endParaRPr altLang="en-US" lang="zh-CN"/>
          </a:p>
        </p:txBody>
      </p:sp>
      <p:sp>
        <p:nvSpPr>
          <p:cNvPr id="104998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8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88"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建立员工心理健康机制</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9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9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94"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提供心理咨询服务</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9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9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00"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营造积极向上的工作氛围</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0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0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06"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关注员工个人发展与成长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046" name="副标题"/>
          <p:cNvSpPr>
            <a:spLocks noGrp="1"/>
          </p:cNvSpPr>
          <p:nvPr>
            <p:ph type="body" idx="1"/>
            <p:custDataLst>
              <p:tags r:id="rId1"/>
            </p:custDataLst>
          </p:nvPr>
        </p:nvSpPr>
        <p:spPr/>
        <p:txBody>
          <a:bodyPr/>
          <a:p>
            <a:r>
              <a:rPr altLang="en-US" lang="zh-CN"/>
              <a:t>章节副标题</a:t>
            </a:r>
            <a:endParaRPr altLang="en-US" lang="zh-CN"/>
          </a:p>
        </p:txBody>
      </p:sp>
      <p:sp>
        <p:nvSpPr>
          <p:cNvPr id="1050048" name="节编号"/>
          <p:cNvSpPr>
            <a:spLocks noGrp="1"/>
          </p:cNvSpPr>
          <p:nvPr>
            <p:ph type="body" sz="quarter" idx="13"/>
            <p:custDataLst>
              <p:tags r:id="rId2"/>
            </p:custDataLst>
          </p:nvPr>
        </p:nvSpPr>
        <p:spPr>
          <a:xfrm>
            <a:off x="835025" y="1830070"/>
            <a:ext cx="1943735" cy="977901"/>
          </a:xfrm>
        </p:spPr>
        <p:txBody>
          <a:bodyPr/>
          <a:p>
            <a:r>
              <a:rPr altLang="zh-CN" lang="en-US"/>
              <a:t>05</a:t>
            </a:r>
            <a:endParaRPr altLang="zh-CN" lang="en-US"/>
          </a:p>
        </p:txBody>
      </p:sp>
      <p:sp>
        <p:nvSpPr>
          <p:cNvPr id="1050050" name="标题 1"/>
          <p:cNvSpPr>
            <a:spLocks noGrp="1"/>
          </p:cNvSpPr>
          <p:nvPr>
            <p:ph type="title"/>
            <p:custDataLst>
              <p:tags r:id="rId3"/>
            </p:custDataLst>
          </p:nvPr>
        </p:nvSpPr>
        <p:spPr/>
        <p:txBody>
          <a:bodyPr>
            <a:normAutofit fontScale="90000"/>
          </a:bodyPr>
          <a:p>
            <a:r>
              <a:rPr altLang="en-US" lang="zh-CN"/>
              <a:t>企业管理者如何关注员工心理</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140" name="标题 1"/>
          <p:cNvSpPr>
            <a:spLocks noGrp="1"/>
          </p:cNvSpPr>
          <p:nvPr>
            <p:ph type="title"/>
          </p:nvPr>
        </p:nvSpPr>
        <p:spPr/>
        <p:txBody>
          <a:bodyPr/>
          <a:p>
            <a:r>
              <a:rPr altLang="en-US" lang="zh-CN"/>
              <a:t>提高管理者心理辅导能力</a:t>
            </a:r>
            <a:endParaRPr altLang="en-US" lang="zh-CN"/>
          </a:p>
        </p:txBody>
      </p:sp>
      <p:sp>
        <p:nvSpPr>
          <p:cNvPr id="105014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4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4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4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5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5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5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5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5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建立心理辅导机制：制定心理辅导计划，定期开展心理辅导活动，为员工提供心理支持和帮助。</a:t>
            </a:r>
            <a:endParaRPr altLang="en-US" dirty="0" sz="2400" lang="zh-CN">
              <a:latin typeface="+mn-ea"/>
              <a:ea typeface="+mn-ea"/>
            </a:endParaRPr>
          </a:p>
        </p:txBody>
      </p:sp>
      <p:sp>
        <p:nvSpPr>
          <p:cNvPr id="105016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关注员工心理健康：关注员工心理健康状况，及时发现并解决员工心理问题，提高员工心理健康水平。</a:t>
            </a:r>
            <a:endParaRPr altLang="en-US" dirty="0" sz="2400" lang="zh-CN">
              <a:latin typeface="+mn-ea"/>
              <a:ea typeface="+mn-ea"/>
            </a:endParaRPr>
          </a:p>
        </p:txBody>
      </p:sp>
      <p:sp>
        <p:nvSpPr>
          <p:cNvPr id="105016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了解员工心理需求：关注员工情感、动机和价值观，了解员工心理需求，为制定心理辅导计划提供依据。</a:t>
            </a:r>
            <a:endParaRPr altLang="en-US" dirty="0" sz="2400" lang="zh-CN">
              <a:latin typeface="+mn-ea"/>
              <a:ea typeface="+mn-ea"/>
            </a:endParaRPr>
          </a:p>
        </p:txBody>
      </p:sp>
      <p:sp>
        <p:nvSpPr>
          <p:cNvPr id="105016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掌握心理辅导技巧：学习倾听、引导、同理心等心理辅导技巧，提高与员工的沟通效果，帮助员工解决心理问题。</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204" name="标题 1"/>
          <p:cNvSpPr>
            <a:spLocks noGrp="1"/>
          </p:cNvSpPr>
          <p:nvPr>
            <p:ph type="title"/>
          </p:nvPr>
        </p:nvSpPr>
        <p:spPr/>
        <p:txBody>
          <a:bodyPr/>
          <a:p>
            <a:r>
              <a:rPr altLang="en-US" lang="zh-CN"/>
              <a:t>建立员工心理辅导机制</a:t>
            </a:r>
            <a:endParaRPr altLang="en-US" lang="zh-CN"/>
          </a:p>
        </p:txBody>
      </p:sp>
      <p:sp>
        <p:nvSpPr>
          <p:cNvPr id="1050206" name="圆角矩形 26"/>
          <p:cNvSpPr/>
          <p:nvPr>
            <p:custDataLst>
              <p:tags r:id="rId1"/>
            </p:custDataLst>
          </p:nvPr>
        </p:nvSpPr>
        <p:spPr>
          <a:xfrm>
            <a:off x="838200" y="1847876"/>
            <a:ext cx="1911049" cy="38456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08" name="圆角矩形 28"/>
          <p:cNvSpPr/>
          <p:nvPr>
            <p:custDataLst>
              <p:tags r:id="rId2"/>
            </p:custDataLst>
          </p:nvPr>
        </p:nvSpPr>
        <p:spPr>
          <a:xfrm>
            <a:off x="840639" y="1847876"/>
            <a:ext cx="1907016" cy="20434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210" name="文本框 31"/>
          <p:cNvSpPr txBox="1"/>
          <p:nvPr>
            <p:custDataLst>
              <p:tags r:id="rId3"/>
            </p:custDataLst>
          </p:nvPr>
        </p:nvSpPr>
        <p:spPr>
          <a:xfrm>
            <a:off x="919296" y="2252134"/>
            <a:ext cx="1750395" cy="3312112"/>
          </a:xfrm>
          <a:prstGeom prst="rect"/>
          <a:noFill/>
        </p:spPr>
        <p:txBody>
          <a:bodyPr anchor="t" anchorCtr="0" rtlCol="0" wrap="square">
            <a:normAutofit/>
          </a:bodyPr>
          <a:p>
            <a:pPr algn="just" fontAlgn="auto">
              <a:lnSpc>
                <a:spcPct val="120000"/>
              </a:lnSpc>
            </a:pPr>
            <a:r>
              <a:rPr altLang="en-US" dirty="0" lang="zh-CN" spc="200">
                <a:solidFill>
                  <a:schemeClr val="tx1">
                    <a:lumMod val="85000"/>
                    <a:lumOff val="15000"/>
                  </a:schemeClr>
                </a:solidFill>
                <a:latin typeface="+mn-ea"/>
                <a:sym typeface="+mn-ea"/>
              </a:rPr>
              <a:t>了解员工心理需求：通过调查问卷、访谈等方式了解员工心理需求，为制定心理辅导计划提供依据。</a:t>
            </a:r>
            <a:endParaRPr altLang="en-US" dirty="0" lang="zh-CN" spc="200">
              <a:solidFill>
                <a:schemeClr val="tx1">
                  <a:lumMod val="85000"/>
                  <a:lumOff val="15000"/>
                </a:schemeClr>
              </a:solidFill>
              <a:latin typeface="+mn-ea"/>
              <a:sym typeface="+mn-ea"/>
            </a:endParaRPr>
          </a:p>
        </p:txBody>
      </p:sp>
      <p:sp>
        <p:nvSpPr>
          <p:cNvPr id="1050212" name="圆角矩形 29"/>
          <p:cNvSpPr/>
          <p:nvPr>
            <p:custDataLst>
              <p:tags r:id="rId4"/>
            </p:custDataLst>
          </p:nvPr>
        </p:nvSpPr>
        <p:spPr>
          <a:xfrm>
            <a:off x="2989368" y="1847876"/>
            <a:ext cx="1911049" cy="38456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14" name="圆角矩形 32"/>
          <p:cNvSpPr/>
          <p:nvPr>
            <p:custDataLst>
              <p:tags r:id="rId5"/>
            </p:custDataLst>
          </p:nvPr>
        </p:nvSpPr>
        <p:spPr>
          <a:xfrm>
            <a:off x="2991807" y="1847876"/>
            <a:ext cx="1907016" cy="20434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16" name="文本框 34"/>
          <p:cNvSpPr txBox="1"/>
          <p:nvPr>
            <p:custDataLst>
              <p:tags r:id="rId6"/>
            </p:custDataLst>
          </p:nvPr>
        </p:nvSpPr>
        <p:spPr>
          <a:xfrm>
            <a:off x="3070463" y="2252134"/>
            <a:ext cx="1750395" cy="33134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制定心理辅导计划：根据员工心理需求，制定个性化的心理辅导计划，包括心理疏导、情绪管理、压力缓解等方面的内容。</a:t>
            </a:r>
            <a:endParaRPr altLang="en-US" dirty="0" sz="2000" lang="zh-CN" spc="200">
              <a:solidFill>
                <a:schemeClr val="tx1">
                  <a:lumMod val="85000"/>
                  <a:lumOff val="15000"/>
                </a:schemeClr>
              </a:solidFill>
              <a:latin typeface="+mn-ea"/>
              <a:sym typeface="+mn-ea"/>
            </a:endParaRPr>
          </a:p>
        </p:txBody>
      </p:sp>
      <p:sp>
        <p:nvSpPr>
          <p:cNvPr id="1050218" name="圆角矩形 3"/>
          <p:cNvSpPr/>
          <p:nvPr>
            <p:custDataLst>
              <p:tags r:id="rId7"/>
            </p:custDataLst>
          </p:nvPr>
        </p:nvSpPr>
        <p:spPr>
          <a:xfrm>
            <a:off x="5140535" y="1847876"/>
            <a:ext cx="1911049" cy="38456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20" name="圆角矩形 4"/>
          <p:cNvSpPr/>
          <p:nvPr>
            <p:custDataLst>
              <p:tags r:id="rId8"/>
            </p:custDataLst>
          </p:nvPr>
        </p:nvSpPr>
        <p:spPr>
          <a:xfrm>
            <a:off x="5142364" y="1847876"/>
            <a:ext cx="1907016" cy="20434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22" name="文本框 5"/>
          <p:cNvSpPr txBox="1"/>
          <p:nvPr>
            <p:custDataLst>
              <p:tags r:id="rId9"/>
            </p:custDataLst>
          </p:nvPr>
        </p:nvSpPr>
        <p:spPr>
          <a:xfrm>
            <a:off x="5221021" y="2252134"/>
            <a:ext cx="1750395" cy="3313419"/>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建立心理辅导团队：组建专业的心理辅导团队，为员工提供专业的心理辅导服务，帮助员工解决心理问题。</a:t>
            </a:r>
            <a:endParaRPr altLang="en-US" dirty="0" lang="zh-CN" spc="200">
              <a:solidFill>
                <a:schemeClr val="tx1">
                  <a:lumMod val="85000"/>
                  <a:lumOff val="15000"/>
                </a:schemeClr>
              </a:solidFill>
              <a:latin typeface="+mn-ea"/>
              <a:sym typeface="+mn-ea"/>
            </a:endParaRPr>
          </a:p>
        </p:txBody>
      </p:sp>
      <p:sp>
        <p:nvSpPr>
          <p:cNvPr id="1050224" name="圆角矩形 8"/>
          <p:cNvSpPr/>
          <p:nvPr>
            <p:custDataLst>
              <p:tags r:id="rId10"/>
            </p:custDataLst>
          </p:nvPr>
        </p:nvSpPr>
        <p:spPr>
          <a:xfrm>
            <a:off x="7291703" y="1847876"/>
            <a:ext cx="1911049" cy="38456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26" name="圆角矩形 9"/>
          <p:cNvSpPr/>
          <p:nvPr>
            <p:custDataLst>
              <p:tags r:id="rId11"/>
            </p:custDataLst>
          </p:nvPr>
        </p:nvSpPr>
        <p:spPr>
          <a:xfrm>
            <a:off x="7293532" y="1847876"/>
            <a:ext cx="1907016" cy="20434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28" name="文本框 10"/>
          <p:cNvSpPr txBox="1"/>
          <p:nvPr>
            <p:custDataLst>
              <p:tags r:id="rId12"/>
            </p:custDataLst>
          </p:nvPr>
        </p:nvSpPr>
        <p:spPr>
          <a:xfrm>
            <a:off x="7372189" y="2252134"/>
            <a:ext cx="1750395" cy="3313419"/>
          </a:xfrm>
          <a:prstGeom prst="rect"/>
          <a:noFill/>
        </p:spPr>
        <p:txBody>
          <a:bodyPr anchor="t" anchorCtr="0" rtlCol="0" wrap="square">
            <a:normAutofit fontScale="95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定期开展心理辅导活动：定期开展心理辅导活动，如心理健康讲座、心理训练营等，提高员工心理素质和应对能力。</a:t>
            </a:r>
            <a:endParaRPr altLang="en-US" dirty="0" sz="2000" lang="zh-CN" spc="200">
              <a:solidFill>
                <a:schemeClr val="tx1">
                  <a:lumMod val="85000"/>
                  <a:lumOff val="15000"/>
                </a:schemeClr>
              </a:solidFill>
              <a:latin typeface="+mn-ea"/>
              <a:sym typeface="+mn-ea"/>
            </a:endParaRPr>
          </a:p>
        </p:txBody>
      </p:sp>
      <p:sp>
        <p:nvSpPr>
          <p:cNvPr id="1050230" name="圆角矩形 6"/>
          <p:cNvSpPr/>
          <p:nvPr>
            <p:custDataLst>
              <p:tags r:id="rId13"/>
            </p:custDataLst>
          </p:nvPr>
        </p:nvSpPr>
        <p:spPr>
          <a:xfrm>
            <a:off x="9442870" y="1849095"/>
            <a:ext cx="1911049" cy="38456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32" name="圆角矩形 7"/>
          <p:cNvSpPr/>
          <p:nvPr>
            <p:custDataLst>
              <p:tags r:id="rId14"/>
            </p:custDataLst>
          </p:nvPr>
        </p:nvSpPr>
        <p:spPr>
          <a:xfrm>
            <a:off x="9444700" y="1849095"/>
            <a:ext cx="1907016" cy="20434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34" name="文本框 11"/>
          <p:cNvSpPr txBox="1"/>
          <p:nvPr>
            <p:custDataLst>
              <p:tags r:id="rId15"/>
            </p:custDataLst>
          </p:nvPr>
        </p:nvSpPr>
        <p:spPr>
          <a:xfrm>
            <a:off x="9523356" y="2253963"/>
            <a:ext cx="1750395" cy="33134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建立员工心理健康档案：为每位员工建立心理健康档案，记录员工心理状态和辅导过程，以便及时跟进和调整辅导计划。</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274" name="标题 1"/>
          <p:cNvSpPr>
            <a:spLocks noGrp="1"/>
          </p:cNvSpPr>
          <p:nvPr>
            <p:ph type="title"/>
          </p:nvPr>
        </p:nvSpPr>
        <p:spPr/>
        <p:txBody>
          <a:bodyPr/>
          <a:p>
            <a:r>
              <a:rPr altLang="en-US" lang="zh-CN"/>
              <a:t>定期开展员工心理健康调查</a:t>
            </a:r>
            <a:endParaRPr altLang="en-US" lang="zh-CN"/>
          </a:p>
        </p:txBody>
      </p:sp>
      <p:sp>
        <p:nvSpPr>
          <p:cNvPr id="105027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27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8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了解员工心理健康状况，及时发现和解决问题</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28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28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8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制定针对性的心理健康干预措施</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28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29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建立员工心理健康档案，跟踪员工心理健康状况</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29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9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29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9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定期开展员工心理健康培训，提高员工心理素质</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338" name="标题 1"/>
          <p:cNvSpPr>
            <a:spLocks noGrp="1"/>
          </p:cNvSpPr>
          <p:nvPr>
            <p:ph type="title"/>
          </p:nvPr>
        </p:nvSpPr>
        <p:spPr/>
        <p:txBody>
          <a:bodyPr/>
          <a:p>
            <a:r>
              <a:rPr altLang="en-US" lang="zh-CN"/>
              <a:t>营造积极的企业文化氛围</a:t>
            </a:r>
            <a:endParaRPr altLang="en-US" lang="zh-CN"/>
          </a:p>
        </p:txBody>
      </p:sp>
      <p:sp>
        <p:nvSpPr>
          <p:cNvPr id="105034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5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5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5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建立尊重和关怀员工的企业文化</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3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创造一个开放和包容的工作环境</a:t>
            </a:r>
            <a:endParaRPr dirty="0" sz="2000" err="1">
              <a:solidFill>
                <a:schemeClr val="tx1">
                  <a:lumMod val="75000"/>
                  <a:lumOff val="25000"/>
                </a:schemeClr>
              </a:solidFill>
              <a:latin typeface="+mn-ea"/>
              <a:ea typeface="+mn-ea"/>
              <a:cs typeface="+mn-ea"/>
              <a:sym typeface="+mn-lt"/>
            </a:endParaRPr>
          </a:p>
        </p:txBody>
      </p:sp>
      <p:sp>
        <p:nvSpPr>
          <p:cNvPr id="105036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36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7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7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7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提供必要的心理健康支持和资源</a:t>
            </a:r>
            <a:endParaRPr dirty="0" sz="2000" err="1">
              <a:solidFill>
                <a:schemeClr val="tx1">
                  <a:lumMod val="75000"/>
                  <a:lumOff val="25000"/>
                </a:schemeClr>
              </a:solidFill>
              <a:latin typeface="+mn-ea"/>
              <a:ea typeface="+mn-ea"/>
              <a:cs typeface="+mn-ea"/>
              <a:sym typeface="+mn-lt"/>
            </a:endParaRPr>
          </a:p>
        </p:txBody>
      </p:sp>
      <p:sp>
        <p:nvSpPr>
          <p:cNvPr id="10503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鼓励员工参与决策和提供反馈</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418" name="副标题"/>
          <p:cNvSpPr>
            <a:spLocks noGrp="1"/>
          </p:cNvSpPr>
          <p:nvPr>
            <p:ph type="body" idx="1"/>
            <p:custDataLst>
              <p:tags r:id="rId1"/>
            </p:custDataLst>
          </p:nvPr>
        </p:nvSpPr>
        <p:spPr/>
        <p:txBody>
          <a:bodyPr/>
          <a:p>
            <a:r>
              <a:rPr altLang="en-US" lang="zh-CN"/>
              <a:t>章节副标题</a:t>
            </a:r>
            <a:endParaRPr altLang="en-US" lang="zh-CN"/>
          </a:p>
        </p:txBody>
      </p:sp>
      <p:sp>
        <p:nvSpPr>
          <p:cNvPr id="1050420" name="节编号"/>
          <p:cNvSpPr>
            <a:spLocks noGrp="1"/>
          </p:cNvSpPr>
          <p:nvPr>
            <p:ph type="body" sz="quarter" idx="13"/>
            <p:custDataLst>
              <p:tags r:id="rId2"/>
            </p:custDataLst>
          </p:nvPr>
        </p:nvSpPr>
        <p:spPr>
          <a:xfrm>
            <a:off x="835025" y="1830070"/>
            <a:ext cx="1943735" cy="977901"/>
          </a:xfrm>
        </p:spPr>
        <p:txBody>
          <a:bodyPr/>
          <a:p>
            <a:r>
              <a:rPr altLang="zh-CN" lang="en-US"/>
              <a:t>06</a:t>
            </a:r>
            <a:endParaRPr altLang="zh-CN" lang="en-US"/>
          </a:p>
        </p:txBody>
      </p:sp>
      <p:sp>
        <p:nvSpPr>
          <p:cNvPr id="1050422" name="标题 1"/>
          <p:cNvSpPr>
            <a:spLocks noGrp="1"/>
          </p:cNvSpPr>
          <p:nvPr>
            <p:ph type="title"/>
            <p:custDataLst>
              <p:tags r:id="rId3"/>
            </p:custDataLst>
          </p:nvPr>
        </p:nvSpPr>
        <p:spPr/>
        <p:txBody>
          <a:bodyPr>
            <a:normAutofit fontScale="90000"/>
          </a:bodyPr>
          <a:p>
            <a:r>
              <a:rPr altLang="en-US" lang="zh-CN"/>
              <a:t>员工心理对企业管理的启示</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512" name="标题 1"/>
          <p:cNvSpPr>
            <a:spLocks noGrp="1"/>
          </p:cNvSpPr>
          <p:nvPr>
            <p:ph type="title"/>
          </p:nvPr>
        </p:nvSpPr>
        <p:spPr/>
        <p:txBody>
          <a:bodyPr/>
          <a:p>
            <a:r>
              <a:rPr altLang="en-US" lang="zh-CN"/>
              <a:t>重视员工心理健康对企业发展的重要性</a:t>
            </a:r>
            <a:endParaRPr altLang="en-US" lang="zh-CN"/>
          </a:p>
        </p:txBody>
      </p:sp>
      <p:sp>
        <p:nvSpPr>
          <p:cNvPr id="1050514"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16"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18"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20"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22"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员工心理健康对企业形象的影响</a:t>
            </a:r>
            <a:endParaRPr altLang="en-US" sz="1400" lang="zh-CN" spc="150">
              <a:solidFill>
                <a:schemeClr val="tx1"/>
              </a:solidFill>
              <a:effectLst/>
              <a:latin typeface="+mn-ea"/>
              <a:sym typeface="+mn-ea"/>
            </a:endParaRPr>
          </a:p>
        </p:txBody>
      </p:sp>
      <p:sp>
        <p:nvSpPr>
          <p:cNvPr id="1050524"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员工心理健康对企业绩效的影响</a:t>
            </a:r>
            <a:endParaRPr altLang="en-US" dirty="0" sz="1400" lang="zh-CN" spc="150">
              <a:solidFill>
                <a:schemeClr val="tx1"/>
              </a:solidFill>
              <a:effectLst/>
              <a:latin typeface="+mn-ea"/>
              <a:sym typeface="+mn-ea"/>
            </a:endParaRPr>
          </a:p>
        </p:txBody>
      </p:sp>
      <p:sp>
        <p:nvSpPr>
          <p:cNvPr id="1050526"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员工心理健康对企业创新的影响</a:t>
            </a:r>
            <a:endParaRPr altLang="en-US" sz="1400" lang="zh-CN" spc="150">
              <a:solidFill>
                <a:schemeClr val="tx1"/>
              </a:solidFill>
              <a:effectLst/>
              <a:latin typeface="+mn-ea"/>
              <a:sym typeface="+mn-ea"/>
            </a:endParaRPr>
          </a:p>
        </p:txBody>
      </p:sp>
      <p:sp>
        <p:nvSpPr>
          <p:cNvPr id="1050528"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员工心理健康对企业稳定性的影响</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568" name="标题 1"/>
          <p:cNvSpPr>
            <a:spLocks noGrp="1"/>
          </p:cNvSpPr>
          <p:nvPr>
            <p:ph type="title"/>
          </p:nvPr>
        </p:nvSpPr>
        <p:spPr/>
        <p:txBody>
          <a:bodyPr/>
          <a:p>
            <a:r>
              <a:rPr altLang="en-US" lang="zh-CN"/>
              <a:t>建立以员工为中心的管理理念</a:t>
            </a:r>
            <a:endParaRPr altLang="en-US" lang="zh-CN"/>
          </a:p>
        </p:txBody>
      </p:sp>
      <p:sp>
        <p:nvSpPr>
          <p:cNvPr id="105057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7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7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重视员工的需求和感受</a:t>
            </a:r>
            <a:endParaRPr altLang="en-US" dirty="0" sz="2000" lang="zh-CN" spc="150">
              <a:solidFill>
                <a:schemeClr val="tx1">
                  <a:lumMod val="85000"/>
                  <a:lumOff val="15000"/>
                </a:schemeClr>
              </a:solidFill>
              <a:latin typeface="+mn-ea"/>
              <a:sym typeface="+mn-ea"/>
            </a:endParaRPr>
          </a:p>
        </p:txBody>
      </p:sp>
      <p:sp>
        <p:nvSpPr>
          <p:cNvPr id="105057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7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8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激发员工的积极性和创造力</a:t>
            </a:r>
            <a:endParaRPr altLang="en-US" dirty="0" sz="2000" lang="zh-CN" spc="150">
              <a:solidFill>
                <a:schemeClr val="tx1">
                  <a:lumMod val="85000"/>
                  <a:lumOff val="15000"/>
                </a:schemeClr>
              </a:solidFill>
              <a:latin typeface="+mn-ea"/>
              <a:sym typeface="+mn-ea"/>
            </a:endParaRPr>
          </a:p>
        </p:txBody>
      </p:sp>
      <p:sp>
        <p:nvSpPr>
          <p:cNvPr id="105058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8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8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建立良好的沟通和信任关系</a:t>
            </a:r>
            <a:endParaRPr altLang="en-US" dirty="0" sz="2000" lang="zh-CN" spc="150">
              <a:solidFill>
                <a:schemeClr val="tx1">
                  <a:lumMod val="85000"/>
                  <a:lumOff val="15000"/>
                </a:schemeClr>
              </a:solidFill>
              <a:latin typeface="+mn-ea"/>
              <a:sym typeface="+mn-ea"/>
            </a:endParaRPr>
          </a:p>
        </p:txBody>
      </p:sp>
      <p:sp>
        <p:nvSpPr>
          <p:cNvPr id="105058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9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9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营造积极的工作氛围和企业文化</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632" name="标题 1"/>
          <p:cNvSpPr>
            <a:spLocks noGrp="1"/>
          </p:cNvSpPr>
          <p:nvPr>
            <p:ph type="title"/>
          </p:nvPr>
        </p:nvSpPr>
        <p:spPr/>
        <p:txBody>
          <a:bodyPr/>
          <a:p>
            <a:r>
              <a:rPr altLang="en-US" lang="zh-CN"/>
              <a:t>通过员工心理辅导提高企业绩效</a:t>
            </a:r>
            <a:endParaRPr altLang="en-US" lang="zh-CN"/>
          </a:p>
        </p:txBody>
      </p:sp>
      <p:sp>
        <p:nvSpPr>
          <p:cNvPr id="1050634"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36"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38"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40"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42"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44"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46"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48"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员工心理辅导的重要性：帮助员工缓解工作压力，提高工作积极性和满意度</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6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9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员工心理辅导的具体措施：提供心理咨询、培训、团队建设等活动，增强员工的归属感和责任感</a:t>
            </a:r>
            <a:endParaRPr dirty="0" sz="2000" err="1">
              <a:solidFill>
                <a:schemeClr val="tx1">
                  <a:lumMod val="75000"/>
                  <a:lumOff val="25000"/>
                </a:schemeClr>
              </a:solidFill>
              <a:latin typeface="+mn-ea"/>
              <a:ea typeface="+mn-ea"/>
              <a:cs typeface="+mn-ea"/>
              <a:sym typeface="+mn-lt"/>
            </a:endParaRPr>
          </a:p>
        </p:txBody>
      </p:sp>
      <p:sp>
        <p:nvSpPr>
          <p:cNvPr id="1050654"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56"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58"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660"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62"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64"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66"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68"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员工心理辅导的成果：提高企业绩效，增强企业竞争力，促进企业可持续发展</a:t>
            </a:r>
            <a:endParaRPr dirty="0" err="1">
              <a:solidFill>
                <a:schemeClr val="tx1">
                  <a:lumMod val="75000"/>
                  <a:lumOff val="25000"/>
                </a:schemeClr>
              </a:solidFill>
              <a:latin typeface="+mn-ea"/>
              <a:ea typeface="+mn-ea"/>
              <a:cs typeface="+mn-ea"/>
              <a:sym typeface="+mn-lt"/>
            </a:endParaRPr>
          </a:p>
        </p:txBody>
      </p:sp>
      <p:sp>
        <p:nvSpPr>
          <p:cNvPr id="10506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fontScale="9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员工心理辅导对企业绩效的启示：通过改善员工心理状态，提高工作效率和质量，降低员工流失率</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712" name="标题 1"/>
          <p:cNvSpPr>
            <a:spLocks noGrp="1"/>
          </p:cNvSpPr>
          <p:nvPr>
            <p:ph type="title"/>
          </p:nvPr>
        </p:nvSpPr>
        <p:spPr/>
        <p:txBody>
          <a:bodyPr/>
          <a:p>
            <a:r>
              <a:rPr altLang="en-US" lang="zh-CN"/>
              <a:t>营造和谐的企业文化氛围</a:t>
            </a:r>
            <a:endParaRPr altLang="en-US" lang="zh-CN"/>
          </a:p>
        </p:txBody>
      </p:sp>
      <p:sp>
        <p:nvSpPr>
          <p:cNvPr id="1050714"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716"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718"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建立积极向上的企业价值观：鼓励员工积极向上，激发员工的归属感和责任感，提高员工的工作积极性和效率。</a:t>
            </a:r>
            <a:endParaRPr altLang="en-US" dirty="0" sz="2000" lang="zh-CN" spc="200">
              <a:solidFill>
                <a:schemeClr val="tx1">
                  <a:lumMod val="85000"/>
                  <a:lumOff val="15000"/>
                </a:schemeClr>
              </a:solidFill>
              <a:latin typeface="+mn-ea"/>
              <a:sym typeface="+mn-ea"/>
            </a:endParaRPr>
          </a:p>
        </p:txBody>
      </p:sp>
      <p:sp>
        <p:nvSpPr>
          <p:cNvPr id="1050720"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722"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724"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营造开放包容的企业氛围：尊重员工的个性差异，鼓励员工提出自己的意见和建议，让员工感受到企业的关怀和支持。</a:t>
            </a:r>
            <a:endParaRPr altLang="en-US" dirty="0" sz="2000" lang="zh-CN" spc="200">
              <a:solidFill>
                <a:schemeClr val="tx1">
                  <a:lumMod val="85000"/>
                  <a:lumOff val="15000"/>
                </a:schemeClr>
              </a:solidFill>
              <a:latin typeface="+mn-ea"/>
              <a:sym typeface="+mn-ea"/>
            </a:endParaRPr>
          </a:p>
        </p:txBody>
      </p:sp>
      <p:sp>
        <p:nvSpPr>
          <p:cNvPr id="1050726"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728"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730"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建立良好的沟通机制：加强员工之间的沟通与协作，促进信息的流通和共享，提高工作效率和团队协作能力。</a:t>
            </a:r>
            <a:endParaRPr altLang="en-US" dirty="0" sz="2000" lang="zh-CN" spc="200">
              <a:solidFill>
                <a:schemeClr val="tx1">
                  <a:lumMod val="85000"/>
                  <a:lumOff val="15000"/>
                </a:schemeClr>
              </a:solidFill>
              <a:latin typeface="+mn-ea"/>
              <a:sym typeface="+mn-ea"/>
            </a:endParaRPr>
          </a:p>
        </p:txBody>
      </p:sp>
      <p:sp>
        <p:nvSpPr>
          <p:cNvPr id="1050732"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734"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736"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关注员工心理健康：关注员工的工作压力、心理健康等方面的问题，提供必要的支持和帮助，促进员工的身心健康。</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776" name="副标题"/>
          <p:cNvSpPr>
            <a:spLocks noGrp="1"/>
          </p:cNvSpPr>
          <p:nvPr>
            <p:ph type="subTitle" idx="1"/>
            <p:custDataLst>
              <p:tags r:id="rId1"/>
            </p:custDataLst>
          </p:nvPr>
        </p:nvSpPr>
        <p:spPr/>
        <p:txBody>
          <a:bodyPr>
            <a:normAutofit lnSpcReduction="10000"/>
          </a:bodyPr>
          <a:p>
            <a:r>
              <a:rPr altLang="zh-CN" lang="en-US"/>
              <a:t>Thank you</a:t>
            </a:r>
            <a:endParaRPr altLang="zh-CN" lang="en-US"/>
          </a:p>
        </p:txBody>
      </p:sp>
      <p:sp>
        <p:nvSpPr>
          <p:cNvPr id="1050778" name="公司名"/>
          <p:cNvSpPr>
            <a:spLocks noGrp="1"/>
          </p:cNvSpPr>
          <p:nvPr>
            <p:ph type="body" sz="quarter" idx="13"/>
            <p:custDataLst>
              <p:tags r:id="rId2"/>
            </p:custDataLst>
          </p:nvPr>
        </p:nvSpPr>
        <p:spPr/>
        <p:txBody>
          <a:bodyPr/>
          <a:p>
            <a:r>
              <a:rPr altLang="en-US" lang="zh-CN"/>
              <a:t>xxx学院</a:t>
            </a:r>
            <a:endParaRPr altLang="en-US" lang="zh-CN"/>
          </a:p>
        </p:txBody>
      </p:sp>
      <p:sp>
        <p:nvSpPr>
          <p:cNvPr id="1050780" name="标题 1"/>
          <p:cNvSpPr>
            <a:spLocks noGrp="1"/>
          </p:cNvSpPr>
          <p:nvPr>
            <p:ph type="ctrTitle"/>
            <p:custDataLst>
              <p:tags r:id="rId3"/>
            </p:custDataLst>
          </p:nvPr>
        </p:nvSpPr>
        <p:spPr/>
        <p:txBody>
          <a:bodyPr/>
          <a:p>
            <a:r>
              <a:rPr altLang="en-US" lang="zh-CN"/>
              <a:t>感谢观看</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3.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3.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3.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3.0"/>
  <p:tag name="KSO_WM_UNIT_TYPE" val="i"/>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3.0"/>
  <p:tag name="KSO_WM_BEAUTIFY_FLAG" val="#wm#"/>
  <p:tag name="KSO_WM_UNIT_PRESET_TEXT" val="公司名占位符"/>
  <p:tag name="KSO_WM_UNIT_NOCLEAR" val="0"/>
  <p:tag name="KSO_WM_UNIT_VALUE" val="11"/>
  <p:tag name="KSO_WM_UNIT_TYPE" val="f"/>
  <p:tag name="KSO_WM_UNIT_INDEX" val="1"/>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2"/>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3.0"/>
  <p:tag name="KSO_WM_UNIT_TYPE" val="i"/>
  <p:tag name="KSO_WM_UNIT_INDEX" val="5"/>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3.0"/>
  <p:tag name="KSO_WM_UNIT_TYPE" val="i"/>
  <p:tag name="KSO_WM_UNIT_INDEX" val="6"/>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3.0"/>
  <p:tag name="KSO_WM_UNIT_TYPE" val="i"/>
  <p:tag name="KSO_WM_UNIT_INDEX" val="7"/>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3.0"/>
  <p:tag name="KSO_WM_UNIT_TYPE" val="i"/>
  <p:tag name="KSO_WM_UNIT_INDEX" val="8"/>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3.0"/>
  <p:tag name="KSO_WM_UNIT_TYPE" val="i"/>
  <p:tag name="KSO_WM_UNIT_INDEX" val="9"/>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3.0"/>
  <p:tag name="KSO_WM_BEAUTIFY_FLAG" val="#wm#"/>
  <p:tag name="KSO_WM_UNIT_NOCLEAR" val="0"/>
  <p:tag name="KSO_WM_UNIT_SUBTYPE" val="c"/>
  <p:tag name="KSO_WM_UNIT_PRESET_TEXT" val="日期时间占位符"/>
  <p:tag name="KSO_WM_UNIT_VALUE" val="12"/>
  <p:tag name="KSO_WM_UNIT_TYPE" val="f"/>
  <p:tag name="KSO_WM_UNIT_INDEX" val="3"/>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3.0"/>
  <p:tag name="KSO_WM_UNIT_TYPE" val="i"/>
  <p:tag name="KSO_WM_UNIT_INDEX" val="1"/>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3.0"/>
  <p:tag name="KSO_WM_UNIT_TYPE" val="i"/>
  <p:tag name="KSO_WM_UNIT_INDEX" val="3"/>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3.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3.0"/>
  <p:tag name="KSO_WM_UNIT_TYPE" val="i"/>
  <p:tag name="KSO_WM_UNIT_INDEX" val="4"/>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3.0"/>
  <p:tag name="KSO_WM_UNIT_TYPE" val="i"/>
  <p:tag name="KSO_WM_UNIT_INDEX" val="5"/>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3.0"/>
  <p:tag name="KSO_WM_UNIT_TYPE" val="i"/>
  <p:tag name="KSO_WM_UNIT_INDEX" val="6"/>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3.0"/>
  <p:tag name="KSO_WM_UNIT_TYPE" val="i"/>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f*1"/>
  <p:tag name="KSO_WM_UNIT_LAYERLEVEL" val="1"/>
  <p:tag name="KSO_WM_TAG_VERSION" val="3.0"/>
  <p:tag name="KSO_WM_BEAUTIFY_FLAG" val="#wm#"/>
  <p:tag name="KSO_WM_UNIT_SUBTYPE" val="a"/>
  <p:tag name="KSO_WM_UNIT_PRESET_TEXT" val="单击此处编辑母版文本样式"/>
  <p:tag name="KSO_WM_UNIT_NOCLEAR" val="0"/>
  <p:tag name="KSO_WM_UNIT_VALUE" val="29"/>
  <p:tag name="KSO_WM_UNIT_TYPE" val="f"/>
  <p:tag name="KSO_WM_UNIT_INDEX" val="1"/>
</p:tagLst>
</file>

<file path=ppt/tags/tag3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3.0"/>
  <p:tag name="KSO_WM_BEAUTIFY_FLAG" val="#wm#"/>
  <p:tag name="KSO_WM_UNIT_PRESET_TEXT" val="节编号"/>
  <p:tag name="KSO_WM_UNIT_NOCLEAR" val="0"/>
  <p:tag name="KSO_WM_UNIT_VALUE" val="13"/>
  <p:tag name="KSO_WM_UNIT_TYPE" val="e"/>
  <p:tag name="KSO_WM_UNIT_INDEX" val="1"/>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UNIT_TYPE" val="i"/>
  <p:tag name="KSO_WM_UNIT_INDEX" val="2"/>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UNIT_TYPE" val="i"/>
  <p:tag name="KSO_WM_UNIT_INDEX" val="3"/>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UNIT_TYPE" val="i"/>
  <p:tag name="KSO_WM_UNIT_INDEX" val="4"/>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3.0"/>
  <p:tag name="KSO_WM_UNIT_TYPE" val="i"/>
  <p:tag name="KSO_WM_UNIT_INDEX" val="5"/>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273"/>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273"/>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1_1"/>
  <p:tag name="KSO_WM_UNIT_LAYERLEVEL" val="1_1_1"/>
  <p:tag name="KSO_WM_TAG_VERSION" val="3.0"/>
  <p:tag name="KSO_WM_BEAUTIFY_FLAG" val="#wm#"/>
  <p:tag name="KSO_WM_UNIT_PRESET_TEXT" val="单击此处编辑母版文本样式"/>
  <p:tag name="KSO_WM_UNIT_NOCLEAR" val="0"/>
  <p:tag name="KSO_WM_UNIT_TYPE" val="l_h_a"/>
  <p:tag name="KSO_WM_UNIT_INDEX" val="1_1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1_1"/>
  <p:tag name="KSO_WM_UNIT_LAYERLEVEL" val="1_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l_h_f"/>
  <p:tag name="KSO_WM_UNIT_INDEX" val="1_1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2_1"/>
  <p:tag name="KSO_WM_UNIT_LAYERLEVEL" val="1_1_1"/>
  <p:tag name="KSO_WM_TAG_VERSION" val="3.0"/>
  <p:tag name="KSO_WM_BEAUTIFY_FLAG" val="#wm#"/>
  <p:tag name="KSO_WM_UNIT_PRESET_TEXT" val="单击此处编辑母版文本样式"/>
  <p:tag name="KSO_WM_UNIT_NOCLEAR" val="0"/>
  <p:tag name="KSO_WM_UNIT_TYPE" val="l_h_a"/>
  <p:tag name="KSO_WM_UNIT_INDEX" val="1_2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2_1"/>
  <p:tag name="KSO_WM_UNIT_LAYERLEVEL" val="1_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l_h_f"/>
  <p:tag name="KSO_WM_UNIT_INDEX" val="1_2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3.0"/>
  <p:tag name="KSO_WM_UNIT_TYPE" val="i"/>
  <p:tag name="KSO_WM_UNIT_INDEX" val="1"/>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3.0"/>
  <p:tag name="KSO_WM_UNIT_TYPE" val="i"/>
  <p:tag name="KSO_WM_UNIT_INDEX" val="2"/>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3.0"/>
  <p:tag name="KSO_WM_UNIT_TYPE" val="i"/>
  <p:tag name="KSO_WM_UNIT_INDEX" val="3"/>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3.0"/>
  <p:tag name="KSO_WM_UNIT_TYPE" val="i"/>
  <p:tag name="KSO_WM_UNIT_INDEX" val="4"/>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3.0"/>
  <p:tag name="KSO_WM_UNIT_TYPE" val="i"/>
  <p:tag name="KSO_WM_UNIT_INDEX" val="5"/>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6"/>
  <p:tag name="KSO_WM_UNIT_LAYERLEVEL" val="1"/>
  <p:tag name="KSO_WM_TAG_VERSION" val="3.0"/>
  <p:tag name="KSO_WM_BEAUTIFY_FLAG" val="#wm#"/>
  <p:tag name="KSO_WM_UNIT_PRESET_TEXT" val="公司名占位符"/>
  <p:tag name="KSO_WM_UNIT_NOCLEAR" val="0"/>
  <p:tag name="KSO_WM_UNIT_VALUE" val="10"/>
  <p:tag name="KSO_WM_UNIT_TYPE" val="f"/>
  <p:tag name="KSO_WM_UNIT_INDEX" val="6"/>
  <p:tag name="KSO_WM_UNIT_SUBTYPE" val="g"/>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3.0"/>
  <p:tag name="KSO_WM_UNIT_TYPE" val="i"/>
  <p:tag name="KSO_WM_UNIT_INDEX" val="6"/>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3.0"/>
  <p:tag name="KSO_WM_UNIT_TYPE" val="i"/>
  <p:tag name="KSO_WM_UNIT_INDEX" val="7"/>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3.0"/>
  <p:tag name="KSO_WM_UNIT_TYPE" val="i"/>
  <p:tag name="KSO_WM_UNIT_INDEX" val="8"/>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3.0"/>
  <p:tag name="KSO_WM_UNIT_TYPE" val="i"/>
  <p:tag name="KSO_WM_UNIT_INDEX" val="9"/>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3.0"/>
  <p:tag name="KSO_WM_UNIT_TYPE" val="i"/>
  <p:tag name="KSO_WM_UNIT_INDEX" val="10"/>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24"/>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24"/>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3.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3.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3.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3.0"/>
  <p:tag name="KSO_WM_UNIT_TYPE" val="i"/>
  <p:tag name="KSO_WM_UNIT_INDEX" val="5"/>
</p:tagLst>
</file>

<file path=ppt/tags/tag9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24"/>
  <p:tag name="KSO_WM_TEMPLATE_THUMBS_INDEX" val="1、9"/>
</p:tagLst>
</file>

<file path=ppt/tags/tag99.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24_1*b*1"/>
  <p:tag name="KSO_WM_TEMPLATE_CATEGORY" val="custom"/>
  <p:tag name="KSO_WM_TEMPLATE_INDEX" val="20231224"/>
  <p:tag name="KSO_WM_UNIT_LAYERLEVEL" val="1"/>
  <p:tag name="KSO_WM_TAG_VERSION" val="3.0"/>
  <p:tag name="KSO_WM_BEAUTIFY_FLAG" val="#wm#"/>
  <p:tag name="KSO_WM_UNIT_PRESET_TEXT" val="单击此处添加副标题"/>
</p:tagLst>
</file>

<file path=ppt/tags/tag100.xml><?xml version="1.0" encoding="utf-8"?>
<p:tagLst xmlns:p="http://schemas.openxmlformats.org/presentationml/2006/main">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3"/>
  <p:tag name="KSO_WM_UNIT_ID" val="custom20231224_1*f*3"/>
  <p:tag name="KSO_WM_TEMPLATE_CATEGORY" val="custom"/>
  <p:tag name="KSO_WM_TEMPLATE_INDEX" val="20231224"/>
  <p:tag name="KSO_WM_UNIT_LAYERLEVEL" val="1"/>
  <p:tag name="KSO_WM_TAG_VERSION" val="3.0"/>
  <p:tag name="KSO_WM_BEAUTIFY_FLAG" val="#wm#"/>
  <p:tag name="KSO_WM_UNIT_SUBTYPE" val="g"/>
  <p:tag name="KSO_WM_UNIT_PRESET_TEXT" val="稻壳学院"/>
</p:tagLst>
</file>

<file path=ppt/tags/tag101.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1224_1*f*1"/>
  <p:tag name="KSO_WM_TEMPLATE_CATEGORY" val="custom"/>
  <p:tag name="KSO_WM_TEMPLATE_INDEX" val="20231224"/>
  <p:tag name="KSO_WM_UNIT_LAYERLEVEL" val="1"/>
  <p:tag name="KSO_WM_TAG_VERSION" val="3.0"/>
  <p:tag name="KSO_WM_BEAUTIFY_FLAG" val="#wm#"/>
  <p:tag name="KSO_WM_UNIT_PRESET_TEXT" val="20XX/01/01"/>
</p:tagLst>
</file>

<file path=ppt/tags/tag102.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1224_1*f*2"/>
  <p:tag name="KSO_WM_TEMPLATE_CATEGORY" val="custom"/>
  <p:tag name="KSO_WM_TEMPLATE_INDEX" val="20231224"/>
  <p:tag name="KSO_WM_UNIT_LAYERLEVEL" val="1"/>
  <p:tag name="KSO_WM_TAG_VERSION" val="3.0"/>
  <p:tag name="KSO_WM_BEAUTIFY_FLAG" val="#wm#"/>
  <p:tag name="KSO_WM_UNIT_PRESET_TEXT" val="汇报人：WPS"/>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1224_1*a*1"/>
  <p:tag name="KSO_WM_TEMPLATE_CATEGORY" val="custom"/>
  <p:tag name="KSO_WM_TEMPLATE_INDEX" val="20231224"/>
  <p:tag name="KSO_WM_UNIT_LAYERLEVEL" val="1"/>
  <p:tag name="KSO_WM_TAG_VERSION" val="3.0"/>
  <p:tag name="KSO_WM_BEAUTIFY_FLAG" val="#wm#"/>
  <p:tag name="KSO_WM_UNIT_VALUE" val="14"/>
  <p:tag name="KSO_WM_UNIT_PRESET_TEXT" val="单击此处 添加文档标题"/>
</p:tagLst>
</file>

<file path=ppt/tags/tag104.xml><?xml version="1.0" encoding="utf-8"?>
<p:tagLst xmlns:p="http://schemas.openxmlformats.org/presentationml/2006/main">
  <p:tag name="KSO_WM_SLIDE_ID" val="custom20231224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24"/>
  <p:tag name="KSO_WM_SLIDE_LAYOUT" val="a_b_f"/>
  <p:tag name="KSO_WM_SLIDE_LAYOUT_CNT" val="1_1_3"/>
  <p:tag name="KSO_WM_SLIDE_TYPE" val="title"/>
  <p:tag name="KSO_WM_SLIDE_SUBTYPE" val="pureTxt"/>
  <p:tag name="KSO_WM_TEMPLATE_THUMBS_INDEX" val="1、9"/>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6*a*1"/>
  <p:tag name="KSO_WM_TEMPLATE_CATEGORY" val="custom"/>
  <p:tag name="KSO_WM_TEMPLATE_INDEX" val="20231224"/>
  <p:tag name="KSO_WM_UNIT_LAYERLEVEL" val="1"/>
  <p:tag name="KSO_WM_TAG_VERSION" val="3.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6*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1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1_1"/>
  <p:tag name="KSO_WM_DIAGRAM_VERSION" val="3"/>
  <p:tag name="KSO_WM_DIAGRAM_COLOR_TRICK" val="1"/>
  <p:tag name="KSO_WM_DIAGRAM_COLOR_TEXT_CAN_REMOVE" val="n"/>
  <p:tag name="KSO_WM_UNIT_PRESET_TEXT" val="01.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1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1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1_2"/>
  <p:tag name="KSO_WM_TEMPLATE_CATEGORY" val="custom"/>
  <p:tag name="KSO_WM_TEMPLATE_INDEX" val="20231224"/>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2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2_1"/>
  <p:tag name="KSO_WM_DIAGRAM_VERSION" val="3"/>
  <p:tag name="KSO_WM_DIAGRAM_COLOR_TRICK" val="1"/>
  <p:tag name="KSO_WM_DIAGRAM_COLOR_TEXT_CAN_REMOVE" val="n"/>
  <p:tag name="KSO_WM_UNIT_PRESET_TEXT" val="02.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2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2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2_2"/>
  <p:tag name="KSO_WM_TEMPLATE_CATEGORY" val="custom"/>
  <p:tag name="KSO_WM_TEMPLATE_INDEX" val="20231224"/>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3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3_1"/>
  <p:tag name="KSO_WM_DIAGRAM_VERSION" val="3"/>
  <p:tag name="KSO_WM_DIAGRAM_COLOR_TRICK" val="1"/>
  <p:tag name="KSO_WM_DIAGRAM_COLOR_TEXT_CAN_REMOVE" val="n"/>
  <p:tag name="KSO_WM_UNIT_PRESET_TEXT" val="03.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3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3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3_2"/>
  <p:tag name="KSO_WM_TEMPLATE_CATEGORY" val="custom"/>
  <p:tag name="KSO_WM_TEMPLATE_INDEX" val="20231224"/>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4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4_1"/>
  <p:tag name="KSO_WM_DIAGRAM_VERSION" val="3"/>
  <p:tag name="KSO_WM_DIAGRAM_COLOR_TRICK" val="1"/>
  <p:tag name="KSO_WM_DIAGRAM_COLOR_TEXT_CAN_REMOVE" val="n"/>
  <p:tag name="KSO_WM_UNIT_PRESET_TEXT" val="04.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4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4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4_2"/>
  <p:tag name="KSO_WM_TEMPLATE_CATEGORY" val="custom"/>
  <p:tag name="KSO_WM_TEMPLATE_INDEX" val="20231224"/>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5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5_1"/>
  <p:tag name="KSO_WM_DIAGRAM_VERSION" val="3"/>
  <p:tag name="KSO_WM_DIAGRAM_COLOR_TRICK" val="1"/>
  <p:tag name="KSO_WM_DIAGRAM_COLOR_TEXT_CAN_REMOVE" val="n"/>
  <p:tag name="KSO_WM_UNIT_PRESET_TEXT" val="05.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5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5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5_2"/>
  <p:tag name="KSO_WM_TEMPLATE_CATEGORY" val="custom"/>
  <p:tag name="KSO_WM_TEMPLATE_INDEX" val="20231224"/>
  <p:tag name="KSO_WM_UNIT_LAYERLEVEL" val="1_1_1"/>
  <p:tag name="KSO_WM_TAG_VERSION" val="3.0"/>
  <p:tag name="KSO_WM_DIAGRAM_GROUP_CODE" val="l1-1"/>
  <p:tag name="KSO_WM_UNIT_TYPE" val="l_h_i"/>
  <p:tag name="KSO_WM_UNIT_INDEX" val="1_5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6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6_1"/>
  <p:tag name="KSO_WM_DIAGRAM_VERSION" val="3"/>
  <p:tag name="KSO_WM_DIAGRAM_COLOR_TRICK" val="1"/>
  <p:tag name="KSO_WM_DIAGRAM_COLOR_TEXT_CAN_REMOVE" val="n"/>
  <p:tag name="KSO_WM_UNIT_PRESET_TEXT" val="06.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6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6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6_2"/>
  <p:tag name="KSO_WM_TEMPLATE_CATEGORY" val="custom"/>
  <p:tag name="KSO_WM_TEMPLATE_INDEX" val="20231224"/>
  <p:tag name="KSO_WM_UNIT_LAYERLEVEL" val="1_1_1"/>
  <p:tag name="KSO_WM_TAG_VERSION" val="3.0"/>
  <p:tag name="KSO_WM_DIAGRAM_GROUP_CODE" val="l1-1"/>
  <p:tag name="KSO_WM_UNIT_TYPE" val="l_h_i"/>
  <p:tag name="KSO_WM_UNIT_INDEX" val="1_6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5.xml><?xml version="1.0" encoding="utf-8"?>
<p:tagLst xmlns:p="http://schemas.openxmlformats.org/presentationml/2006/main">
  <p:tag name="KSO_WM_SLIDE_ID" val="custom20231224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224"/>
  <p:tag name="KSO_WM_SLIDE_LAYOUT" val="a_b_l"/>
  <p:tag name="KSO_WM_SLIDE_LAYOUT_CNT" val="1_1_1"/>
  <p:tag name="KSO_WM_SLIDE_TYPE" val="contents"/>
  <p:tag name="KSO_WM_SLIDE_SUBTYPE" val="diag"/>
  <p:tag name="KSO_WM_DIAGRAM_GROUP_CODE" val="l1-1"/>
  <p:tag name="KSO_WM_SLIDE_DIAGTYPE" val="l"/>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2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1"/>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29.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3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2"/>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33.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8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3"/>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89.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24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4"/>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249.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31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5"/>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318.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4*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4*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4*l_h_f*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4*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4*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4*l_h_f*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4*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4*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4*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04"/>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4*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4*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4*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04"/>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9_4*l_h_i*1_5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9_4*l_h_i*1_5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9_4*l_h_f*1_5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04"/>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37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6"/>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381.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Thank you"/>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f*1"/>
  <p:tag name="KSO_WM_TEMPLATE_CATEGORY" val="custom"/>
  <p:tag name="KSO_WM_TEMPLATE_INDEX" val="20231224"/>
  <p:tag name="KSO_WM_UNIT_LAYERLEVEL" val="1"/>
  <p:tag name="KSO_WM_TAG_VERSION" val="3.0"/>
  <p:tag name="KSO_WM_BEAUTIFY_FLAG" val="#wm#"/>
  <p:tag name="KSO_WM_UNIT_NOCLEAR" val="0"/>
  <p:tag name="KSO_WM_UNIT_VALUE" val="8"/>
  <p:tag name="KSO_WM_UNIT_TYPE" val="f"/>
  <p:tag name="KSO_WM_UNIT_INDEX" val="1"/>
  <p:tag name="KSO_WM_UNIT_SUBTYPE" val="g"/>
  <p:tag name="KSO_WM_UNIT_PRESET_TEXT" val="稻壳学院"/>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437.xml><?xml version="1.0" encoding="utf-8"?>
<p:tagLst xmlns:p="http://schemas.openxmlformats.org/presentationml/2006/main">
  <p:tag name="KSO_WM_SLIDE_ID" val="custom20231224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24"/>
  <p:tag name="KSO_WM_SLIDE_TYPE" val="endPage"/>
  <p:tag name="KSO_WM_SLIDE_SUBTYPE" val="pureTxt"/>
  <p:tag name="KSO_WM_SLIDE_LAYOUT" val="a_b_f"/>
  <p:tag name="KSO_WM_SLIDE_LAYOUT_CNT" val="1_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7.30  /2">
      <a:dk1>
        <a:srgbClr val="333333"/>
      </a:dk1>
      <a:lt1>
        <a:srgbClr val="FFFFFF"/>
      </a:lt1>
      <a:dk2>
        <a:srgbClr val="000000"/>
      </a:dk2>
      <a:lt2>
        <a:srgbClr val="F4FEF8"/>
      </a:lt2>
      <a:accent1>
        <a:srgbClr val="14D663"/>
      </a:accent1>
      <a:accent2>
        <a:srgbClr val="FFCC00"/>
      </a:accent2>
      <a:accent3>
        <a:srgbClr val="1ECBF6"/>
      </a:accent3>
      <a:accent4>
        <a:srgbClr val="9AD02A"/>
      </a:accent4>
      <a:accent5>
        <a:srgbClr val="E94520"/>
      </a:accent5>
      <a:accent6>
        <a:srgbClr val="F37F3F"/>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2023-12-20T14:35:22Z</dcterms:created>
  <dcterms:modified xsi:type="dcterms:W3CDTF">2023-12-20T14:35:22Z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7cd52de53b534c6abebce289d0b2a1eb_21</vt:lpwstr>
  </property>
</Properties>
</file>