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32" r:id="rId1"/>
    <p:sldMasterId id="2147501969" r:id="rId2"/>
  </p:sldMasterIdLst>
  <p:notesMasterIdLst>
    <p:notesMasterId r:id="rId3"/>
  </p:notesMasterIdLst>
  <p:sldIdLst>
    <p:sldId id="8980" r:id="rId4"/>
    <p:sldId id="8984" r:id="rId5"/>
    <p:sldId id="8989" r:id="rId6"/>
    <p:sldId id="8994" r:id="rId7"/>
    <p:sldId id="9001" r:id="rId9"/>
    <p:sldId id="9004" r:id="rId10"/>
    <p:sldId id="9007" r:id="rId11"/>
    <p:sldId id="9010" r:id="rId12"/>
    <p:sldId id="9014" r:id="rId13"/>
    <p:sldId id="9021" r:id="rId15"/>
    <p:sldId id="9024" r:id="rId16"/>
    <p:sldId id="9027" r:id="rId17"/>
    <p:sldId id="9030" r:id="rId18"/>
    <p:sldId id="9034" r:id="rId19"/>
    <p:sldId id="9041" r:id="rId21"/>
    <p:sldId id="9044" r:id="rId22"/>
    <p:sldId id="9047" r:id="rId23"/>
    <p:sldId id="9051" r:id="rId24"/>
    <p:sldId id="9058" r:id="rId26"/>
    <p:sldId id="9061" r:id="rId27"/>
    <p:sldId id="9064" r:id="rId28"/>
    <p:sldId id="9067" r:id="rId29"/>
    <p:sldId id="9071" r:id="rId30"/>
    <p:sldId id="9078" r:id="rId32"/>
    <p:sldId id="9081" r:id="rId33"/>
    <p:sldId id="908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33" r:id="rId1"/>
    <p:sldLayoutId id="2147501934" r:id="rId2"/>
    <p:sldLayoutId id="2147501935" r:id="rId3"/>
    <p:sldLayoutId id="2147501936" r:id="rId4"/>
    <p:sldLayoutId id="2147501937" r:id="rId5"/>
    <p:sldLayoutId id="2147501938" r:id="rId6"/>
    <p:sldLayoutId id="2147501939" r:id="rId7"/>
    <p:sldLayoutId id="2147501940" r:id="rId8"/>
    <p:sldLayoutId id="2147501941" r:id="rId9"/>
    <p:sldLayoutId id="2147501942" r:id="rId10"/>
    <p:sldLayoutId id="2147501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70" r:id="rId1"/>
    <p:sldLayoutId id="2147501971" r:id="rId2"/>
    <p:sldLayoutId id="2147501972" r:id="rId3"/>
    <p:sldLayoutId id="2147501973" r:id="rId4"/>
    <p:sldLayoutId id="2147501974" r:id="rId5"/>
    <p:sldLayoutId id="2147501975" r:id="rId6"/>
    <p:sldLayoutId id="2147501976" r:id="rId7"/>
    <p:sldLayoutId id="2147501977" r:id="rId8"/>
    <p:sldLayoutId id="2147501978" r:id="rId9"/>
    <p:sldLayoutId id="2147501979" r:id="rId10"/>
    <p:sldLayoutId id="21475019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2024年度行业总结与展望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2024年度行业概述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925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2024年度行业热点事件回顾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2024年度行业挑战与机遇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2025年度行业展望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2024年度行业概述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行业规模及增长情况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增长情况：2024年度行业增长率及主要增长领域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行业规模：2024年度行业总规模及构成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行业趋势：未来几年行业规模及增长预测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影响因素：影响行业规模及增长的主要因素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行业主要产品或服务</a:t>
            </a:r>
            <a:endParaRPr altLang="en-US" lang="zh-CN"/>
          </a:p>
        </p:txBody>
      </p:sp>
      <p:sp>
        <p:nvSpPr>
          <p:cNvPr id="104904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行业趋势：分析该行业的发展趋势，包括未来发展方向、市场需求和竞争格局等。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行业概述：介绍2024年度行业的主要产品或服务，包括其特点、优势和市场占有率等。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主要产品或服务：列举该行业的主要产品或服务，并简要介绍其特点、优势和市场占有率等。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行业挑战：指出该行业面临的挑战和问题，包括技术瓶颈、市场风险和政策法规等。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行业前景：展望该行业的未来发展前景，包括市场规模、增长速度和未来发展趋势等。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行业主要企业及市场份额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行业主要企业：介绍2024年度行业内具有代表性的主要企业，包括企业名称、成立时间、业务范围等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市场份额：分析2024年度各企业在行业中的市场份额，包括市场占有率、销售额等数据，以图表形式展示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竞争格局：分析2024年度行业内的竞争格局，包括企业间的竞争关系、市场集中度等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行业趋势：探讨2024年度行业的发展趋势，包括市场规模、增长速度等，以及对企业的影响和挑战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行业规模：2024年度行业规模预计将达到XX亿元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行业结构：预计未来几年行业结构将发生重大变化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行业竞争：预计未来几年行业竞争将更加激烈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行业增长率：预计未来几年行业增长率将保持在XX%左右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2024年度行业热点事件回顾</a:t>
            </a:r>
            <a:endParaRPr altLang="en-US" dirty="0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重大政策出台及影响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政策内容：介绍政策的具体内容和目标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出台背景：分析政策出台的背景和历史背景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实施效果：阐述政策实施后对行业的影响和效果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未来展望：预测政策对未来行业发展的影响和趋势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行业技术创新及突破</a:t>
            </a:r>
            <a:endParaRPr altLang="en-US" lang="zh-CN"/>
          </a:p>
        </p:txBody>
      </p:sp>
      <p:sp>
        <p:nvSpPr>
          <p:cNvPr id="10493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人工智能技术的深度融合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区块链技术在金融领域的应用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自动驾驶技术的逐步成熟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行业并购及重组事件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重组事件及其影响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行业巨头并购案例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并购及重组背后的原因分析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未来行业并购及重组趋势预测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行业热点话题及争议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热点话题与争议的关联：分析这些热点话题和争议之间的联系和影响，如技术发展对行业的影响、市场竞争对企业的挑战等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行业热点话题：介绍2024年度行业内最热门的话题或技术，如人工智能、区块链、5G等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行业争议：介绍2024年度行业内引起广泛争议的事件或话题，如数据隐私、网络安全、市场竞争等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行业趋势与展望：基于这些热点话题和争议，分析行业未来的发展趋势和展望，如技术发展的方向、市场竞争的格局等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2024年度行业挑战与机遇</a:t>
            </a:r>
            <a:endParaRPr altLang="en-US" dirty="0" lang="zh-CN"/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行业面临的挑战及原因</a:t>
            </a:r>
            <a:endParaRPr altLang="en-US" lang="zh-CN"/>
          </a:p>
        </p:txBody>
      </p:sp>
      <p:sp>
        <p:nvSpPr>
          <p:cNvPr id="104963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人才短缺：行业内人才短缺，企业需要不断提高员工素质以适应市场需求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8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供应链不稳定：供应链的不稳定性可能导致企业生产中断或成本增加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4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环保要求提高：环保要求的提高对企业生产提出了更高的要求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0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市场竞争激烈：行业内企业数量众多，竞争激烈，市场份额难以扩大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6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技术更新迅速：科技发展迅速，企业需要不断更新技术以保持竞争力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2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法规政策限制：行业受到法规政策的限制，企业需要遵守相关规定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行业面临的机遇及趋势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市场需求增长：随着消费者对产品和服务的需求不断增加，行业将迎来更大的市场空间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国际化发展：随着全球化的加速推进，行业将迎来更多的国际化发展机遇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政策支持：政府加大对行业的扶持力度，为行业发展提供有力保障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技术创新：随着科技的不断进步，行业将迎来更多的技术突破和创新机会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行业未来发展方向及建议</a:t>
            </a:r>
            <a:endParaRPr altLang="en-US" lang="zh-CN"/>
          </a:p>
        </p:txBody>
      </p:sp>
      <p:sp>
        <p:nvSpPr>
          <p:cNvPr id="10497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行业趋势：分析当前行业的发展趋势，包括市场规模、增长速度、竞争格局等方面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挑战与机遇：总结2024年度行业面临的挑战和机遇，分析其原因及影响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未来发展方向：提出行业未来的发展方向，包括技术创新、市场拓展、政策支持等方面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建议：针对未来发展方向，提出具体的建议和措施，包括政策建议、技术创新建议、市场拓展建议等方面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2025年度行业展望</a:t>
            </a:r>
            <a:endParaRPr altLang="en-US" dirty="0" lang="zh-CN"/>
          </a:p>
        </p:txBody>
      </p:sp>
      <p:sp>
        <p:nvSpPr>
          <p:cNvPr id="10498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8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数字化转型加速：随着技术的不断进步，越来越多的企业将加速数字化转型，提高生产效率和竞争力。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智能化生产普及：人工智能、机器学习等技术的不断发展，将推动智能化生产的普及，提高生产效率和产品质量。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绿色环保成为主流：随着环保意识的不断提高，绿色环保将成为行业发展的主流趋势，推动企业实现可持续发展。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跨界合作与创新：跨界合作与创新将成为行业发展的重要趋势，推动企业拓展新的市场和业务领域。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行业技术创新方向预测</a:t>
            </a:r>
            <a:endParaRPr altLang="en-US" lang="zh-CN"/>
          </a:p>
        </p:txBody>
      </p:sp>
      <p:sp>
        <p:nvSpPr>
          <p:cNvPr id="10499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人工智能与机器学习技术：在生产、管理、销售等环节的应用，提高效率和降低成本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物联网与大数据技术：实现设备间的互联互通，提高生产效率和产品质量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新能源技术：推动清洁能源的应用，减少对传统能源的依赖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生物技术：在医疗、农业、食品等领域的应用，提高生产效率和改善生活质量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行业政策走向预测</a:t>
            </a:r>
            <a:endParaRPr altLang="en-US" lang="zh-CN"/>
          </a:p>
        </p:txBody>
      </p:sp>
      <p:sp>
        <p:nvSpPr>
          <p:cNvPr id="10499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环保政策：随着环保意识的提高，政策将更加严格，推动行业向绿色、低碳方向发展。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产业政策：政府将继续加大对行业的扶持力度，推动技术创新和产业升级。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市场竞争：市场竞争将更加激烈，企业需要加强品牌建设和技术创新，提高市场竞争力。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国际化趋势：随着全球化的加速，行业将更加注重国际化发展，推动国际合作和交流。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行业市场前景预测</a:t>
            </a:r>
            <a:endParaRPr altLang="en-US" lang="zh-CN"/>
          </a:p>
        </p:txBody>
      </p:sp>
      <p:sp>
        <p:nvSpPr>
          <p:cNvPr id="1050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市场规模预测：根据历史数据和市场趋势，预测2025年行业市场规模及增长率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竞争格局预测：分析当前市场竞争状况，预测未来竞争格局变化及主要竞争者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行业趋势预测：结合行业发展趋势和新技术应用，预测未来行业发展趋势和热点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政策法规影响：分析政策法规对行业发展的影响，预测未来政策法规变化及对企业的影响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对行业的总结与评价</a:t>
            </a:r>
            <a:endParaRPr altLang="en-US" lang="zh-CN"/>
          </a:p>
        </p:txBody>
      </p:sp>
      <p:sp>
        <p:nvSpPr>
          <p:cNvPr id="10501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行业前景展望：预测未来一年的行业趋势，包括市场增长、技术创新、竞争格局等方面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行业发展趋势：分析过去一年的行业趋势，包括市场增长、技术创新、竞争格局等方面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行业挑战与机遇：指出行业面临的挑战和机遇，包括政策法规、市场需求、技术变革等方面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行业建议与对策：提出针对行业的建议和对策，包括政策法规、市场需求、技术变革等方面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对行业的建议与展望</a:t>
            </a:r>
            <a:endParaRPr altLang="en-US" lang="zh-CN"/>
          </a:p>
        </p:txBody>
      </p:sp>
      <p:sp>
        <p:nvSpPr>
          <p:cNvPr id="10502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企业建议：企业应该采取的策略和措施来应对行业的变化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人才培养：加强人才培养和引进，提高行业整体素质和能力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行业趋势：未来几年行业的发展方向和重点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政策建议：政府应该采取的政策措施来促进行业的发展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8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8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2023-12-17T21:02:49Z</dcterms:created>
  <dcterms:modified xsi:type="dcterms:W3CDTF">2023-12-17T21:02:49Z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7114be357e004782a216a99c4520415e_21</vt:lpwstr>
  </property>
</Properties>
</file>