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  <p:sldMasterId id="2147483660" r:id="rId2"/>
  </p:sldMasterIdLst>
  <p:sldIdLst>
    <p:sldId id="256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18" r:id="rId24"/>
    <p:sldId id="339" r:id="rId25"/>
    <p:sldId id="341" r:id="rId26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44" d="100"/>
          <a:sy n="144" d="100"/>
        </p:scale>
        <p:origin x="-102" y="-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" d="100"/>
          <a:sy n="10" d="100"/>
        </p:scale>
        <p:origin x="-102" y="-2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954F6A-58CD-436E-8DBD-D21BC31B7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5F8FC8C-4EA8-4C7C-BD6B-631679213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57419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D4BB6E-57DE-4A55-81CD-13D16D386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08A5FD-CDBD-4001-9310-81908707D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79430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11C009-A830-47C1-8B4A-9DCAA36FB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0A9337-F1BC-46FC-BB78-C082D1081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7658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40375D-4BED-4C0C-8630-3157CC42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AC9E1A-FDFC-4F12-8450-ED1F8F5E2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D7B5006-C389-4DC7-BA66-52917BBF5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32467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AFC750-7A13-426E-9B76-B9D25963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56A290-B5BC-4051-8509-DA89C23CF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4916BD-54DD-4843-94CE-26FE02A07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ACED02-A1EA-4008-9CFE-68D34B3057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48DAE93-CC44-4B1F-B0AD-BE910911B0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4892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0B0F99-EFB2-41AE-BAC0-479F623E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1771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54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6FD5A1-62EB-4757-9352-9DD3D4325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01848A-58D5-4368-BA41-CED664CA1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4671157-BB2D-426F-B3CE-A9F70209D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754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EC8694-F988-47F5-AF03-5644E474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A4BA004-C3FB-4A54-A446-7F736F344D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6B6D38B-D343-435A-A8C0-41B92C876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84128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44268-9F6F-4F36-AC2C-DEE09307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11E5570-AB3F-4EAA-8BA5-C35FB629D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20933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6580B89-6E90-4861-90C8-8B6733259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8763DB-E80A-49C7-9DC0-8DE0CE2BF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893163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05C3E1-340C-4E7B-849E-7044C3B5F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320D72-A706-483B-967A-CEC5ED202D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2F93A8-B8B3-4A06-B116-72A9286B6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F5640-EE3D-449A-A7A1-78B683281F32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09AE98-7738-4937-9A4F-15BCEF858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22A54B-3D60-4F22-8E39-72AFFEB8C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CF10C-F342-4616-820B-083A64203C1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57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288B25-6C0F-4512-8075-EA54570A7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0775D7-6F05-41FF-8875-A8A5C0AAE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27B16F-494F-4C9F-8267-A4907D32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E3A574-1BF0-4D5C-B2C5-9213F5A9BDB1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5ABBC7-206D-488A-A688-C3F8BBE1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70E328-400A-4EF0-9611-97F0EC14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AE09A-E8C3-4DB8-B680-9F0CCD8A90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006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078490-8068-450B-ACAC-9AE1E8B7B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09511E8-8F69-414E-BA31-D96739814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66CE84-17AF-44D2-A8DF-95258018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7069A7-D8D5-4258-AEAF-37629E004C64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6286C4-AADC-463D-BBDB-499973CF7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E51BF0-A690-4A59-A2F1-95BBDD5F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EBF51-9656-4770-AAD3-D6C44FF243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064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915159-114B-4A16-9A3A-F8C67900B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BE2781-7DF2-4270-ADE7-7D54BFCEF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D3606C-A5B8-40BD-ACD5-5C20B5193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025FF3-261A-48C0-913F-9A69C0CA7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6BFEC2-9A96-4F50-AE08-DC6B8BD0C6EE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129380-1573-497E-9945-43115C05A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E6F68E-0DED-4F0E-ADDA-9980022E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3A89B-1498-4BB0-BAF0-9E3875C9F7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66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B0ED04-941C-44C1-B27E-9F862971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DDAF53-EB73-49AF-A91A-0713180BF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186549-BFAF-4260-93DB-C35BF8A70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5C71C01-B192-4422-A03B-F1616483C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A4712C4-A639-49D5-9145-CE424817B3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B1B6FFF-C5C9-4439-A084-004E89413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1ABCBF-E334-46DD-B314-FF3D6404C669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FB5409C-987A-4A84-987F-0BFAF54D8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C24F36E-CB0E-4A31-913A-2B66BB757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F62F3-B9F7-4609-AE00-BC9D295EB40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814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49C9E1-CA0C-4A30-B816-242D9951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FDFF3B3-4258-49C2-A001-618F30CE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E6B077-0151-428A-A6B7-11A574F6D2A2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FFCF231-43C1-4EB1-8573-5218B6CE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E79C1B-BEEF-4CE0-9C85-74930677D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40D76-408F-4DD8-92DE-E9D5F1A394C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3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0236B7C-B2E7-44FD-8D1E-957DA2E3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DAD84B-360A-4F48-A9BD-1B043658C63C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42A05A4-6300-4321-B1AB-3AE61A55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B6F3A8-AA83-47C6-B7BA-B3BAD895B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D62E7-5EC9-4EE7-8F2F-3803992A178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400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F71090-FCF3-4B6B-9AA7-A66AA48B8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57CA0B-ED5D-4831-BCDD-38CBE8563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A0EA14A-C193-4F0D-B4E6-08328730E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05A7B4-94AB-4E67-B76C-4DA8DFF08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474E5F-94E2-48D8-8DF9-5E9AA342735E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B9BDFA-01BE-47C9-B7CB-AF04A627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77FE7B-638B-43EB-8730-535DF27C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931CC-2E7B-4D67-B682-3C87FFBAD09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4013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EF2ABE-8082-47E7-99E7-D9901681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3D6B05D-5385-4FAE-82B9-3F431E44A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4E2011-6AB3-46D8-8476-6C0522971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E1801C-AEE1-4055-9131-129481247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22C2F2-94F4-4878-945E-782509D50D1E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7C80CE-C39C-4FA6-B4B2-32D823129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45FBDB-31A0-4B79-8B67-07C531279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0CE46-D938-4C80-B8C7-23F36FB7E00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850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69418E-18CD-4014-936C-C93E2D8B3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FD89C2-27DF-4413-8DA7-4FBFAF95F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69EAEE-4A89-4581-A1F2-F8112B98C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B1D54B-8FA2-49DB-8446-CCE288114812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DA6287-7D6A-44CE-A702-4D3C4B77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803DC1-92FF-4DC9-BF7C-E75AAC098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C1F51-0952-4275-A919-0BED336FA33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1421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A980E58-1F2A-4274-B774-FCBA1859A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46C616E-B050-48FD-BF2D-787FCC848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21DF1B-EE14-4797-A8BE-B958BB1DE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E505D7-BBEE-4057-AB24-C9341A2EAFAD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17A1C9-7671-4847-A6B6-C7E828635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64C49A-B306-48BC-9146-449B1429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DF505-F26C-43B8-BE70-A3A8E21DA75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65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buSzPct val="100000"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SzPct val="100000"/>
        <a:defRPr sz="2400" b="1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日期占位符 1">
            <a:extLst>
              <a:ext uri="{FF2B5EF4-FFF2-40B4-BE49-F238E27FC236}">
                <a16:creationId xmlns:a16="http://schemas.microsoft.com/office/drawing/2014/main" id="{8813714F-20D7-4DA6-B1D4-504A83F3E1BC}"/>
              </a:ext>
            </a:extLst>
          </p:cNvPr>
          <p:cNvSpPr>
            <a:spLocks noGrp="1" noChangeArrowheads="1"/>
          </p:cNvSpPr>
          <p:nvPr>
            <p:ph type="dt" sz="half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31DE9EF-A0A6-4578-88F7-6CF73760A028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1029" name="页脚占位符 2">
            <a:extLst>
              <a:ext uri="{FF2B5EF4-FFF2-40B4-BE49-F238E27FC236}">
                <a16:creationId xmlns:a16="http://schemas.microsoft.com/office/drawing/2014/main" id="{E3B3BB31-127B-47ED-AC3C-F1AC0BC10368}"/>
              </a:ext>
            </a:extLst>
          </p:cNvPr>
          <p:cNvSpPr>
            <a:spLocks noGrp="1" noChangeArrowheads="1"/>
          </p:cNvSpPr>
          <p:nvPr>
            <p:ph type="ftr" sz="quarter" idx="1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3">
            <a:extLst>
              <a:ext uri="{FF2B5EF4-FFF2-40B4-BE49-F238E27FC236}">
                <a16:creationId xmlns:a16="http://schemas.microsoft.com/office/drawing/2014/main" id="{75410CE0-7559-4390-A307-AC7A6B615113}"/>
              </a:ext>
            </a:extLst>
          </p:cNvPr>
          <p:cNvSpPr>
            <a:spLocks noGrp="1" noChangeArrowheads="1"/>
          </p:cNvSpPr>
          <p:nvPr>
            <p:ph type="sldNum" sz="quarter" idx="2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2C4ECC2-A1D7-4EA8-9F78-21F3FC68A25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buSzPct val="100000"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buSzPct val="100000"/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SzPct val="100000"/>
        <a:defRPr sz="2400" b="1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4D3E19C6-CDD3-4735-B5CF-FC5B59B1644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1644650"/>
            <a:ext cx="504507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图片 1">
            <a:extLst>
              <a:ext uri="{FF2B5EF4-FFF2-40B4-BE49-F238E27FC236}">
                <a16:creationId xmlns:a16="http://schemas.microsoft.com/office/drawing/2014/main" id="{57430A17-344D-49E4-99A5-777455D74ED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309563"/>
            <a:ext cx="268922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图片 2">
            <a:extLst>
              <a:ext uri="{FF2B5EF4-FFF2-40B4-BE49-F238E27FC236}">
                <a16:creationId xmlns:a16="http://schemas.microsoft.com/office/drawing/2014/main" id="{6522B9C7-9535-4068-B6B6-36059062B72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290638"/>
            <a:ext cx="8312150" cy="312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图片 1">
            <a:extLst>
              <a:ext uri="{FF2B5EF4-FFF2-40B4-BE49-F238E27FC236}">
                <a16:creationId xmlns:a16="http://schemas.microsoft.com/office/drawing/2014/main" id="{04788083-CA36-4E87-A0BB-82AEBE3665F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09"/>
          <a:stretch>
            <a:fillRect/>
          </a:stretch>
        </p:blipFill>
        <p:spPr bwMode="auto">
          <a:xfrm>
            <a:off x="534988" y="468313"/>
            <a:ext cx="53451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图片 2">
            <a:extLst>
              <a:ext uri="{FF2B5EF4-FFF2-40B4-BE49-F238E27FC236}">
                <a16:creationId xmlns:a16="http://schemas.microsoft.com/office/drawing/2014/main" id="{A415B3DC-B54C-4205-8682-38E1EC63C42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358900"/>
            <a:ext cx="831215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图片 3">
            <a:extLst>
              <a:ext uri="{FF2B5EF4-FFF2-40B4-BE49-F238E27FC236}">
                <a16:creationId xmlns:a16="http://schemas.microsoft.com/office/drawing/2014/main" id="{9B0E8082-8C3E-49E6-8A5A-E9E82E50D74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1771650"/>
            <a:ext cx="19526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图片 4">
            <a:extLst>
              <a:ext uri="{FF2B5EF4-FFF2-40B4-BE49-F238E27FC236}">
                <a16:creationId xmlns:a16="http://schemas.microsoft.com/office/drawing/2014/main" id="{5E13A7DE-AA9D-4BFD-BCA7-69FD7E7EB52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779588"/>
            <a:ext cx="1954212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图片 5">
            <a:extLst>
              <a:ext uri="{FF2B5EF4-FFF2-40B4-BE49-F238E27FC236}">
                <a16:creationId xmlns:a16="http://schemas.microsoft.com/office/drawing/2014/main" id="{E9A44B79-E03A-4B11-B4CF-64F0D18E4EB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19"/>
          <a:stretch>
            <a:fillRect/>
          </a:stretch>
        </p:blipFill>
        <p:spPr bwMode="auto">
          <a:xfrm>
            <a:off x="1279525" y="3333750"/>
            <a:ext cx="9842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图片 1">
            <a:extLst>
              <a:ext uri="{FF2B5EF4-FFF2-40B4-BE49-F238E27FC236}">
                <a16:creationId xmlns:a16="http://schemas.microsoft.com/office/drawing/2014/main" id="{3DB6DE6C-2CFD-4168-B27A-63A44688712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844550"/>
            <a:ext cx="8312150" cy="345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图片 2">
            <a:extLst>
              <a:ext uri="{FF2B5EF4-FFF2-40B4-BE49-F238E27FC236}">
                <a16:creationId xmlns:a16="http://schemas.microsoft.com/office/drawing/2014/main" id="{2A65CB12-CE65-43C4-BCCD-BC99B1BBF60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1262063"/>
            <a:ext cx="1952625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图片 3">
            <a:extLst>
              <a:ext uri="{FF2B5EF4-FFF2-40B4-BE49-F238E27FC236}">
                <a16:creationId xmlns:a16="http://schemas.microsoft.com/office/drawing/2014/main" id="{22B7A1B4-B117-4182-87DF-A6DBC471BEC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1295400"/>
            <a:ext cx="19177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图片 4">
            <a:extLst>
              <a:ext uri="{FF2B5EF4-FFF2-40B4-BE49-F238E27FC236}">
                <a16:creationId xmlns:a16="http://schemas.microsoft.com/office/drawing/2014/main" id="{C5F97F71-9C09-4ECB-9DB2-402218B031B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2801938"/>
            <a:ext cx="1858962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图片 5">
            <a:extLst>
              <a:ext uri="{FF2B5EF4-FFF2-40B4-BE49-F238E27FC236}">
                <a16:creationId xmlns:a16="http://schemas.microsoft.com/office/drawing/2014/main" id="{9ECB5AA1-BB20-419C-82B5-DEEEB938B2D0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19"/>
          <a:stretch>
            <a:fillRect/>
          </a:stretch>
        </p:blipFill>
        <p:spPr bwMode="auto">
          <a:xfrm>
            <a:off x="3367088" y="2800350"/>
            <a:ext cx="941387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1" name="图片 1">
            <a:extLst>
              <a:ext uri="{FF2B5EF4-FFF2-40B4-BE49-F238E27FC236}">
                <a16:creationId xmlns:a16="http://schemas.microsoft.com/office/drawing/2014/main" id="{3125079E-F9A4-43F7-9633-957A9F03B33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328613"/>
            <a:ext cx="8312150" cy="273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图片 2">
            <a:extLst>
              <a:ext uri="{FF2B5EF4-FFF2-40B4-BE49-F238E27FC236}">
                <a16:creationId xmlns:a16="http://schemas.microsoft.com/office/drawing/2014/main" id="{F3543C73-D38E-4A55-9662-C82E47DC919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3132138"/>
            <a:ext cx="831215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3" name="图片 3">
            <a:extLst>
              <a:ext uri="{FF2B5EF4-FFF2-40B4-BE49-F238E27FC236}">
                <a16:creationId xmlns:a16="http://schemas.microsoft.com/office/drawing/2014/main" id="{B0E6AF41-2469-4C75-A358-58672A0D8A8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313" y="1266825"/>
            <a:ext cx="366712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4" name="图片 4">
            <a:extLst>
              <a:ext uri="{FF2B5EF4-FFF2-40B4-BE49-F238E27FC236}">
                <a16:creationId xmlns:a16="http://schemas.microsoft.com/office/drawing/2014/main" id="{64CB997A-A1C6-4063-B718-7D97849A269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1239838"/>
            <a:ext cx="366712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5" name="图片 5">
            <a:extLst>
              <a:ext uri="{FF2B5EF4-FFF2-40B4-BE49-F238E27FC236}">
                <a16:creationId xmlns:a16="http://schemas.microsoft.com/office/drawing/2014/main" id="{CC4667C7-4650-48BF-A15B-5DE41599034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1309688"/>
            <a:ext cx="366713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6" name="图片 6">
            <a:extLst>
              <a:ext uri="{FF2B5EF4-FFF2-40B4-BE49-F238E27FC236}">
                <a16:creationId xmlns:a16="http://schemas.microsoft.com/office/drawing/2014/main" id="{E4D7DE2C-A7AA-40F0-A31E-BE9C9D4B96D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1295400"/>
            <a:ext cx="366713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7" name="图片 7">
            <a:extLst>
              <a:ext uri="{FF2B5EF4-FFF2-40B4-BE49-F238E27FC236}">
                <a16:creationId xmlns:a16="http://schemas.microsoft.com/office/drawing/2014/main" id="{C1D3740C-51F3-4509-A971-168E561E73F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313" y="2257425"/>
            <a:ext cx="366712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8" name="图片 8">
            <a:extLst>
              <a:ext uri="{FF2B5EF4-FFF2-40B4-BE49-F238E27FC236}">
                <a16:creationId xmlns:a16="http://schemas.microsoft.com/office/drawing/2014/main" id="{748849E2-69EC-41BB-8710-1D4DD83A840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13" y="2265363"/>
            <a:ext cx="366712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9" name="图片 9">
            <a:extLst>
              <a:ext uri="{FF2B5EF4-FFF2-40B4-BE49-F238E27FC236}">
                <a16:creationId xmlns:a16="http://schemas.microsoft.com/office/drawing/2014/main" id="{C01C8C99-EC39-48B9-98DB-7A060104F27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2265363"/>
            <a:ext cx="366713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0" name="图片 10">
            <a:extLst>
              <a:ext uri="{FF2B5EF4-FFF2-40B4-BE49-F238E27FC236}">
                <a16:creationId xmlns:a16="http://schemas.microsoft.com/office/drawing/2014/main" id="{76651B82-85ED-4459-93B5-158C2F38F02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638" y="2271713"/>
            <a:ext cx="366712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1" name="图片 11">
            <a:extLst>
              <a:ext uri="{FF2B5EF4-FFF2-40B4-BE49-F238E27FC236}">
                <a16:creationId xmlns:a16="http://schemas.microsoft.com/office/drawing/2014/main" id="{4DD32B82-69C3-4446-8116-018F4A6AE26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3324225"/>
            <a:ext cx="366713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2" name="图片 12">
            <a:extLst>
              <a:ext uri="{FF2B5EF4-FFF2-40B4-BE49-F238E27FC236}">
                <a16:creationId xmlns:a16="http://schemas.microsoft.com/office/drawing/2014/main" id="{5B607ED7-2F29-403F-A783-B1B6C6BA481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3324225"/>
            <a:ext cx="366713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3" name="图片 13">
            <a:extLst>
              <a:ext uri="{FF2B5EF4-FFF2-40B4-BE49-F238E27FC236}">
                <a16:creationId xmlns:a16="http://schemas.microsoft.com/office/drawing/2014/main" id="{E3C5B8C6-3C2B-45D2-A254-3AB5B9E5444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3352800"/>
            <a:ext cx="366713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4" name="图片 14">
            <a:extLst>
              <a:ext uri="{FF2B5EF4-FFF2-40B4-BE49-F238E27FC236}">
                <a16:creationId xmlns:a16="http://schemas.microsoft.com/office/drawing/2014/main" id="{9E0FF856-CB25-4F78-90F7-1845F73FDED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3297238"/>
            <a:ext cx="366713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7" name="图片 1">
            <a:extLst>
              <a:ext uri="{FF2B5EF4-FFF2-40B4-BE49-F238E27FC236}">
                <a16:creationId xmlns:a16="http://schemas.microsoft.com/office/drawing/2014/main" id="{9B2A118D-540B-4DD9-9395-DB753DD567E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576263"/>
            <a:ext cx="8312150" cy="154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8" name="图片 2">
            <a:extLst>
              <a:ext uri="{FF2B5EF4-FFF2-40B4-BE49-F238E27FC236}">
                <a16:creationId xmlns:a16="http://schemas.microsoft.com/office/drawing/2014/main" id="{F2BC4222-EB97-4297-87CB-BDB761606B1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2124075"/>
            <a:ext cx="7826375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89" name="椭圆 1">
            <a:extLst>
              <a:ext uri="{FF2B5EF4-FFF2-40B4-BE49-F238E27FC236}">
                <a16:creationId xmlns:a16="http://schemas.microsoft.com/office/drawing/2014/main" id="{BDBBBC1B-3653-4730-BD2C-4916C1F86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913" y="2127250"/>
            <a:ext cx="901700" cy="539750"/>
          </a:xfrm>
          <a:prstGeom prst="ellipse">
            <a:avLst/>
          </a:prstGeom>
          <a:noFill/>
          <a:ln w="76200" cap="flat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090" name="椭圆 5">
            <a:extLst>
              <a:ext uri="{FF2B5EF4-FFF2-40B4-BE49-F238E27FC236}">
                <a16:creationId xmlns:a16="http://schemas.microsoft.com/office/drawing/2014/main" id="{E63C857A-BCF5-4ABD-8D30-58E2E54AA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846388"/>
            <a:ext cx="900113" cy="541337"/>
          </a:xfrm>
          <a:prstGeom prst="ellipse">
            <a:avLst/>
          </a:prstGeom>
          <a:noFill/>
          <a:ln w="76200" cap="flat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091" name="椭圆 6">
            <a:extLst>
              <a:ext uri="{FF2B5EF4-FFF2-40B4-BE49-F238E27FC236}">
                <a16:creationId xmlns:a16="http://schemas.microsoft.com/office/drawing/2014/main" id="{E385CCF2-9494-47AD-AED4-3C412CB2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350" y="3595688"/>
            <a:ext cx="901700" cy="539750"/>
          </a:xfrm>
          <a:prstGeom prst="ellipse">
            <a:avLst/>
          </a:prstGeom>
          <a:noFill/>
          <a:ln w="76200" cap="flat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092" name="椭圆 7">
            <a:extLst>
              <a:ext uri="{FF2B5EF4-FFF2-40B4-BE49-F238E27FC236}">
                <a16:creationId xmlns:a16="http://schemas.microsoft.com/office/drawing/2014/main" id="{3E6CE808-53D5-46D7-8C4B-DA2A26BC7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275" y="4425950"/>
            <a:ext cx="900113" cy="541338"/>
          </a:xfrm>
          <a:prstGeom prst="ellipse">
            <a:avLst/>
          </a:prstGeom>
          <a:noFill/>
          <a:ln w="76200" cap="flat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endParaRPr lang="zh-CN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" grpId="0" animBg="1"/>
      <p:bldP spid="2090" grpId="1" animBg="1"/>
      <p:bldP spid="2091" grpId="2" animBg="1"/>
      <p:bldP spid="2092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5" name="图片 1">
            <a:extLst>
              <a:ext uri="{FF2B5EF4-FFF2-40B4-BE49-F238E27FC236}">
                <a16:creationId xmlns:a16="http://schemas.microsoft.com/office/drawing/2014/main" id="{3406715F-AE31-477A-9729-40F98B4067C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1601788"/>
            <a:ext cx="5859463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6" name="图片 2">
            <a:extLst>
              <a:ext uri="{FF2B5EF4-FFF2-40B4-BE49-F238E27FC236}">
                <a16:creationId xmlns:a16="http://schemas.microsoft.com/office/drawing/2014/main" id="{1214E5CE-0AA0-4038-8DFC-F5512B689D2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73"/>
          <a:stretch>
            <a:fillRect/>
          </a:stretch>
        </p:blipFill>
        <p:spPr bwMode="auto">
          <a:xfrm>
            <a:off x="361950" y="387350"/>
            <a:ext cx="5672138" cy="92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7" name="图片 3">
            <a:extLst>
              <a:ext uri="{FF2B5EF4-FFF2-40B4-BE49-F238E27FC236}">
                <a16:creationId xmlns:a16="http://schemas.microsoft.com/office/drawing/2014/main" id="{27C0EC8C-EB27-4113-ABCA-EDDAFD5C8A5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25" y="1739900"/>
            <a:ext cx="2138363" cy="227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0" name="图片 1">
            <a:extLst>
              <a:ext uri="{FF2B5EF4-FFF2-40B4-BE49-F238E27FC236}">
                <a16:creationId xmlns:a16="http://schemas.microsoft.com/office/drawing/2014/main" id="{B70E8234-53EA-4C1C-9473-1B49AF40CC7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390650"/>
            <a:ext cx="6062663" cy="24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1" name="图片 2">
            <a:extLst>
              <a:ext uri="{FF2B5EF4-FFF2-40B4-BE49-F238E27FC236}">
                <a16:creationId xmlns:a16="http://schemas.microsoft.com/office/drawing/2014/main" id="{21F9FD52-73F3-401B-ACA3-FB7F19AD828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450975"/>
            <a:ext cx="2073275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2" name="图片 3">
            <a:extLst>
              <a:ext uri="{FF2B5EF4-FFF2-40B4-BE49-F238E27FC236}">
                <a16:creationId xmlns:a16="http://schemas.microsoft.com/office/drawing/2014/main" id="{C4E671E6-7C8D-4B20-AC1A-919F2FB42A0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2266950"/>
            <a:ext cx="1509712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5" name="图片 1">
            <a:extLst>
              <a:ext uri="{FF2B5EF4-FFF2-40B4-BE49-F238E27FC236}">
                <a16:creationId xmlns:a16="http://schemas.microsoft.com/office/drawing/2014/main" id="{51090C33-6A1B-465D-B258-ED95DA4752A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719138"/>
            <a:ext cx="8312150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6" name="图片 2">
            <a:extLst>
              <a:ext uri="{FF2B5EF4-FFF2-40B4-BE49-F238E27FC236}">
                <a16:creationId xmlns:a16="http://schemas.microsoft.com/office/drawing/2014/main" id="{8339C99B-14E4-49B0-B533-B5E7071AD68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2557463"/>
            <a:ext cx="10223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7" name="图片 3">
            <a:extLst>
              <a:ext uri="{FF2B5EF4-FFF2-40B4-BE49-F238E27FC236}">
                <a16:creationId xmlns:a16="http://schemas.microsoft.com/office/drawing/2014/main" id="{39D258AF-38DB-40F2-801D-FCB924DD544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2587625"/>
            <a:ext cx="10223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8" name="图片 4">
            <a:extLst>
              <a:ext uri="{FF2B5EF4-FFF2-40B4-BE49-F238E27FC236}">
                <a16:creationId xmlns:a16="http://schemas.microsoft.com/office/drawing/2014/main" id="{E7BAFC9E-C765-434F-A363-6DC2D9AC79F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13" y="2581275"/>
            <a:ext cx="10223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9" name="图片 5">
            <a:extLst>
              <a:ext uri="{FF2B5EF4-FFF2-40B4-BE49-F238E27FC236}">
                <a16:creationId xmlns:a16="http://schemas.microsoft.com/office/drawing/2014/main" id="{724B9677-F9E5-4059-81D7-9D8D8E183AD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3876675"/>
            <a:ext cx="50609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2" name="图片 1">
            <a:extLst>
              <a:ext uri="{FF2B5EF4-FFF2-40B4-BE49-F238E27FC236}">
                <a16:creationId xmlns:a16="http://schemas.microsoft.com/office/drawing/2014/main" id="{E8600191-956C-4D92-A769-8B802A6ED01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33"/>
          <a:stretch>
            <a:fillRect/>
          </a:stretch>
        </p:blipFill>
        <p:spPr bwMode="auto">
          <a:xfrm>
            <a:off x="388938" y="157163"/>
            <a:ext cx="74866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3" name="图片 2">
            <a:extLst>
              <a:ext uri="{FF2B5EF4-FFF2-40B4-BE49-F238E27FC236}">
                <a16:creationId xmlns:a16="http://schemas.microsoft.com/office/drawing/2014/main" id="{3E1A0354-A287-4648-BDBE-70931EDF13C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19"/>
          <a:stretch>
            <a:fillRect/>
          </a:stretch>
        </p:blipFill>
        <p:spPr bwMode="auto">
          <a:xfrm>
            <a:off x="334963" y="3548063"/>
            <a:ext cx="6499225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4" name="图片 3">
            <a:extLst>
              <a:ext uri="{FF2B5EF4-FFF2-40B4-BE49-F238E27FC236}">
                <a16:creationId xmlns:a16="http://schemas.microsoft.com/office/drawing/2014/main" id="{CFE9F502-29C9-4071-ABA8-8CDB782BC18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1636713"/>
            <a:ext cx="609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5" name="图片 4">
            <a:extLst>
              <a:ext uri="{FF2B5EF4-FFF2-40B4-BE49-F238E27FC236}">
                <a16:creationId xmlns:a16="http://schemas.microsoft.com/office/drawing/2014/main" id="{2AD4AA00-EDA3-4383-BD32-2F795412791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652588"/>
            <a:ext cx="12954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6" name="图片 5">
            <a:extLst>
              <a:ext uri="{FF2B5EF4-FFF2-40B4-BE49-F238E27FC236}">
                <a16:creationId xmlns:a16="http://schemas.microsoft.com/office/drawing/2014/main" id="{BDE4B3FB-23B2-41A8-82A9-CB2898F99BD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2901950"/>
            <a:ext cx="8921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7" name="图片 6">
            <a:extLst>
              <a:ext uri="{FF2B5EF4-FFF2-40B4-BE49-F238E27FC236}">
                <a16:creationId xmlns:a16="http://schemas.microsoft.com/office/drawing/2014/main" id="{B0B1B371-D954-49E7-9541-8A3AB07C377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09888"/>
            <a:ext cx="18446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8" name="图片 7">
            <a:extLst>
              <a:ext uri="{FF2B5EF4-FFF2-40B4-BE49-F238E27FC236}">
                <a16:creationId xmlns:a16="http://schemas.microsoft.com/office/drawing/2014/main" id="{A2472A44-A629-4F4B-A2F3-650FB29FC65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3" y="4251325"/>
            <a:ext cx="892175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9" name="图片 8">
            <a:extLst>
              <a:ext uri="{FF2B5EF4-FFF2-40B4-BE49-F238E27FC236}">
                <a16:creationId xmlns:a16="http://schemas.microsoft.com/office/drawing/2014/main" id="{8658F971-C7EC-4C78-A4A2-1D96F24EF49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938" y="4251325"/>
            <a:ext cx="1973262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2" name="图片 1">
            <a:extLst>
              <a:ext uri="{FF2B5EF4-FFF2-40B4-BE49-F238E27FC236}">
                <a16:creationId xmlns:a16="http://schemas.microsoft.com/office/drawing/2014/main" id="{54CCBF79-1ADF-4B36-AC56-BC66B4D40AE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48"/>
          <a:stretch>
            <a:fillRect/>
          </a:stretch>
        </p:blipFill>
        <p:spPr bwMode="auto">
          <a:xfrm>
            <a:off x="488950" y="696913"/>
            <a:ext cx="4884738" cy="82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23" name="图片 2">
            <a:extLst>
              <a:ext uri="{FF2B5EF4-FFF2-40B4-BE49-F238E27FC236}">
                <a16:creationId xmlns:a16="http://schemas.microsoft.com/office/drawing/2014/main" id="{FB996FC9-4988-49E1-83E1-55ABCEC0742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838325"/>
            <a:ext cx="8312150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24" name="图片 3">
            <a:extLst>
              <a:ext uri="{FF2B5EF4-FFF2-40B4-BE49-F238E27FC236}">
                <a16:creationId xmlns:a16="http://schemas.microsoft.com/office/drawing/2014/main" id="{E830A1EA-17E9-417A-BBD9-9F9F5225262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5" y="2395538"/>
            <a:ext cx="4667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7" name="图片 1">
            <a:extLst>
              <a:ext uri="{FF2B5EF4-FFF2-40B4-BE49-F238E27FC236}">
                <a16:creationId xmlns:a16="http://schemas.microsoft.com/office/drawing/2014/main" id="{5B11085F-5989-409B-884C-3BE01B97DE00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185863"/>
            <a:ext cx="831215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28" name="图片 2">
            <a:extLst>
              <a:ext uri="{FF2B5EF4-FFF2-40B4-BE49-F238E27FC236}">
                <a16:creationId xmlns:a16="http://schemas.microsoft.com/office/drawing/2014/main" id="{C87CA2F6-DF76-4B5A-9D8D-1C683F75149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138" y="1084263"/>
            <a:ext cx="4826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29" name="图片 3">
            <a:extLst>
              <a:ext uri="{FF2B5EF4-FFF2-40B4-BE49-F238E27FC236}">
                <a16:creationId xmlns:a16="http://schemas.microsoft.com/office/drawing/2014/main" id="{AF0EF300-E769-44CB-BA4C-1E7D43EDFA9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2867025"/>
            <a:ext cx="481012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2" name="图片 1">
            <a:extLst>
              <a:ext uri="{FF2B5EF4-FFF2-40B4-BE49-F238E27FC236}">
                <a16:creationId xmlns:a16="http://schemas.microsoft.com/office/drawing/2014/main" id="{AD7224D3-7812-41D9-A5A4-E20D09685A7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182688"/>
            <a:ext cx="8312150" cy="277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33" name="图片 2">
            <a:extLst>
              <a:ext uri="{FF2B5EF4-FFF2-40B4-BE49-F238E27FC236}">
                <a16:creationId xmlns:a16="http://schemas.microsoft.com/office/drawing/2014/main" id="{45BF10B9-8C06-4F07-861E-B0F5FF39EB8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1685925"/>
            <a:ext cx="3133725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6" name="图片 1">
            <a:extLst>
              <a:ext uri="{FF2B5EF4-FFF2-40B4-BE49-F238E27FC236}">
                <a16:creationId xmlns:a16="http://schemas.microsoft.com/office/drawing/2014/main" id="{D120FC21-2F8B-4E53-8B66-4061269C2A6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04"/>
          <a:stretch>
            <a:fillRect/>
          </a:stretch>
        </p:blipFill>
        <p:spPr bwMode="auto">
          <a:xfrm>
            <a:off x="909638" y="539750"/>
            <a:ext cx="6326187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9" name="图片 1">
            <a:extLst>
              <a:ext uri="{FF2B5EF4-FFF2-40B4-BE49-F238E27FC236}">
                <a16:creationId xmlns:a16="http://schemas.microsoft.com/office/drawing/2014/main" id="{2A087C8A-228B-41A1-8285-E0FD2B8B5D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042988"/>
            <a:ext cx="831215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0" name="图片 1">
            <a:extLst>
              <a:ext uri="{FF2B5EF4-FFF2-40B4-BE49-F238E27FC236}">
                <a16:creationId xmlns:a16="http://schemas.microsoft.com/office/drawing/2014/main" id="{C754A3A3-E892-462E-B0DE-5FFC94543EC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1719263"/>
            <a:ext cx="3057525" cy="106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1" name="图片 3">
            <a:extLst>
              <a:ext uri="{FF2B5EF4-FFF2-40B4-BE49-F238E27FC236}">
                <a16:creationId xmlns:a16="http://schemas.microsoft.com/office/drawing/2014/main" id="{E96058F7-8535-4702-9A08-2356AD3F655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1714500"/>
            <a:ext cx="2149475" cy="109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2" name="图片 4">
            <a:extLst>
              <a:ext uri="{FF2B5EF4-FFF2-40B4-BE49-F238E27FC236}">
                <a16:creationId xmlns:a16="http://schemas.microsoft.com/office/drawing/2014/main" id="{E78F86C9-D511-46DB-B0E5-41822F90FE9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965450"/>
            <a:ext cx="40767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5" name="图片 1">
            <a:extLst>
              <a:ext uri="{FF2B5EF4-FFF2-40B4-BE49-F238E27FC236}">
                <a16:creationId xmlns:a16="http://schemas.microsoft.com/office/drawing/2014/main" id="{3580DB9B-D914-4F68-A226-36B0AC37A69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258888"/>
            <a:ext cx="8312150" cy="262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6" name="图片 2">
            <a:extLst>
              <a:ext uri="{FF2B5EF4-FFF2-40B4-BE49-F238E27FC236}">
                <a16:creationId xmlns:a16="http://schemas.microsoft.com/office/drawing/2014/main" id="{3BD091F0-87B7-44ED-9EE1-AEBDFF8C8F2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371600"/>
            <a:ext cx="2151062" cy="109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7" name="图片 3">
            <a:extLst>
              <a:ext uri="{FF2B5EF4-FFF2-40B4-BE49-F238E27FC236}">
                <a16:creationId xmlns:a16="http://schemas.microsoft.com/office/drawing/2014/main" id="{57593909-5213-4C0E-BDBF-76FA49C41AF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60"/>
          <a:stretch>
            <a:fillRect/>
          </a:stretch>
        </p:blipFill>
        <p:spPr bwMode="auto">
          <a:xfrm>
            <a:off x="5535613" y="1341438"/>
            <a:ext cx="1109662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8" name="图片 1">
            <a:extLst>
              <a:ext uri="{FF2B5EF4-FFF2-40B4-BE49-F238E27FC236}">
                <a16:creationId xmlns:a16="http://schemas.microsoft.com/office/drawing/2014/main" id="{2B1A91FA-075E-4E68-A1AF-2FDE7D72B81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2657475"/>
            <a:ext cx="3197225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9" name="图片 5">
            <a:extLst>
              <a:ext uri="{FF2B5EF4-FFF2-40B4-BE49-F238E27FC236}">
                <a16:creationId xmlns:a16="http://schemas.microsoft.com/office/drawing/2014/main" id="{BE67B114-842B-4EFA-B5F8-637E4E3E3D7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60"/>
          <a:stretch>
            <a:fillRect/>
          </a:stretch>
        </p:blipFill>
        <p:spPr bwMode="auto">
          <a:xfrm>
            <a:off x="5938838" y="2674938"/>
            <a:ext cx="1109662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" name="图片 1">
            <a:extLst>
              <a:ext uri="{FF2B5EF4-FFF2-40B4-BE49-F238E27FC236}">
                <a16:creationId xmlns:a16="http://schemas.microsoft.com/office/drawing/2014/main" id="{572306DD-5243-43AD-83AD-C93DDD8957C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3" y="265113"/>
            <a:ext cx="31083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3" name="图片 2">
            <a:extLst>
              <a:ext uri="{FF2B5EF4-FFF2-40B4-BE49-F238E27FC236}">
                <a16:creationId xmlns:a16="http://schemas.microsoft.com/office/drawing/2014/main" id="{75FFF1E6-DAC8-4BDC-8C59-8B7B9E2EC7D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035050"/>
            <a:ext cx="8312150" cy="83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4" name="图片 4">
            <a:extLst>
              <a:ext uri="{FF2B5EF4-FFF2-40B4-BE49-F238E27FC236}">
                <a16:creationId xmlns:a16="http://schemas.microsoft.com/office/drawing/2014/main" id="{EA6AD066-C993-4ACF-977F-926E2B91944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949450"/>
            <a:ext cx="8312150" cy="261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7" name="图片 1">
            <a:extLst>
              <a:ext uri="{FF2B5EF4-FFF2-40B4-BE49-F238E27FC236}">
                <a16:creationId xmlns:a16="http://schemas.microsoft.com/office/drawing/2014/main" id="{0A3DD450-766D-4B3E-86C8-7A12B07339D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773113"/>
            <a:ext cx="831215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8" name="图片 2">
            <a:extLst>
              <a:ext uri="{FF2B5EF4-FFF2-40B4-BE49-F238E27FC236}">
                <a16:creationId xmlns:a16="http://schemas.microsoft.com/office/drawing/2014/main" id="{4FFD5F1B-D2C7-47A9-ACDD-91EB24619F0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1457325"/>
            <a:ext cx="42719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9" name="图片 3">
            <a:extLst>
              <a:ext uri="{FF2B5EF4-FFF2-40B4-BE49-F238E27FC236}">
                <a16:creationId xmlns:a16="http://schemas.microsoft.com/office/drawing/2014/main" id="{17D4195D-3EF1-4984-B050-B0198415353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2346325"/>
            <a:ext cx="26162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2" name="图片 1">
            <a:extLst>
              <a:ext uri="{FF2B5EF4-FFF2-40B4-BE49-F238E27FC236}">
                <a16:creationId xmlns:a16="http://schemas.microsoft.com/office/drawing/2014/main" id="{D5E52A22-3271-4113-A0A6-57FAA8601CE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141413"/>
            <a:ext cx="8312150" cy="286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5" name="图片 1">
            <a:extLst>
              <a:ext uri="{FF2B5EF4-FFF2-40B4-BE49-F238E27FC236}">
                <a16:creationId xmlns:a16="http://schemas.microsoft.com/office/drawing/2014/main" id="{552670C9-F096-4A6C-A413-AA4C13FCB5D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425575"/>
            <a:ext cx="8312150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66" name="图片 2">
            <a:extLst>
              <a:ext uri="{FF2B5EF4-FFF2-40B4-BE49-F238E27FC236}">
                <a16:creationId xmlns:a16="http://schemas.microsoft.com/office/drawing/2014/main" id="{20B4E084-9F51-442C-8403-DABA2B6E798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8" y="1374775"/>
            <a:ext cx="503237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9" name="图片 1">
            <a:extLst>
              <a:ext uri="{FF2B5EF4-FFF2-40B4-BE49-F238E27FC236}">
                <a16:creationId xmlns:a16="http://schemas.microsoft.com/office/drawing/2014/main" id="{6750801B-24BD-4972-A8E0-8EE5D519908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685925"/>
            <a:ext cx="831215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70" name="图片 2">
            <a:extLst>
              <a:ext uri="{FF2B5EF4-FFF2-40B4-BE49-F238E27FC236}">
                <a16:creationId xmlns:a16="http://schemas.microsoft.com/office/drawing/2014/main" id="{FE3FE9C4-500B-4D2D-8F1B-2743D7696E6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303463"/>
            <a:ext cx="1944687" cy="7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3" name="图片 1">
            <a:extLst>
              <a:ext uri="{FF2B5EF4-FFF2-40B4-BE49-F238E27FC236}">
                <a16:creationId xmlns:a16="http://schemas.microsoft.com/office/drawing/2014/main" id="{03698FED-D9D0-43B9-AF52-BBA510CADBC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59"/>
          <a:stretch>
            <a:fillRect/>
          </a:stretch>
        </p:blipFill>
        <p:spPr bwMode="auto">
          <a:xfrm>
            <a:off x="442913" y="339725"/>
            <a:ext cx="60039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74" name="图片 2">
            <a:extLst>
              <a:ext uri="{FF2B5EF4-FFF2-40B4-BE49-F238E27FC236}">
                <a16:creationId xmlns:a16="http://schemas.microsoft.com/office/drawing/2014/main" id="{6761CE71-57B8-41DE-BFD8-3C3F2F64610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1158875"/>
            <a:ext cx="4748212" cy="380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7" name="图片 1">
            <a:extLst>
              <a:ext uri="{FF2B5EF4-FFF2-40B4-BE49-F238E27FC236}">
                <a16:creationId xmlns:a16="http://schemas.microsoft.com/office/drawing/2014/main" id="{66AE9E2A-CA11-482F-BADF-190117C059A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522413"/>
            <a:ext cx="8312150" cy="209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0" name="图片 1" descr="qrcode_for_gh_3b85020f48a6_1280">
            <a:extLst>
              <a:ext uri="{FF2B5EF4-FFF2-40B4-BE49-F238E27FC236}">
                <a16:creationId xmlns:a16="http://schemas.microsoft.com/office/drawing/2014/main" id="{22C37D12-34F0-478F-85B7-D58EEF694F7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1230313"/>
            <a:ext cx="2101850" cy="21018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181" name="文本框 2">
            <a:extLst>
              <a:ext uri="{FF2B5EF4-FFF2-40B4-BE49-F238E27FC236}">
                <a16:creationId xmlns:a16="http://schemas.microsoft.com/office/drawing/2014/main" id="{93F29BF6-246D-4328-A633-3B5BC7345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0" y="1682750"/>
            <a:ext cx="6278563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全单元复习课件及文档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已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发布至微信公众平台</a:t>
            </a:r>
          </a:p>
          <a:p>
            <a:pPr algn="ctr"/>
            <a:endParaRPr lang="zh-CN" altLang="zh-CN" sz="2400">
              <a:solidFill>
                <a:srgbClr val="C0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扫码回复</a:t>
            </a:r>
            <a:r>
              <a:rPr lang="en-US" altLang="zh-CN" sz="2400">
                <a:solidFill>
                  <a:srgbClr val="C00000"/>
                </a:solidFill>
                <a:ea typeface="方正粗黑宋简体" panose="02000000000000000000" pitchFamily="2" charset="-122"/>
              </a:rPr>
              <a:t>“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语文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复习课件</a:t>
            </a:r>
            <a:r>
              <a:rPr lang="en-US" altLang="zh-CN" sz="2400">
                <a:solidFill>
                  <a:srgbClr val="C00000"/>
                </a:solidFill>
                <a:ea typeface="方正粗黑宋简体" panose="02000000000000000000" pitchFamily="2" charset="-122"/>
              </a:rPr>
              <a:t>”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即可打包全部下载</a:t>
            </a:r>
          </a:p>
        </p:txBody>
      </p:sp>
      <p:sp>
        <p:nvSpPr>
          <p:cNvPr id="2182" name="文本框 3">
            <a:extLst>
              <a:ext uri="{FF2B5EF4-FFF2-40B4-BE49-F238E27FC236}">
                <a16:creationId xmlns:a16="http://schemas.microsoft.com/office/drawing/2014/main" id="{BF3E7769-2EE9-4CD6-9D6E-7BB158802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440113"/>
            <a:ext cx="2060575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</a:t>
            </a:r>
            <a:r>
              <a:rPr lang="en-US" altLang="zh-CN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msywkt</a:t>
            </a:r>
          </a:p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 学 名 师 语 文 课 堂</a:t>
            </a:r>
          </a:p>
        </p:txBody>
      </p:sp>
      <p:sp>
        <p:nvSpPr>
          <p:cNvPr id="2183" name="文本框 4">
            <a:extLst>
              <a:ext uri="{FF2B5EF4-FFF2-40B4-BE49-F238E27FC236}">
                <a16:creationId xmlns:a16="http://schemas.microsoft.com/office/drawing/2014/main" id="{877D07E1-D70D-44D3-A3C9-5B08E188D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3352800"/>
            <a:ext cx="18732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Calibri" panose="020F0502020204030204" pitchFamily="34" charset="0"/>
              </a:rPr>
              <a:t>[</a:t>
            </a:r>
          </a:p>
        </p:txBody>
      </p:sp>
      <p:sp>
        <p:nvSpPr>
          <p:cNvPr id="2184" name="文本框 5">
            <a:extLst>
              <a:ext uri="{FF2B5EF4-FFF2-40B4-BE49-F238E27FC236}">
                <a16:creationId xmlns:a16="http://schemas.microsoft.com/office/drawing/2014/main" id="{B27D82F0-5BA4-4090-9C46-314C0F8AF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013" y="3352800"/>
            <a:ext cx="24447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Calibri" panose="020F0502020204030204" pitchFamily="34" charset="0"/>
              </a:rPr>
              <a:t>]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 charset="0"/>
        <a:ea typeface="黑体"/>
        <a:cs typeface="Arial"/>
      </a:majorFont>
      <a:minorFont>
        <a:latin typeface="Arial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 charset="0"/>
        <a:ea typeface="黑体"/>
        <a:cs typeface="Arial"/>
      </a:majorFont>
      <a:minorFont>
        <a:latin typeface="Arial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</Words>
  <Application>Microsoft Office PowerPoint</Application>
  <PresentationFormat>全屏显示(16:9)</PresentationFormat>
  <Paragraphs>7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Times New Roman</vt:lpstr>
      <vt:lpstr>黑体</vt:lpstr>
      <vt:lpstr>Calibri</vt:lpstr>
      <vt:lpstr>方正粗黑宋简体</vt:lpstr>
      <vt:lpstr>微软雅黑</vt:lpstr>
      <vt:lpstr>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3</Manager>
  <Company>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dc:subject>3</dc:subject>
  <dc:creator>3</dc:creator>
  <cp:keywords>3</cp:keywords>
  <dc:description>3</dc:description>
  <cp:lastModifiedBy>Administrator</cp:lastModifiedBy>
  <cp:revision>176</cp:revision>
  <cp:lastPrinted>1601-01-01T00:00:00Z</cp:lastPrinted>
  <dcterms:created xsi:type="dcterms:W3CDTF">2016-01-14T07:05:12Z</dcterms:created>
  <dcterms:modified xsi:type="dcterms:W3CDTF">2021-10-01T08:53:51Z</dcterms:modified>
  <cp:category>3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