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778" r:id="rId1"/>
    <p:sldMasterId id="2147483815" r:id="rId2"/>
  </p:sldMasterIdLst>
  <p:notesMasterIdLst>
    <p:notesMasterId r:id="rId3"/>
  </p:notesMasterIdLst>
  <p:sldIdLst>
    <p:sldId id="315" r:id="rId4"/>
    <p:sldId id="320" r:id="rId5"/>
    <p:sldId id="324" r:id="rId6"/>
    <p:sldId id="327" r:id="rId7"/>
    <p:sldId id="333" r:id="rId9"/>
    <p:sldId id="336" r:id="rId10"/>
    <p:sldId id="339" r:id="rId11"/>
    <p:sldId id="342" r:id="rId12"/>
    <p:sldId id="348" r:id="rId14"/>
    <p:sldId id="351" r:id="rId15"/>
    <p:sldId id="354" r:id="rId16"/>
    <p:sldId id="357" r:id="rId17"/>
    <p:sldId id="360" r:id="rId18"/>
    <p:sldId id="366" r:id="rId20"/>
    <p:sldId id="369" r:id="rId21"/>
    <p:sldId id="372" r:id="rId22"/>
    <p:sldId id="375" r:id="rId23"/>
    <p:sldId id="378" r:id="rId24"/>
    <p:sldId id="384" r:id="rId26"/>
    <p:sldId id="387" r:id="rId27"/>
    <p:sldId id="390" r:id="rId28"/>
    <p:sldId id="393" r:id="rId29"/>
    <p:sldId id="396" r:id="rId30"/>
    <p:sldId id="402" r:id="rId32"/>
    <p:sldId id="405" r:id="rId33"/>
    <p:sldId id="409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tags" Target="../tags/tag261.xml"/><Relationship Id="rId18" Type="http://schemas.openxmlformats.org/officeDocument/2006/relationships/tags" Target="../tags/tag262.xml"/><Relationship Id="rId19" Type="http://schemas.openxmlformats.org/officeDocument/2006/relationships/tags" Target="../tags/tag263.xml"/><Relationship Id="rId20" Type="http://schemas.openxmlformats.org/officeDocument/2006/relationships/tags" Target="../tags/tag264.xml"/><Relationship Id="rId21" Type="http://schemas.openxmlformats.org/officeDocument/2006/relationships/tags" Target="../tags/tag265.xml"/><Relationship Id="rId22" Type="http://schemas.openxmlformats.org/officeDocument/2006/relationships/tags" Target="../tags/tag266.xml"/><Relationship Id="rId23" Type="http://schemas.openxmlformats.org/officeDocument/2006/relationships/tags" Target="../tags/tag267.xml"/><Relationship Id="rId24" Type="http://schemas.openxmlformats.org/officeDocument/2006/relationships/tags" Target="../tags/tag268.xml"/><Relationship Id="rId25" Type="http://schemas.openxmlformats.org/officeDocument/2006/relationships/tags" Target="../tags/tag269.xml"/><Relationship Id="rId26" Type="http://schemas.openxmlformats.org/officeDocument/2006/relationships/tags" Target="../tags/tag270.xml"/><Relationship Id="rId27" Type="http://schemas.openxmlformats.org/officeDocument/2006/relationships/tags" Target="../tags/tag271.xml"/><Relationship Id="rId28" Type="http://schemas.openxmlformats.org/officeDocument/2006/relationships/tags" Target="../tags/tag272.xml"/><Relationship Id="rId29" Type="http://schemas.openxmlformats.org/officeDocument/2006/relationships/tags" Target="../tags/tag273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tags" Target="../tags/tag345.xml"/><Relationship Id="rId18" Type="http://schemas.openxmlformats.org/officeDocument/2006/relationships/tags" Target="../tags/tag346.xml"/><Relationship Id="rId19" Type="http://schemas.openxmlformats.org/officeDocument/2006/relationships/tags" Target="../tags/tag347.xml"/><Relationship Id="rId20" Type="http://schemas.openxmlformats.org/officeDocument/2006/relationships/tags" Target="../tags/tag348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产品设计行业工作总结与展望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产品设计行业现状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产品设计行业工作总结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产品设计行业展望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产品设计行业未来发展建议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总结与展望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产品设计行业现状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产品设计行业概述</a:t>
            </a:r>
            <a:endParaRPr altLang="en-US" lang="zh-CN"/>
          </a:p>
        </p:txBody>
      </p:sp>
      <p:sp>
        <p:nvSpPr>
          <p:cNvPr id="10489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行业定义与发展历程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市场规模与增长趋势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主要参与者与竞争格局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政策法规与行业标准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智能化设计：利用人工智能技术提高设计效率和质量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定制化设计：满足消费者个性化需求，提高产品竞争力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绿色环保设计：注重环保和可持续发展，减少对环境的影响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跨界合作设计：与其他领域合作，打破传统思维模式，创新设计理念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0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国内外市场竞争激烈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价格战成为主要竞争手段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品牌建设与差异化成为关键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行业内产品同质化严重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产品设计行业工作总结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工作成果展示</a:t>
            </a:r>
            <a:endParaRPr altLang="en-US" lang="zh-CN"/>
          </a:p>
        </p:txBody>
      </p:sp>
      <p:sp>
        <p:nvSpPr>
          <p:cNvPr id="104920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成功案例展示：介绍产品设计行业的成功案例，包括项目背景、目标、解决方案和成果等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客户反馈：展示客户对产品设计行业的满意度和反馈，包括客户评价、反馈意见和改进建议等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团队建设：介绍产品设计行业的团队建设情况，包括团队成员的背景、技能和经验等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行业趋势：分析产品设计行业的趋势和发展方向，包括新技术、新应用和新市场等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团队协作与沟通</a:t>
            </a:r>
            <a:endParaRPr altLang="en-US" lang="zh-CN"/>
          </a:p>
        </p:txBody>
      </p:sp>
      <p:sp>
        <p:nvSpPr>
          <p:cNvPr id="10492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沟通技巧：有效沟通，避免误解和冲突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团队协作：高效协作，共同完成项目目标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团队文化：建立积极向上的团队文化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协作工具：使用合适的协作工具提高工作效率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创新与突破</a:t>
            </a:r>
            <a:endParaRPr altLang="en-US" lang="zh-CN"/>
          </a:p>
        </p:txBody>
      </p:sp>
      <p:sp>
        <p:nvSpPr>
          <p:cNvPr id="10493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行业趋势：产品设计行业的发展趋势和创新方向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创新实践：企业在产品设计方面的创新实践和成果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突破瓶颈：产品设计行业面临的瓶颈和挑战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未来展望：产品设计行业的未来发展趋势和展望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经验教训与改进方向</a:t>
            </a:r>
            <a:endParaRPr altLang="en-US" lang="zh-CN"/>
          </a:p>
        </p:txBody>
      </p:sp>
      <p:sp>
        <p:nvSpPr>
          <p:cNvPr id="10493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具体措施：针对每个改进方向，提出具体的实施措施和计划，以确保改进工作的有效推进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经验教训：总结产品设计行业中的经验教训，包括团队协作、项目管理、市场调研等方面的不足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改进方向：提出针对性的改进方向和建议，包括加强团队协作、优化项目管理流程、加强市场调研等方面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未来展望：展望产品设计行业的未来发展趋势和前景，提出相应的应对策略和措施，以保持行业领先地位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产品设计行业展望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技术创新与升级</a:t>
            </a:r>
            <a:endParaRPr altLang="en-US" lang="zh-CN"/>
          </a:p>
        </p:txBody>
      </p:sp>
      <p:sp>
        <p:nvSpPr>
          <p:cNvPr id="10494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可持续设计理念在产品设计中得到广泛应用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人工智能、大数据等技术在产品设计中的应用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3D打印、虚拟现实等技术对产品设计行业的改变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产品设计行业将更加注重用户体验和个性化需求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市场需求变化与应对策略</a:t>
            </a:r>
            <a:endParaRPr altLang="en-US" lang="zh-CN"/>
          </a:p>
        </p:txBody>
      </p:sp>
      <p:sp>
        <p:nvSpPr>
          <p:cNvPr id="104953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市场需求变化：分析当前市场趋势，包括消费者需求、技术发展、竞争态势等方面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应对策略：提出针对市场需求变化的应对策略，包括产品创新、市场拓展、品牌建设等方面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未来发展趋势：预测未来市场需求变化趋势，以及产品设计行业的发展方向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挑战与机遇：分析当前面临的挑战和机遇，提出应对措施和解决方案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5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智能化设计：利用人工智能技术提高设计效率和质量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可持续性设计：关注环保和可持续发展，减少对环境的影响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定制化设计：满足消费者个性化需求，提高产品竞争力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跨界合作：与其他领域合作，拓展设计思路和范围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未来挑战与机遇</a:t>
            </a:r>
            <a:endParaRPr altLang="en-US" lang="zh-CN"/>
          </a:p>
        </p:txBody>
      </p:sp>
      <p:sp>
        <p:nvSpPr>
          <p:cNvPr id="10496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挑战：市场竞争激烈，客户需求多样化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机遇：技术创新推动行业发展，新兴市场涌现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应对策略：加强研发能力，提高产品质量和服务水平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前景展望：产品设计行业将迎来更多发展机遇，实现可持续发展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产品设计行业未来发展建议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加强技术研发与创新投入</a:t>
            </a:r>
            <a:endParaRPr altLang="en-US" lang="zh-CN"/>
          </a:p>
        </p:txBody>
      </p:sp>
      <p:sp>
        <p:nvSpPr>
          <p:cNvPr id="104977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加大投入力度，提高技术研发水平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鼓励创新思维，推动产品升级换代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加强与高校、科研机构的合作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注重人才培养，加强团队建设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提高团队协作与沟通能力</a:t>
            </a:r>
            <a:endParaRPr altLang="en-US" lang="zh-CN"/>
          </a:p>
        </p:txBody>
      </p:sp>
      <p:sp>
        <p:nvSpPr>
          <p:cNvPr id="10498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提高沟通能力：学会倾听和理解他人观点，清晰表达自己的想法，避免误解和冲突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建立有效的沟通机制：定期召开团队会议，分享项目进展和遇到的问题，确保信息畅通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加强跨部门合作：与其他部门保持密切沟通，共同协作，确保产品设计的顺利推进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培养团队合作精神：鼓励团队成员互相支持，共同解决问题，提高整体工作效率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关注市场需求变化并灵活应对</a:t>
            </a:r>
            <a:endParaRPr altLang="en-US" lang="zh-CN"/>
          </a:p>
        </p:txBody>
      </p:sp>
      <p:sp>
        <p:nvSpPr>
          <p:cNvPr id="104992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灵活调整产品策略：根据市场需求变化，及时调整产品设计和功能，满足客户需求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了解市场需求：定期调研和分析客户的需求，关注行业趋势和竞争对手动态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加强与客户的沟通：与客户保持密切联系，及时了解他们的反馈和建议，不断改进产品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培养敏锐的市场洞察力：通过参加行业展会、研讨会等活动，了解行业最新动态和趋势，为产品创新提供思路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拓展国际市场并加强品牌建设</a:t>
            </a:r>
            <a:endParaRPr altLang="en-US" lang="zh-CN"/>
          </a:p>
        </p:txBody>
      </p:sp>
      <p:sp>
        <p:nvSpPr>
          <p:cNvPr id="10499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拓展国际市场：了解国际市场需求，提高产品竞争力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创新设计理念：注重设计创新，提高产品附加值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培养专业人才：加强人才培养，提高行业整体水平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加强品牌建设：提高品牌知名度，增强消费者信任度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对产品设计行业的总结与评价</a:t>
            </a:r>
            <a:endParaRPr altLang="en-US" lang="zh-CN"/>
          </a:p>
        </p:txBody>
      </p:sp>
      <p:sp>
        <p:nvSpPr>
          <p:cNvPr id="10501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行业趋势：随着科技的不断进步和消费者需求的不断变化，产品设计行业也在不断发展和创新。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行业现状：产品设计行业在近年来得到了快速发展，成为了一个备受关注的领域。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行业挑战：虽然产品设计行业有着广阔的发展前景，但也面临着一些挑战，如市场竞争激烈、人才短缺等问题。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行业前景：随着消费者对产品品质和设计的要求不断提高，以及技术的不断进步，产品设计行业将会迎来更加广阔的发展空间。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对未来发展的展望与期待</a:t>
            </a:r>
            <a:endParaRPr altLang="en-US" lang="zh-CN"/>
          </a:p>
        </p:txBody>
      </p:sp>
      <p:sp>
        <p:nvSpPr>
          <p:cNvPr id="10501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行业趋势：产品设计行业的发展趋势和未来走向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人才培养：培养具备创新思维和设计能力的人才，为行业发展提供人才保障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跨界合作：加强与其他行业的跨界合作，推动产品设计行业的多元化发展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技术创新：新技术、新理念在产品设计中的应用和推广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23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2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5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51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2023-12-17T08:44:57Z</dcterms:created>
  <dcterms:modified xsi:type="dcterms:W3CDTF">2023-12-17T08:44:57Z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07563846087b4b7ebdabb0a7b981e13a_21</vt:lpwstr>
  </property>
</Properties>
</file>