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478" r:id="rId1"/>
    <p:sldMasterId id="2147489515" r:id="rId2"/>
  </p:sldMasterIdLst>
  <p:notesMasterIdLst>
    <p:notesMasterId r:id="rId3"/>
  </p:notesMasterIdLst>
  <p:sldIdLst>
    <p:sldId id="3024" r:id="rId4"/>
    <p:sldId id="3029" r:id="rId5"/>
    <p:sldId id="3033" r:id="rId6"/>
    <p:sldId id="3036" r:id="rId7"/>
    <p:sldId id="3042" r:id="rId9"/>
    <p:sldId id="3045" r:id="rId10"/>
    <p:sldId id="3048" r:id="rId11"/>
    <p:sldId id="3054" r:id="rId13"/>
    <p:sldId id="3057" r:id="rId14"/>
    <p:sldId id="3060" r:id="rId15"/>
    <p:sldId id="3063" r:id="rId16"/>
    <p:sldId id="3069" r:id="rId18"/>
    <p:sldId id="3072" r:id="rId19"/>
    <p:sldId id="3075" r:id="rId20"/>
    <p:sldId id="3078" r:id="rId21"/>
    <p:sldId id="3084" r:id="rId23"/>
    <p:sldId id="3087" r:id="rId24"/>
    <p:sldId id="3090" r:id="rId25"/>
    <p:sldId id="3093" r:id="rId26"/>
    <p:sldId id="3099" r:id="rId28"/>
    <p:sldId id="3102" r:id="rId29"/>
    <p:sldId id="3105" r:id="rId30"/>
    <p:sldId id="3108" r:id="rId31"/>
    <p:sldId id="3114" r:id="rId33"/>
    <p:sldId id="3117" r:id="rId34"/>
    <p:sldId id="3120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79" r:id="rId1"/>
    <p:sldLayoutId id="2147489480" r:id="rId2"/>
    <p:sldLayoutId id="2147489481" r:id="rId3"/>
    <p:sldLayoutId id="2147489482" r:id="rId4"/>
    <p:sldLayoutId id="2147489483" r:id="rId5"/>
    <p:sldLayoutId id="2147489484" r:id="rId6"/>
    <p:sldLayoutId id="2147489485" r:id="rId7"/>
    <p:sldLayoutId id="2147489486" r:id="rId8"/>
    <p:sldLayoutId id="2147489487" r:id="rId9"/>
    <p:sldLayoutId id="2147489488" r:id="rId10"/>
    <p:sldLayoutId id="21474894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16" r:id="rId1"/>
    <p:sldLayoutId id="2147489517" r:id="rId2"/>
    <p:sldLayoutId id="2147489518" r:id="rId3"/>
    <p:sldLayoutId id="2147489519" r:id="rId4"/>
    <p:sldLayoutId id="2147489520" r:id="rId5"/>
    <p:sldLayoutId id="2147489521" r:id="rId6"/>
    <p:sldLayoutId id="2147489522" r:id="rId7"/>
    <p:sldLayoutId id="2147489523" r:id="rId8"/>
    <p:sldLayoutId id="2147489524" r:id="rId9"/>
    <p:sldLayoutId id="2147489525" r:id="rId10"/>
    <p:sldLayoutId id="21474895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49.xml"/><Relationship Id="rId2" Type="http://schemas.openxmlformats.org/officeDocument/2006/relationships/tags" Target="../tags/tag750.xml"/><Relationship Id="rId3" Type="http://schemas.openxmlformats.org/officeDocument/2006/relationships/tags" Target="../tags/tag751.xml"/><Relationship Id="rId4" Type="http://schemas.openxmlformats.org/officeDocument/2006/relationships/tags" Target="../tags/tag752.xml"/><Relationship Id="rId5" Type="http://schemas.openxmlformats.org/officeDocument/2006/relationships/tags" Target="../tags/tag753.xml"/><Relationship Id="rId6" Type="http://schemas.openxmlformats.org/officeDocument/2006/relationships/tags" Target="../tags/tag754.xml"/><Relationship Id="rId7" Type="http://schemas.openxmlformats.org/officeDocument/2006/relationships/tags" Target="../tags/tag755.xml"/><Relationship Id="rId8" Type="http://schemas.openxmlformats.org/officeDocument/2006/relationships/tags" Target="../tags/tag756.xml"/><Relationship Id="rId9" Type="http://schemas.openxmlformats.org/officeDocument/2006/relationships/tags" Target="../tags/tag757.xml"/><Relationship Id="rId10" Type="http://schemas.openxmlformats.org/officeDocument/2006/relationships/tags" Target="../tags/tag758.xml"/><Relationship Id="rId11" Type="http://schemas.openxmlformats.org/officeDocument/2006/relationships/tags" Target="../tags/tag759.xml"/><Relationship Id="rId12" Type="http://schemas.openxmlformats.org/officeDocument/2006/relationships/tags" Target="../tags/tag76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1.xml"/><Relationship Id="rId2" Type="http://schemas.openxmlformats.org/officeDocument/2006/relationships/tags" Target="../tags/tag762.xml"/><Relationship Id="rId3" Type="http://schemas.openxmlformats.org/officeDocument/2006/relationships/tags" Target="../tags/tag763.xml"/><Relationship Id="rId4" Type="http://schemas.openxmlformats.org/officeDocument/2006/relationships/tags" Target="../tags/tag764.xml"/><Relationship Id="rId5" Type="http://schemas.openxmlformats.org/officeDocument/2006/relationships/tags" Target="../tags/tag765.xml"/><Relationship Id="rId6" Type="http://schemas.openxmlformats.org/officeDocument/2006/relationships/tags" Target="../tags/tag766.xml"/><Relationship Id="rId7" Type="http://schemas.openxmlformats.org/officeDocument/2006/relationships/tags" Target="../tags/tag767.xml"/><Relationship Id="rId8" Type="http://schemas.openxmlformats.org/officeDocument/2006/relationships/tags" Target="../tags/tag768.xml"/><Relationship Id="rId9" Type="http://schemas.openxmlformats.org/officeDocument/2006/relationships/tags" Target="../tags/tag769.xml"/><Relationship Id="rId10" Type="http://schemas.openxmlformats.org/officeDocument/2006/relationships/tags" Target="../tags/tag770.xml"/><Relationship Id="rId11" Type="http://schemas.openxmlformats.org/officeDocument/2006/relationships/tags" Target="../tags/tag771.xml"/><Relationship Id="rId12" Type="http://schemas.openxmlformats.org/officeDocument/2006/relationships/tags" Target="../tags/tag772.xml"/><Relationship Id="rId13" Type="http://schemas.openxmlformats.org/officeDocument/2006/relationships/tags" Target="../tags/tag773.xml"/><Relationship Id="rId14" Type="http://schemas.openxmlformats.org/officeDocument/2006/relationships/tags" Target="../tags/tag774.xml"/><Relationship Id="rId15" Type="http://schemas.openxmlformats.org/officeDocument/2006/relationships/tags" Target="../tags/tag775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6.xml"/><Relationship Id="rId2" Type="http://schemas.openxmlformats.org/officeDocument/2006/relationships/tags" Target="../tags/tag777.xml"/><Relationship Id="rId3" Type="http://schemas.openxmlformats.org/officeDocument/2006/relationships/tags" Target="../tags/tag778.xml"/><Relationship Id="rId4" Type="http://schemas.openxmlformats.org/officeDocument/2006/relationships/tags" Target="../tags/tag779.xml"/><Relationship Id="rId5" Type="http://schemas.openxmlformats.org/officeDocument/2006/relationships/tags" Target="../tags/tag780.xml"/><Relationship Id="rId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81.xml"/><Relationship Id="rId2" Type="http://schemas.openxmlformats.org/officeDocument/2006/relationships/tags" Target="../tags/tag782.xml"/><Relationship Id="rId3" Type="http://schemas.openxmlformats.org/officeDocument/2006/relationships/tags" Target="../tags/tag78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84.xml"/><Relationship Id="rId2" Type="http://schemas.openxmlformats.org/officeDocument/2006/relationships/tags" Target="../tags/tag785.xml"/><Relationship Id="rId3" Type="http://schemas.openxmlformats.org/officeDocument/2006/relationships/tags" Target="../tags/tag786.xml"/><Relationship Id="rId4" Type="http://schemas.openxmlformats.org/officeDocument/2006/relationships/tags" Target="../tags/tag787.xml"/><Relationship Id="rId5" Type="http://schemas.openxmlformats.org/officeDocument/2006/relationships/tags" Target="../tags/tag788.xml"/><Relationship Id="rId6" Type="http://schemas.openxmlformats.org/officeDocument/2006/relationships/tags" Target="../tags/tag789.xml"/><Relationship Id="rId7" Type="http://schemas.openxmlformats.org/officeDocument/2006/relationships/tags" Target="../tags/tag790.xml"/><Relationship Id="rId8" Type="http://schemas.openxmlformats.org/officeDocument/2006/relationships/tags" Target="../tags/tag791.xml"/><Relationship Id="rId9" Type="http://schemas.openxmlformats.org/officeDocument/2006/relationships/tags" Target="../tags/tag792.xml"/><Relationship Id="rId10" Type="http://schemas.openxmlformats.org/officeDocument/2006/relationships/tags" Target="../tags/tag793.xml"/><Relationship Id="rId11" Type="http://schemas.openxmlformats.org/officeDocument/2006/relationships/tags" Target="../tags/tag794.xml"/><Relationship Id="rId12" Type="http://schemas.openxmlformats.org/officeDocument/2006/relationships/tags" Target="../tags/tag79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796.xml"/><Relationship Id="rId2" Type="http://schemas.openxmlformats.org/officeDocument/2006/relationships/tags" Target="../tags/tag797.xml"/><Relationship Id="rId3" Type="http://schemas.openxmlformats.org/officeDocument/2006/relationships/tags" Target="../tags/tag798.xml"/><Relationship Id="rId4" Type="http://schemas.openxmlformats.org/officeDocument/2006/relationships/tags" Target="../tags/tag79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00.xml"/><Relationship Id="rId2" Type="http://schemas.openxmlformats.org/officeDocument/2006/relationships/tags" Target="../tags/tag801.xml"/><Relationship Id="rId3" Type="http://schemas.openxmlformats.org/officeDocument/2006/relationships/tags" Target="../tags/tag802.xml"/><Relationship Id="rId4" Type="http://schemas.openxmlformats.org/officeDocument/2006/relationships/tags" Target="../tags/tag803.xml"/><Relationship Id="rId5" Type="http://schemas.openxmlformats.org/officeDocument/2006/relationships/tags" Target="../tags/tag804.xml"/><Relationship Id="rId6" Type="http://schemas.openxmlformats.org/officeDocument/2006/relationships/tags" Target="../tags/tag805.xml"/><Relationship Id="rId7" Type="http://schemas.openxmlformats.org/officeDocument/2006/relationships/tags" Target="../tags/tag806.xml"/><Relationship Id="rId8" Type="http://schemas.openxmlformats.org/officeDocument/2006/relationships/tags" Target="../tags/tag807.xml"/><Relationship Id="rId9" Type="http://schemas.openxmlformats.org/officeDocument/2006/relationships/tags" Target="../tags/tag808.xml"/><Relationship Id="rId10" Type="http://schemas.openxmlformats.org/officeDocument/2006/relationships/tags" Target="../tags/tag809.xml"/><Relationship Id="rId11" Type="http://schemas.openxmlformats.org/officeDocument/2006/relationships/tags" Target="../tags/tag810.xml"/><Relationship Id="rId12" Type="http://schemas.openxmlformats.org/officeDocument/2006/relationships/tags" Target="../tags/tag811.xml"/><Relationship Id="rId13" Type="http://schemas.openxmlformats.org/officeDocument/2006/relationships/tags" Target="../tags/tag812.xml"/><Relationship Id="rId14" Type="http://schemas.openxmlformats.org/officeDocument/2006/relationships/tags" Target="../tags/tag813.xml"/><Relationship Id="rId15" Type="http://schemas.openxmlformats.org/officeDocument/2006/relationships/tags" Target="../tags/tag814.xml"/><Relationship Id="rId16" Type="http://schemas.openxmlformats.org/officeDocument/2006/relationships/tags" Target="../tags/tag815.xml"/><Relationship Id="rId17" Type="http://schemas.openxmlformats.org/officeDocument/2006/relationships/tags" Target="../tags/tag816.xml"/><Relationship Id="rId18" Type="http://schemas.openxmlformats.org/officeDocument/2006/relationships/tags" Target="../tags/tag817.xml"/><Relationship Id="rId19" Type="http://schemas.openxmlformats.org/officeDocument/2006/relationships/tags" Target="../tags/tag818.xml"/><Relationship Id="rId20" Type="http://schemas.openxmlformats.org/officeDocument/2006/relationships/tags" Target="../tags/tag81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20.xml"/><Relationship Id="rId2" Type="http://schemas.openxmlformats.org/officeDocument/2006/relationships/tags" Target="../tags/tag821.xml"/><Relationship Id="rId3" Type="http://schemas.openxmlformats.org/officeDocument/2006/relationships/tags" Target="../tags/tag822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23.xml"/><Relationship Id="rId2" Type="http://schemas.openxmlformats.org/officeDocument/2006/relationships/tags" Target="../tags/tag824.xml"/><Relationship Id="rId3" Type="http://schemas.openxmlformats.org/officeDocument/2006/relationships/tags" Target="../tags/tag825.xml"/><Relationship Id="rId4" Type="http://schemas.openxmlformats.org/officeDocument/2006/relationships/tags" Target="../tags/tag826.xml"/><Relationship Id="rId5" Type="http://schemas.openxmlformats.org/officeDocument/2006/relationships/tags" Target="../tags/tag827.xml"/><Relationship Id="rId6" Type="http://schemas.openxmlformats.org/officeDocument/2006/relationships/tags" Target="../tags/tag828.xml"/><Relationship Id="rId7" Type="http://schemas.openxmlformats.org/officeDocument/2006/relationships/tags" Target="../tags/tag829.xml"/><Relationship Id="rId8" Type="http://schemas.openxmlformats.org/officeDocument/2006/relationships/tags" Target="../tags/tag83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31.xml"/><Relationship Id="rId2" Type="http://schemas.openxmlformats.org/officeDocument/2006/relationships/tags" Target="../tags/tag832.xml"/><Relationship Id="rId3" Type="http://schemas.openxmlformats.org/officeDocument/2006/relationships/tags" Target="../tags/tag833.xml"/><Relationship Id="rId4" Type="http://schemas.openxmlformats.org/officeDocument/2006/relationships/tags" Target="../tags/tag834.xml"/><Relationship Id="rId5" Type="http://schemas.openxmlformats.org/officeDocument/2006/relationships/tags" Target="../tags/tag835.xml"/><Relationship Id="rId6" Type="http://schemas.openxmlformats.org/officeDocument/2006/relationships/tags" Target="../tags/tag836.xml"/><Relationship Id="rId7" Type="http://schemas.openxmlformats.org/officeDocument/2006/relationships/tags" Target="../tags/tag837.xml"/><Relationship Id="rId8" Type="http://schemas.openxmlformats.org/officeDocument/2006/relationships/tags" Target="../tags/tag838.xml"/><Relationship Id="rId9" Type="http://schemas.openxmlformats.org/officeDocument/2006/relationships/tags" Target="../tags/tag839.xml"/><Relationship Id="rId10" Type="http://schemas.openxmlformats.org/officeDocument/2006/relationships/tags" Target="../tags/tag840.xml"/><Relationship Id="rId11" Type="http://schemas.openxmlformats.org/officeDocument/2006/relationships/tags" Target="../tags/tag841.xml"/><Relationship Id="rId12" Type="http://schemas.openxmlformats.org/officeDocument/2006/relationships/tags" Target="../tags/tag84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43.xml"/><Relationship Id="rId2" Type="http://schemas.openxmlformats.org/officeDocument/2006/relationships/tags" Target="../tags/tag844.xml"/><Relationship Id="rId3" Type="http://schemas.openxmlformats.org/officeDocument/2006/relationships/tags" Target="../tags/tag84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tags" Target="../tags/tag849.xml"/><Relationship Id="rId5" Type="http://schemas.openxmlformats.org/officeDocument/2006/relationships/tags" Target="../tags/tag850.xml"/><Relationship Id="rId6" Type="http://schemas.openxmlformats.org/officeDocument/2006/relationships/tags" Target="../tags/tag851.xml"/><Relationship Id="rId7" Type="http://schemas.openxmlformats.org/officeDocument/2006/relationships/tags" Target="../tags/tag852.xml"/><Relationship Id="rId8" Type="http://schemas.openxmlformats.org/officeDocument/2006/relationships/tags" Target="../tags/tag85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54.xml"/><Relationship Id="rId2" Type="http://schemas.openxmlformats.org/officeDocument/2006/relationships/tags" Target="../tags/tag855.xml"/><Relationship Id="rId3" Type="http://schemas.openxmlformats.org/officeDocument/2006/relationships/tags" Target="../tags/tag856.xml"/><Relationship Id="rId4" Type="http://schemas.openxmlformats.org/officeDocument/2006/relationships/tags" Target="../tags/tag857.xml"/><Relationship Id="rId5" Type="http://schemas.openxmlformats.org/officeDocument/2006/relationships/tags" Target="../tags/tag858.xml"/><Relationship Id="rId6" Type="http://schemas.openxmlformats.org/officeDocument/2006/relationships/tags" Target="../tags/tag859.xml"/><Relationship Id="rId7" Type="http://schemas.openxmlformats.org/officeDocument/2006/relationships/tags" Target="../tags/tag860.xml"/><Relationship Id="rId8" Type="http://schemas.openxmlformats.org/officeDocument/2006/relationships/tags" Target="../tags/tag861.xml"/><Relationship Id="rId9" Type="http://schemas.openxmlformats.org/officeDocument/2006/relationships/tags" Target="../tags/tag862.xml"/><Relationship Id="rId10" Type="http://schemas.openxmlformats.org/officeDocument/2006/relationships/tags" Target="../tags/tag863.xml"/><Relationship Id="rId11" Type="http://schemas.openxmlformats.org/officeDocument/2006/relationships/tags" Target="../tags/tag864.xml"/><Relationship Id="rId12" Type="http://schemas.openxmlformats.org/officeDocument/2006/relationships/tags" Target="../tags/tag865.xml"/><Relationship Id="rId13" Type="http://schemas.openxmlformats.org/officeDocument/2006/relationships/tags" Target="../tags/tag866.xml"/><Relationship Id="rId14" Type="http://schemas.openxmlformats.org/officeDocument/2006/relationships/tags" Target="../tags/tag867.xml"/><Relationship Id="rId15" Type="http://schemas.openxmlformats.org/officeDocument/2006/relationships/tags" Target="../tags/tag868.xml"/><Relationship Id="rId16" Type="http://schemas.openxmlformats.org/officeDocument/2006/relationships/tags" Target="../tags/tag869.xml"/><Relationship Id="rId17" Type="http://schemas.openxmlformats.org/officeDocument/2006/relationships/tags" Target="../tags/tag870.xml"/><Relationship Id="rId18" Type="http://schemas.openxmlformats.org/officeDocument/2006/relationships/tags" Target="../tags/tag871.xml"/><Relationship Id="rId19" Type="http://schemas.openxmlformats.org/officeDocument/2006/relationships/tags" Target="../tags/tag872.xml"/><Relationship Id="rId20" Type="http://schemas.openxmlformats.org/officeDocument/2006/relationships/tags" Target="../tags/tag873.xml"/><Relationship Id="rId21" Type="http://schemas.openxmlformats.org/officeDocument/2006/relationships/tags" Target="../tags/tag874.xml"/><Relationship Id="rId22" Type="http://schemas.openxmlformats.org/officeDocument/2006/relationships/tags" Target="../tags/tag875.xml"/><Relationship Id="rId23" Type="http://schemas.openxmlformats.org/officeDocument/2006/relationships/tags" Target="../tags/tag876.xml"/><Relationship Id="rId24" Type="http://schemas.openxmlformats.org/officeDocument/2006/relationships/tags" Target="../tags/tag877.xml"/><Relationship Id="rId25" Type="http://schemas.openxmlformats.org/officeDocument/2006/relationships/tags" Target="../tags/tag878.xml"/><Relationship Id="rId26" Type="http://schemas.openxmlformats.org/officeDocument/2006/relationships/tags" Target="../tags/tag879.xml"/><Relationship Id="rId27" Type="http://schemas.openxmlformats.org/officeDocument/2006/relationships/tags" Target="../tags/tag880.xml"/><Relationship Id="rId28" Type="http://schemas.openxmlformats.org/officeDocument/2006/relationships/tags" Target="../tags/tag881.xml"/><Relationship Id="rId29" Type="http://schemas.openxmlformats.org/officeDocument/2006/relationships/tags" Target="../tags/tag882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83.xml"/><Relationship Id="rId2" Type="http://schemas.openxmlformats.org/officeDocument/2006/relationships/tags" Target="../tags/tag884.xml"/><Relationship Id="rId3" Type="http://schemas.openxmlformats.org/officeDocument/2006/relationships/tags" Target="../tags/tag885.xml"/><Relationship Id="rId4" Type="http://schemas.openxmlformats.org/officeDocument/2006/relationships/tags" Target="../tags/tag886.xml"/><Relationship Id="rId5" Type="http://schemas.openxmlformats.org/officeDocument/2006/relationships/tags" Target="../tags/tag887.xml"/><Relationship Id="rId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888.xml"/><Relationship Id="rId2" Type="http://schemas.openxmlformats.org/officeDocument/2006/relationships/tags" Target="../tags/tag889.xml"/><Relationship Id="rId3" Type="http://schemas.openxmlformats.org/officeDocument/2006/relationships/tags" Target="../tags/tag89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891.xml"/><Relationship Id="rId2" Type="http://schemas.openxmlformats.org/officeDocument/2006/relationships/tags" Target="../tags/tag892.xml"/><Relationship Id="rId3" Type="http://schemas.openxmlformats.org/officeDocument/2006/relationships/tags" Target="../tags/tag893.xml"/><Relationship Id="rId4" Type="http://schemas.openxmlformats.org/officeDocument/2006/relationships/tags" Target="../tags/tag894.xml"/><Relationship Id="rId5" Type="http://schemas.openxmlformats.org/officeDocument/2006/relationships/tags" Target="../tags/tag895.xml"/><Relationship Id="rId6" Type="http://schemas.openxmlformats.org/officeDocument/2006/relationships/tags" Target="../tags/tag896.xml"/><Relationship Id="rId7" Type="http://schemas.openxmlformats.org/officeDocument/2006/relationships/tags" Target="../tags/tag897.xml"/><Relationship Id="rId8" Type="http://schemas.openxmlformats.org/officeDocument/2006/relationships/tags" Target="../tags/tag89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899.xml"/><Relationship Id="rId2" Type="http://schemas.openxmlformats.org/officeDocument/2006/relationships/tags" Target="../tags/tag900.xml"/><Relationship Id="rId3" Type="http://schemas.openxmlformats.org/officeDocument/2006/relationships/tags" Target="../tags/tag901.xml"/><Relationship Id="rId4" Type="http://schemas.openxmlformats.org/officeDocument/2006/relationships/tags" Target="../tags/tag902.xml"/><Relationship Id="rId5" Type="http://schemas.openxmlformats.org/officeDocument/2006/relationships/tags" Target="../tags/tag903.xml"/><Relationship Id="rId6" Type="http://schemas.openxmlformats.org/officeDocument/2006/relationships/tags" Target="../tags/tag904.xml"/><Relationship Id="rId7" Type="http://schemas.openxmlformats.org/officeDocument/2006/relationships/tags" Target="../tags/tag905.xml"/><Relationship Id="rId8" Type="http://schemas.openxmlformats.org/officeDocument/2006/relationships/tags" Target="../tags/tag906.xml"/><Relationship Id="rId9" Type="http://schemas.openxmlformats.org/officeDocument/2006/relationships/tags" Target="../tags/tag907.xml"/><Relationship Id="rId10" Type="http://schemas.openxmlformats.org/officeDocument/2006/relationships/tags" Target="../tags/tag908.xml"/><Relationship Id="rId11" Type="http://schemas.openxmlformats.org/officeDocument/2006/relationships/tags" Target="../tags/tag909.xml"/><Relationship Id="rId12" Type="http://schemas.openxmlformats.org/officeDocument/2006/relationships/tags" Target="../tags/tag910.xml"/><Relationship Id="rId13" Type="http://schemas.openxmlformats.org/officeDocument/2006/relationships/tags" Target="../tags/tag911.xml"/><Relationship Id="rId14" Type="http://schemas.openxmlformats.org/officeDocument/2006/relationships/tags" Target="../tags/tag912.xml"/><Relationship Id="rId15" Type="http://schemas.openxmlformats.org/officeDocument/2006/relationships/tags" Target="../tags/tag913.xml"/><Relationship Id="rId16" Type="http://schemas.openxmlformats.org/officeDocument/2006/relationships/tags" Target="../tags/tag914.xml"/><Relationship Id="rId17" Type="http://schemas.openxmlformats.org/officeDocument/2006/relationships/tags" Target="../tags/tag915.xml"/><Relationship Id="rId18" Type="http://schemas.openxmlformats.org/officeDocument/2006/relationships/tags" Target="../tags/tag916.xml"/><Relationship Id="rId19" Type="http://schemas.openxmlformats.org/officeDocument/2006/relationships/tags" Target="../tags/tag917.xml"/><Relationship Id="rId20" Type="http://schemas.openxmlformats.org/officeDocument/2006/relationships/tags" Target="../tags/tag918.xml"/><Relationship Id="rId21" Type="http://schemas.openxmlformats.org/officeDocument/2006/relationships/tags" Target="../tags/tag919.xml"/><Relationship Id="rId22" Type="http://schemas.openxmlformats.org/officeDocument/2006/relationships/tags" Target="../tags/tag920.xml"/><Relationship Id="rId23" Type="http://schemas.openxmlformats.org/officeDocument/2006/relationships/tags" Target="../tags/tag921.xml"/><Relationship Id="rId24" Type="http://schemas.openxmlformats.org/officeDocument/2006/relationships/tags" Target="../tags/tag922.xml"/><Relationship Id="rId25" Type="http://schemas.openxmlformats.org/officeDocument/2006/relationships/tags" Target="../tags/tag923.xml"/><Relationship Id="rId26" Type="http://schemas.openxmlformats.org/officeDocument/2006/relationships/tags" Target="../tags/tag924.xml"/><Relationship Id="rId27" Type="http://schemas.openxmlformats.org/officeDocument/2006/relationships/tags" Target="../tags/tag925.xml"/><Relationship Id="rId28" Type="http://schemas.openxmlformats.org/officeDocument/2006/relationships/tags" Target="../tags/tag926.xml"/><Relationship Id="rId29" Type="http://schemas.openxmlformats.org/officeDocument/2006/relationships/tags" Target="../tags/tag927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28.xml"/><Relationship Id="rId2" Type="http://schemas.openxmlformats.org/officeDocument/2006/relationships/tags" Target="../tags/tag929.xml"/><Relationship Id="rId3" Type="http://schemas.openxmlformats.org/officeDocument/2006/relationships/tags" Target="../tags/tag93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时尚服装行业工作总结与展望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时尚服装行业概述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时尚服装行业的工作总结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时尚服装行业的市场分析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时尚服装行业的竞争分析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时尚服装行业的未来展望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时尚服装行业概述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内容占位符 1"/>
          <p:cNvSpPr>
            <a:spLocks noGrp="1"/>
          </p:cNvSpPr>
          <p:nvPr>
            <p:ph idx="45"/>
          </p:nvPr>
        </p:nvSpPr>
        <p:spPr/>
        <p:txBody>
          <a:bodyPr/>
          <a:p>
            <a:r>
              <a:rPr altLang="en-US" lang="zh-CN"/>
              <a:t>时尚服装行业的定义：指以时尚、潮流为导向，设计、生产、销售服装及相关产品的产业</a:t>
            </a:r>
            <a:endParaRPr altLang="en-US" lang="zh-CN"/>
          </a:p>
          <a:p>
            <a:r>
              <a:rPr altLang="en-US" lang="zh-CN"/>
              <a:t>时尚服装行业的特点： - 时尚性：紧跟潮流，不断推陈出新 - 多样性：款式、颜色、面料等多样化 - 季节性：受季节变化影响较大 - 地域性：不同地区有不同的风格和特色 - 国际化：与国际时尚趋势接轨，具有全球化的特点</a:t>
            </a:r>
            <a:endParaRPr altLang="en-US" lang="zh-CN"/>
          </a:p>
          <a:p>
            <a:pPr lvl="1"/>
            <a:r>
              <a:rPr altLang="en-US" lang="zh-CN"/>
              <a:t>- 时尚性：紧跟潮流，不断推陈出新</a:t>
            </a:r>
            <a:endParaRPr altLang="en-US" lang="zh-CN"/>
          </a:p>
          <a:p>
            <a:pPr lvl="1"/>
            <a:r>
              <a:rPr altLang="en-US" lang="zh-CN"/>
              <a:t>- 多样性：款式、颜色、面料等多样化</a:t>
            </a:r>
            <a:endParaRPr altLang="en-US" lang="zh-CN"/>
          </a:p>
          <a:p>
            <a:pPr lvl="1"/>
            <a:r>
              <a:rPr altLang="en-US" lang="zh-CN"/>
              <a:t>- 季节性：受季节变化影响较大</a:t>
            </a:r>
            <a:endParaRPr altLang="en-US" lang="zh-CN"/>
          </a:p>
          <a:p>
            <a:pPr lvl="1"/>
            <a:r>
              <a:rPr altLang="en-US" lang="zh-CN"/>
              <a:t>- 地域性：不同地区有不同的风格和特色</a:t>
            </a:r>
            <a:endParaRPr altLang="en-US" lang="zh-CN"/>
          </a:p>
          <a:p>
            <a:pPr lvl="1"/>
            <a:r>
              <a:rPr altLang="en-US" lang="zh-CN"/>
              <a:t>- 国际化：与国际时尚趋势接轨，具有全球化的特点</a:t>
            </a:r>
            <a:endParaRPr altLang="en-US" lang="zh-CN"/>
          </a:p>
        </p:txBody>
      </p:sp>
      <p:sp>
        <p:nvSpPr>
          <p:cNvPr id="10517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时尚服装行业的定义与特点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时尚服装行业的发展历程</a:t>
            </a:r>
            <a:endParaRPr altLang="en-US" lang="zh-CN"/>
          </a:p>
        </p:txBody>
      </p:sp>
      <p:sp>
        <p:nvSpPr>
          <p:cNvPr id="1052040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2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4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时尚服装行业的起源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046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8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0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时尚服装行业的发展阶段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052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4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6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时尚服装行业的现状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058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60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62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时尚服装行业的未来趋势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时尚服装行业的工作总结</a:t>
            </a:r>
            <a:endParaRPr altLang="en-US" lang="zh-CN"/>
          </a:p>
        </p:txBody>
      </p:sp>
      <p:sp>
        <p:nvSpPr>
          <p:cNvPr id="10523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时尚服装行业的工作流程</a:t>
            </a:r>
            <a:endParaRPr altLang="en-US" lang="zh-CN"/>
          </a:p>
        </p:txBody>
      </p:sp>
      <p:sp>
        <p:nvSpPr>
          <p:cNvPr id="10530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1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1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销售：通过线上线下渠道进行销售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1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售后服务：提供退换货、维修等服务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1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设计：设计师根据市场需求和流行趋势进行设计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1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生产：工厂按照设计图进行生产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时尚服装行业的工作内容</a:t>
            </a:r>
            <a:endParaRPr altLang="en-US" lang="zh-CN"/>
          </a:p>
        </p:txBody>
      </p:sp>
      <p:sp>
        <p:nvSpPr>
          <p:cNvPr id="1053400" name="矩形 15"/>
          <p:cNvSpPr/>
          <p:nvPr>
            <p:custDataLst>
              <p:tags r:id="rId1"/>
            </p:custDataLst>
          </p:nvPr>
        </p:nvSpPr>
        <p:spPr>
          <a:xfrm>
            <a:off x="2691734" y="1558486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设计：根据流行趋势和客户需求进行服装设计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02" name="任意多边形 17"/>
          <p:cNvSpPr/>
          <p:nvPr>
            <p:custDataLst>
              <p:tags r:id="rId2"/>
            </p:custDataLst>
          </p:nvPr>
        </p:nvSpPr>
        <p:spPr>
          <a:xfrm flipV="1">
            <a:off x="2619110" y="1490400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04" name="任意多边形 18"/>
          <p:cNvSpPr/>
          <p:nvPr>
            <p:custDataLst>
              <p:tags r:id="rId3"/>
            </p:custDataLst>
          </p:nvPr>
        </p:nvSpPr>
        <p:spPr>
          <a:xfrm flipH="1">
            <a:off x="8350424" y="1896645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06" name="矩形 27"/>
          <p:cNvSpPr/>
          <p:nvPr>
            <p:custDataLst>
              <p:tags r:id="rId4"/>
            </p:custDataLst>
          </p:nvPr>
        </p:nvSpPr>
        <p:spPr>
          <a:xfrm>
            <a:off x="2691734" y="2589608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生产：按照设计图纸和材料要求进行生产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08" name="任意多边形 29"/>
          <p:cNvSpPr/>
          <p:nvPr>
            <p:custDataLst>
              <p:tags r:id="rId5"/>
            </p:custDataLst>
          </p:nvPr>
        </p:nvSpPr>
        <p:spPr>
          <a:xfrm flipV="1">
            <a:off x="2619110" y="2521522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0" name="任意多边形 30"/>
          <p:cNvSpPr/>
          <p:nvPr>
            <p:custDataLst>
              <p:tags r:id="rId6"/>
            </p:custDataLst>
          </p:nvPr>
        </p:nvSpPr>
        <p:spPr>
          <a:xfrm flipH="1">
            <a:off x="8350424" y="2927768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2" name="矩形 5"/>
          <p:cNvSpPr/>
          <p:nvPr>
            <p:custDataLst>
              <p:tags r:id="rId7"/>
            </p:custDataLst>
          </p:nvPr>
        </p:nvSpPr>
        <p:spPr>
          <a:xfrm>
            <a:off x="2691734" y="3620730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销售：通过各种渠道将产品销售给消费者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14" name="任意多边形 7"/>
          <p:cNvSpPr/>
          <p:nvPr>
            <p:custDataLst>
              <p:tags r:id="rId8"/>
            </p:custDataLst>
          </p:nvPr>
        </p:nvSpPr>
        <p:spPr>
          <a:xfrm flipV="1">
            <a:off x="2619110" y="3552644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6" name="任意多边形 8"/>
          <p:cNvSpPr/>
          <p:nvPr>
            <p:custDataLst>
              <p:tags r:id="rId9"/>
            </p:custDataLst>
          </p:nvPr>
        </p:nvSpPr>
        <p:spPr>
          <a:xfrm flipH="1">
            <a:off x="8350424" y="3958890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8" name="矩形 10"/>
          <p:cNvSpPr/>
          <p:nvPr>
            <p:custDataLst>
              <p:tags r:id="rId10"/>
            </p:custDataLst>
          </p:nvPr>
        </p:nvSpPr>
        <p:spPr>
          <a:xfrm>
            <a:off x="2691734" y="4651852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品牌推广：通过广告、公关活动等方式提升品牌知名度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0" name="任意多边形 12"/>
          <p:cNvSpPr/>
          <p:nvPr>
            <p:custDataLst>
              <p:tags r:id="rId11"/>
            </p:custDataLst>
          </p:nvPr>
        </p:nvSpPr>
        <p:spPr>
          <a:xfrm flipV="1">
            <a:off x="2619110" y="4583766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22" name="任意多边形 13"/>
          <p:cNvSpPr/>
          <p:nvPr>
            <p:custDataLst>
              <p:tags r:id="rId12"/>
            </p:custDataLst>
          </p:nvPr>
        </p:nvSpPr>
        <p:spPr>
          <a:xfrm flipH="1">
            <a:off x="8350424" y="4990012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24" name="矩形 19"/>
          <p:cNvSpPr/>
          <p:nvPr>
            <p:custDataLst>
              <p:tags r:id="rId13"/>
            </p:custDataLst>
          </p:nvPr>
        </p:nvSpPr>
        <p:spPr>
          <a:xfrm>
            <a:off x="2691734" y="5682974"/>
            <a:ext cx="6805557" cy="49929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供应链管理：协调供应商、物流等环节确保产品按时交付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6" name="任意多边形 21"/>
          <p:cNvSpPr/>
          <p:nvPr>
            <p:custDataLst>
              <p:tags r:id="rId14"/>
            </p:custDataLst>
          </p:nvPr>
        </p:nvSpPr>
        <p:spPr>
          <a:xfrm flipV="1">
            <a:off x="2619110" y="5614889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28" name="任意多边形 22"/>
          <p:cNvSpPr/>
          <p:nvPr>
            <p:custDataLst>
              <p:tags r:id="rId15"/>
            </p:custDataLst>
          </p:nvPr>
        </p:nvSpPr>
        <p:spPr>
          <a:xfrm flipH="1">
            <a:off x="8350424" y="6021134"/>
            <a:ext cx="1217223" cy="2292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时尚服装行业的工作难点与挑战</a:t>
            </a:r>
            <a:endParaRPr altLang="en-US" lang="zh-CN"/>
          </a:p>
        </p:txBody>
      </p:sp>
      <p:sp>
        <p:nvSpPr>
          <p:cNvPr id="1053716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市场竞争激烈：品牌众多，竞争激烈，需要不断创新以保持竞争力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8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时尚趋势变化快：需要不断关注时尚趋势，及时调整产品设计和营销策略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0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供应链管理困难：需要与供应商、制造商等各方紧密合作，确保产品质量和交货时间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2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人才短缺：时尚行业需要具备创意、设计、营销等多方面能力的人才，但人才市场短缺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4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法律法规限制：需要遵守相关法律法规，确保合规经营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时尚服装行业的市场分析</a:t>
            </a:r>
            <a:endParaRPr altLang="en-US" lang="zh-CN"/>
          </a:p>
        </p:txBody>
      </p:sp>
      <p:sp>
        <p:nvSpPr>
          <p:cNvPr id="1054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时尚服装行业的市场规模</a:t>
            </a:r>
            <a:endParaRPr altLang="en-US" lang="zh-CN"/>
          </a:p>
        </p:txBody>
      </p:sp>
      <p:sp>
        <p:nvSpPr>
          <p:cNvPr id="10547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7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7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不同地区的市场规模：亚洲、欧洲、北美等地区的市场占比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消费者群体分析：不同年龄段、性别、职业的消费者需求和购买力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时尚服装行业概述：市场规模、主要品牌、产品类型等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市场规模增长趋势：过去几年的增长率、未来预测等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时尚服装行业的市场结构</a:t>
            </a:r>
            <a:endParaRPr altLang="en-US" lang="zh-CN"/>
          </a:p>
        </p:txBody>
      </p:sp>
      <p:sp>
        <p:nvSpPr>
          <p:cNvPr id="105506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市场规模：时尚服装行业的市场规模不断扩大，消费者需求持续增长。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6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市场细分：时尚服装行业市场细分包括多个领域，如休闲装、运动装、正装等。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6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竞争格局：时尚服装行业竞争激烈，品牌竞争、价格竞争、渠道竞争等多样化。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6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消费者行为：时尚服装消费者的购买行为受到多种因素的影响，如品牌、款式、价格等。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时尚服装行业的市场趋势</a:t>
            </a:r>
            <a:endParaRPr altLang="en-US" lang="zh-CN"/>
          </a:p>
        </p:txBody>
      </p:sp>
      <p:sp>
        <p:nvSpPr>
          <p:cNvPr id="10553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6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6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6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7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时尚服装行业市场规模不断扩大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时尚服装行业市场竞争激烈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3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8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8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时尚服装行业市场趋势向好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时尚服装行业消费者群体年轻化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时尚服装行业的竞争分析</a:t>
            </a:r>
            <a:endParaRPr altLang="en-US" lang="zh-CN"/>
          </a:p>
        </p:txBody>
      </p:sp>
      <p:sp>
        <p:nvSpPr>
          <p:cNvPr id="105568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时尚服装行业的竞争格局</a:t>
            </a:r>
            <a:endParaRPr altLang="en-US" lang="zh-CN"/>
          </a:p>
        </p:txBody>
      </p:sp>
      <p:sp>
        <p:nvSpPr>
          <p:cNvPr id="10564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价格战与品牌形象建设并存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国内外品牌竞争激烈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线上线下融合趋势明显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供应链与物流成为竞争关键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时尚服装行业的竞争对手分析</a:t>
            </a:r>
            <a:endParaRPr altLang="en-US" lang="zh-CN"/>
          </a:p>
        </p:txBody>
      </p:sp>
      <p:sp>
        <p:nvSpPr>
          <p:cNvPr id="10567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7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7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竞争对手市场份额：各品牌在市场中的销售份额、品牌知名度等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7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竞争对手优劣势：各品牌在市场中的优势和劣势，以及未来可能的发展趋势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7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竞争对手类型：国内外品牌、设计师品牌、快时尚品牌等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7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竞争对手特点：设计风格、产品品质、价格策略、市场定位等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32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90000"/>
          </a:bodyPr>
          <a:p>
            <a:r>
              <a:rPr altLang="en-US" lang="zh-CN"/>
              <a:t>竞争优势： a. 品牌知名度：知名品牌在市场上具有较高的知名度和美誉度，能够吸引更多的消费者。 b. 设计创新：时尚服装行业注重设计创新，能够不断推出符合消费者需求的新款式和新产品。 c. 品质保证：优质的产品品质能够赢得消费者的信任和忠诚度，提高品牌竞争力。 </a:t>
            </a:r>
            <a:endParaRPr altLang="en-US" lang="zh-CN"/>
          </a:p>
          <a:p>
            <a:pPr lvl="1"/>
            <a:r>
              <a:rPr altLang="en-US" lang="zh-CN"/>
              <a:t>a. 品牌知名度：知名品牌在市场上具有较高的知名度和美誉度，能够吸引更多的消费者。</a:t>
            </a:r>
            <a:endParaRPr altLang="en-US" lang="zh-CN"/>
          </a:p>
          <a:p>
            <a:pPr lvl="1"/>
            <a:r>
              <a:rPr altLang="en-US" lang="zh-CN"/>
              <a:t>b. 设计创新：时尚服装行业注重设计创新，能够不断推出符合消费者需求的新款式和新产品。</a:t>
            </a:r>
            <a:endParaRPr altLang="en-US" lang="zh-CN"/>
          </a:p>
          <a:p>
            <a:pPr lvl="1"/>
            <a:r>
              <a:rPr altLang="en-US" lang="zh-CN"/>
              <a:t>c. 品质保证：优质的产品品质能够赢得消费者的信任和忠诚度，提高品牌竞争力。</a:t>
            </a:r>
            <a:endParaRPr altLang="en-US" lang="zh-CN"/>
          </a:p>
          <a:p>
            <a:r>
              <a:rPr altLang="en-US" lang="zh-CN"/>
              <a:t>竞争劣势： a. 价格竞争：价格是消费者购买服装时考虑的重要因素之一，价格竞争激烈，容易导致利润下降。 b. 品牌形象维护：品牌形象对于时尚服装行业至关重要，但维护品牌形象需要投入大量的人力、物力和财力。 c. 供应链管理：时尚服装行业的供应链管理需要高度的协调和配合，一旦出现问题，将对生产和销售产生严重影响。</a:t>
            </a:r>
            <a:endParaRPr altLang="en-US" lang="zh-CN"/>
          </a:p>
          <a:p>
            <a:pPr lvl="1"/>
            <a:r>
              <a:rPr altLang="en-US" lang="zh-CN"/>
              <a:t>a. 价格竞争：价格是消费者购买服装时考虑的重要因素之一，价格竞争激烈，容易导致利润下降。</a:t>
            </a:r>
            <a:endParaRPr altLang="en-US" lang="zh-CN"/>
          </a:p>
          <a:p>
            <a:pPr lvl="1"/>
            <a:r>
              <a:rPr altLang="en-US" lang="zh-CN"/>
              <a:t>b. 品牌形象维护：品牌形象对于时尚服装行业至关重要，但维护品牌形象需要投入大量的人力、物力和财力。</a:t>
            </a:r>
            <a:endParaRPr altLang="en-US" lang="zh-CN"/>
          </a:p>
          <a:p>
            <a:pPr lvl="1"/>
            <a:r>
              <a:rPr altLang="en-US" lang="zh-CN"/>
              <a:t>c. 供应链管理：时尚服装行业的供应链管理需要高度的协调和配合，一旦出现问题，将对生产和销售产生严重影响。</a:t>
            </a:r>
            <a:endParaRPr altLang="en-US" lang="zh-CN"/>
          </a:p>
        </p:txBody>
      </p:sp>
      <p:sp>
        <p:nvSpPr>
          <p:cNvPr id="10570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时尚服装行业的竞争优势与劣势分析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时尚服装行业的未来展望</a:t>
            </a:r>
            <a:endParaRPr altLang="en-US" lang="zh-CN"/>
          </a:p>
        </p:txBody>
      </p:sp>
      <p:sp>
        <p:nvSpPr>
          <p:cNvPr id="105732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时尚服装行业的发展趋势预测</a:t>
            </a:r>
            <a:endParaRPr altLang="en-US" lang="zh-CN"/>
          </a:p>
        </p:txBody>
      </p:sp>
      <p:sp>
        <p:nvSpPr>
          <p:cNvPr id="1058062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可持续发展成为主流：环保、可持续发展的理念将更加深入人心，时尚服装行业将更加注重环保和可持续性。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64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8066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8068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线上线下融合：随着互联网的普及和电商的不断发展，线上线下融合将成为时尚服装行业的重要趋势，为消费者提供更加便捷的购物体验。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70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智能化生产：随着科技的不断发展，智能化生产将成为时尚服装行业的重要趋势，提高生产效率和降低成本。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72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8074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8076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个性化定制：消费者对于个性化、定制化的需求越来越高，时尚服装行业将更加注重个性化定制服务。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时尚服装行业的未来发展方向</a:t>
            </a:r>
            <a:endParaRPr altLang="en-US" lang="zh-CN"/>
          </a:p>
        </p:txBody>
      </p:sp>
      <p:sp>
        <p:nvSpPr>
          <p:cNvPr id="105836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36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36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37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37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37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37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37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38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38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38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38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38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39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39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39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39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39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40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可持续发展：注重环保、社会责任和可持续性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0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跨界合作和创新：与其他产业进行合作，推出更具创意和实用性的产品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0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多元化和包容性：满足不同文化背景和身材特点的消费者需求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0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数字化转型：利用大数据、人工智能等科技手段提升效率和个性化服务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时尚服装行业的未来发展策略建议</a:t>
            </a:r>
            <a:endParaRPr altLang="en-US" lang="zh-CN"/>
          </a:p>
        </p:txBody>
      </p:sp>
      <p:sp>
        <p:nvSpPr>
          <p:cNvPr id="1058694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创新设计：注重设计理念和风格的创新，以满足不同消费者的需求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96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绿色环保：采用环保材料和可持续生产方式，降低对环境的影响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98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数字化转型：利用大数据、人工智能等数字化技术，提高生产效率和精准营销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00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多元化发展：拓展产品线和服务，包括定制、租赁、二手市场等，以满足不同消费群体的需求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02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国际化战略：加强品牌推广和市场营销，拓展国际市场，提高品牌知名度和竞争力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899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7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对时尚服装行业工作的总结与评价</a:t>
            </a:r>
            <a:endParaRPr altLang="en-US" lang="zh-CN"/>
          </a:p>
        </p:txBody>
      </p:sp>
      <p:sp>
        <p:nvSpPr>
          <p:cNvPr id="10597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7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7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7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7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市场竞争：评估时尚服装行业的竞争状况和主要竞争对手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7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行业趋势：分析当前时尚服装行业的趋势和未来发展方向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7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行业挑战：总结时尚服装行业面临的主要挑战和问题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7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行业前景：展望时尚服装行业的未来前景和机遇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对时尚服装行业未来的发展建议</a:t>
            </a:r>
            <a:endParaRPr altLang="en-US" lang="zh-CN"/>
          </a:p>
        </p:txBody>
      </p:sp>
      <p:sp>
        <p:nvSpPr>
          <p:cNvPr id="10600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00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600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0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0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0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600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注重创新设计，提高产品竞争力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关注消费者需求，提供个性化服务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拓展销售渠道，扩大市场份额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加强品牌建设，提升品牌影响力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6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36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4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4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78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2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84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89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2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30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2023-12-17T19:04:27Z</dcterms:created>
  <dcterms:modified xsi:type="dcterms:W3CDTF">2023-12-17T19:04:27Z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64b9c7d347834c088f5afca06f2e81a0_21</vt:lpwstr>
  </property>
</Properties>
</file>