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878" r:id="rId1"/>
    <p:sldMasterId id="2147495915" r:id="rId2"/>
  </p:sldMasterIdLst>
  <p:notesMasterIdLst>
    <p:notesMasterId r:id="rId3"/>
  </p:notesMasterIdLst>
  <p:sldIdLst>
    <p:sldId id="6087" r:id="rId4"/>
    <p:sldId id="6091" r:id="rId5"/>
    <p:sldId id="6094" r:id="rId6"/>
    <p:sldId id="6097" r:id="rId7"/>
    <p:sldId id="6103" r:id="rId9"/>
    <p:sldId id="6106" r:id="rId10"/>
    <p:sldId id="6109" r:id="rId11"/>
    <p:sldId id="6115" r:id="rId13"/>
    <p:sldId id="6118" r:id="rId14"/>
    <p:sldId id="6121" r:id="rId15"/>
    <p:sldId id="6124" r:id="rId16"/>
    <p:sldId id="6130" r:id="rId18"/>
    <p:sldId id="6133" r:id="rId19"/>
    <p:sldId id="6136" r:id="rId20"/>
    <p:sldId id="6139" r:id="rId21"/>
    <p:sldId id="6145" r:id="rId23"/>
    <p:sldId id="6148" r:id="rId24"/>
    <p:sldId id="6151" r:id="rId25"/>
    <p:sldId id="6154" r:id="rId26"/>
    <p:sldId id="6160" r:id="rId28"/>
    <p:sldId id="6163" r:id="rId29"/>
    <p:sldId id="6166" r:id="rId30"/>
    <p:sldId id="6169" r:id="rId31"/>
    <p:sldId id="6175" r:id="rId33"/>
    <p:sldId id="6178" r:id="rId34"/>
    <p:sldId id="618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79" r:id="rId1"/>
    <p:sldLayoutId id="2147495880" r:id="rId2"/>
    <p:sldLayoutId id="2147495881" r:id="rId3"/>
    <p:sldLayoutId id="2147495882" r:id="rId4"/>
    <p:sldLayoutId id="2147495883" r:id="rId5"/>
    <p:sldLayoutId id="2147495884" r:id="rId6"/>
    <p:sldLayoutId id="2147495885" r:id="rId7"/>
    <p:sldLayoutId id="2147495886" r:id="rId8"/>
    <p:sldLayoutId id="2147495887" r:id="rId9"/>
    <p:sldLayoutId id="2147495888" r:id="rId10"/>
    <p:sldLayoutId id="21474958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16" r:id="rId1"/>
    <p:sldLayoutId id="2147495917" r:id="rId2"/>
    <p:sldLayoutId id="2147495918" r:id="rId3"/>
    <p:sldLayoutId id="2147495919" r:id="rId4"/>
    <p:sldLayoutId id="2147495920" r:id="rId5"/>
    <p:sldLayoutId id="2147495921" r:id="rId6"/>
    <p:sldLayoutId id="2147495922" r:id="rId7"/>
    <p:sldLayoutId id="2147495923" r:id="rId8"/>
    <p:sldLayoutId id="2147495924" r:id="rId9"/>
    <p:sldLayoutId id="2147495925" r:id="rId10"/>
    <p:sldLayoutId id="21474959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企业管理中的技术创新与数字化转型策略研究报告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引言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企业管理中的技术创新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数字化转型策略研究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企业管理中的技术创新与数字化转型的结合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报告背景</a:t>
            </a:r>
            <a:endParaRPr altLang="en-US" lang="zh-CN"/>
          </a:p>
        </p:txBody>
      </p:sp>
      <p:sp>
        <p:nvSpPr>
          <p:cNvPr id="10489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报告的研究方法与数据来源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报告的目的与结构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企业管理中的挑战与机遇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技术创新与数字化转型的重要性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8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研究目的：探讨企业管理中的技术创新与数字化转型策略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研究意义：为企业实现可持续发展提供理论支持和实践指导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研究范围和方法：明确研究范围和研究方法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国内外现状和发展趋势：分析国内外相关领域的研究现状和发展趋势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企业管理中的技术创新</a:t>
            </a:r>
            <a:endParaRPr altLang="en-US" lang="zh-CN"/>
          </a:p>
        </p:txBody>
      </p:sp>
      <p:sp>
        <p:nvSpPr>
          <p:cNvPr id="10490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技术创新的概念和重要性</a:t>
            </a:r>
            <a:endParaRPr altLang="en-US" lang="zh-CN"/>
          </a:p>
        </p:txBody>
      </p:sp>
      <p:sp>
        <p:nvSpPr>
          <p:cNvPr id="10490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技术创新定义：通过研究、探索和发明新技术，以满足市场需求，提高企业竞争力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技术创新的重要性：推动企业发展，提高生产效率，降低成本，增强市场竞争力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技术创新对企业管理的意义：促进企业转型升级，提高管理效率，增强企业创新能力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技术创新与数字化转型的关系：数字化转型是技术创新的重要手段，推动企业实现数字化转型，提高企业竞争力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企业管理中技术创新的方式和途径</a:t>
            </a:r>
            <a:endParaRPr altLang="en-US" lang="zh-CN"/>
          </a:p>
        </p:txBody>
      </p:sp>
      <p:sp>
        <p:nvSpPr>
          <p:cNvPr id="1049134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自主研发：企业通过自身技术团队进行产品研发和技术创新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合作研发：企业与高校、科研机构等合作，共同进行技术研发和创新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引进技术：企业引进国内外先进技术，进行消化吸收再创新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创新平台：企业建立技术创新平台，鼓励员工提出创新想法并实施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创新文化：企业营造创新文化氛围，鼓励员工敢于尝试、勇于创新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技术创新对企业管理的推动作用</a:t>
            </a:r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提升企业核心竞争力：技术创新有助于企业开发新产品、优化生产流程、降低成本，从而增强企业的市场竞争力。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促进企业可持续发展：通过技术创新，企业可以适应不断变化的市场环境，满足客户需求，实现可持续发展。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提升企业管理水平：技术创新可以推动企业管理的现代化，提高管理效率，降低管理成本。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增强企业创新能力：技术创新需要企业具备创新意识和创新能力，这将有助于企业在市场竞争中保持领先地位。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数字化转型策略研究</a:t>
            </a:r>
            <a:endParaRPr altLang="en-US" lang="zh-CN"/>
          </a:p>
        </p:txBody>
      </p:sp>
      <p:sp>
        <p:nvSpPr>
          <p:cNvPr id="10492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数字化转型的概念和重要性</a:t>
            </a:r>
            <a:endParaRPr altLang="en-US" lang="zh-CN"/>
          </a:p>
        </p:txBody>
      </p:sp>
      <p:sp>
        <p:nvSpPr>
          <p:cNvPr id="10492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数字化转型的挑战：数字化转型需要企业投入大量的人力、物力和财力，同时也需要企业进行组织结构的调整和人员的培训。此外，数字化转型还面临着技术更新换代快、数据安全等问题。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数字化转型的成功案例：许多企业已经成功进行了数字化转型，如阿里巴巴、腾讯等互联网企业。这些企业的数字化转型不仅提高了企业的效率和竞争力，同时也为消费者带来了更好的服务和体验。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数字化转型的定义：指企业通过采用先进的数字技术，对企业的业务流程、组织结构、企业文化等进行全面的优化和升级，以提高企业的竞争力和创新能力。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3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的重要性：随着互联网技术的发展，数字化转型已经成为企业发展的必经之路。数字化转型可以提高企业的效率、降低成本、增强企业的市场竞争力，同时也可以帮助企业更好地满足客户需求，提升客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数字化转型的策略和方法</a:t>
            </a:r>
            <a:endParaRPr altLang="en-US" lang="zh-CN"/>
          </a:p>
        </p:txBody>
      </p:sp>
      <p:sp>
        <p:nvSpPr>
          <p:cNvPr id="1049350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制定数字化转型战略：明确数字化转型的目标和路径，确保与企业的整体战略相一致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创新数字化产品和服务：利用数字化技术对现有产品和服务进行升级改造，开发新的数字化产品和服务，满足客户需求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建立数字化组织架构：调整组织架构，使其适应数字化转型的需求，提高决策效率和响应速度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优化数字化供应链管理：通过数字化技术优化供应链管理，提高采购、生产、物流等环节的效率和准确性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培养数字化人才：加强员工数字化技能培训，引进具备数字化技能的人才，提升企业整体数字化水平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92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提升数字化营销能力：利用数字化技术提升营销效果，提高品牌知名度和客户黏性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数字化转型对企业管理的改变和影响</a:t>
            </a:r>
            <a:endParaRPr altLang="en-US" lang="zh-CN"/>
          </a:p>
        </p:txBody>
      </p:sp>
      <p:sp>
        <p:nvSpPr>
          <p:cNvPr id="1049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数字化转型对企业管理模式的改变：从传统的层级管理向扁平化、网络化转变，提高管理效率和响应速度。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数字化转型对企业组织结构的改变：打破部门壁垒，促进跨部门协作，形成灵活、高效的组织结构。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数字化转型对企业文化的改变：倡导创新、开放、协作的企业文化，激发员工创造力，提升企业竞争力。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数字化转型对企业运营模式的改变：实现业务流程自动化、数据驱动决策，提高运营效率和准确性。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企业管理中的技术创新与数字化转型的结合</a:t>
            </a:r>
            <a:endParaRPr altLang="en-US" lang="zh-CN"/>
          </a:p>
        </p:txBody>
      </p:sp>
      <p:sp>
        <p:nvSpPr>
          <p:cNvPr id="10495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技术创新与数字化转型的相互关系</a:t>
            </a:r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技术创新与数字化转型的概念定义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技术创新与数字化转型的相互影响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技术创新在数字化转型中的应用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数字化转型对技术创新的推动作用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技术创新与数字化转型在企业管理的融合应用</a:t>
            </a:r>
            <a:endParaRPr altLang="en-US" lang="zh-CN"/>
          </a:p>
        </p:txBody>
      </p:sp>
      <p:sp>
        <p:nvSpPr>
          <p:cNvPr id="10496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技术创新与数字化转型在企业管理中的实际应用案例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技术创新与数字化转型对企业管理的挑战与应对策略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技术创新与数字化转型的定义和重要性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企业管理中技术创新与数字化转型的结合方式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结合过程中的挑战与应对策略</a:t>
            </a:r>
            <a:endParaRPr altLang="en-US" lang="zh-CN"/>
          </a:p>
        </p:txBody>
      </p:sp>
      <p:sp>
        <p:nvSpPr>
          <p:cNvPr id="10496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应对策略：制定数字化转型战略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技术创新与数字化转型的结合挑战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应对策略：加强人才培养与引进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应对策略：建立创新文化与激励机制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7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案例名称：华为公司的数字化转型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转型策略：采用云计算、大数据、人工智能等先进技术，优化业务流程，提高效率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实施效果：数字化转型成功，提高了生产效率和质量，降低了成本，增强了市场竞争力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案例背景：华为公司面临市场变化和技术挑战，需要进行数字化转型以保持竞争力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案例中的技术创新与数字化转型策略分析</a:t>
            </a:r>
            <a:endParaRPr altLang="en-US" lang="zh-CN"/>
          </a:p>
        </p:txBody>
      </p:sp>
      <p:sp>
        <p:nvSpPr>
          <p:cNvPr id="104985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案例背景介绍：企业基本情况、行业地位、市场环境等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技术创新策略：研发方向、技术应用、创新成果等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数字化转型策略：数字化转型目标、实施路径、关键技术等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案例效果评估：技术创新与数字化转型对企业发展的影响、效果评估方法等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案例启示：对其他企业的借鉴意义、未来发展趋势等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案例对其他企业的启示和借鉴意义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案例背景介绍：企业基本情况、技术创新与数字化转型的背景和动因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案例分析：企业技术创新与数字化转型的具体措施、实施过程和成果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案例启示：从案例中提炼出的经验教训、可借鉴的优点和创新点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案例借鉴：针对不同行业、不同规模的企业，提出可借鉴的实施策略和建议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0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针对存在的问题提出相应的解决策略与建议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总结研究结论，展望未来发展趋势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技术创新与数字化转型对企业管理的积极影响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当前企业管理中技术创新与数字化转型存在的问题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对企业管理的建议和展望</a:t>
            </a:r>
            <a:endParaRPr altLang="en-US" lang="zh-CN"/>
          </a:p>
        </p:txBody>
      </p:sp>
      <p:sp>
        <p:nvSpPr>
          <p:cNvPr id="1050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重视技术创新和数字化转型：企业应积极推动技术创新和数字化转型，以适应市场需求和提升竞争力。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加强人才培养和引进：企业应注重人才培养和引进，建立完善的人才激励机制，吸引和留住优秀人才。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优化组织架构和管理流程：企业应优化组织架构和管理流程，提高管理效率和决策水平，降低运营成本。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关注行业趋势和市场需求：企业应关注行业趋势和市场需求，及时调整战略和业务模式，保持创新和竞争力。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4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2023-12-19T10:47:11Z</dcterms:created>
  <dcterms:modified xsi:type="dcterms:W3CDTF">2023-12-19T10:47:11Z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ade17c02dafb4e94b714012ebc19d945_21</vt:lpwstr>
  </property>
</Properties>
</file>