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799" r:id="rId1"/>
    <p:sldMasterId id="2147492836" r:id="rId2"/>
  </p:sldMasterIdLst>
  <p:notesMasterIdLst>
    <p:notesMasterId r:id="rId3"/>
  </p:notesMasterIdLst>
  <p:sldIdLst>
    <p:sldId id="4591" r:id="rId4"/>
    <p:sldId id="4594" r:id="rId5"/>
    <p:sldId id="4597" r:id="rId6"/>
    <p:sldId id="4600" r:id="rId7"/>
    <p:sldId id="4606" r:id="rId9"/>
    <p:sldId id="4609" r:id="rId10"/>
    <p:sldId id="4612" r:id="rId11"/>
    <p:sldId id="4615" r:id="rId12"/>
    <p:sldId id="4621" r:id="rId14"/>
    <p:sldId id="4624" r:id="rId15"/>
    <p:sldId id="4627" r:id="rId16"/>
    <p:sldId id="4630" r:id="rId17"/>
    <p:sldId id="4633" r:id="rId18"/>
    <p:sldId id="4639" r:id="rId20"/>
    <p:sldId id="4642" r:id="rId21"/>
    <p:sldId id="4645" r:id="rId22"/>
    <p:sldId id="4648" r:id="rId23"/>
    <p:sldId id="4651" r:id="rId24"/>
    <p:sldId id="4657" r:id="rId26"/>
    <p:sldId id="4660" r:id="rId27"/>
    <p:sldId id="4663" r:id="rId28"/>
    <p:sldId id="4666" r:id="rId29"/>
    <p:sldId id="4672" r:id="rId31"/>
    <p:sldId id="4675" r:id="rId32"/>
    <p:sldId id="4678" r:id="rId33"/>
    <p:sldId id="4681" r:id="rId34"/>
    <p:sldId id="4687" r:id="rId36"/>
    <p:sldId id="4690" r:id="rId37"/>
    <p:sldId id="4693" r:id="rId38"/>
    <p:sldId id="4696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00" r:id="rId1"/>
    <p:sldLayoutId id="2147492801" r:id="rId2"/>
    <p:sldLayoutId id="2147492802" r:id="rId3"/>
    <p:sldLayoutId id="2147492803" r:id="rId4"/>
    <p:sldLayoutId id="2147492804" r:id="rId5"/>
    <p:sldLayoutId id="2147492805" r:id="rId6"/>
    <p:sldLayoutId id="2147492806" r:id="rId7"/>
    <p:sldLayoutId id="2147492807" r:id="rId8"/>
    <p:sldLayoutId id="2147492808" r:id="rId9"/>
    <p:sldLayoutId id="2147492809" r:id="rId10"/>
    <p:sldLayoutId id="21474928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837" r:id="rId1"/>
    <p:sldLayoutId id="2147492838" r:id="rId2"/>
    <p:sldLayoutId id="2147492839" r:id="rId3"/>
    <p:sldLayoutId id="2147492840" r:id="rId4"/>
    <p:sldLayoutId id="2147492841" r:id="rId5"/>
    <p:sldLayoutId id="2147492842" r:id="rId6"/>
    <p:sldLayoutId id="2147492843" r:id="rId7"/>
    <p:sldLayoutId id="2147492844" r:id="rId8"/>
    <p:sldLayoutId id="2147492845" r:id="rId9"/>
    <p:sldLayoutId id="2147492846" r:id="rId10"/>
    <p:sldLayoutId id="21474928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创新管理在企业中的应用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创新管理的概念与重要性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创新管理在企业中的应用领域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创新管理在企业中的实施方法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创新管理在企业中的成功案例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创新管理在企业中的挑战与对策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创新管理的概念与重要性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创新管理的定义</a:t>
            </a:r>
            <a:endParaRPr altLang="en-US" lang="zh-CN"/>
          </a:p>
        </p:txBody>
      </p:sp>
      <p:sp>
        <p:nvSpPr>
          <p:cNvPr id="1048978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80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82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创新管理的定义：创新管理是指企业在面对外部环境变化时，通过采取一系列创新措施，实现企业战略目标的过程。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8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86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88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0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创新管理的重要性：创新管理是企业保持竞争优势、实现可持续发展的关键。通过创新管理，企业可以不断适应外部环境变化，提高自身竞争力，实现可持续发展。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9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94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96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8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创新管理的核心要素：创新管理的核心要素包括创新思维、创新组织、创新技术、创新市场等方面。这些要素相互关联、相互促进，共同推动企业的创新发展。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0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02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04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06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9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创新管理的实施方式：创新管理的实施方式包括制定创新战略、建立创新组织、培养创新人才、开展创新活动等方面。这些方式可以帮助企业实现创新目标，提高自身竞争力。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0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创新管理在企业中的意义</a:t>
            </a:r>
            <a:endParaRPr altLang="en-US" lang="zh-CN"/>
          </a:p>
        </p:txBody>
      </p:sp>
      <p:sp>
        <p:nvSpPr>
          <p:cNvPr id="10490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提升企业竞争力：通过创新管理，企业能够不断推出新的产品和服务，满足市场需求，提高竞争力。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促进企业发展：创新管理能够为企业带来新的增长点，推动企业持续发展。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增强企业创新能力：创新管理能够激发员工的创新精神，提高企业的创新能力。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提升企业形象：通过创新管理，企业能够展示自己的创新实力和成果，提升企业形象和品牌价值。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创新管理对于企业发展的推动作用</a:t>
            </a:r>
            <a:endParaRPr altLang="en-US" lang="zh-CN"/>
          </a:p>
        </p:txBody>
      </p:sp>
      <p:sp>
        <p:nvSpPr>
          <p:cNvPr id="10491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创新管理是企业发展的核心动力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创新管理能够提高企业的竞争力和适应能力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创新管理能够激发员工的创造力和参与度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创新管理能够促进企业的可持续发展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创新管理在企业中的应用领域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产品创新</a:t>
            </a:r>
            <a:endParaRPr altLang="en-US" lang="zh-CN"/>
          </a:p>
        </p:txBody>
      </p:sp>
      <p:sp>
        <p:nvSpPr>
          <p:cNvPr id="10492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定义：产品创新是指企业为了满足市场需求，对产品进行改进、升级或创造新产品的过程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应用领域：产品创新应用于企业的各个领域，如制造业、服务业等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实施方式：企业可以通过研发、合作、并购等方式实现产品创新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重要性：产品创新是企业保持竞争力的关键，能够提高企业的市场份额和盈利能力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过程创新</a:t>
            </a:r>
            <a:endParaRPr altLang="en-US" lang="zh-CN"/>
          </a:p>
        </p:txBody>
      </p:sp>
      <p:sp>
        <p:nvSpPr>
          <p:cNvPr id="10492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实施步骤：分析现有流程、找出瓶颈、提出改进方案、实施改进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案例：某企业通过改进生产流程，提高生产效率，降低成本，提升产品质量，最终实现可持续发展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定义：通过改进产品或服务的过程，提高效率、降低成本、提升质量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目标：实现企业可持续发展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组织创新</a:t>
            </a:r>
            <a:endParaRPr altLang="en-US" lang="zh-CN"/>
          </a:p>
        </p:txBody>
      </p:sp>
      <p:sp>
        <p:nvSpPr>
          <p:cNvPr id="10493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组织文化创新：培养开放、包容、创新的企业文化，激发员工的创造力和创新精神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组织结构创新：打破传统组织结构，建立扁平化、网络化、柔性化的组织结构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组织流程创新：优化业务流程，提高工作效率，降低成本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组织战略创新：制定适应市场变化和行业趋势的战略，提高企业的竞争力和可持续发展能力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营销创新</a:t>
            </a:r>
            <a:endParaRPr altLang="en-US" lang="zh-CN"/>
          </a:p>
        </p:txBody>
      </p:sp>
      <p:sp>
        <p:nvSpPr>
          <p:cNvPr id="10494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营销策略创新：采用新型的营销策略，如社交媒体营销、内容营销等，提高品牌知名度和市场份额。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产品创新：通过研发新产品或改进现有产品，满足消费者需求，提高市场竞争力。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服务创新：提供优质的售后服务，提高客户满意度和忠诚度，促进企业持续发展。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渠道创新：拓展新的销售渠道，如线上销售、线下体验店等，扩大市场份额，提高销售额。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创新管理在企业中的实施方法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建立创新文化</a:t>
            </a:r>
            <a:endParaRPr altLang="en-US" lang="zh-CN"/>
          </a:p>
        </p:txBody>
      </p:sp>
      <p:sp>
        <p:nvSpPr>
          <p:cNvPr id="10495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培养员工的创新意识：鼓励员工提出新想法、新思路，激发创新潜能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营造开放包容的氛围：鼓励不同观点的交流与碰撞，促进创新思维的产生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提供必要的资源支持：为创新项目提供资金、技术、人力等资源支持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建立激励机制：对创新成果给予适当的奖励和激励，激发员工的创新热情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设立创新机构</a:t>
            </a:r>
            <a:endParaRPr altLang="en-US" lang="zh-CN"/>
          </a:p>
        </p:txBody>
      </p:sp>
      <p:sp>
        <p:nvSpPr>
          <p:cNvPr id="104957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建立有效的激励机制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制定创新计划和方案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明确创新目标和方向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成立专门的创新团队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制定创新政策</a:t>
            </a:r>
            <a:endParaRPr altLang="en-US" lang="zh-CN"/>
          </a:p>
        </p:txBody>
      </p:sp>
      <p:sp>
        <p:nvSpPr>
          <p:cNvPr id="10496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明确创新目标：制定创新政策的首要任务是明确企业的创新目标，包括短期和长期目标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鼓励员工创新：通过奖励机制、培训计划等方式，鼓励员工提出创新想法并付诸实践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跨部门合作：促进不同部门之间的合作，打破部门壁垒，共同推动创新项目的实施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持续改进：定期评估创新政策的执行情况，根据反馈进行调整和改进，确保政策的有效性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开展创新培训</a:t>
            </a:r>
            <a:endParaRPr altLang="en-US" lang="zh-CN"/>
          </a:p>
        </p:txBody>
      </p:sp>
      <p:sp>
        <p:nvSpPr>
          <p:cNvPr id="10496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培训对象：全体员工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培训方式：线上+线下，定期开展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培训效果：提高员工创新意识，促进企业创新发展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培训内容：创新思维、创新方法、创新实践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创新管理在企业中的成功案例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苹果公司的创新管理实践</a:t>
            </a:r>
            <a:endParaRPr altLang="en-US" lang="zh-CN"/>
          </a:p>
        </p:txBody>
      </p:sp>
      <p:sp>
        <p:nvSpPr>
          <p:cNvPr id="10498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创新管理理念：始终关注用户需求，追求卓越品质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创新组织结构：扁平化、无边界，鼓励跨部门协作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创新激励机制：提供丰厚奖励，激发员工创新热情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创新产品研发：注重技术研发，不断推出具有颠覆性的产品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阿里巴巴的创新管理实践</a:t>
            </a:r>
            <a:endParaRPr altLang="en-US" lang="zh-CN"/>
          </a:p>
        </p:txBody>
      </p:sp>
      <p:sp>
        <p:nvSpPr>
          <p:cNvPr id="104987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阿里巴巴的创新历程：从电商到云计算等多元化领域的拓展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阿里巴巴的创新理念：拥抱变化，敢于尝试，持续创新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阿里巴巴的创新实践：通过不断的技术研发、市场拓展和人才培养推动企业持续发展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阿里巴巴的创新成果：在各个领域取得了显著的成绩，成为行业的佼佼者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华为公司的创新管理实践</a:t>
            </a:r>
            <a:endParaRPr altLang="en-US" lang="zh-CN"/>
          </a:p>
        </p:txBody>
      </p:sp>
      <p:sp>
        <p:nvSpPr>
          <p:cNvPr id="1049928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创新管理实践：华为公司在产品研发、市场营销、组织架构等方面的创新管理实践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背景介绍：华为公司的概况、发展历程和业务范围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创新管理理念：华为公司的创新管理理念、核心价值观和企业文化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成功案例分析：华为公司成功实施的创新管理案例，包括产品创新、流程优化、组织变革等方面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经验总结与启示：华为公司创新管理实践的经验总结，以及对其他企业的启示和借鉴意义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创新管理在企业中的挑战与对策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创新管理中的风险与挑战</a:t>
            </a:r>
            <a:endParaRPr altLang="en-US" lang="zh-CN"/>
          </a:p>
        </p:txBody>
      </p:sp>
      <p:sp>
        <p:nvSpPr>
          <p:cNvPr id="1050066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技术风险：技术更新迅速，企业需要不断跟进和创新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资金风险：创新需要投入大量资金，企业需要合理规划和管理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市场风险：市场需求变化快速，企业需要灵活应对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法律风险：知识产权保护、法律法规遵守等对企业创新提出更高要求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人才风险：缺乏创新型人才，需要加强人才培养和引进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108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企业文化风险：企业需要建立开放、包容、创新的文化氛围，促进员工创新思维的发展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应对创新管理挑战的策略与方法</a:t>
            </a:r>
            <a:endParaRPr altLang="en-US" lang="zh-CN"/>
          </a:p>
        </p:txBody>
      </p:sp>
      <p:sp>
        <p:nvSpPr>
          <p:cNvPr id="1050148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建立激励机制：给予员工适当的奖励和激励，激发创新热情和动力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62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灵活应对市场变化：及时调整创新策略，适应市场需求的变化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64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制定创新战略：明确创新目标，制定可行的创新计划和方案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66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加强跨部门合作：促进不同部门之间的交流与合作，共同推动创新发展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68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建立创新文化：鼓励员工提出新想法，营造开放、包容的创新氛围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70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培养创新人才：提供培训和发展机会，提高员工的创新能力和素质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72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6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8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0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2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提高企业创新管理能力的方法与途径</a:t>
            </a:r>
            <a:endParaRPr altLang="en-US" lang="zh-CN"/>
          </a:p>
        </p:txBody>
      </p:sp>
      <p:sp>
        <p:nvSpPr>
          <p:cNvPr id="105021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2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22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建立创新管理机制：制定明确的创新战略和计划，确保创新活动与企业战略相一致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2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2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培养创新人才：加强员工培训，提高员工创新意识和能力，建立激励机制，鼓励员工提出创新想法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3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3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营造创新文化：鼓励员工敢于尝试、勇于失败，营造开放、包容、创新的氛围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3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4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加强合作与交流：与合作伙伴、高校等建立合作关系，共同开展创新活动，分享经验和资源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4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4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持续改进与创新：不断跟踪行业发展趋势，调整创新策略，持续改进创新管理能力，提高企业竞争力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未来企业创新管理的发展趋势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数字化转型背景下的企业创新管理趋势</a:t>
            </a:r>
            <a:endParaRPr altLang="en-US" lang="zh-CN"/>
          </a:p>
        </p:txBody>
      </p:sp>
      <p:sp>
        <p:nvSpPr>
          <p:cNvPr id="10503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未来企业创新管理的发展趋势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数字化转型对企业创新管理的影响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数字化转型背景下企业创新管理的挑战与机遇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数字化转型背景下企业创新管理的实践案例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全球化背景下的企业创新管理趋势</a:t>
            </a:r>
            <a:endParaRPr altLang="en-US" lang="zh-CN"/>
          </a:p>
        </p:txBody>
      </p:sp>
      <p:sp>
        <p:nvSpPr>
          <p:cNvPr id="10503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全球化趋势下的企业创新管理：随着全球化的加速，企业需要更加注重跨文化、跨地域的创新管理，以适应全球市场的变化。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数字化转型趋势：数字化转型已经成为企业创新管理的重要趋势，通过数字化技术提高企业的运营效率、降低成本、优化供应链等。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可持续发展趋势：随着环保意识的提高，企业需要更加注重可持续发展，通过绿色生产、环保技术等手段，实现经济效益和社会效益的双赢。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人才管理趋势：企业需要更加注重人才的培养和管理，通过建立完善的人才激励机制和培训体系，提高员工的积极性和创造力。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可持续发展背景下的企业创新管理趋势</a:t>
            </a:r>
            <a:endParaRPr altLang="en-US" lang="zh-CN"/>
          </a:p>
        </p:txBody>
      </p:sp>
      <p:sp>
        <p:nvSpPr>
          <p:cNvPr id="105045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5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绿色创新：随着环保意识的提高，企业将更加注重绿色创新，减少对环境的负面影响。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6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6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数字化转型：数字化转型将成为企业创新管理的重要趋势，通过大数据、人工智能等技术提高管理效率。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6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7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开放式创新：企业将更加注重与外部资源的合作，通过开放式创新提高创新能力。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7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7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创新文化建设：企业将更加注重创新文化建设，营造鼓励创新、宽容失败的文化氛围。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1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51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51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93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2023-12-19T08:35:23Z</dcterms:created>
  <dcterms:modified xsi:type="dcterms:W3CDTF">2023-12-19T08:35:23Z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f3c2b64378a34730ac85ad0c22c5871e_21</vt:lpwstr>
  </property>
</Properties>
</file>