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02" r:id="rId1"/>
    <p:sldMasterId id="2147484139" r:id="rId2"/>
  </p:sldMasterIdLst>
  <p:notesMasterIdLst>
    <p:notesMasterId r:id="rId3"/>
  </p:notesMasterIdLst>
  <p:sldIdLst>
    <p:sldId id="468" r:id="rId4"/>
    <p:sldId id="471" r:id="rId5"/>
    <p:sldId id="474" r:id="rId6"/>
    <p:sldId id="477" r:id="rId7"/>
    <p:sldId id="480" r:id="rId8"/>
    <p:sldId id="483" r:id="rId9"/>
    <p:sldId id="486" r:id="rId10"/>
    <p:sldId id="489" r:id="rId11"/>
    <p:sldId id="492" r:id="rId12"/>
    <p:sldId id="495" r:id="rId13"/>
    <p:sldId id="498" r:id="rId14"/>
    <p:sldId id="501" r:id="rId15"/>
    <p:sldId id="504" r:id="rId16"/>
    <p:sldId id="507" r:id="rId17"/>
    <p:sldId id="510" r:id="rId18"/>
    <p:sldId id="513" r:id="rId19"/>
    <p:sldId id="516" r:id="rId20"/>
    <p:sldId id="519" r:id="rId21"/>
    <p:sldId id="522" r:id="rId22"/>
    <p:sldId id="525" r:id="rId23"/>
    <p:sldId id="528" r:id="rId24"/>
    <p:sldId id="531" r:id="rId25"/>
    <p:sldId id="534" r:id="rId26"/>
    <p:sldId id="537" r:id="rId27"/>
    <p:sldId id="54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加强学科发展，助力学校双减落地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学科发展的重要性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学科发展的策略与措施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学科发展助力学校双减落地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学科发展的保障机制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学科发展的未来展望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学科发展的重要性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学科发展对教学质量的影响</a:t>
            </a:r>
            <a:endParaRPr altLang="en-US" lang="zh-CN"/>
          </a:p>
        </p:txBody>
      </p:sp>
      <p:sp>
        <p:nvSpPr>
          <p:cNvPr id="10489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学科发展能够提高教学质量和效果，为学生提供更好的学习体验。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学科发展能够促进教师专业成长，提升教师教育教学水平。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学科发展能够增强学校综合实力和竞争力，提高学校的社会声誉。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学科发展能够推动教育教学改革，为学校双减政策的落地提供有力支持。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学科发展与学生全面发展的关系</a:t>
            </a:r>
            <a:endParaRPr altLang="en-US" lang="zh-CN"/>
          </a:p>
        </p:txBody>
      </p:sp>
      <p:sp>
        <p:nvSpPr>
          <p:cNvPr id="10489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学科发展能够为学生提供更多的学习机会和发展空间，提高学生的综合素质。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学科发展能够提供更丰富的学习内容，激发学生的学习兴趣和动力。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学科发展有助于培养学生的创新思维和实践能力，促进学生的个性发展。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学科发展有助于提升学校的教学质量和教育水平，为学生的未来发展奠定基础。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学科发展与教师专业成长的关系</a:t>
            </a:r>
            <a:endParaRPr altLang="en-US" lang="zh-CN"/>
          </a:p>
        </p:txBody>
      </p:sp>
      <p:sp>
        <p:nvSpPr>
          <p:cNvPr id="10490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学科发展推动教师专业成长：新知识的不断涌现和教学方法的不断创新，要求教师不断更新知识结构，提高教学能力。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教师专业成长促进学科发展：具备专业素养和教学能力的教师能够更好地理解和传授学科知识，推动学科发展。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学科发展与教师专业成长相辅相成：学科发展的需求与教师专业成长的目标相互促进，共同推动学校教育的进步。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教师专业成长是学科发展的关键：只有具备高素质、专业化、创新型的教师，才能更好地推动学科发展，助力学校双减落地。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学科发展的策略与措施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优化课程设置，丰富学科内容</a:t>
            </a:r>
            <a:endParaRPr altLang="en-US" lang="zh-CN"/>
          </a:p>
        </p:txBody>
      </p:sp>
      <p:sp>
        <p:nvSpPr>
          <p:cNvPr id="10491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结合学校实际情况，调整课程结构，增加选修课程比例，满足学生个性化需求。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引入跨学科课程，促进学科融合，培养学生综合素质和创新能力。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结合社会热点和科技发展趋势，更新课程内容，使学科知识更加贴近现实生活。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开展学科拓展活动，鼓励学生参与学科竞赛和社团活动，提升学科兴趣和技能。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加强学科教师队伍建设</a:t>
            </a:r>
            <a:endParaRPr altLang="en-US" lang="zh-CN"/>
          </a:p>
        </p:txBody>
      </p:sp>
      <p:sp>
        <p:nvSpPr>
          <p:cNvPr id="10491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培训学科教师，提高教学水平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引进优秀学科教师，优化师资结构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建立学科教师评价机制，激励教师创新发展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加强学科教师之间的交流与合作，促进教学经验分享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推进学科教学改革与创新</a:t>
            </a:r>
            <a:endParaRPr altLang="en-US" lang="zh-CN"/>
          </a:p>
        </p:txBody>
      </p:sp>
      <p:sp>
        <p:nvSpPr>
          <p:cNvPr id="10492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更新教学理念，注重学生综合素质培养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优化课程设置，提高课程质量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创新教学方式，利用信息技术手段提升教学效果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加强教师培训，提高教师专业素养和教学能力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强化学科实践教学环节</a:t>
            </a:r>
            <a:endParaRPr altLang="en-US" lang="zh-CN"/>
          </a:p>
        </p:txBody>
      </p:sp>
      <p:sp>
        <p:nvSpPr>
          <p:cNvPr id="10492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增加实践课程比重，提高学生的实践能力和动手能力。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开展学科竞赛和实践活动，鼓励学生参与其中，增强学科兴趣和自信心。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加强校企合作，利用企业资源为学生提供实践机会，促进产学研结合。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建立学科实践基地，为学生提供稳定的实践场所，促进实践教学常态化。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学科发展助力学校双减落地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学科发展与减轻学生课业负担的关系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学科均衡发展有助于减轻学生课业负担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学科创新发展有助于提升学生学习效率，从而减轻学生课业负担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学科交叉融合有助于拓宽学生知识面，从而减轻学生课业负担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学科教师专业发展有助于提高教学质量，从而减轻学生课业负担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学科发展与提升学生综合素质的关系</a:t>
            </a:r>
            <a:endParaRPr altLang="en-US" lang="zh-CN"/>
          </a:p>
        </p:txBody>
      </p:sp>
      <p:sp>
        <p:nvSpPr>
          <p:cNvPr id="10494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学科发展与学校双减政策相辅相成，共同推动学生全面发展，减轻学生的学习负担，提高教育质量。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学科发展能够提供更丰富的学习资源，激发学生的学习兴趣和动力，提高学生的知识水平和思维能力。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学科发展有助于培养学生的创新精神和实践能力，提升学生的综合素质，为学生未来的发展奠定基础。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学科发展的过程中需要注重学生的个性化需求和差异，因材施教，让每个学生都能得到充分的发展和提升。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学科发展与促进学生全面发展的关系</a:t>
            </a:r>
            <a:endParaRPr altLang="en-US" lang="zh-CN"/>
          </a:p>
        </p:txBody>
      </p:sp>
      <p:sp>
        <p:nvSpPr>
          <p:cNvPr id="10495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学科发展有助于提升学生的综合素质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学科发展是促进学生全面发展的基础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学科发展与学校双减政策相辅相成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学科发展需要关注学生的个性化需求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学科发展的保障机制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加强组织领导，完善管理机制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建立学科发展评估机制，定期对学科发展进行评估与反馈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加强学科团队建设，提高教师专业素养和教学水平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成立学科发展领导小组，统筹协调学校各部门工作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制定学科发展规划和实施方案，明确目标与任务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加大投入力度，提供资源保障</a:t>
            </a:r>
            <a:endParaRPr altLang="en-US" lang="zh-CN"/>
          </a:p>
        </p:txBody>
      </p:sp>
      <p:sp>
        <p:nvSpPr>
          <p:cNvPr id="10496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加强师资队伍建设，提高教师专业素质和教学水平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增加学科发展经费，为学科建设提供资金支持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完善学科发展设施，提供必要的教学设备和实验室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建立学科发展评估机制，对学科发展成果进行定期评估和奖励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强化监督评估，确保实施效果</a:t>
            </a:r>
            <a:endParaRPr altLang="en-US" lang="zh-CN"/>
          </a:p>
        </p:txBody>
      </p:sp>
      <p:sp>
        <p:nvSpPr>
          <p:cNvPr id="10496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建立学科发展监督评估机制，定期对学科发展情况进行检查和评估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制定学科发展标准和质量要求，确保学科发展的规范性和专业性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强化对学科发展成果的考核和评价，促进学科发展的持续改进和提升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建立学科发展反馈机制，及时收集学科发展过程中的问题和建议，并进行整改和优化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加强宣传推广，营造良好氛围</a:t>
            </a:r>
            <a:endParaRPr altLang="en-US" lang="zh-CN"/>
          </a:p>
        </p:txBody>
      </p:sp>
      <p:sp>
        <p:nvSpPr>
          <p:cNvPr id="1049756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学科发展宣传：通过校内媒体、家长群等渠道定期发布学科发展动态和成果，提高师生和家长对学科发展的关注度和参与度。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8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60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学科发展活动：组织学科竞赛、学术研讨、公开课等活动，展示学科魅力，激发师生对学科发展的兴趣和热情。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2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64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6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0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2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6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8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2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4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8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学科发展推广：加强与其他学校的交流与合作，分享学科发展经验和成果，共同推动学校学科发展水平的提升。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0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92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学科发展氛围：鼓励师生共同参与学科建设和发展，营造良好的学科发展氛围，促进学科之间的交流与合作。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4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学科发展的未来展望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学科发展趋势与挑战</a:t>
            </a:r>
            <a:endParaRPr altLang="en-US" lang="zh-CN"/>
          </a:p>
        </p:txBody>
      </p:sp>
      <p:sp>
        <p:nvSpPr>
          <p:cNvPr id="10498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数字化转型：随着信息技术的发展，学科发展将更加数字化，智能化。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学科交叉融合：未来学科发展将更加注重跨学科的交叉融合，以解决复杂问题。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创新人才培养：学科发展将更加注重创新人才培养，以适应未来社会发展的需要。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学术道德与诚信：学科发展面临的挑战之一是维护学术道德和诚信，保证学术研究的公正性和严谨性。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学科发展的创新方向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人工智能与学科融合：利用AI技术提升学科教学质量和学习体验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跨学科教育：打破传统学科界限，培养学生综合素质和创新能力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学科实践与实验：加强实践和实验教学，提高学生动手能力和实践能力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个性化教育：根据学生兴趣和特长，开展个性化教学，促进学生全面发展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学科发展的未来展望</a:t>
            </a:r>
            <a:endParaRPr altLang="en-US" lang="zh-CN"/>
          </a:p>
        </p:txBody>
      </p:sp>
      <p:sp>
        <p:nvSpPr>
          <p:cNvPr id="10499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人工智能与学科融合：提升教学效率与质量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终身学习：培养学生自主学习能力，适应社会变化与职业发展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个性化教育：满足学生个性化需求，促进学生全面发展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跨学科教育：培养学生综合素质与创新能力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31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2024-01-03T10:03:09Z</dcterms:created>
  <dcterms:modified xsi:type="dcterms:W3CDTF">2024-01-03T10:03:09Z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ba7285c1c9444ceb98a876475066c93e_21</vt:lpwstr>
  </property>
</Properties>
</file>