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7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photoAlbum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28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2D0078-5CD4-43FE-96B1-A7AB888DF740}" type="datetimeFigureOut">
              <a:rPr lang="zh-CN" altLang="en-US" smtClean="0"/>
              <a:t>2019/5/6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292E7F-245F-4953-8ADC-F78C5A46B61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27215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292E7F-245F-4953-8ADC-F78C5A46B611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95157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6DF3F-759C-48FB-9990-070C718FCEC1}" type="datetimeFigureOut">
              <a:rPr lang="zh-CN" altLang="en-US" smtClean="0"/>
              <a:t>2019/5/6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D3E22-8BE0-4AD2-AF77-B10485287A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20855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6DF3F-759C-48FB-9990-070C718FCEC1}" type="datetimeFigureOut">
              <a:rPr lang="zh-CN" altLang="en-US" smtClean="0"/>
              <a:t>2019/5/6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D3E22-8BE0-4AD2-AF77-B10485287A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5298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6DF3F-759C-48FB-9990-070C718FCEC1}" type="datetimeFigureOut">
              <a:rPr lang="zh-CN" altLang="en-US" smtClean="0"/>
              <a:t>2019/5/6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D3E22-8BE0-4AD2-AF77-B10485287A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63304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6DF3F-759C-48FB-9990-070C718FCEC1}" type="datetimeFigureOut">
              <a:rPr lang="zh-CN" altLang="en-US" smtClean="0"/>
              <a:t>2019/5/6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D3E22-8BE0-4AD2-AF77-B10485287A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55751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6DF3F-759C-48FB-9990-070C718FCEC1}" type="datetimeFigureOut">
              <a:rPr lang="zh-CN" altLang="en-US" smtClean="0"/>
              <a:t>2019/5/6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D3E22-8BE0-4AD2-AF77-B10485287A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74878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6DF3F-759C-48FB-9990-070C718FCEC1}" type="datetimeFigureOut">
              <a:rPr lang="zh-CN" altLang="en-US" smtClean="0"/>
              <a:t>2019/5/6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D3E22-8BE0-4AD2-AF77-B10485287A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49724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6DF3F-759C-48FB-9990-070C718FCEC1}" type="datetimeFigureOut">
              <a:rPr lang="zh-CN" altLang="en-US" smtClean="0"/>
              <a:t>2019/5/6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D3E22-8BE0-4AD2-AF77-B10485287A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3989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6DF3F-759C-48FB-9990-070C718FCEC1}" type="datetimeFigureOut">
              <a:rPr lang="zh-CN" altLang="en-US" smtClean="0"/>
              <a:t>2019/5/6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D3E22-8BE0-4AD2-AF77-B10485287A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87918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6DF3F-759C-48FB-9990-070C718FCEC1}" type="datetimeFigureOut">
              <a:rPr lang="zh-CN" altLang="en-US" smtClean="0"/>
              <a:t>2019/5/6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D3E22-8BE0-4AD2-AF77-B10485287A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12302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6DF3F-759C-48FB-9990-070C718FCEC1}" type="datetimeFigureOut">
              <a:rPr lang="zh-CN" altLang="en-US" smtClean="0"/>
              <a:t>2019/5/6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D3E22-8BE0-4AD2-AF77-B10485287A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45832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6DF3F-759C-48FB-9990-070C718FCEC1}" type="datetimeFigureOut">
              <a:rPr lang="zh-CN" altLang="en-US" smtClean="0"/>
              <a:t>2019/5/6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D3E22-8BE0-4AD2-AF77-B10485287A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09988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76DF3F-759C-48FB-9990-070C718FCEC1}" type="datetimeFigureOut">
              <a:rPr lang="zh-CN" altLang="en-US" smtClean="0"/>
              <a:t>2019/5/6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5D3E22-8BE0-4AD2-AF77-B10485287A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08240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组合 1_11"/>
          <p:cNvPicPr>
            <a:picLocks noGrp="1" noChangeAspect="1"/>
          </p:cNvPicPr>
          <p:nvPr isPhoto="1"/>
        </p:nvPicPr>
        <p:blipFill rotWithShape="1"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709"/>
          <a:stretch/>
        </p:blipFill>
        <p:spPr>
          <a:xfrm>
            <a:off x="-30882" y="198438"/>
            <a:ext cx="4781550" cy="64611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820927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组合 1_12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8438"/>
            <a:ext cx="9144000" cy="64611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857274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组合 1_13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8438"/>
            <a:ext cx="9144000" cy="64611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05400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组合 1_14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8438"/>
            <a:ext cx="9144000" cy="64611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6906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组合 1_15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8438"/>
            <a:ext cx="9144000" cy="64611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165475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组合 1_16"/>
          <p:cNvPicPr>
            <a:picLocks noGrp="1" noChangeAspect="1"/>
          </p:cNvPicPr>
          <p:nvPr isPhoto="1"/>
        </p:nvPicPr>
        <p:blipFill rotWithShape="1">
          <a:blip r:embed="rId3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>
          <a:xfrm>
            <a:off x="0" y="198438"/>
            <a:ext cx="4572000" cy="64611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386790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CCE8C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CCE8C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</Words>
  <Application>Microsoft Office PowerPoint</Application>
  <PresentationFormat>全屏显示(4:3)</PresentationFormat>
  <Paragraphs>1</Paragraphs>
  <Slides>6</Slides>
  <Notes>1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7" baseType="lpstr"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CNU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严晖</dc:creator>
  <cp:lastModifiedBy>严晖</cp:lastModifiedBy>
  <cp:revision>1</cp:revision>
  <dcterms:created xsi:type="dcterms:W3CDTF">2019-05-06T04:14:10Z</dcterms:created>
  <dcterms:modified xsi:type="dcterms:W3CDTF">2019-05-06T04:14:44Z</dcterms:modified>
</cp:coreProperties>
</file>