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397" r:id="rId1"/>
    <p:sldMasterId id="2147502434" r:id="rId2"/>
  </p:sldMasterIdLst>
  <p:notesMasterIdLst>
    <p:notesMasterId r:id="rId3"/>
  </p:notesMasterIdLst>
  <p:sldIdLst>
    <p:sldId id="9002" r:id="rId4"/>
    <p:sldId id="9006" r:id="rId5"/>
    <p:sldId id="9009" r:id="rId6"/>
    <p:sldId id="9012" r:id="rId7"/>
    <p:sldId id="9018" r:id="rId9"/>
    <p:sldId id="9021" r:id="rId10"/>
    <p:sldId id="9024" r:id="rId11"/>
    <p:sldId id="9027" r:id="rId12"/>
    <p:sldId id="9030" r:id="rId13"/>
    <p:sldId id="9036" r:id="rId15"/>
    <p:sldId id="9039" r:id="rId16"/>
    <p:sldId id="9042" r:id="rId17"/>
    <p:sldId id="9045" r:id="rId18"/>
    <p:sldId id="9049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398" r:id="rId1"/>
    <p:sldLayoutId id="2147502399" r:id="rId2"/>
    <p:sldLayoutId id="2147502400" r:id="rId3"/>
    <p:sldLayoutId id="2147502401" r:id="rId4"/>
    <p:sldLayoutId id="2147502402" r:id="rId5"/>
    <p:sldLayoutId id="2147502403" r:id="rId6"/>
    <p:sldLayoutId id="2147502404" r:id="rId7"/>
    <p:sldLayoutId id="2147502405" r:id="rId8"/>
    <p:sldLayoutId id="2147502406" r:id="rId9"/>
    <p:sldLayoutId id="2147502407" r:id="rId10"/>
    <p:sldLayoutId id="21475024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435" r:id="rId1"/>
    <p:sldLayoutId id="2147502436" r:id="rId2"/>
    <p:sldLayoutId id="2147502437" r:id="rId3"/>
    <p:sldLayoutId id="2147502438" r:id="rId4"/>
    <p:sldLayoutId id="2147502439" r:id="rId5"/>
    <p:sldLayoutId id="2147502440" r:id="rId6"/>
    <p:sldLayoutId id="2147502441" r:id="rId7"/>
    <p:sldLayoutId id="2147502442" r:id="rId8"/>
    <p:sldLayoutId id="2147502443" r:id="rId9"/>
    <p:sldLayoutId id="2147502444" r:id="rId10"/>
    <p:sldLayoutId id="21475024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tags" Target="../tags/tag131.xml"/><Relationship Id="rId23" Type="http://schemas.openxmlformats.org/officeDocument/2006/relationships/tags" Target="../tags/tag132.xml"/><Relationship Id="rId24" Type="http://schemas.openxmlformats.org/officeDocument/2006/relationships/tags" Target="../tags/tag133.xml"/><Relationship Id="rId25" Type="http://schemas.openxmlformats.org/officeDocument/2006/relationships/tags" Target="../tags/tag134.xml"/><Relationship Id="rId26" Type="http://schemas.openxmlformats.org/officeDocument/2006/relationships/tags" Target="../tags/tag135.xml"/><Relationship Id="rId27" Type="http://schemas.openxmlformats.org/officeDocument/2006/relationships/tags" Target="../tags/tag136.xml"/><Relationship Id="rId28" Type="http://schemas.openxmlformats.org/officeDocument/2006/relationships/tags" Target="../tags/tag137.xml"/><Relationship Id="rId29" Type="http://schemas.openxmlformats.org/officeDocument/2006/relationships/tags" Target="../tags/tag138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建议信行业2024工作总结及工作展望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建议信行业2024工作总结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建议信行业2024工作展望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9259"/>
          </a:bodyPr>
          <a:p>
            <a:r>
              <a:rPr altLang="en-US" dirty="0" lang="zh-CN"/>
              <a:t>建议信行业2024工作总结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9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行业定义、发展历程及现状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行业市场规模及增长趋势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行业主要参与者及竞争格局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行业发展趋势及未来展望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8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完成建议信项目数量及质量提升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团队建设及培训成果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行业影响力提升及未来发展前景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客户满意度提高及反馈情况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挑战与应对</a:t>
            </a:r>
            <a:endParaRPr altLang="en-US" lang="zh-CN"/>
          </a:p>
        </p:txBody>
      </p:sp>
      <p:sp>
        <p:nvSpPr>
          <p:cNvPr id="10490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行业挑战：分析当前建议信行业面临的主要挑战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未来展望：展望未来，探讨建议信行业的发展趋势和前景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实践案例：分享一些成功的实践案例，展示应对挑战的实际效果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应对策略：提出针对这些挑战的应对策略和解决方案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</a:t>
            </a:r>
            <a:endParaRPr altLang="en-US" lang="zh-CN"/>
          </a:p>
        </p:txBody>
      </p:sp>
      <p:sp>
        <p:nvSpPr>
          <p:cNvPr id="10491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专业化服务：建议信行业逐渐向专业化服务方向发展，提供更专业、更个性化的服务。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市场竞争加剧：随着市场的不断开放，建议信行业的竞争日益激烈，需要不断提高服务质量和效率。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行业规模增长：随着人们对建议信需求的增加，行业规模不断扩大。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数字化转型：随着互联网技术的发展，建议信行业逐渐向数字化转型，提高效率和质量。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9259"/>
          </a:bodyPr>
          <a:p>
            <a:r>
              <a:rPr altLang="en-US" dirty="0" lang="zh-CN"/>
              <a:t>建议信行业2024工作展望</a:t>
            </a:r>
            <a:endParaRPr altLang="en-US" dirty="0" lang="zh-CN"/>
          </a:p>
        </p:txBody>
      </p:sp>
      <p:sp>
        <p:nvSpPr>
          <p:cNvPr id="1049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行业前景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行业面临的挑战与机遇：分析行业面临的挑战和机遇，包括政策环境、市场需求、竞争态势等方面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行业发展趋势：分析当前行业的发展趋势，包括市场规模、增长速度、竞争格局等方面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行业未来发展方向：探讨行业未来的发展方向，包括技术创新、产品升级、市场拓展等方面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行业未来发展前景展望：对行业未来发展前景进行展望，包括市场规模预测、增长速度预测、竞争格局预测等方面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工作计划</a:t>
            </a:r>
            <a:endParaRPr altLang="en-US" lang="zh-CN"/>
          </a:p>
        </p:txBody>
      </p:sp>
      <p:sp>
        <p:nvSpPr>
          <p:cNvPr id="10493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明确目标：制定具体的业务目标和发展计划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优化流程：提高工作效率，减少不必要的工作环节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拓展市场：积极开拓新的市场和业务领域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加强团队建设：提高员工素质，增强团队凝聚力和执行力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创新方向</a:t>
            </a:r>
            <a:endParaRPr altLang="en-US" lang="zh-CN"/>
          </a:p>
        </p:txBody>
      </p:sp>
      <p:sp>
        <p:nvSpPr>
          <p:cNvPr id="10493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拓展业务领域：探索新的市场和业务模式，扩大市场份额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提升服务质量：提高服务质量和效率，满足客户需求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加强技术研发：加大技术研发力度，推动行业技术创新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培养人才队伍：加强人才培养和引进，提升团队整体素质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合作与交流</a:t>
            </a:r>
            <a:endParaRPr altLang="en-US" lang="zh-CN"/>
          </a:p>
        </p:txBody>
      </p:sp>
      <p:sp>
        <p:nvSpPr>
          <p:cNvPr id="10494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加强与政府部门的沟通与合作，推动建议信行业的发展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加强与客户的沟通和合作，提高客户满意度和忠诚度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加强与国际同行的交流与合作，引进先进的管理经验和模式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加强与其他行业的交流与合作，共同推动建议信行业的发展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9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50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2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2023-12-17T14:03:44Z</dcterms:created>
  <dcterms:modified xsi:type="dcterms:W3CDTF">2023-12-17T14:03:44Z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ad29a776177d4fc7802c582cebe6aadb_21</vt:lpwstr>
  </property>
</Properties>
</file>