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087" r:id="rId1"/>
    <p:sldMasterId id="2147510124" r:id="rId2"/>
  </p:sldMasterIdLst>
  <p:notesMasterIdLst>
    <p:notesMasterId r:id="rId3"/>
  </p:notesMasterIdLst>
  <p:sldIdLst>
    <p:sldId id="12072" r:id="rId4"/>
    <p:sldId id="12075" r:id="rId5"/>
    <p:sldId id="12078" r:id="rId6"/>
    <p:sldId id="12081" r:id="rId7"/>
    <p:sldId id="12084" r:id="rId8"/>
    <p:sldId id="12087" r:id="rId9"/>
    <p:sldId id="12090" r:id="rId10"/>
    <p:sldId id="12093" r:id="rId11"/>
    <p:sldId id="12096" r:id="rId12"/>
    <p:sldId id="12099" r:id="rId13"/>
    <p:sldId id="12102" r:id="rId14"/>
    <p:sldId id="12105" r:id="rId15"/>
    <p:sldId id="12108" r:id="rId16"/>
    <p:sldId id="12111" r:id="rId17"/>
    <p:sldId id="12114" r:id="rId18"/>
    <p:sldId id="12117" r:id="rId19"/>
    <p:sldId id="12120" r:id="rId20"/>
    <p:sldId id="12123" r:id="rId21"/>
    <p:sldId id="12126" r:id="rId22"/>
    <p:sldId id="12129" r:id="rId23"/>
    <p:sldId id="12132" r:id="rId24"/>
    <p:sldId id="12135" r:id="rId25"/>
    <p:sldId id="12138" r:id="rId26"/>
    <p:sldId id="12141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088" r:id="rId1"/>
    <p:sldLayoutId id="2147510089" r:id="rId2"/>
    <p:sldLayoutId id="2147510090" r:id="rId3"/>
    <p:sldLayoutId id="2147510091" r:id="rId4"/>
    <p:sldLayoutId id="2147510092" r:id="rId5"/>
    <p:sldLayoutId id="2147510093" r:id="rId6"/>
    <p:sldLayoutId id="2147510094" r:id="rId7"/>
    <p:sldLayoutId id="2147510095" r:id="rId8"/>
    <p:sldLayoutId id="2147510096" r:id="rId9"/>
    <p:sldLayoutId id="2147510097" r:id="rId10"/>
    <p:sldLayoutId id="21475100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125" r:id="rId1"/>
    <p:sldLayoutId id="2147510126" r:id="rId2"/>
    <p:sldLayoutId id="2147510127" r:id="rId3"/>
    <p:sldLayoutId id="2147510128" r:id="rId4"/>
    <p:sldLayoutId id="2147510129" r:id="rId5"/>
    <p:sldLayoutId id="2147510130" r:id="rId6"/>
    <p:sldLayoutId id="2147510131" r:id="rId7"/>
    <p:sldLayoutId id="2147510132" r:id="rId8"/>
    <p:sldLayoutId id="2147510133" r:id="rId9"/>
    <p:sldLayoutId id="2147510134" r:id="rId10"/>
    <p:sldLayoutId id="21475101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2024初中教育中的创新教育理念研究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17776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07019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引言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29637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18880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创新教育理念概述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341498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30741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2024初中教育中创新教育理念的实践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453359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442602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0000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2024初中教育中创新教育理念的挑战与对策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6342199" y="565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7291851" y="554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2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结论</a:t>
            </a:r>
            <a:endParaRPr altLang="en-US" dirty="0" sz="22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  <p:sp>
        <p:nvSpPr>
          <p:cNvPr id="1048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研究背景</a:t>
            </a:r>
            <a:endParaRPr altLang="en-US" lang="zh-CN"/>
          </a:p>
        </p:txBody>
      </p:sp>
      <p:sp>
        <p:nvSpPr>
          <p:cNvPr id="10490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当前教育环境的变化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创新教育理念的提出和发展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初中教育面临的挑战和机遇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研究目的和意义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研究目的和意义</a:t>
            </a:r>
            <a:endParaRPr altLang="en-US" lang="zh-CN"/>
          </a:p>
        </p:txBody>
      </p:sp>
      <p:sp>
        <p:nvSpPr>
          <p:cNvPr id="10491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探讨2024初中教育中创新教育理念的现状和问题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分析创新教育理念在初中教育中的重要性和必要性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提出有效的实施策略和措施，促进初中教育的创新发展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为未来的初中教育改革提供理论和实践的参考和借鉴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研究范围和方法</a:t>
            </a:r>
            <a:endParaRPr altLang="en-US" lang="zh-CN"/>
          </a:p>
        </p:txBody>
      </p:sp>
      <p:sp>
        <p:nvSpPr>
          <p:cNvPr id="10491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研究目的：明确本研究的目标和意义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研究背景：介绍当前初中教育中的创新教育理念现状和问题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研究范围：界定研究涉及的领域和对象，如学校、课程、教师等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研究方法：说明研究采用的方法和手段，如问卷调查、案例分析等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创新教育理念概述</a:t>
            </a:r>
            <a:endParaRPr altLang="en-US" lang="zh-CN"/>
          </a:p>
        </p:txBody>
      </p:sp>
      <p:sp>
        <p:nvSpPr>
          <p:cNvPr id="10492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创新教育理念的内涵</a:t>
            </a:r>
            <a:endParaRPr altLang="en-US" lang="zh-CN"/>
          </a:p>
        </p:txBody>
      </p:sp>
      <p:sp>
        <p:nvSpPr>
          <p:cNvPr id="10493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创新教育理念强调培养学生的创新思维和创新能力，鼓励学生主动探索、发现和解决问题。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创新教育理念注重学生的个性发展，尊重学生的兴趣和特长，提供多样化的教育资源和教育方式。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创新教育理念强调跨学科、跨领域的合作与交流，鼓励学生拓展知识面，提高综合素质。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创新教育理念注重教育评价的多元性和过程性，关注学生的成长和发展，提供有针对性的指导和支持。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创新教育理念的发展历程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当前趋势：在信息化时代背景下，创新教育理念更加注重培养学生的创新思维、实践能力和团队协作精神。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起源：20世纪末，为了应对社会变革和科技进步，创新教育理念开始萌芽。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发展阶段：进入21世纪，随着知识经济的崛起和全球化的加速，创新教育理念逐渐得到重视和实践。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未来展望：随着科技的不断进步和社会需求的不断变化，创新教育理念将继续发展和完善，为培养更多创新型人才发挥重要作用。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创新教育理念在初中教育中的重要性</a:t>
            </a:r>
            <a:endParaRPr altLang="en-US" lang="zh-CN"/>
          </a:p>
        </p:txBody>
      </p:sp>
      <p:sp>
        <p:nvSpPr>
          <p:cNvPr id="10494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促进教育改革：创新教育理念是教育改革的重要组成部分，有助于推动初中教育的改革进程。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提升学生创新能力：创新教育理念注重培养学生的创新思维和创造力，有助于提高学生的创新能力。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培养未来人才：创新教育理念注重学生的全面发展，有助于培养适应未来社会需求的人才。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提高教育质量：创新教育理念强调学生的主动性和参与性，有助于提高初中教育的整体质量。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2024初中教育中创新教育理念的实践</a:t>
            </a:r>
            <a:endParaRPr altLang="en-US" lang="zh-CN"/>
          </a:p>
        </p:txBody>
      </p:sp>
      <p:sp>
        <p:nvSpPr>
          <p:cNvPr id="10495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创新教育理念在初中课程设置中的体现</a:t>
            </a:r>
            <a:endParaRPr altLang="en-US" lang="zh-CN"/>
          </a:p>
        </p:txBody>
      </p:sp>
      <p:sp>
        <p:nvSpPr>
          <p:cNvPr id="10495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引入创客教育：利用创客空间和工具，引导学生自主设计、制作和分享创意作品。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增加实践课程：通过实际操作，培养学生的创新思维和实践能力。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跨学科融合：打破传统学科界限，鼓励学生探索不同领域的知识，激发创新灵感。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开展项目式学习：以实际问题为驱动，让学生在解决实际问题的过程中培养创新思维和协作能力。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创新教育理念在初中教学方法的运用</a:t>
            </a:r>
            <a:endParaRPr altLang="en-US" lang="zh-CN"/>
          </a:p>
        </p:txBody>
      </p:sp>
      <p:sp>
        <p:nvSpPr>
          <p:cNvPr id="10496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创新教育理念在初中教学方法中，可以通过项目式学习、探究式学习等方式实现。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创新教育理念强调以学生为中心，注重培养学生的创新思维和创新能力。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创新教育理念在初中教学中，需要教师转变传统的教学观念，采用多样化的教学手段，激发学生的学习兴趣和主动性。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创新教育理念在初中教学中，还需要注重学生的个性化发展，尊重学生的差异性和特长，为每个学生提供合适的教育方式和机会。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创新教育理念在初中评价机制的实践</a:t>
            </a:r>
            <a:endParaRPr altLang="en-US" lang="zh-CN"/>
          </a:p>
        </p:txBody>
      </p:sp>
      <p:sp>
        <p:nvSpPr>
          <p:cNvPr id="10497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创新教育理念强调过程评价，关注学生的全面发展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实施多元评价，激发学生创新精神和创造力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以能力为导向，建立科学合理的评价体系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强化评价的激励作用，促进学生个性化发展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创新教育理念在初中教师队伍的建设</a:t>
            </a:r>
            <a:endParaRPr altLang="en-US" lang="zh-CN"/>
          </a:p>
        </p:txBody>
      </p:sp>
      <p:sp>
        <p:nvSpPr>
          <p:cNvPr id="10498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创新教育理念对初中教师队伍的指导意义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创新教育理念在初中教师队伍建设的实践案例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创新教育理念的定义和重要性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初中教师队伍的现状和挑战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2024初中教育中创新教育理念的挑战与对策</a:t>
            </a:r>
            <a:endParaRPr altLang="en-US" lang="zh-CN"/>
          </a:p>
        </p:txBody>
      </p:sp>
      <p:sp>
        <p:nvSpPr>
          <p:cNvPr id="10498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创新教育理念面临的挑战</a:t>
            </a:r>
            <a:endParaRPr altLang="en-US" lang="zh-CN"/>
          </a:p>
        </p:txBody>
      </p:sp>
      <p:sp>
        <p:nvSpPr>
          <p:cNvPr id="10499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缺乏有效的创新教育实施方案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传统教育观念的束缚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教师队伍的创新意识和能力不足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教育资源分配不均和创新教育环境不完善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应对挑战的对策和建议</a:t>
            </a:r>
            <a:endParaRPr altLang="en-US" lang="zh-CN"/>
          </a:p>
        </p:txBody>
      </p:sp>
      <p:sp>
        <p:nvSpPr>
          <p:cNvPr id="10500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更新教育观念，注重培养学生的创新意识和实践能力。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加强教师培训，提高教师的创新教育能力。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优化课程设置，增加创新教育相关课程。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建立创新教育评价体系，鼓励学生积极参与创新活动。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创新教育理念在初中教育的未来展望</a:t>
            </a:r>
            <a:endParaRPr altLang="en-US" lang="zh-CN"/>
          </a:p>
        </p:txBody>
      </p:sp>
      <p:sp>
        <p:nvSpPr>
          <p:cNvPr id="10500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挑战：适应未来社会发展的需要，提高学生的创新能力和综合素质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对策：加强课程设置和教学方法的改革，注重培养学生的创新思维和实践能力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展望：创新教育理念将进一步深入人心，成为初中教育的重要发展方向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结论：创新教育理念在初中教育中具有重要意义，需要不断探索与实践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01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研究成果总结</a:t>
            </a:r>
            <a:endParaRPr altLang="en-US" lang="zh-CN"/>
          </a:p>
        </p:txBody>
      </p:sp>
      <p:sp>
        <p:nvSpPr>
          <p:cNvPr id="10501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创新教育理念的实施需要教师具备创新意识和创新能力，加强教师培训和提高教师素质是关键。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创新教育理念在2024初中教育中得到广泛应用，取得显著成效。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创新教育理念有助于提高学生的综合素质和创新能力，为未来的发展奠定基础。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创新教育理念需要学校、家庭、社会等多方面的支持和配合，形成良好的教育生态。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对初中教育的启示和建议</a:t>
            </a:r>
            <a:endParaRPr altLang="en-US" lang="zh-CN"/>
          </a:p>
        </p:txBody>
      </p:sp>
      <p:sp>
        <p:nvSpPr>
          <p:cNvPr id="105026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6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创新教育理念应成为初中教育的重要组成部分，以培养学生的创新思维和创造力。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学校应注重跨学科整合，提供多元化的课程体系，以拓宽学生的知识面和视野。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教师需要不断更新教育观念，提高自身创新能力，以引导学生进行创新实践。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家长和社会应支持学校开展创新教育，为其提供必要的资源和环境。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3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探索创新教育理念与其他教育理念的融合方式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深入研究创新教育理念在初中教育中的实施策略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建立完善的创新教育评价体系，以衡量初中教育的效果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推广创新教育理念，促进初中教育的持续发展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9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5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5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5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5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5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5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5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SLIDE_ID" val="custom2023031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2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1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2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1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2024-01-01T09:08:36Z</dcterms:created>
  <dcterms:modified xsi:type="dcterms:W3CDTF">2024-01-01T09:08:36Z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bd15286d58fb4276a29540b0227db42c_21</vt:lpwstr>
  </property>
</Properties>
</file>