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40" r:id="rId1"/>
    <p:sldMasterId id="2147498877" r:id="rId2"/>
  </p:sldMasterIdLst>
  <p:notesMasterIdLst>
    <p:notesMasterId r:id="rId3"/>
  </p:notesMasterIdLst>
  <p:sldIdLst>
    <p:sldId id="7325" r:id="rId4"/>
    <p:sldId id="7330" r:id="rId5"/>
    <p:sldId id="7334" r:id="rId6"/>
    <p:sldId id="7337" r:id="rId7"/>
    <p:sldId id="7340" r:id="rId8"/>
    <p:sldId id="7343" r:id="rId9"/>
    <p:sldId id="7346" r:id="rId10"/>
    <p:sldId id="7349" r:id="rId11"/>
    <p:sldId id="7352" r:id="rId12"/>
    <p:sldId id="7355" r:id="rId13"/>
    <p:sldId id="7358" r:id="rId14"/>
    <p:sldId id="7361" r:id="rId15"/>
    <p:sldId id="7364" r:id="rId16"/>
    <p:sldId id="7367" r:id="rId17"/>
    <p:sldId id="7370" r:id="rId18"/>
    <p:sldId id="7373" r:id="rId19"/>
    <p:sldId id="7376" r:id="rId20"/>
    <p:sldId id="7379" r:id="rId21"/>
    <p:sldId id="7382" r:id="rId22"/>
    <p:sldId id="7385" r:id="rId23"/>
    <p:sldId id="7388" r:id="rId24"/>
    <p:sldId id="7391" r:id="rId25"/>
    <p:sldId id="7394" r:id="rId26"/>
    <p:sldId id="7397" r:id="rId27"/>
    <p:sldId id="7400" r:id="rId28"/>
    <p:sldId id="7403" r:id="rId29"/>
    <p:sldId id="7406" r:id="rId30"/>
    <p:sldId id="7409" r:id="rId31"/>
    <p:sldId id="7412" r:id="rId32"/>
    <p:sldId id="7415" r:id="rId33"/>
    <p:sldId id="7418" r:id="rId34"/>
    <p:sldId id="742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41" r:id="rId1"/>
    <p:sldLayoutId id="2147498842" r:id="rId2"/>
    <p:sldLayoutId id="2147498843" r:id="rId3"/>
    <p:sldLayoutId id="2147498844" r:id="rId4"/>
    <p:sldLayoutId id="2147498845" r:id="rId5"/>
    <p:sldLayoutId id="2147498846" r:id="rId6"/>
    <p:sldLayoutId id="2147498847" r:id="rId7"/>
    <p:sldLayoutId id="2147498848" r:id="rId8"/>
    <p:sldLayoutId id="2147498849" r:id="rId9"/>
    <p:sldLayoutId id="2147498850" r:id="rId10"/>
    <p:sldLayoutId id="21474988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78" r:id="rId1"/>
    <p:sldLayoutId id="2147498879" r:id="rId2"/>
    <p:sldLayoutId id="2147498880" r:id="rId3"/>
    <p:sldLayoutId id="2147498881" r:id="rId4"/>
    <p:sldLayoutId id="2147498882" r:id="rId5"/>
    <p:sldLayoutId id="2147498883" r:id="rId6"/>
    <p:sldLayoutId id="2147498884" r:id="rId7"/>
    <p:sldLayoutId id="2147498885" r:id="rId8"/>
    <p:sldLayoutId id="2147498886" r:id="rId9"/>
    <p:sldLayoutId id="2147498887" r:id="rId10"/>
    <p:sldLayoutId id="214749888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tags" Target="../tags/tag763.xml"/><Relationship Id="rId6" Type="http://schemas.openxmlformats.org/officeDocument/2006/relationships/tags" Target="../tags/tag764.xml"/><Relationship Id="rId7" Type="http://schemas.openxmlformats.org/officeDocument/2006/relationships/tags" Target="../tags/tag765.xml"/><Relationship Id="rId8" Type="http://schemas.openxmlformats.org/officeDocument/2006/relationships/tags" Target="../tags/tag766.xml"/><Relationship Id="rId9" Type="http://schemas.openxmlformats.org/officeDocument/2006/relationships/tags" Target="../tags/tag767.xml"/><Relationship Id="rId10" Type="http://schemas.openxmlformats.org/officeDocument/2006/relationships/tags" Target="../tags/tag768.xml"/><Relationship Id="rId11" Type="http://schemas.openxmlformats.org/officeDocument/2006/relationships/tags" Target="../tags/tag769.xml"/><Relationship Id="rId12" Type="http://schemas.openxmlformats.org/officeDocument/2006/relationships/tags" Target="../tags/tag770.xml"/><Relationship Id="rId13" Type="http://schemas.openxmlformats.org/officeDocument/2006/relationships/tags" Target="../tags/tag771.xml"/><Relationship Id="rId14" Type="http://schemas.openxmlformats.org/officeDocument/2006/relationships/tags" Target="../tags/tag772.xml"/><Relationship Id="rId15" Type="http://schemas.openxmlformats.org/officeDocument/2006/relationships/tags" Target="../tags/tag773.xml"/><Relationship Id="rId16" Type="http://schemas.openxmlformats.org/officeDocument/2006/relationships/tags" Target="../tags/tag77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tags" Target="../tags/tag790.xml"/><Relationship Id="rId14" Type="http://schemas.openxmlformats.org/officeDocument/2006/relationships/tags" Target="../tags/tag791.xml"/><Relationship Id="rId15" Type="http://schemas.openxmlformats.org/officeDocument/2006/relationships/tags" Target="../tags/tag792.xml"/><Relationship Id="rId16" Type="http://schemas.openxmlformats.org/officeDocument/2006/relationships/tags" Target="../tags/tag79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4.xml"/><Relationship Id="rId2" Type="http://schemas.openxmlformats.org/officeDocument/2006/relationships/tags" Target="../tags/tag795.xml"/><Relationship Id="rId3" Type="http://schemas.openxmlformats.org/officeDocument/2006/relationships/tags" Target="../tags/tag796.xml"/><Relationship Id="rId4" Type="http://schemas.openxmlformats.org/officeDocument/2006/relationships/tags" Target="../tags/tag797.xml"/><Relationship Id="rId5" Type="http://schemas.openxmlformats.org/officeDocument/2006/relationships/tags" Target="../tags/tag798.xml"/><Relationship Id="rId6" Type="http://schemas.openxmlformats.org/officeDocument/2006/relationships/tags" Target="../tags/tag799.xml"/><Relationship Id="rId7" Type="http://schemas.openxmlformats.org/officeDocument/2006/relationships/tags" Target="../tags/tag800.xml"/><Relationship Id="rId8" Type="http://schemas.openxmlformats.org/officeDocument/2006/relationships/tags" Target="../tags/tag80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9" Type="http://schemas.openxmlformats.org/officeDocument/2006/relationships/tags" Target="../tags/tag849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tags" Target="../tags/tag896.xml"/><Relationship Id="rId6" Type="http://schemas.openxmlformats.org/officeDocument/2006/relationships/tags" Target="../tags/tag897.xml"/><Relationship Id="rId7" Type="http://schemas.openxmlformats.org/officeDocument/2006/relationships/tags" Target="../tags/tag898.xml"/><Relationship Id="rId8" Type="http://schemas.openxmlformats.org/officeDocument/2006/relationships/tags" Target="../tags/tag899.xml"/><Relationship Id="rId9" Type="http://schemas.openxmlformats.org/officeDocument/2006/relationships/tags" Target="../tags/tag900.xml"/><Relationship Id="rId10" Type="http://schemas.openxmlformats.org/officeDocument/2006/relationships/tags" Target="../tags/tag901.xml"/><Relationship Id="rId11" Type="http://schemas.openxmlformats.org/officeDocument/2006/relationships/tags" Target="../tags/tag902.xml"/><Relationship Id="rId12" Type="http://schemas.openxmlformats.org/officeDocument/2006/relationships/tags" Target="../tags/tag903.xml"/><Relationship Id="rId13" Type="http://schemas.openxmlformats.org/officeDocument/2006/relationships/tags" Target="../tags/tag904.xml"/><Relationship Id="rId14" Type="http://schemas.openxmlformats.org/officeDocument/2006/relationships/tags" Target="../tags/tag905.xml"/><Relationship Id="rId15" Type="http://schemas.openxmlformats.org/officeDocument/2006/relationships/tags" Target="../tags/tag906.xml"/><Relationship Id="rId16" Type="http://schemas.openxmlformats.org/officeDocument/2006/relationships/tags" Target="../tags/tag90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tags" Target="../tags/tag912.xml"/><Relationship Id="rId6" Type="http://schemas.openxmlformats.org/officeDocument/2006/relationships/tags" Target="../tags/tag913.xml"/><Relationship Id="rId7" Type="http://schemas.openxmlformats.org/officeDocument/2006/relationships/tags" Target="../tags/tag914.xml"/><Relationship Id="rId8" Type="http://schemas.openxmlformats.org/officeDocument/2006/relationships/tags" Target="../tags/tag915.xml"/><Relationship Id="rId9" Type="http://schemas.openxmlformats.org/officeDocument/2006/relationships/tags" Target="../tags/tag916.xml"/><Relationship Id="rId10" Type="http://schemas.openxmlformats.org/officeDocument/2006/relationships/tags" Target="../tags/tag917.xml"/><Relationship Id="rId11" Type="http://schemas.openxmlformats.org/officeDocument/2006/relationships/tags" Target="../tags/tag918.xml"/><Relationship Id="rId12" Type="http://schemas.openxmlformats.org/officeDocument/2006/relationships/tags" Target="../tags/tag9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tags" Target="../tags/tag928.xml"/><Relationship Id="rId10" Type="http://schemas.openxmlformats.org/officeDocument/2006/relationships/tags" Target="../tags/tag929.xml"/><Relationship Id="rId11" Type="http://schemas.openxmlformats.org/officeDocument/2006/relationships/tags" Target="../tags/tag930.xml"/><Relationship Id="rId12" Type="http://schemas.openxmlformats.org/officeDocument/2006/relationships/tags" Target="../tags/tag9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5.xml"/><Relationship Id="rId2" Type="http://schemas.openxmlformats.org/officeDocument/2006/relationships/tags" Target="../tags/tag936.xml"/><Relationship Id="rId3" Type="http://schemas.openxmlformats.org/officeDocument/2006/relationships/tags" Target="../tags/tag937.xml"/><Relationship Id="rId4" Type="http://schemas.openxmlformats.org/officeDocument/2006/relationships/tags" Target="../tags/tag938.xml"/><Relationship Id="rId5" Type="http://schemas.openxmlformats.org/officeDocument/2006/relationships/tags" Target="../tags/tag939.xml"/><Relationship Id="rId6" Type="http://schemas.openxmlformats.org/officeDocument/2006/relationships/tags" Target="../tags/tag940.xml"/><Relationship Id="rId7" Type="http://schemas.openxmlformats.org/officeDocument/2006/relationships/tags" Target="../tags/tag941.xml"/><Relationship Id="rId8" Type="http://schemas.openxmlformats.org/officeDocument/2006/relationships/tags" Target="../tags/tag942.xml"/><Relationship Id="rId9" Type="http://schemas.openxmlformats.org/officeDocument/2006/relationships/tags" Target="../tags/tag943.xml"/><Relationship Id="rId10" Type="http://schemas.openxmlformats.org/officeDocument/2006/relationships/tags" Target="../tags/tag944.xml"/><Relationship Id="rId11" Type="http://schemas.openxmlformats.org/officeDocument/2006/relationships/tags" Target="../tags/tag945.xml"/><Relationship Id="rId12" Type="http://schemas.openxmlformats.org/officeDocument/2006/relationships/tags" Target="../tags/tag9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6.xml"/><Relationship Id="rId2" Type="http://schemas.openxmlformats.org/officeDocument/2006/relationships/tags" Target="../tags/tag987.xml"/><Relationship Id="rId3" Type="http://schemas.openxmlformats.org/officeDocument/2006/relationships/tags" Target="../tags/tag988.xml"/><Relationship Id="rId4" Type="http://schemas.openxmlformats.org/officeDocument/2006/relationships/tags" Target="../tags/tag98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tags" Target="../tags/tag994.xml"/><Relationship Id="rId6" Type="http://schemas.openxmlformats.org/officeDocument/2006/relationships/tags" Target="../tags/tag995.xml"/><Relationship Id="rId7" Type="http://schemas.openxmlformats.org/officeDocument/2006/relationships/tags" Target="../tags/tag996.xml"/><Relationship Id="rId8" Type="http://schemas.openxmlformats.org/officeDocument/2006/relationships/tags" Target="../tags/tag997.xml"/><Relationship Id="rId9" Type="http://schemas.openxmlformats.org/officeDocument/2006/relationships/tags" Target="../tags/tag998.xml"/><Relationship Id="rId10" Type="http://schemas.openxmlformats.org/officeDocument/2006/relationships/tags" Target="../tags/tag999.xml"/><Relationship Id="rId11" Type="http://schemas.openxmlformats.org/officeDocument/2006/relationships/tags" Target="../tags/tag1000.xml"/><Relationship Id="rId12" Type="http://schemas.openxmlformats.org/officeDocument/2006/relationships/tags" Target="../tags/tag100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02.xml"/><Relationship Id="rId2" Type="http://schemas.openxmlformats.org/officeDocument/2006/relationships/tags" Target="../tags/tag1003.xml"/><Relationship Id="rId3" Type="http://schemas.openxmlformats.org/officeDocument/2006/relationships/tags" Target="../tags/tag1004.xml"/><Relationship Id="rId4" Type="http://schemas.openxmlformats.org/officeDocument/2006/relationships/tags" Target="../tags/tag1005.xml"/><Relationship Id="rId5" Type="http://schemas.openxmlformats.org/officeDocument/2006/relationships/tags" Target="../tags/tag1006.xml"/><Relationship Id="rId6" Type="http://schemas.openxmlformats.org/officeDocument/2006/relationships/tags" Target="../tags/tag1007.xml"/><Relationship Id="rId7" Type="http://schemas.openxmlformats.org/officeDocument/2006/relationships/tags" Target="../tags/tag1008.xml"/><Relationship Id="rId8" Type="http://schemas.openxmlformats.org/officeDocument/2006/relationships/tags" Target="../tags/tag1009.xml"/><Relationship Id="rId9" Type="http://schemas.openxmlformats.org/officeDocument/2006/relationships/tags" Target="../tags/tag1010.xml"/><Relationship Id="rId10" Type="http://schemas.openxmlformats.org/officeDocument/2006/relationships/tags" Target="../tags/tag1011.xml"/><Relationship Id="rId11" Type="http://schemas.openxmlformats.org/officeDocument/2006/relationships/tags" Target="../tags/tag1012.xml"/><Relationship Id="rId12" Type="http://schemas.openxmlformats.org/officeDocument/2006/relationships/tags" Target="../tags/tag101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14.xml"/><Relationship Id="rId2" Type="http://schemas.openxmlformats.org/officeDocument/2006/relationships/tags" Target="../tags/tag1015.xml"/><Relationship Id="rId3" Type="http://schemas.openxmlformats.org/officeDocument/2006/relationships/tags" Target="../tags/tag10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石油和天然气市场分析及2024年投资预测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石油和天然气市场概述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石油和天然气市场分析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石油和天然气市场发展趋势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2024年石油和天然气投资预测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石油和天然气市场政策法规分析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石油和天然气市场发展建议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石油和天然气市场概述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市场发展历程</a:t>
            </a:r>
            <a:endParaRPr altLang="en-US" lang="zh-CN"/>
          </a:p>
        </p:txBody>
      </p:sp>
      <p:sp>
        <p:nvSpPr>
          <p:cNvPr id="10510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0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石油和天然气市场的起源可以追溯到19世纪中叶，当时石油主要用于照明和润滑，而天然气则主要用于家庭取暖和烹饪。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20世纪以来，随着工业化和人口增长，石油和天然气需求不断增长，推动了市场的快速发展。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20世纪中期，石油和天然气市场经历了价格战和供应危机等波动，但逐渐趋于稳定。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近年来，随着可再生能源的兴起和对环保的关注，石油和天然气市场面临挑战，但仍然是全球能源市场的重要组成部分。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市场现状</a:t>
            </a:r>
            <a:endParaRPr altLang="en-US" lang="zh-CN"/>
          </a:p>
        </p:txBody>
      </p:sp>
      <p:sp>
        <p:nvSpPr>
          <p:cNvPr id="10513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石油和天然气在全球能源供应中占据重要地位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市场需求持续增长，尤其在亚洲地区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石油和天然气价格受到多种因素影响，如地缘政治、供需关系等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天然气市场逐渐成为能源转型的重点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市场特点</a:t>
            </a:r>
            <a:endParaRPr altLang="en-US" lang="zh-CN"/>
          </a:p>
        </p:txBody>
      </p:sp>
      <p:sp>
        <p:nvSpPr>
          <p:cNvPr id="10516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石油和天然气市场受到政治、经济等多种因素的影响，市场走势难以预测。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石油和天然气市场具有较高的风险和不确定性，投资者需要谨慎评估风险。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石油和天然气市场受到全球供需关系的影响，价格波动较大。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不同地区的石油和天然气市场存在差异，价格和供需情况因地区而异。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市场结构</a:t>
            </a:r>
            <a:endParaRPr altLang="en-US" lang="zh-CN"/>
          </a:p>
        </p:txBody>
      </p:sp>
      <p:sp>
        <p:nvSpPr>
          <p:cNvPr id="10519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石油和天然气市场的供需关系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石油和天然气市场的定义和范围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全球石油和天然气市场的特点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9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石油和天然气市场的竞争格局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石油和天然气市场分析</a:t>
            </a:r>
            <a:endParaRPr altLang="en-US" lang="zh-CN"/>
          </a:p>
        </p:txBody>
      </p:sp>
      <p:sp>
        <p:nvSpPr>
          <p:cNvPr id="10522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27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地区差异：不同地区的需求差异较大，主要受经济发展水平和能源结构影响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石油需求：随着经济发展和人口增长，全球石油需求持续增长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天然气需求：由于清洁能源的推广，天然气需求增长迅速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未来趋势：未来市场需求仍将保持增长，但增速将逐渐放缓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市场竞争分析</a:t>
            </a:r>
            <a:endParaRPr altLang="en-US" lang="zh-CN"/>
          </a:p>
        </p:txBody>
      </p:sp>
      <p:sp>
        <p:nvSpPr>
          <p:cNvPr id="10530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市场份额和竞争格局：分析各参与者在市场中的份额，以及他们的竞争优势和劣势。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石油和天然气市场的参与者：介绍市场的主要参与者，包括大型石油公司、天然气公司、独立生产商等。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竞争策略：探讨各参与者的竞争策略，如价格竞争、产品差异化、市场开发等。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行业趋势和未来竞争格局：分析当前行业趋势，如兼并收购、技术创新等，以及这些趋势如何影响未来的竞争格局。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市场价格分析</a:t>
            </a:r>
            <a:endParaRPr altLang="en-US" lang="zh-CN"/>
          </a:p>
        </p:txBody>
      </p:sp>
      <p:sp>
        <p:nvSpPr>
          <p:cNvPr id="10533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石油和天然气价格受到多种因素影响，包括供需关系、国际政治经济形势、气候变化等。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当前石油和天然气价格处于相对低位，但未来价格走势仍存在不确定性。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不同地区和国家之间的石油和天然气价格差异较大，受到当地市场供需状况、税收政策等因素的影响。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长期来看，石油和天然气价格可能会呈现波动上涨的趋势，但具体涨幅和时间节点难以预测。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市场风险分析</a:t>
            </a:r>
            <a:endParaRPr altLang="en-US" lang="zh-CN"/>
          </a:p>
        </p:txBody>
      </p:sp>
      <p:sp>
        <p:nvSpPr>
          <p:cNvPr id="10536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6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价格波动：石油和天然气价格受多种因素影响，如供需关系、地缘政治等，价格波动可能给投资者带来风险。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政策风险：各国政府对石油和天然气行业的政策变化可能对市场产生重大影响，如税收政策、环保政策等。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供应风险：石油和天然气资源的供应稳定性是市场的重要因素，资源短缺或供应中断可能导致市场价格波动。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6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竞争风险：石油和天然气市场的竞争激烈，企业需要不断提高生产效率、降低成本以保持竞争优势。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石油和天然气市场发展趋势</a:t>
            </a:r>
            <a:endParaRPr altLang="en-US" lang="zh-CN"/>
          </a:p>
        </p:txBody>
      </p:sp>
      <p:sp>
        <p:nvSpPr>
          <p:cNvPr id="1053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全球能源消费趋势</a:t>
            </a:r>
            <a:endParaRPr altLang="en-US" lang="zh-CN"/>
          </a:p>
        </p:txBody>
      </p:sp>
      <p:sp>
        <p:nvSpPr>
          <p:cNvPr id="10544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石油和天然气消费量持续增长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可再生能源市场快速发展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能源消费结构多元化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4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4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能源消费需求与环境保护的平衡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石油和天然气消费趋势</a:t>
            </a:r>
            <a:endParaRPr altLang="en-US" lang="zh-CN"/>
          </a:p>
        </p:txBody>
      </p:sp>
      <p:sp>
        <p:nvSpPr>
          <p:cNvPr id="10547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消费量增长：随着全球经济的发展和人口的增长，石油和天然气消费量将继续增长。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清洁能源替代：可再生能源的发展将逐渐替代部分传统能源，减少对石油和天然气的依赖。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地区差异：不同地区和国家对石油和天然气的消费需求存在差异，未来市场将呈现多元化趋势。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价格波动：石油和天然气价格受到多种因素影响，未来市场价格将呈现波动状态。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清洁能源对石油和天然气市场的影响</a:t>
            </a:r>
            <a:endParaRPr altLang="en-US" lang="zh-CN"/>
          </a:p>
        </p:txBody>
      </p:sp>
      <p:sp>
        <p:nvSpPr>
          <p:cNvPr id="10550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清洁能源的发展加速，减少了对石油和天然气的需求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政策推动清洁能源的应用，限制了石油和天然气的使用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技术进步推动清洁能源成本降低，进一步削弱石油和天然气竞争力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清洁能源的普及对石油和天然气市场带来长期影响，需要关注相关政策和技术发展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0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石油和天然气市场的发展趋势预测</a:t>
            </a:r>
            <a:endParaRPr altLang="en-US" lang="zh-CN"/>
          </a:p>
        </p:txBody>
      </p:sp>
      <p:sp>
        <p:nvSpPr>
          <p:cNvPr id="10553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3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3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技术创新：技术创新将推动石油和天然气行业的可持续发展，提高生产效率和降低成本。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环保政策：各国政府将加强环保政策，推动清洁能源的发展，对石油和天然气市场产生一定影响。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需求增长：随着全球经济的复苏，石油和天然气需求将持续增长。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3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供应多元化：未来石油和天然气供应将更加多元化，包括新能源、非常规能源等。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2024年石油和天然气投资预测</a:t>
            </a:r>
            <a:endParaRPr altLang="en-US" lang="zh-CN"/>
          </a:p>
        </p:txBody>
      </p:sp>
      <p:sp>
        <p:nvSpPr>
          <p:cNvPr id="10556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561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全球经济形势：分析经济增长、通货膨胀、利率等因素对石油和天然气市场的影响。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政治稳定性：评估地区政治稳定性，分析对石油和天然气供应和需求的影响。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技术进步：探讨新技术在石油和天然气勘探、开采、运输等领域的应用，以及其对市场的影响。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环保政策：分析各国政府对环保政策的实施情况，以及其对石油和天然气市场的影响。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64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投资机会与风险：根据市场分析，指出可能的投资机会和潜在风险，并提供相应的投资建议。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石油和天然气市场概况：介绍全球和国内市场情况，包括供需状况、价格走势等。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2024年投资环境分析：分析全球经济形势、政策环境、技术进步等因素对石油和天然气投资的影响。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4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未来市场展望：预测未来石油和天然气市场的走势，以及可能的投资机会和挑战。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67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7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价格波动：石油和天然气价格受多种因素影响，波动较大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政策风险：各国政策对石油和天然气市场有较大影响，需关注政策变化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供应风险：石油和天然气供应受多种因素影响，需关注供应情况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7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地缘政治风险：地缘政治事件对石油和天然气市场有较大影响，需关注地缘政治情况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投资建议</a:t>
            </a:r>
            <a:endParaRPr altLang="en-US" lang="zh-CN"/>
          </a:p>
        </p:txBody>
      </p:sp>
      <p:sp>
        <p:nvSpPr>
          <p:cNvPr id="1057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关注低成本生产商：在石油和天然气市场，低成本生产商往往更具竞争力，能够更好地应对价格波动。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多元化投资：不要把所有的鸡蛋放在一个篮子里，多元化投资可以降低风险，让投资组合更加稳健。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关注环保政策：随着环保意识的提高，各国政府可能会出台更严格的环保政策，对石油和天然气市场产生影响，投资者需密切关注。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长期投资：石油和天然气市场具有一定的周期性，投资者需要有长期投资的准备，不要被短期的市场波动所影响。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石油和天然气市场政策法规分析</a:t>
            </a:r>
            <a:endParaRPr altLang="en-US" lang="zh-CN"/>
          </a:p>
        </p:txBody>
      </p:sp>
      <p:sp>
        <p:nvSpPr>
          <p:cNvPr id="10573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国际石油和天然气政策法规分析</a:t>
            </a:r>
            <a:endParaRPr altLang="en-US" lang="zh-CN"/>
          </a:p>
        </p:txBody>
      </p:sp>
      <p:sp>
        <p:nvSpPr>
          <p:cNvPr id="10578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8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全球石油和天然气市场的政策法规概览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8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国际石油和天然气政策法规对市场的影响分析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8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不同国家石油和天然气政策法规的差异与特点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8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8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8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未来国际石油和天然气政策法规的发展趋势与展望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中国石油和天然气政策法规分析</a:t>
            </a:r>
            <a:endParaRPr altLang="en-US" lang="zh-CN"/>
          </a:p>
        </p:txBody>
      </p:sp>
      <p:sp>
        <p:nvSpPr>
          <p:cNvPr id="1058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1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石油和天然气产业政策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1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石油和天然气税收政策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1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石油和天然气环保政策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1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石油和天然气市场监管政策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政策法规对市场的影响分析</a:t>
            </a:r>
            <a:endParaRPr altLang="en-US" lang="zh-CN"/>
          </a:p>
        </p:txBody>
      </p:sp>
      <p:sp>
        <p:nvSpPr>
          <p:cNvPr id="10584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政策法规对市场价格的影响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政策法规对市场竞争格局的影响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政策法规对石油和天然气市场的影响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政策法规对市场供需关系的影响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政策法规发展趋势预测</a:t>
            </a:r>
            <a:endParaRPr altLang="en-US" lang="zh-CN"/>
          </a:p>
        </p:txBody>
      </p:sp>
      <p:sp>
        <p:nvSpPr>
          <p:cNvPr id="10587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政策法规不断完善，加强对石油和天然气市场的监管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鼓励可再生能源发展，减少对化石能源的依赖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推动能源转型，促进清洁能源的研发和应用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加强国际合作，共同应对全球能源安全和气候变化挑战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石油和天然气市场发展建议</a:t>
            </a:r>
            <a:endParaRPr altLang="en-US" lang="zh-CN"/>
          </a:p>
        </p:txBody>
      </p:sp>
      <p:sp>
        <p:nvSpPr>
          <p:cNvPr id="10590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企业发展建议</a:t>
            </a:r>
            <a:endParaRPr altLang="en-US" lang="zh-CN"/>
          </a:p>
        </p:txBody>
      </p:sp>
      <p:sp>
        <p:nvSpPr>
          <p:cNvPr id="10595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加大技术创新投入，提高生产效率和产品质量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关注环保和可持续发展，积极推进清洁能源的开发和应用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加强国际合作，扩大市场份额和资源获取渠道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5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提高企业管理和运营效率，降低成本和风险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投资者投资策略建议</a:t>
            </a:r>
            <a:endParaRPr altLang="en-US" lang="zh-CN"/>
          </a:p>
        </p:txBody>
      </p:sp>
      <p:sp>
        <p:nvSpPr>
          <p:cNvPr id="10598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关注市场动态，了解国际油价和天然气价格走势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多元化投资组合，降低投资风险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关注石油和天然气产业链的上下游企业，寻找投资机会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8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关注政策法规变化，规避政策风险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政府政策建议</a:t>
            </a:r>
            <a:endParaRPr altLang="en-US" lang="zh-CN"/>
          </a:p>
        </p:txBody>
      </p:sp>
      <p:sp>
        <p:nvSpPr>
          <p:cNvPr id="106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1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优化税收政策，降低企业税负，促进石油和天然气行业的发展。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1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加强国际合作，共同应对全球能源安全和气候变化挑战。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1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加大对石油和天然气行业的监管力度，确保市场稳定和公平竞争。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1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鼓励企业加大技术创新和研发投入，提高能源利用效率和安全生产水平。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2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42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3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8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8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2024-01-03T13:49:25Z</dcterms:created>
  <dcterms:modified xsi:type="dcterms:W3CDTF">2024-01-03T13:49:25Z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00bf5836e73e4b1daf1af1cafeb230b8_21</vt:lpwstr>
  </property>
</Properties>
</file>