
<file path=[Content_Types].xml><?xml version="1.0" encoding="utf-8"?>
<Types xmlns="http://schemas.openxmlformats.org/package/2006/content-types">
  <Default Extension="png" ContentType="image/png"/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embeddedFontLst>
    <p:embeddedFont>
      <p:font typeface="OPPOSans R"/>
      <p:regular r:id="rId14"/>
    </p:embeddedFont>
    <p:embeddedFont>
      <p:font typeface="OPPOSans H"/>
      <p:regular r:id="rId15"/>
    </p:embeddedFont>
    <p:embeddedFont>
      <p:font typeface="Source Han Sans"/>
      <p:regular r:id="rId16"/>
    </p:embeddedFont>
    <p:embeddedFont>
      <p:font typeface="OPPOSans B"/>
      <p:regular r:id="rId17"/>
    </p:embeddedFont>
    <p:embeddedFont>
      <p:font typeface="Source Han Sans CN Bold"/>
      <p:regular r:id="rId18"/>
    </p:embeddedFont>
  </p:embeddedFontLst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theme" Target="theme/theme1.xml"/>
<Relationship Id="rId2" Type="http://schemas.openxmlformats.org/officeDocument/2006/relationships/slideMaster" Target="slideMasters/slideMaster1.xml"/>
<Relationship Id="rId3" Type="http://schemas.openxmlformats.org/officeDocument/2006/relationships/slide" Target="slides/slide1.xml"/>
<Relationship Id="rId4" Type="http://schemas.openxmlformats.org/officeDocument/2006/relationships/slide" Target="slides/slide2.xml"/>
<Relationship Id="rId5" Type="http://schemas.openxmlformats.org/officeDocument/2006/relationships/slide" Target="slides/slide3.xml"/>
<Relationship Id="rId6" Type="http://schemas.openxmlformats.org/officeDocument/2006/relationships/slide" Target="slides/slide4.xml"/>
<Relationship Id="rId7" Type="http://schemas.openxmlformats.org/officeDocument/2006/relationships/slide" Target="slides/slide5.xml"/>
<Relationship Id="rId8" Type="http://schemas.openxmlformats.org/officeDocument/2006/relationships/slide" Target="slides/slide6.xml"/>
<Relationship Id="rId9" Type="http://schemas.openxmlformats.org/officeDocument/2006/relationships/slide" Target="slides/slide7.xml"/>
<Relationship Id="rId10" Type="http://schemas.openxmlformats.org/officeDocument/2006/relationships/slide" Target="slides/slide8.xml"/>
<Relationship Id="rId11" Type="http://schemas.openxmlformats.org/officeDocument/2006/relationships/slide" Target="slides/slide9.xml"/>
<Relationship Id="rId12" Type="http://schemas.openxmlformats.org/officeDocument/2006/relationships/slide" Target="slides/slide10.xml"/>
<Relationship Id="rId13" Type="http://schemas.openxmlformats.org/officeDocument/2006/relationships/slide" Target="slides/slide11.xml"/>
<Relationship Id="rId14" Type="http://schemas.openxmlformats.org/officeDocument/2006/relationships/font" Target="fonts/font4.fntdata"/>
<Relationship Id="rId15" Type="http://schemas.openxmlformats.org/officeDocument/2006/relationships/font" Target="fonts/font1.fntdata"/>
<Relationship Id="rId16" Type="http://schemas.openxmlformats.org/officeDocument/2006/relationships/font" Target="fonts/font5.fntdata"/>
<Relationship Id="rId17" Type="http://schemas.openxmlformats.org/officeDocument/2006/relationships/font" Target="fonts/font3.fntdata"/>
<Relationship Id="rId18" Type="http://schemas.openxmlformats.org/officeDocument/2006/relationships/font" Target="fonts/font2.fntdata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1.xml"/>
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7.png"/>
<Relationship Id="rId3" Type="http://schemas.openxmlformats.org/officeDocument/2006/relationships/image" Target="../media/image1.png"/>
<Relationship Id="rId4" Type="http://schemas.openxmlformats.org/officeDocument/2006/relationships/image" Target="../media/image5.png"/>
<Relationship Id="rId5" Type="http://schemas.openxmlformats.org/officeDocument/2006/relationships/image" Target="../media/image6.png"/>
<Relationship Id="rId6" Type="http://schemas.openxmlformats.org/officeDocument/2006/relationships/image" Target="../media/image2.png"/>
<Relationship Id="rId7" Type="http://schemas.openxmlformats.org/officeDocument/2006/relationships/image" Target="../media/image4.png"/>
<Relationship Id="rId8" Type="http://schemas.openxmlformats.org/officeDocument/2006/relationships/image" Target="../media/image3.pn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7.png"/>
<Relationship Id="rId3" Type="http://schemas.openxmlformats.org/officeDocument/2006/relationships/image" Target="../media/image2.png"/>
<Relationship Id="rId4" Type="http://schemas.openxmlformats.org/officeDocument/2006/relationships/image" Target="../media/image4.png"/>
<Relationship Id="rId5" Type="http://schemas.openxmlformats.org/officeDocument/2006/relationships/image" Target="../media/image3.pn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7.png"/>
<Relationship Id="rId3" Type="http://schemas.openxmlformats.org/officeDocument/2006/relationships/image" Target="../media/image2.png"/>
<Relationship Id="rId4" Type="http://schemas.openxmlformats.org/officeDocument/2006/relationships/image" Target="../media/image4.png"/>
<Relationship Id="rId5" Type="http://schemas.openxmlformats.org/officeDocument/2006/relationships/image" Target="../media/image3.pn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7.png"/>
<Relationship Id="rId3" Type="http://schemas.openxmlformats.org/officeDocument/2006/relationships/image" Target="../media/image2.png"/>
<Relationship Id="rId4" Type="http://schemas.openxmlformats.org/officeDocument/2006/relationships/image" Target="../media/image4.png"/>
<Relationship Id="rId5" Type="http://schemas.openxmlformats.org/officeDocument/2006/relationships/image" Target="../media/image3.png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7.png"/>
<Relationship Id="rId3" Type="http://schemas.openxmlformats.org/officeDocument/2006/relationships/image" Target="../media/image2.png"/>
<Relationship Id="rId4" Type="http://schemas.openxmlformats.org/officeDocument/2006/relationships/image" Target="../media/image4.png"/>
<Relationship Id="rId5" Type="http://schemas.openxmlformats.org/officeDocument/2006/relationships/image" Target="../media/image3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8.png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7.png"/>
<Relationship Id="rId3" Type="http://schemas.openxmlformats.org/officeDocument/2006/relationships/image" Target="../media/image1.png"/>
<Relationship Id="rId4" Type="http://schemas.openxmlformats.org/officeDocument/2006/relationships/image" Target="../media/image5.png"/>
<Relationship Id="rId5" Type="http://schemas.openxmlformats.org/officeDocument/2006/relationships/image" Target="../media/image6.png"/>
<Relationship Id="rId6" Type="http://schemas.openxmlformats.org/officeDocument/2006/relationships/image" Target="../media/image2.png"/>
<Relationship Id="rId7" Type="http://schemas.openxmlformats.org/officeDocument/2006/relationships/image" Target="../media/image4.png"/>
<Relationship Id="rId8" Type="http://schemas.openxmlformats.org/officeDocument/2006/relationships/image" Target="../media/image3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50000" r="50624" b="0"/>
          <a:stretch>
            <a:fillRect/>
          </a:stretch>
        </p:blipFill>
        <p:spPr>
          <a:xfrm rot="0" flipH="0" flipV="0">
            <a:off x="0" y="-30635"/>
            <a:ext cx="12192000" cy="6919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rot="0" flipH="0" flipV="0">
            <a:off x="792480" y="719421"/>
            <a:ext cx="10607040" cy="5419159"/>
          </a:xfrm>
          <a:prstGeom prst="round2DiagRect">
            <a:avLst>
              <a:gd name="adj1" fmla="val 20074"/>
              <a:gd name="adj2" fmla="val 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079144" y="865877"/>
            <a:ext cx="10033712" cy="5126246"/>
          </a:xfrm>
          <a:prstGeom prst="round2DiagRect">
            <a:avLst>
              <a:gd name="adj1" fmla="val 20074"/>
              <a:gd name="adj2" fmla="val 0"/>
            </a:avLst>
          </a:prstGeom>
          <a:noFill/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091977" y="4545796"/>
            <a:ext cx="2694653" cy="817004"/>
          </a:xfrm>
          <a:prstGeom prst="roundRect">
            <a:avLst>
              <a:gd name="adj" fmla="val 10390"/>
            </a:avLst>
          </a:prstGeom>
          <a:solidFill>
            <a:schemeClr val="bg1"/>
          </a:solidFill>
          <a:ln w="63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274542" y="4701838"/>
            <a:ext cx="543325" cy="538551"/>
          </a:xfrm>
          <a:prstGeom prst="ellipse">
            <a:avLst/>
          </a:prstGeom>
          <a:gradFill>
            <a:gsLst>
              <a:gs pos="25000">
                <a:schemeClr val="accent1">
                  <a:lumMod val="50000"/>
                  <a:alpha val="4600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2700000" scaled="0"/>
          </a:gra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253544" y="4675936"/>
            <a:ext cx="557554" cy="557802"/>
          </a:xfrm>
          <a:custGeom>
            <a:avLst/>
            <a:gdLst>
              <a:gd name="connsiteX0" fmla="*/ 1297676 w 2163261"/>
              <a:gd name="connsiteY0" fmla="*/ 2086117 h 2164219"/>
              <a:gd name="connsiteX1" fmla="*/ 2085143 w 2163261"/>
              <a:gd name="connsiteY1" fmla="*/ 1298651 h 2164219"/>
              <a:gd name="connsiteX2" fmla="*/ 2162610 w 2163261"/>
              <a:gd name="connsiteY2" fmla="*/ 1120329 h 2164219"/>
              <a:gd name="connsiteX3" fmla="*/ 1831911 w 2163261"/>
              <a:gd name="connsiteY3" fmla="*/ 303629 h 2164219"/>
              <a:gd name="connsiteX4" fmla="*/ 315079 w 2163261"/>
              <a:gd name="connsiteY4" fmla="*/ 319707 h 2164219"/>
              <a:gd name="connsiteX5" fmla="*/ 316906 w 2163261"/>
              <a:gd name="connsiteY5" fmla="*/ 1847502 h 2164219"/>
              <a:gd name="connsiteX6" fmla="*/ 1119354 w 2163261"/>
              <a:gd name="connsiteY6" fmla="*/ 2163585 h 2164219"/>
              <a:gd name="connsiteX7" fmla="*/ 1297676 w 2163261"/>
              <a:gd name="connsiteY7" fmla="*/ 2086117 h 2164219"/>
            </a:gdLst>
            <a:rect l="l" t="t" r="r" b="b"/>
            <a:pathLst>
              <a:path w="2163261" h="2164219">
                <a:moveTo>
                  <a:pt x="1297676" y="2086117"/>
                </a:moveTo>
                <a:lnTo>
                  <a:pt x="2085143" y="1298651"/>
                </a:lnTo>
                <a:cubicBezTo>
                  <a:pt x="2132646" y="1251147"/>
                  <a:pt x="2160052" y="1187200"/>
                  <a:pt x="2162610" y="1120329"/>
                </a:cubicBezTo>
                <a:cubicBezTo>
                  <a:pt x="2172842" y="824709"/>
                  <a:pt x="2062487" y="525801"/>
                  <a:pt x="1831911" y="303629"/>
                </a:cubicBezTo>
                <a:cubicBezTo>
                  <a:pt x="1405108" y="-107461"/>
                  <a:pt x="733112" y="-100153"/>
                  <a:pt x="315079" y="319707"/>
                </a:cubicBezTo>
                <a:cubicBezTo>
                  <a:pt x="-105513" y="742126"/>
                  <a:pt x="-105147" y="1425815"/>
                  <a:pt x="316906" y="1847502"/>
                </a:cubicBezTo>
                <a:cubicBezTo>
                  <a:pt x="537616" y="2068212"/>
                  <a:pt x="829946" y="2173451"/>
                  <a:pt x="1119354" y="2163585"/>
                </a:cubicBezTo>
                <a:cubicBezTo>
                  <a:pt x="1186590" y="2161027"/>
                  <a:pt x="1250172" y="2133621"/>
                  <a:pt x="1297676" y="2086117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245809" y="4668207"/>
            <a:ext cx="564049" cy="564297"/>
          </a:xfrm>
          <a:custGeom>
            <a:avLst/>
            <a:gdLst>
              <a:gd name="connsiteX0" fmla="*/ 1292606 w 2188462"/>
              <a:gd name="connsiteY0" fmla="*/ 2123414 h 2189420"/>
              <a:gd name="connsiteX1" fmla="*/ 2122461 w 2188462"/>
              <a:gd name="connsiteY1" fmla="*/ 1293560 h 2189420"/>
              <a:gd name="connsiteX2" fmla="*/ 2187139 w 2188462"/>
              <a:gd name="connsiteY2" fmla="*/ 1149587 h 2189420"/>
              <a:gd name="connsiteX3" fmla="*/ 1850593 w 2188462"/>
              <a:gd name="connsiteY3" fmla="*/ 304385 h 2189420"/>
              <a:gd name="connsiteX4" fmla="*/ 318779 w 2188462"/>
              <a:gd name="connsiteY4" fmla="*/ 323386 h 2189420"/>
              <a:gd name="connsiteX5" fmla="*/ 320606 w 2188462"/>
              <a:gd name="connsiteY5" fmla="*/ 1869086 h 2189420"/>
              <a:gd name="connsiteX6" fmla="*/ 1148633 w 2188462"/>
              <a:gd name="connsiteY6" fmla="*/ 2188092 h 2189420"/>
              <a:gd name="connsiteX7" fmla="*/ 1292606 w 2188462"/>
              <a:gd name="connsiteY7" fmla="*/ 2123414 h 2189420"/>
            </a:gdLst>
            <a:rect l="l" t="t" r="r" b="b"/>
            <a:pathLst>
              <a:path w="2188462" h="2189420">
                <a:moveTo>
                  <a:pt x="1292606" y="2123414"/>
                </a:moveTo>
                <a:lnTo>
                  <a:pt x="2122461" y="1293560"/>
                </a:lnTo>
                <a:cubicBezTo>
                  <a:pt x="2160829" y="1255191"/>
                  <a:pt x="2184216" y="1203668"/>
                  <a:pt x="2187139" y="1149587"/>
                </a:cubicBezTo>
                <a:cubicBezTo>
                  <a:pt x="2202121" y="844101"/>
                  <a:pt x="2089939" y="533865"/>
                  <a:pt x="1850593" y="304385"/>
                </a:cubicBezTo>
                <a:cubicBezTo>
                  <a:pt x="1418674" y="-108898"/>
                  <a:pt x="740466" y="-100128"/>
                  <a:pt x="318779" y="323386"/>
                </a:cubicBezTo>
                <a:cubicBezTo>
                  <a:pt x="-106928" y="750920"/>
                  <a:pt x="-106198" y="1442283"/>
                  <a:pt x="320606" y="1869086"/>
                </a:cubicBezTo>
                <a:cubicBezTo>
                  <a:pt x="548258" y="2096739"/>
                  <a:pt x="850821" y="2202709"/>
                  <a:pt x="1148633" y="2188092"/>
                </a:cubicBezTo>
                <a:cubicBezTo>
                  <a:pt x="1203080" y="2185535"/>
                  <a:pt x="1254238" y="2162148"/>
                  <a:pt x="1292606" y="2123414"/>
                </a:cubicBezTo>
                <a:close/>
              </a:path>
            </a:pathLst>
          </a:custGeom>
          <a:gradFill>
            <a:gsLst>
              <a:gs pos="2500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586298" y="5002097"/>
            <a:ext cx="213885" cy="213980"/>
          </a:xfrm>
          <a:custGeom>
            <a:avLst/>
            <a:gdLst>
              <a:gd name="connsiteX0" fmla="*/ 308409 w 829854"/>
              <a:gd name="connsiteY0" fmla="*/ 308409 h 830220"/>
              <a:gd name="connsiteX1" fmla="*/ 0 w 829854"/>
              <a:gd name="connsiteY1" fmla="*/ 830220 h 830220"/>
              <a:gd name="connsiteX2" fmla="*/ 829854 w 829854"/>
              <a:gd name="connsiteY2" fmla="*/ 0 h 830220"/>
              <a:gd name="connsiteX3" fmla="*/ 308409 w 829854"/>
              <a:gd name="connsiteY3" fmla="*/ 308409 h 830220"/>
            </a:gdLst>
            <a:rect l="l" t="t" r="r" b="b"/>
            <a:pathLst>
              <a:path w="829854" h="830220">
                <a:moveTo>
                  <a:pt x="308409" y="308409"/>
                </a:moveTo>
                <a:cubicBezTo>
                  <a:pt x="66505" y="550313"/>
                  <a:pt x="124606" y="705614"/>
                  <a:pt x="0" y="830220"/>
                </a:cubicBezTo>
                <a:lnTo>
                  <a:pt x="829854" y="0"/>
                </a:lnTo>
                <a:cubicBezTo>
                  <a:pt x="705614" y="124606"/>
                  <a:pt x="549948" y="66505"/>
                  <a:pt x="308409" y="308409"/>
                </a:cubicBezTo>
                <a:close/>
              </a:path>
            </a:pathLst>
          </a:custGeom>
          <a:gradFill>
            <a:gsLst>
              <a:gs pos="31000">
                <a:schemeClr val="accent2">
                  <a:lumMod val="20000"/>
                  <a:lumOff val="80000"/>
                </a:schemeClr>
              </a:gs>
              <a:gs pos="47000">
                <a:schemeClr val="accent1">
                  <a:lumMod val="60000"/>
                  <a:lumOff val="40000"/>
                </a:schemeClr>
              </a:gs>
              <a:gs pos="67000">
                <a:schemeClr val="accent2">
                  <a:lumMod val="20000"/>
                  <a:lumOff val="80000"/>
                </a:schemeClr>
              </a:gs>
            </a:gsLst>
            <a:lin ang="2700000" scaled="0"/>
          </a:gra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424426" y="4837944"/>
            <a:ext cx="214825" cy="232707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405370" y="4545796"/>
            <a:ext cx="2694653" cy="817004"/>
          </a:xfrm>
          <a:prstGeom prst="roundRect">
            <a:avLst>
              <a:gd name="adj" fmla="val 10390"/>
            </a:avLst>
          </a:prstGeom>
          <a:solidFill>
            <a:schemeClr val="bg1"/>
          </a:solidFill>
          <a:ln w="63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6552654" y="4694163"/>
            <a:ext cx="543325" cy="538551"/>
          </a:xfrm>
          <a:prstGeom prst="ellipse">
            <a:avLst/>
          </a:prstGeom>
          <a:gradFill>
            <a:gsLst>
              <a:gs pos="25000">
                <a:schemeClr val="accent1">
                  <a:lumMod val="50000"/>
                  <a:alpha val="4600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2700000" scaled="0"/>
          </a:gra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531656" y="4668261"/>
            <a:ext cx="557554" cy="557802"/>
          </a:xfrm>
          <a:custGeom>
            <a:avLst/>
            <a:gdLst>
              <a:gd name="connsiteX0" fmla="*/ 1297676 w 2163261"/>
              <a:gd name="connsiteY0" fmla="*/ 2086117 h 2164219"/>
              <a:gd name="connsiteX1" fmla="*/ 2085143 w 2163261"/>
              <a:gd name="connsiteY1" fmla="*/ 1298651 h 2164219"/>
              <a:gd name="connsiteX2" fmla="*/ 2162610 w 2163261"/>
              <a:gd name="connsiteY2" fmla="*/ 1120329 h 2164219"/>
              <a:gd name="connsiteX3" fmla="*/ 1831911 w 2163261"/>
              <a:gd name="connsiteY3" fmla="*/ 303629 h 2164219"/>
              <a:gd name="connsiteX4" fmla="*/ 315079 w 2163261"/>
              <a:gd name="connsiteY4" fmla="*/ 319707 h 2164219"/>
              <a:gd name="connsiteX5" fmla="*/ 316906 w 2163261"/>
              <a:gd name="connsiteY5" fmla="*/ 1847502 h 2164219"/>
              <a:gd name="connsiteX6" fmla="*/ 1119354 w 2163261"/>
              <a:gd name="connsiteY6" fmla="*/ 2163585 h 2164219"/>
              <a:gd name="connsiteX7" fmla="*/ 1297676 w 2163261"/>
              <a:gd name="connsiteY7" fmla="*/ 2086117 h 2164219"/>
            </a:gdLst>
            <a:rect l="l" t="t" r="r" b="b"/>
            <a:pathLst>
              <a:path w="2163261" h="2164219">
                <a:moveTo>
                  <a:pt x="1297676" y="2086117"/>
                </a:moveTo>
                <a:lnTo>
                  <a:pt x="2085143" y="1298651"/>
                </a:lnTo>
                <a:cubicBezTo>
                  <a:pt x="2132646" y="1251147"/>
                  <a:pt x="2160052" y="1187200"/>
                  <a:pt x="2162610" y="1120329"/>
                </a:cubicBezTo>
                <a:cubicBezTo>
                  <a:pt x="2172842" y="824709"/>
                  <a:pt x="2062487" y="525801"/>
                  <a:pt x="1831911" y="303629"/>
                </a:cubicBezTo>
                <a:cubicBezTo>
                  <a:pt x="1405108" y="-107461"/>
                  <a:pt x="733112" y="-100153"/>
                  <a:pt x="315079" y="319707"/>
                </a:cubicBezTo>
                <a:cubicBezTo>
                  <a:pt x="-105513" y="742126"/>
                  <a:pt x="-105147" y="1425815"/>
                  <a:pt x="316906" y="1847502"/>
                </a:cubicBezTo>
                <a:cubicBezTo>
                  <a:pt x="537616" y="2068212"/>
                  <a:pt x="829946" y="2173451"/>
                  <a:pt x="1119354" y="2163585"/>
                </a:cubicBezTo>
                <a:cubicBezTo>
                  <a:pt x="1186590" y="2161027"/>
                  <a:pt x="1250172" y="2133621"/>
                  <a:pt x="1297676" y="2086117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523921" y="4660532"/>
            <a:ext cx="564049" cy="564297"/>
          </a:xfrm>
          <a:custGeom>
            <a:avLst/>
            <a:gdLst>
              <a:gd name="connsiteX0" fmla="*/ 1292606 w 2188462"/>
              <a:gd name="connsiteY0" fmla="*/ 2123414 h 2189420"/>
              <a:gd name="connsiteX1" fmla="*/ 2122461 w 2188462"/>
              <a:gd name="connsiteY1" fmla="*/ 1293560 h 2189420"/>
              <a:gd name="connsiteX2" fmla="*/ 2187139 w 2188462"/>
              <a:gd name="connsiteY2" fmla="*/ 1149587 h 2189420"/>
              <a:gd name="connsiteX3" fmla="*/ 1850593 w 2188462"/>
              <a:gd name="connsiteY3" fmla="*/ 304385 h 2189420"/>
              <a:gd name="connsiteX4" fmla="*/ 318779 w 2188462"/>
              <a:gd name="connsiteY4" fmla="*/ 323386 h 2189420"/>
              <a:gd name="connsiteX5" fmla="*/ 320606 w 2188462"/>
              <a:gd name="connsiteY5" fmla="*/ 1869086 h 2189420"/>
              <a:gd name="connsiteX6" fmla="*/ 1148633 w 2188462"/>
              <a:gd name="connsiteY6" fmla="*/ 2188092 h 2189420"/>
              <a:gd name="connsiteX7" fmla="*/ 1292606 w 2188462"/>
              <a:gd name="connsiteY7" fmla="*/ 2123414 h 2189420"/>
            </a:gdLst>
            <a:rect l="l" t="t" r="r" b="b"/>
            <a:pathLst>
              <a:path w="2188462" h="2189420">
                <a:moveTo>
                  <a:pt x="1292606" y="2123414"/>
                </a:moveTo>
                <a:lnTo>
                  <a:pt x="2122461" y="1293560"/>
                </a:lnTo>
                <a:cubicBezTo>
                  <a:pt x="2160829" y="1255191"/>
                  <a:pt x="2184216" y="1203668"/>
                  <a:pt x="2187139" y="1149587"/>
                </a:cubicBezTo>
                <a:cubicBezTo>
                  <a:pt x="2202121" y="844101"/>
                  <a:pt x="2089939" y="533865"/>
                  <a:pt x="1850593" y="304385"/>
                </a:cubicBezTo>
                <a:cubicBezTo>
                  <a:pt x="1418674" y="-108898"/>
                  <a:pt x="740466" y="-100128"/>
                  <a:pt x="318779" y="323386"/>
                </a:cubicBezTo>
                <a:cubicBezTo>
                  <a:pt x="-106928" y="750920"/>
                  <a:pt x="-106198" y="1442283"/>
                  <a:pt x="320606" y="1869086"/>
                </a:cubicBezTo>
                <a:cubicBezTo>
                  <a:pt x="548258" y="2096739"/>
                  <a:pt x="850821" y="2202709"/>
                  <a:pt x="1148633" y="2188092"/>
                </a:cubicBezTo>
                <a:cubicBezTo>
                  <a:pt x="1203080" y="2185535"/>
                  <a:pt x="1254238" y="2162148"/>
                  <a:pt x="1292606" y="2123414"/>
                </a:cubicBezTo>
                <a:close/>
              </a:path>
            </a:pathLst>
          </a:custGeom>
          <a:gradFill>
            <a:gsLst>
              <a:gs pos="2500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864410" y="4994422"/>
            <a:ext cx="213885" cy="213980"/>
          </a:xfrm>
          <a:custGeom>
            <a:avLst/>
            <a:gdLst>
              <a:gd name="connsiteX0" fmla="*/ 308409 w 829854"/>
              <a:gd name="connsiteY0" fmla="*/ 308409 h 830220"/>
              <a:gd name="connsiteX1" fmla="*/ 0 w 829854"/>
              <a:gd name="connsiteY1" fmla="*/ 830220 h 830220"/>
              <a:gd name="connsiteX2" fmla="*/ 829854 w 829854"/>
              <a:gd name="connsiteY2" fmla="*/ 0 h 830220"/>
              <a:gd name="connsiteX3" fmla="*/ 308409 w 829854"/>
              <a:gd name="connsiteY3" fmla="*/ 308409 h 830220"/>
            </a:gdLst>
            <a:rect l="l" t="t" r="r" b="b"/>
            <a:pathLst>
              <a:path w="829854" h="830220">
                <a:moveTo>
                  <a:pt x="308409" y="308409"/>
                </a:moveTo>
                <a:cubicBezTo>
                  <a:pt x="66505" y="550313"/>
                  <a:pt x="124606" y="705614"/>
                  <a:pt x="0" y="830220"/>
                </a:cubicBezTo>
                <a:lnTo>
                  <a:pt x="829854" y="0"/>
                </a:lnTo>
                <a:cubicBezTo>
                  <a:pt x="705614" y="124606"/>
                  <a:pt x="549948" y="66505"/>
                  <a:pt x="308409" y="308409"/>
                </a:cubicBezTo>
                <a:close/>
              </a:path>
            </a:pathLst>
          </a:custGeom>
          <a:gradFill>
            <a:gsLst>
              <a:gs pos="31000">
                <a:schemeClr val="accent2">
                  <a:lumMod val="20000"/>
                  <a:lumOff val="80000"/>
                </a:schemeClr>
              </a:gs>
              <a:gs pos="47000">
                <a:schemeClr val="accent1">
                  <a:lumMod val="60000"/>
                  <a:lumOff val="40000"/>
                </a:schemeClr>
              </a:gs>
              <a:gs pos="67000">
                <a:schemeClr val="accent2">
                  <a:lumMod val="20000"/>
                  <a:lumOff val="80000"/>
                </a:schemeClr>
              </a:gs>
            </a:gsLst>
            <a:lin ang="2700000" scaled="0"/>
          </a:gra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702538" y="4830270"/>
            <a:ext cx="214825" cy="232707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7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493892" y="1199289"/>
            <a:ext cx="1225094" cy="97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493892" y="2359324"/>
            <a:ext cx="1225094" cy="97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493892" y="3519359"/>
            <a:ext cx="1225094" cy="97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493892" y="4679395"/>
            <a:ext cx="1225094" cy="97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738" t="6950" r="50901" b="57118"/>
          <a:stretch>
            <a:fillRect/>
          </a:stretch>
        </p:blipFill>
        <p:spPr>
          <a:xfrm rot="0" flipH="0" flipV="0">
            <a:off x="9554519" y="2473752"/>
            <a:ext cx="1102051" cy="818804"/>
          </a:xfrm>
          <a:custGeom>
            <a:avLst/>
            <a:gdLst/>
            <a:rect l="l" t="t" r="r" b="b"/>
            <a:pathLst>
              <a:path w="1104900" h="812800">
                <a:moveTo>
                  <a:pt x="28404" y="0"/>
                </a:moveTo>
                <a:lnTo>
                  <a:pt x="1073647" y="0"/>
                </a:lnTo>
                <a:cubicBezTo>
                  <a:pt x="1089334" y="0"/>
                  <a:pt x="1102051" y="12717"/>
                  <a:pt x="1102051" y="28404"/>
                </a:cubicBezTo>
                <a:lnTo>
                  <a:pt x="1102051" y="790400"/>
                </a:lnTo>
                <a:cubicBezTo>
                  <a:pt x="1102051" y="806087"/>
                  <a:pt x="1089334" y="818804"/>
                  <a:pt x="1073647" y="818804"/>
                </a:cubicBezTo>
                <a:lnTo>
                  <a:pt x="28404" y="818804"/>
                </a:lnTo>
                <a:cubicBezTo>
                  <a:pt x="12717" y="818804"/>
                  <a:pt x="0" y="806087"/>
                  <a:pt x="0" y="790400"/>
                </a:cubicBezTo>
                <a:lnTo>
                  <a:pt x="0" y="28404"/>
                </a:lnTo>
                <a:cubicBezTo>
                  <a:pt x="0" y="12717"/>
                  <a:pt x="12717" y="0"/>
                  <a:pt x="28404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2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738" t="6950" r="50901" b="57118"/>
          <a:stretch>
            <a:fillRect/>
          </a:stretch>
        </p:blipFill>
        <p:spPr>
          <a:xfrm rot="0" flipH="0" flipV="0">
            <a:off x="9554519" y="1315869"/>
            <a:ext cx="1102051" cy="818804"/>
          </a:xfrm>
          <a:custGeom>
            <a:avLst/>
            <a:gdLst/>
            <a:rect l="l" t="t" r="r" b="b"/>
            <a:pathLst>
              <a:path w="1104900" h="812800">
                <a:moveTo>
                  <a:pt x="28404" y="0"/>
                </a:moveTo>
                <a:lnTo>
                  <a:pt x="1073647" y="0"/>
                </a:lnTo>
                <a:cubicBezTo>
                  <a:pt x="1089334" y="0"/>
                  <a:pt x="1102051" y="12717"/>
                  <a:pt x="1102051" y="28404"/>
                </a:cubicBezTo>
                <a:lnTo>
                  <a:pt x="1102051" y="790400"/>
                </a:lnTo>
                <a:cubicBezTo>
                  <a:pt x="1102051" y="806087"/>
                  <a:pt x="1089334" y="818804"/>
                  <a:pt x="1073647" y="818804"/>
                </a:cubicBezTo>
                <a:lnTo>
                  <a:pt x="28404" y="818804"/>
                </a:lnTo>
                <a:cubicBezTo>
                  <a:pt x="12717" y="818804"/>
                  <a:pt x="0" y="806087"/>
                  <a:pt x="0" y="790400"/>
                </a:cubicBezTo>
                <a:lnTo>
                  <a:pt x="0" y="28404"/>
                </a:lnTo>
                <a:cubicBezTo>
                  <a:pt x="0" y="12717"/>
                  <a:pt x="12717" y="0"/>
                  <a:pt x="28404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50000" r="50624" b="0"/>
          <a:stretch>
            <a:fillRect/>
          </a:stretch>
        </p:blipFill>
        <p:spPr>
          <a:xfrm rot="0" flipH="0" flipV="0">
            <a:off x="9554519" y="3633787"/>
            <a:ext cx="1102051" cy="818804"/>
          </a:xfrm>
          <a:custGeom>
            <a:avLst/>
            <a:gdLst/>
            <a:rect l="l" t="t" r="r" b="b"/>
            <a:pathLst>
              <a:path w="1104900" h="812800">
                <a:moveTo>
                  <a:pt x="28404" y="0"/>
                </a:moveTo>
                <a:lnTo>
                  <a:pt x="1073647" y="0"/>
                </a:lnTo>
                <a:cubicBezTo>
                  <a:pt x="1089334" y="0"/>
                  <a:pt x="1102051" y="12717"/>
                  <a:pt x="1102051" y="28404"/>
                </a:cubicBezTo>
                <a:lnTo>
                  <a:pt x="1102051" y="790400"/>
                </a:lnTo>
                <a:cubicBezTo>
                  <a:pt x="1102051" y="806087"/>
                  <a:pt x="1089334" y="818804"/>
                  <a:pt x="1073647" y="818804"/>
                </a:cubicBezTo>
                <a:lnTo>
                  <a:pt x="28404" y="818804"/>
                </a:lnTo>
                <a:cubicBezTo>
                  <a:pt x="12717" y="818804"/>
                  <a:pt x="0" y="806087"/>
                  <a:pt x="0" y="790400"/>
                </a:cubicBezTo>
                <a:lnTo>
                  <a:pt x="0" y="28404"/>
                </a:lnTo>
                <a:cubicBezTo>
                  <a:pt x="0" y="12717"/>
                  <a:pt x="12717" y="0"/>
                  <a:pt x="28404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4" name=""/>
          <p:cNvPicPr>
            <a:picLocks noChangeAspect="1"/>
          </p:cNvPicPr>
          <p:nvPr/>
        </p:nvPicPr>
        <p:blipFill>
          <a:blip r:embed="rId5">
            <a:alphaModFix amt="100000"/>
          </a:blip>
          <a:srcRect l="53434" t="53589" r="1772" b="2227"/>
          <a:stretch>
            <a:fillRect/>
          </a:stretch>
        </p:blipFill>
        <p:spPr>
          <a:xfrm rot="0" flipH="0" flipV="0">
            <a:off x="9554519" y="4789259"/>
            <a:ext cx="1102051" cy="818804"/>
          </a:xfrm>
          <a:custGeom>
            <a:avLst/>
            <a:gdLst/>
            <a:rect l="l" t="t" r="r" b="b"/>
            <a:pathLst>
              <a:path w="1104900" h="812800">
                <a:moveTo>
                  <a:pt x="28404" y="0"/>
                </a:moveTo>
                <a:lnTo>
                  <a:pt x="1073647" y="0"/>
                </a:lnTo>
                <a:cubicBezTo>
                  <a:pt x="1089334" y="0"/>
                  <a:pt x="1102051" y="12717"/>
                  <a:pt x="1102051" y="28404"/>
                </a:cubicBezTo>
                <a:lnTo>
                  <a:pt x="1102051" y="790400"/>
                </a:lnTo>
                <a:cubicBezTo>
                  <a:pt x="1102051" y="806087"/>
                  <a:pt x="1089334" y="818804"/>
                  <a:pt x="1073647" y="818804"/>
                </a:cubicBezTo>
                <a:lnTo>
                  <a:pt x="28404" y="818804"/>
                </a:lnTo>
                <a:cubicBezTo>
                  <a:pt x="12717" y="818804"/>
                  <a:pt x="0" y="806087"/>
                  <a:pt x="0" y="790400"/>
                </a:cubicBezTo>
                <a:lnTo>
                  <a:pt x="0" y="28404"/>
                </a:lnTo>
                <a:cubicBezTo>
                  <a:pt x="0" y="12717"/>
                  <a:pt x="12717" y="0"/>
                  <a:pt x="28404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5" name=""/>
          <p:cNvPicPr>
            <a:picLocks noChangeAspect="1"/>
          </p:cNvPicPr>
          <p:nvPr/>
        </p:nvPicPr>
        <p:blipFill>
          <a:blip r:embed="rId6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398009" y="3450530"/>
            <a:ext cx="2482664" cy="2614821"/>
          </a:xfrm>
          <a:custGeom>
            <a:avLst/>
            <a:gdLst/>
            <a:rect l="l" t="t" r="r" b="b"/>
            <a:pathLst>
              <a:path w="2476500" h="2616200">
                <a:moveTo>
                  <a:pt x="0" y="0"/>
                </a:moveTo>
                <a:lnTo>
                  <a:pt x="1121859" y="0"/>
                </a:lnTo>
                <a:lnTo>
                  <a:pt x="1318377" y="66742"/>
                </a:lnTo>
                <a:lnTo>
                  <a:pt x="1746275" y="188998"/>
                </a:lnTo>
                <a:lnTo>
                  <a:pt x="2174173" y="115645"/>
                </a:lnTo>
                <a:lnTo>
                  <a:pt x="2143334" y="0"/>
                </a:lnTo>
                <a:lnTo>
                  <a:pt x="2482664" y="0"/>
                </a:lnTo>
                <a:lnTo>
                  <a:pt x="2482664" y="2614821"/>
                </a:lnTo>
                <a:lnTo>
                  <a:pt x="0" y="261482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6" name=""/>
          <p:cNvPicPr>
            <a:picLocks noChangeAspect="1"/>
          </p:cNvPicPr>
          <p:nvPr/>
        </p:nvPicPr>
        <p:blipFill>
          <a:blip r:embed="rId7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1971973" y="4730574"/>
            <a:ext cx="1319946" cy="1334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"/>
          <p:cNvPicPr>
            <a:picLocks noChangeAspect="1"/>
          </p:cNvPicPr>
          <p:nvPr/>
        </p:nvPicPr>
        <p:blipFill>
          <a:blip r:embed="rId8">
            <a:alphaModFix amt="100000"/>
          </a:blip>
          <a:srcRect l="34767" t="0" r="0" b="0"/>
          <a:stretch>
            <a:fillRect/>
          </a:stretch>
        </p:blipFill>
        <p:spPr>
          <a:xfrm rot="0" flipH="0" flipV="0">
            <a:off x="0" y="0"/>
            <a:ext cx="5536596" cy="5254082"/>
          </a:xfrm>
          <a:custGeom>
            <a:avLst/>
            <a:gdLst/>
            <a:rect l="l" t="t" r="r" b="b"/>
            <a:pathLst>
              <a:path w="5537200" h="5257800">
                <a:moveTo>
                  <a:pt x="0" y="0"/>
                </a:moveTo>
                <a:lnTo>
                  <a:pt x="5536596" y="0"/>
                </a:lnTo>
                <a:lnTo>
                  <a:pt x="5536596" y="5254082"/>
                </a:lnTo>
                <a:lnTo>
                  <a:pt x="0" y="525408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8" name="标题 1"/>
          <p:cNvSpPr txBox="1"/>
          <p:nvPr/>
        </p:nvSpPr>
        <p:spPr>
          <a:xfrm rot="0" flipH="0" flipV="0">
            <a:off x="3992423" y="4835938"/>
            <a:ext cx="1523273" cy="236721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主讲人：XXX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7270535" y="4828263"/>
            <a:ext cx="1799465" cy="236721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时间：20XX.AXX</a:t>
            </a: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5474428" y="1270817"/>
            <a:ext cx="1497144" cy="185913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0" flipV="0">
            <a:off x="2414954" y="1828799"/>
            <a:ext cx="6852901" cy="2623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4700">
                <a:ln w="12700">
                  <a:noFill/>
                </a:ln>
                <a:gradFill>
                  <a:gsLst>
                    <a:gs pos="7000">
                      <a:srgbClr val="B73B23">
                        <a:alpha val="100000"/>
                      </a:srgbClr>
                    </a:gs>
                    <a:gs pos="100000">
                      <a:srgbClr val="F58100">
                        <a:alpha val="100000"/>
                      </a:srgbClr>
                    </a:gs>
                  </a:gsLst>
                  <a:lin ang="10800000" scaled="0"/>
                </a:gradFill>
                <a:latin typeface="OPPOSans H"/>
                <a:ea typeface="OPPOSans H"/>
                <a:cs typeface="OPPOSans H"/>
              </a:rPr>
              <a:t>我的宠物伙伴</a:t>
            </a:r>
            <a:endParaRPr kumimoji="1" lang="zh-CN" alt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>
              <a:alpha val="10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0" y="-50800"/>
            <a:ext cx="12204700" cy="6946900"/>
          </a:xfrm>
          <a:prstGeom prst="rect"/>
          <a:solidFill>
            <a:srgbClr val="0068BF">
              <a:alpha val="100000"/>
            </a:srgbClr>
          </a:solidFill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283029" y="322943"/>
            <a:ext cx="11625943" cy="6212114"/>
          </a:xfrm>
          <a:prstGeom prst="roundRect">
            <a:avLst>
              <a:gd name="adj" fmla="val 3817"/>
            </a:avLst>
          </a:prstGeom>
          <a:solidFill>
            <a:schemeClr val="bg1"/>
          </a:solidFill>
          <a:ln w="12700" cap="flat">
            <a:noFill/>
            <a:miter/>
          </a:ln>
          <a:effectLst>
            <a:outerShdw dist="0" blurRad="508000" dir="0" sx="100000" sy="100000" kx="0" ky="0" algn="ctr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946613" y="648140"/>
            <a:ext cx="1320157" cy="571201"/>
          </a:xfrm>
          <a:prstGeom prst="wedgeRoundRectCallout">
            <a:avLst/>
          </a:prstGeom>
          <a:solidFill>
            <a:schemeClr val="accent2"/>
          </a:solidFill>
          <a:ln w="12700" cap="flat">
            <a:solidFill>
              <a:schemeClr val="accent1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rgbClr val="B73B23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CONTENT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430807" y="884735"/>
            <a:ext cx="3327400" cy="14605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ctr"/>
            <a:r>
              <a:rPr kumimoji="1" lang="en-US" altLang="zh-CN" sz="11500">
                <a:ln w="12700">
                  <a:noFill/>
                </a:ln>
                <a:solidFill>
                  <a:srgbClr val="B73B23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目录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299313" y="3101998"/>
            <a:ext cx="4079979" cy="1244766"/>
          </a:xfrm>
          <a:prstGeom prst="round2SameRect">
            <a:avLst>
              <a:gd name="adj1" fmla="val 0"/>
              <a:gd name="adj2" fmla="val 12820"/>
            </a:avLst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604488" y="3419947"/>
            <a:ext cx="825500" cy="609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dist"/>
            <a:r>
              <a:rPr kumimoji="1" lang="en-US" altLang="zh-CN" sz="4800">
                <a:ln w="12700">
                  <a:solidFill>
                    <a:srgbClr val="FFFFFF">
                      <a:alpha val="100000"/>
                    </a:srgbClr>
                  </a:solidFill>
                </a:ln>
                <a:noFill/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1">
            <a:off x="1299313" y="2932164"/>
            <a:ext cx="4079979" cy="167531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425779" y="2982745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595270" y="2982745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764761" y="2982745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1299313" y="4881267"/>
            <a:ext cx="4079979" cy="1244766"/>
          </a:xfrm>
          <a:prstGeom prst="round2SameRect">
            <a:avLst>
              <a:gd name="adj1" fmla="val 0"/>
              <a:gd name="adj2" fmla="val 12820"/>
            </a:avLst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1604488" y="5199216"/>
            <a:ext cx="825500" cy="609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dist"/>
            <a:r>
              <a:rPr kumimoji="1" lang="en-US" altLang="zh-CN" sz="4800">
                <a:ln w="12700">
                  <a:solidFill>
                    <a:srgbClr val="FFFFFF">
                      <a:alpha val="100000"/>
                    </a:srgbClr>
                  </a:solidFill>
                </a:ln>
                <a:noFill/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1">
            <a:off x="1299313" y="4711433"/>
            <a:ext cx="4079979" cy="167531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1425779" y="4762014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595270" y="4762014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1764761" y="4762014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7075999" y="3101998"/>
            <a:ext cx="4079979" cy="1244766"/>
          </a:xfrm>
          <a:prstGeom prst="round2SameRect">
            <a:avLst>
              <a:gd name="adj1" fmla="val 0"/>
              <a:gd name="adj2" fmla="val 12820"/>
            </a:avLst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7381174" y="3419947"/>
            <a:ext cx="825500" cy="609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dist"/>
            <a:r>
              <a:rPr kumimoji="1" lang="en-US" altLang="zh-CN" sz="4800">
                <a:ln w="12700">
                  <a:solidFill>
                    <a:srgbClr val="FFFFFF">
                      <a:alpha val="100000"/>
                    </a:srgbClr>
                  </a:solidFill>
                </a:ln>
                <a:noFill/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1">
            <a:off x="7075999" y="2932164"/>
            <a:ext cx="4079979" cy="167531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7202465" y="2982745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7371956" y="2982745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7541447" y="2982745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7075999" y="4881267"/>
            <a:ext cx="4079979" cy="1244766"/>
          </a:xfrm>
          <a:prstGeom prst="round2SameRect">
            <a:avLst>
              <a:gd name="adj1" fmla="val 0"/>
              <a:gd name="adj2" fmla="val 12820"/>
            </a:avLst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7381174" y="5199216"/>
            <a:ext cx="825500" cy="609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dist"/>
            <a:r>
              <a:rPr kumimoji="1" lang="en-US" altLang="zh-CN" sz="4800">
                <a:ln w="12700">
                  <a:solidFill>
                    <a:srgbClr val="FFFFFF">
                      <a:alpha val="100000"/>
                    </a:srgbClr>
                  </a:solidFill>
                </a:ln>
                <a:noFill/>
                <a:latin typeface="OPPOSans B"/>
                <a:ea typeface="OPPOSans B"/>
                <a:cs typeface="OPPOSans B"/>
              </a:rPr>
              <a:t>04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1">
            <a:off x="7075999" y="4711433"/>
            <a:ext cx="4079979" cy="167531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7202465" y="4762014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7371956" y="4762014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7541447" y="4762014"/>
            <a:ext cx="66368" cy="66368"/>
          </a:xfrm>
          <a:prstGeom prst="ellipse">
            <a:avLst/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0" flipV="0">
            <a:off x="2588865" y="3249931"/>
            <a:ext cx="2462215" cy="10945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宠物伙伴的定义与角色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2588865" y="5029200"/>
            <a:ext cx="2462215" cy="10945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宠物伙伴的种类与选择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8365551" y="3249931"/>
            <a:ext cx="2462215" cy="10945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宠物伙伴的养护与管理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8365551" y="5029200"/>
            <a:ext cx="2462215" cy="10945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宠物伙伴与社会责任</a:t>
            </a:r>
            <a:endParaRPr kumimoji="1" lang="zh-CN" alt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50000" r="50624" b="0"/>
          <a:stretch>
            <a:fillRect/>
          </a:stretch>
        </p:blipFill>
        <p:spPr>
          <a:xfrm rot="0" flipH="0" flipV="0">
            <a:off x="0" y="-30635"/>
            <a:ext cx="12192000" cy="6919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rot="0" flipH="0" flipV="0">
            <a:off x="1008914" y="859121"/>
            <a:ext cx="10453572" cy="5419159"/>
          </a:xfrm>
          <a:prstGeom prst="round2DiagRect">
            <a:avLst>
              <a:gd name="adj1" fmla="val 20074"/>
              <a:gd name="adj2" fmla="val 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317400" y="3467974"/>
            <a:ext cx="7163031" cy="224295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5400">
                <a:ln w="12700">
                  <a:noFill/>
                </a:ln>
                <a:gradFill>
                  <a:gsLst>
                    <a:gs pos="7000">
                      <a:srgbClr val="B73B23">
                        <a:alpha val="100000"/>
                      </a:srgbClr>
                    </a:gs>
                    <a:gs pos="100000">
                      <a:srgbClr val="F58100">
                        <a:alpha val="100000"/>
                      </a:srgbClr>
                    </a:gs>
                  </a:gsLst>
                  <a:lin ang="10800000" scaled="0"/>
                </a:gradFill>
                <a:latin typeface="OPPOSans H"/>
                <a:ea typeface="OPPOSans H"/>
                <a:cs typeface="OPPOSans H"/>
              </a:rPr>
              <a:t>宠物伙伴的定义与角色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133835" y="1858215"/>
            <a:ext cx="1530162" cy="1530162"/>
          </a:xfrm>
          <a:prstGeom prst="ellipse">
            <a:avLst/>
          </a:prstGeom>
          <a:solidFill>
            <a:schemeClr val="bg1"/>
          </a:solidFill>
          <a:ln w="6350" cap="sq">
            <a:noFill/>
            <a:miter/>
          </a:ln>
          <a:effectLst>
            <a:outerShdw dist="177800" blurRad="215900" dir="5400000" sx="108000" sy="108000" kx="0" ky="0" algn="t" rotWithShape="0">
              <a:schemeClr val="accent1">
                <a:alpha val="3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057616" y="1781996"/>
            <a:ext cx="1682598" cy="1682598"/>
          </a:xfrm>
          <a:prstGeom prst="ellipse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6350" cap="sq">
            <a:gradFill>
              <a:gsLst>
                <a:gs pos="0">
                  <a:schemeClr val="bg1">
                    <a:alpha val="53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  <a:effectLst>
            <a:outerShdw dist="76200" blurRad="139700" dir="5400000" sx="108000" sy="108000" kx="0" ky="0" algn="t" rotWithShape="0">
              <a:schemeClr val="bg1">
                <a:alpha val="7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294717" y="2019097"/>
            <a:ext cx="1208397" cy="1208397"/>
          </a:xfrm>
          <a:prstGeom prst="ellipse">
            <a:avLst/>
          </a:prstGeom>
          <a:gradFill>
            <a:gsLst>
              <a:gs pos="19000">
                <a:schemeClr val="accent2"/>
              </a:gs>
              <a:gs pos="91000">
                <a:schemeClr val="accent1"/>
              </a:gs>
            </a:gsLst>
            <a:lin ang="2700000" scaled="0"/>
          </a:gradFill>
          <a:ln w="6350" cap="sq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  <a:effectLst>
            <a:outerShdw dist="38100" blurRad="139700" dir="5400000" sx="100000" sy="100000" kx="0" ky="0" algn="t" rotWithShape="0">
              <a:schemeClr val="bg1">
                <a:alpha val="77000"/>
              </a:schemeClr>
            </a:outerShdw>
          </a:effectLst>
        </p:spPr>
        <p:txBody>
          <a:bodyPr vert="horz" wrap="square" lIns="0" tIns="45720" rIns="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5390156" y="727074"/>
            <a:ext cx="3017520" cy="229384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/>
            <a:r>
              <a:rPr kumimoji="1" lang="en-US" altLang="zh-CN" sz="43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834737" y="3450530"/>
            <a:ext cx="2482664" cy="2614821"/>
          </a:xfrm>
          <a:custGeom>
            <a:avLst/>
            <a:gdLst/>
            <a:rect l="l" t="t" r="r" b="b"/>
            <a:pathLst>
              <a:path w="2476500" h="2616200">
                <a:moveTo>
                  <a:pt x="0" y="0"/>
                </a:moveTo>
                <a:lnTo>
                  <a:pt x="1121859" y="0"/>
                </a:lnTo>
                <a:lnTo>
                  <a:pt x="1318377" y="66742"/>
                </a:lnTo>
                <a:lnTo>
                  <a:pt x="1746275" y="188998"/>
                </a:lnTo>
                <a:lnTo>
                  <a:pt x="2174173" y="115645"/>
                </a:lnTo>
                <a:lnTo>
                  <a:pt x="2143334" y="0"/>
                </a:lnTo>
                <a:lnTo>
                  <a:pt x="2482664" y="0"/>
                </a:lnTo>
                <a:lnTo>
                  <a:pt x="2482664" y="2614821"/>
                </a:lnTo>
                <a:lnTo>
                  <a:pt x="0" y="261482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2408701" y="4730574"/>
            <a:ext cx="1319946" cy="133477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rot="0" flipH="0" flipV="0">
            <a:off x="6150344" y="1194617"/>
            <a:ext cx="1497144" cy="185913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2" name=""/>
          <p:cNvPicPr>
            <a:picLocks noChangeAspect="1"/>
          </p:cNvPicPr>
          <p:nvPr/>
        </p:nvPicPr>
        <p:blipFill>
          <a:blip r:embed="rId5">
            <a:alphaModFix amt="100000"/>
          </a:blip>
          <a:srcRect l="34767" t="0" r="0" b="0"/>
          <a:stretch>
            <a:fillRect/>
          </a:stretch>
        </p:blipFill>
        <p:spPr>
          <a:xfrm rot="0" flipH="0" flipV="0">
            <a:off x="0" y="0"/>
            <a:ext cx="5536596" cy="5254082"/>
          </a:xfrm>
          <a:custGeom>
            <a:avLst/>
            <a:gdLst/>
            <a:rect l="l" t="t" r="r" b="b"/>
            <a:pathLst>
              <a:path w="5537200" h="5257800">
                <a:moveTo>
                  <a:pt x="0" y="0"/>
                </a:moveTo>
                <a:lnTo>
                  <a:pt x="5536596" y="0"/>
                </a:lnTo>
                <a:lnTo>
                  <a:pt x="5536596" y="5254082"/>
                </a:lnTo>
                <a:lnTo>
                  <a:pt x="0" y="525408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>
              <a:alpha val="10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5244359" y="1723133"/>
            <a:ext cx="1716390" cy="1133662"/>
          </a:xfrm>
          <a:custGeom>
            <a:avLst/>
            <a:gdLst>
              <a:gd name="connsiteX0" fmla="*/ 0 w 1494662"/>
              <a:gd name="connsiteY0" fmla="*/ 0 h 987213"/>
              <a:gd name="connsiteX1" fmla="*/ 1494662 w 1494662"/>
              <a:gd name="connsiteY1" fmla="*/ 0 h 987213"/>
              <a:gd name="connsiteX2" fmla="*/ 1318974 w 1494662"/>
              <a:gd name="connsiteY2" fmla="*/ 858409 h 987213"/>
              <a:gd name="connsiteX3" fmla="*/ 747331 w 1494662"/>
              <a:gd name="connsiteY3" fmla="*/ 987213 h 987213"/>
              <a:gd name="connsiteX4" fmla="*/ 175688 w 1494662"/>
              <a:gd name="connsiteY4" fmla="*/ 858409 h 987213"/>
            </a:gdLst>
            <a:rect l="l" t="t" r="r" b="b"/>
            <a:pathLst>
              <a:path w="1494662" h="987213">
                <a:moveTo>
                  <a:pt x="0" y="0"/>
                </a:moveTo>
                <a:lnTo>
                  <a:pt x="1494662" y="0"/>
                </a:lnTo>
                <a:lnTo>
                  <a:pt x="1318974" y="858409"/>
                </a:lnTo>
                <a:lnTo>
                  <a:pt x="747331" y="987213"/>
                </a:lnTo>
                <a:lnTo>
                  <a:pt x="175688" y="858409"/>
                </a:lnTo>
                <a:close/>
              </a:path>
            </a:pathLst>
          </a:custGeom>
          <a:gradFill>
            <a:gsLst>
              <a:gs pos="5000">
                <a:schemeClr val="accent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635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8964624" y="1723133"/>
            <a:ext cx="1716390" cy="1133662"/>
          </a:xfrm>
          <a:custGeom>
            <a:avLst/>
            <a:gdLst>
              <a:gd name="connsiteX0" fmla="*/ 0 w 1494662"/>
              <a:gd name="connsiteY0" fmla="*/ 0 h 987213"/>
              <a:gd name="connsiteX1" fmla="*/ 1494662 w 1494662"/>
              <a:gd name="connsiteY1" fmla="*/ 0 h 987213"/>
              <a:gd name="connsiteX2" fmla="*/ 1318974 w 1494662"/>
              <a:gd name="connsiteY2" fmla="*/ 858409 h 987213"/>
              <a:gd name="connsiteX3" fmla="*/ 747331 w 1494662"/>
              <a:gd name="connsiteY3" fmla="*/ 987213 h 987213"/>
              <a:gd name="connsiteX4" fmla="*/ 175688 w 1494662"/>
              <a:gd name="connsiteY4" fmla="*/ 858409 h 987213"/>
            </a:gdLst>
            <a:rect l="l" t="t" r="r" b="b"/>
            <a:pathLst>
              <a:path w="1494662" h="987213">
                <a:moveTo>
                  <a:pt x="0" y="0"/>
                </a:moveTo>
                <a:lnTo>
                  <a:pt x="1494662" y="0"/>
                </a:lnTo>
                <a:lnTo>
                  <a:pt x="1318974" y="858409"/>
                </a:lnTo>
                <a:lnTo>
                  <a:pt x="747331" y="987213"/>
                </a:lnTo>
                <a:lnTo>
                  <a:pt x="175688" y="858409"/>
                </a:lnTo>
                <a:close/>
              </a:path>
            </a:pathLst>
          </a:custGeom>
          <a:gradFill>
            <a:gsLst>
              <a:gs pos="5000">
                <a:schemeClr val="accent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635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504235" y="1723133"/>
            <a:ext cx="1716390" cy="1133662"/>
          </a:xfrm>
          <a:custGeom>
            <a:avLst/>
            <a:gdLst>
              <a:gd name="connsiteX0" fmla="*/ 0 w 1494662"/>
              <a:gd name="connsiteY0" fmla="*/ 0 h 987213"/>
              <a:gd name="connsiteX1" fmla="*/ 1494662 w 1494662"/>
              <a:gd name="connsiteY1" fmla="*/ 0 h 987213"/>
              <a:gd name="connsiteX2" fmla="*/ 1318974 w 1494662"/>
              <a:gd name="connsiteY2" fmla="*/ 858409 h 987213"/>
              <a:gd name="connsiteX3" fmla="*/ 747331 w 1494662"/>
              <a:gd name="connsiteY3" fmla="*/ 987213 h 987213"/>
              <a:gd name="connsiteX4" fmla="*/ 175688 w 1494662"/>
              <a:gd name="connsiteY4" fmla="*/ 858409 h 987213"/>
            </a:gdLst>
            <a:rect l="l" t="t" r="r" b="b"/>
            <a:pathLst>
              <a:path w="1494662" h="987213">
                <a:moveTo>
                  <a:pt x="0" y="0"/>
                </a:moveTo>
                <a:lnTo>
                  <a:pt x="1494662" y="0"/>
                </a:lnTo>
                <a:lnTo>
                  <a:pt x="1318974" y="858409"/>
                </a:lnTo>
                <a:lnTo>
                  <a:pt x="747331" y="987213"/>
                </a:lnTo>
                <a:lnTo>
                  <a:pt x="175688" y="858409"/>
                </a:lnTo>
                <a:close/>
              </a:path>
            </a:pathLst>
          </a:custGeom>
          <a:gradFill>
            <a:gsLst>
              <a:gs pos="5000">
                <a:schemeClr val="accent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635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2039951" y="1835854"/>
            <a:ext cx="644958" cy="624150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20000"/>
                  <a:lumOff val="80000"/>
                  <a:alpha val="100000"/>
                </a:schemeClr>
              </a:gs>
            </a:gsLst>
            <a:lin ang="5400000" scaled="0"/>
          </a:gradFill>
          <a:ln w="63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749301" y="3258376"/>
            <a:ext cx="3226258" cy="76556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宠物作为家庭成员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749301" y="4380902"/>
            <a:ext cx="3226258" cy="1565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184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现代家庭中，宠物不再仅仅是动物，而是被视为家庭成员的一部分。它们提供了无条件的爱和陪伴，尤其在现代社会中，宠物对于缓解孤独感、提供情感支持具有重要作用。研究表明，拥有宠物的家庭往往拥有更高的幸福感和更低的压力水平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2259560" y="4154926"/>
            <a:ext cx="205740" cy="5334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482872" y="3258376"/>
            <a:ext cx="3226258" cy="76556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宠物与心理健康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482872" y="4380902"/>
            <a:ext cx="3226258" cy="1565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184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伙伴对心理健康的积极影响是多方面的。宠物能够提供一种稳定的情感支持，帮助人们应对日常生活中的压力和焦虑。与宠物互动可以增加人体内的催产素水平，这是一种与社交联系和信任感相关的激素，有助于降低血压和皮质醇水平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780075" y="1855565"/>
            <a:ext cx="644958" cy="584729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20000"/>
                  <a:lumOff val="80000"/>
                  <a:alpha val="100000"/>
                </a:schemeClr>
              </a:gs>
            </a:gsLst>
            <a:lin ang="5400000" scaled="0"/>
          </a:gradFill>
          <a:ln w="63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999684" y="4154926"/>
            <a:ext cx="205740" cy="5334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216442" y="3258376"/>
            <a:ext cx="3226258" cy="76556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宠物作为生活伴侣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216442" y="4380902"/>
            <a:ext cx="3226258" cy="1565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184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伙伴在日常生活中扮演着重要的角色。它们不仅是忠诚的伴侣，还能在一定程度上提高生活质量。例如，遛狗可以增加人们的户外活动时间，促进身体健康。同时，宠物的存在也能鼓励人们进行更多的社交活动，如宠物聚会等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9512694" y="1825450"/>
            <a:ext cx="620249" cy="644958"/>
          </a:xfrm>
          <a:custGeom>
            <a:avLst/>
            <a:gdLst>
              <a:gd name="connsiteX0" fmla="*/ 198153 w 692417"/>
              <a:gd name="connsiteY0" fmla="*/ 663680 h 720001"/>
              <a:gd name="connsiteX1" fmla="*/ 239787 w 692417"/>
              <a:gd name="connsiteY1" fmla="*/ 663680 h 720001"/>
              <a:gd name="connsiteX2" fmla="*/ 295235 w 692417"/>
              <a:gd name="connsiteY2" fmla="*/ 663680 h 720001"/>
              <a:gd name="connsiteX3" fmla="*/ 397182 w 692417"/>
              <a:gd name="connsiteY3" fmla="*/ 663680 h 720001"/>
              <a:gd name="connsiteX4" fmla="*/ 452630 w 692417"/>
              <a:gd name="connsiteY4" fmla="*/ 663680 h 720001"/>
              <a:gd name="connsiteX5" fmla="*/ 494264 w 692417"/>
              <a:gd name="connsiteY5" fmla="*/ 663680 h 720001"/>
              <a:gd name="connsiteX6" fmla="*/ 522425 w 692417"/>
              <a:gd name="connsiteY6" fmla="*/ 691841 h 720001"/>
              <a:gd name="connsiteX7" fmla="*/ 494264 w 692417"/>
              <a:gd name="connsiteY7" fmla="*/ 720001 h 720001"/>
              <a:gd name="connsiteX8" fmla="*/ 452630 w 692417"/>
              <a:gd name="connsiteY8" fmla="*/ 720001 h 720001"/>
              <a:gd name="connsiteX9" fmla="*/ 397182 w 692417"/>
              <a:gd name="connsiteY9" fmla="*/ 720001 h 720001"/>
              <a:gd name="connsiteX10" fmla="*/ 295235 w 692417"/>
              <a:gd name="connsiteY10" fmla="*/ 720001 h 720001"/>
              <a:gd name="connsiteX11" fmla="*/ 239787 w 692417"/>
              <a:gd name="connsiteY11" fmla="*/ 720001 h 720001"/>
              <a:gd name="connsiteX12" fmla="*/ 198153 w 692417"/>
              <a:gd name="connsiteY12" fmla="*/ 720001 h 720001"/>
              <a:gd name="connsiteX13" fmla="*/ 169992 w 692417"/>
              <a:gd name="connsiteY13" fmla="*/ 691841 h 720001"/>
              <a:gd name="connsiteX14" fmla="*/ 198153 w 692417"/>
              <a:gd name="connsiteY14" fmla="*/ 663680 h 720001"/>
              <a:gd name="connsiteX15" fmla="*/ 154400 w 692417"/>
              <a:gd name="connsiteY15" fmla="*/ 572143 h 720001"/>
              <a:gd name="connsiteX16" fmla="*/ 154241 w 692417"/>
              <a:gd name="connsiteY16" fmla="*/ 572597 h 720001"/>
              <a:gd name="connsiteX17" fmla="*/ 160423 w 692417"/>
              <a:gd name="connsiteY17" fmla="*/ 572597 h 720001"/>
              <a:gd name="connsiteX18" fmla="*/ 346215 w 692417"/>
              <a:gd name="connsiteY18" fmla="*/ 0 h 720001"/>
              <a:gd name="connsiteX19" fmla="*/ 456041 w 692417"/>
              <a:gd name="connsiteY19" fmla="*/ 22341 h 720001"/>
              <a:gd name="connsiteX20" fmla="*/ 545873 w 692417"/>
              <a:gd name="connsiteY20" fmla="*/ 82980 h 720001"/>
              <a:gd name="connsiteX21" fmla="*/ 606513 w 692417"/>
              <a:gd name="connsiteY21" fmla="*/ 172812 h 720001"/>
              <a:gd name="connsiteX22" fmla="*/ 628853 w 692417"/>
              <a:gd name="connsiteY22" fmla="*/ 282638 h 720001"/>
              <a:gd name="connsiteX23" fmla="*/ 628853 w 692417"/>
              <a:gd name="connsiteY23" fmla="*/ 493091 h 720001"/>
              <a:gd name="connsiteX24" fmla="*/ 687990 w 692417"/>
              <a:gd name="connsiteY24" fmla="*/ 585551 h 720001"/>
              <a:gd name="connsiteX25" fmla="*/ 688929 w 692417"/>
              <a:gd name="connsiteY25" fmla="*/ 614275 h 720001"/>
              <a:gd name="connsiteX26" fmla="*/ 664336 w 692417"/>
              <a:gd name="connsiteY26" fmla="*/ 628918 h 720001"/>
              <a:gd name="connsiteX27" fmla="*/ 28189 w 692417"/>
              <a:gd name="connsiteY27" fmla="*/ 628918 h 720001"/>
              <a:gd name="connsiteX28" fmla="*/ 3596 w 692417"/>
              <a:gd name="connsiteY28" fmla="*/ 614462 h 720001"/>
              <a:gd name="connsiteX29" fmla="*/ 4159 w 692417"/>
              <a:gd name="connsiteY29" fmla="*/ 585927 h 720001"/>
              <a:gd name="connsiteX30" fmla="*/ 63578 w 692417"/>
              <a:gd name="connsiteY30" fmla="*/ 489336 h 720001"/>
              <a:gd name="connsiteX31" fmla="*/ 63578 w 692417"/>
              <a:gd name="connsiteY31" fmla="*/ 282638 h 720001"/>
              <a:gd name="connsiteX32" fmla="*/ 85919 w 692417"/>
              <a:gd name="connsiteY32" fmla="*/ 172812 h 720001"/>
              <a:gd name="connsiteX33" fmla="*/ 146558 w 692417"/>
              <a:gd name="connsiteY33" fmla="*/ 82980 h 720001"/>
              <a:gd name="connsiteX34" fmla="*/ 236389 w 692417"/>
              <a:gd name="connsiteY34" fmla="*/ 22341 h 720001"/>
              <a:gd name="connsiteX35" fmla="*/ 346215 w 692417"/>
              <a:gd name="connsiteY35" fmla="*/ 0 h 720001"/>
            </a:gdLst>
            <a:rect l="l" t="t" r="r" b="b"/>
            <a:pathLst>
              <a:path w="692417" h="720001">
                <a:moveTo>
                  <a:pt x="198153" y="663680"/>
                </a:moveTo>
                <a:lnTo>
                  <a:pt x="239787" y="663680"/>
                </a:lnTo>
                <a:lnTo>
                  <a:pt x="295235" y="663680"/>
                </a:lnTo>
                <a:lnTo>
                  <a:pt x="397182" y="663680"/>
                </a:lnTo>
                <a:lnTo>
                  <a:pt x="452630" y="663680"/>
                </a:lnTo>
                <a:lnTo>
                  <a:pt x="494264" y="663680"/>
                </a:lnTo>
                <a:cubicBezTo>
                  <a:pt x="509847" y="663680"/>
                  <a:pt x="522425" y="676259"/>
                  <a:pt x="522425" y="691841"/>
                </a:cubicBezTo>
                <a:cubicBezTo>
                  <a:pt x="522425" y="707423"/>
                  <a:pt x="509753" y="720001"/>
                  <a:pt x="494264" y="720001"/>
                </a:cubicBezTo>
                <a:lnTo>
                  <a:pt x="452630" y="720001"/>
                </a:lnTo>
                <a:lnTo>
                  <a:pt x="397182" y="720001"/>
                </a:lnTo>
                <a:lnTo>
                  <a:pt x="295235" y="720001"/>
                </a:lnTo>
                <a:lnTo>
                  <a:pt x="239787" y="720001"/>
                </a:lnTo>
                <a:lnTo>
                  <a:pt x="198153" y="720001"/>
                </a:lnTo>
                <a:cubicBezTo>
                  <a:pt x="182571" y="720001"/>
                  <a:pt x="169992" y="707423"/>
                  <a:pt x="169992" y="691841"/>
                </a:cubicBezTo>
                <a:cubicBezTo>
                  <a:pt x="169992" y="676259"/>
                  <a:pt x="182571" y="663680"/>
                  <a:pt x="198153" y="663680"/>
                </a:cubicBezTo>
                <a:close/>
                <a:moveTo>
                  <a:pt x="154400" y="572143"/>
                </a:moveTo>
                <a:lnTo>
                  <a:pt x="154241" y="572597"/>
                </a:lnTo>
                <a:lnTo>
                  <a:pt x="160423" y="572597"/>
                </a:lnTo>
                <a:close/>
                <a:moveTo>
                  <a:pt x="346215" y="0"/>
                </a:moveTo>
                <a:cubicBezTo>
                  <a:pt x="384232" y="0"/>
                  <a:pt x="421122" y="7510"/>
                  <a:pt x="456041" y="22341"/>
                </a:cubicBezTo>
                <a:cubicBezTo>
                  <a:pt x="489646" y="36609"/>
                  <a:pt x="519872" y="57072"/>
                  <a:pt x="545873" y="82980"/>
                </a:cubicBezTo>
                <a:cubicBezTo>
                  <a:pt x="571875" y="108981"/>
                  <a:pt x="592245" y="139207"/>
                  <a:pt x="606513" y="172812"/>
                </a:cubicBezTo>
                <a:cubicBezTo>
                  <a:pt x="621344" y="207637"/>
                  <a:pt x="628853" y="244621"/>
                  <a:pt x="628853" y="282638"/>
                </a:cubicBezTo>
                <a:lnTo>
                  <a:pt x="628853" y="493091"/>
                </a:lnTo>
                <a:lnTo>
                  <a:pt x="687990" y="585551"/>
                </a:lnTo>
                <a:cubicBezTo>
                  <a:pt x="693528" y="594187"/>
                  <a:pt x="693904" y="605263"/>
                  <a:pt x="688929" y="614275"/>
                </a:cubicBezTo>
                <a:cubicBezTo>
                  <a:pt x="684048" y="623286"/>
                  <a:pt x="674567" y="628918"/>
                  <a:pt x="664336" y="628918"/>
                </a:cubicBezTo>
                <a:lnTo>
                  <a:pt x="28189" y="628918"/>
                </a:lnTo>
                <a:cubicBezTo>
                  <a:pt x="17958" y="628918"/>
                  <a:pt x="8571" y="623380"/>
                  <a:pt x="3596" y="614462"/>
                </a:cubicBezTo>
                <a:cubicBezTo>
                  <a:pt x="-1380" y="605545"/>
                  <a:pt x="-1192" y="594656"/>
                  <a:pt x="4159" y="585927"/>
                </a:cubicBezTo>
                <a:lnTo>
                  <a:pt x="63578" y="489336"/>
                </a:lnTo>
                <a:lnTo>
                  <a:pt x="63578" y="282638"/>
                </a:lnTo>
                <a:cubicBezTo>
                  <a:pt x="63578" y="244621"/>
                  <a:pt x="71087" y="207731"/>
                  <a:pt x="85919" y="172812"/>
                </a:cubicBezTo>
                <a:cubicBezTo>
                  <a:pt x="100186" y="139207"/>
                  <a:pt x="120650" y="108981"/>
                  <a:pt x="146558" y="82980"/>
                </a:cubicBezTo>
                <a:cubicBezTo>
                  <a:pt x="172465" y="56978"/>
                  <a:pt x="202785" y="36609"/>
                  <a:pt x="236389" y="22341"/>
                </a:cubicBezTo>
                <a:cubicBezTo>
                  <a:pt x="271214" y="7510"/>
                  <a:pt x="308199" y="0"/>
                  <a:pt x="34621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20000"/>
                  <a:lumOff val="80000"/>
                  <a:alpha val="100000"/>
                </a:schemeClr>
              </a:gs>
            </a:gsLst>
            <a:lin ang="54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9719949" y="4154926"/>
            <a:ext cx="205740" cy="5334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9083895" y="2881596"/>
            <a:ext cx="1477849" cy="332993"/>
          </a:xfrm>
          <a:prstGeom prst="diamond">
            <a:avLst/>
          </a:prstGeom>
          <a:noFill/>
          <a:ln w="1270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74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9083895" y="2702699"/>
            <a:ext cx="1477849" cy="332993"/>
          </a:xfrm>
          <a:prstGeom prst="diamond">
            <a:avLst/>
          </a:prstGeom>
          <a:noFill/>
          <a:ln w="1270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74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9083895" y="2523802"/>
            <a:ext cx="1477849" cy="332993"/>
          </a:xfrm>
          <a:prstGeom prst="diamond">
            <a:avLst/>
          </a:prstGeom>
          <a:noFill/>
          <a:ln w="12700" cap="sq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5363630" y="2881596"/>
            <a:ext cx="1477849" cy="332993"/>
          </a:xfrm>
          <a:prstGeom prst="diamond">
            <a:avLst/>
          </a:prstGeom>
          <a:noFill/>
          <a:ln w="1270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74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5363630" y="2702699"/>
            <a:ext cx="1477849" cy="332993"/>
          </a:xfrm>
          <a:prstGeom prst="diamond">
            <a:avLst/>
          </a:prstGeom>
          <a:noFill/>
          <a:ln w="1270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74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5363630" y="2523802"/>
            <a:ext cx="1477849" cy="332993"/>
          </a:xfrm>
          <a:prstGeom prst="diamond">
            <a:avLst/>
          </a:prstGeom>
          <a:noFill/>
          <a:ln w="12700" cap="sq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623506" y="2881596"/>
            <a:ext cx="1477849" cy="332993"/>
          </a:xfrm>
          <a:prstGeom prst="diamond">
            <a:avLst/>
          </a:prstGeom>
          <a:noFill/>
          <a:ln w="1270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74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1623506" y="2702699"/>
            <a:ext cx="1477849" cy="332993"/>
          </a:xfrm>
          <a:prstGeom prst="diamond">
            <a:avLst/>
          </a:prstGeom>
          <a:noFill/>
          <a:ln w="1270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74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1623506" y="2523802"/>
            <a:ext cx="1477849" cy="332993"/>
          </a:xfrm>
          <a:prstGeom prst="diamond">
            <a:avLst/>
          </a:prstGeom>
          <a:noFill/>
          <a:ln w="12700" cap="sq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587746" y="274803"/>
            <a:ext cx="10819394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宠物伙伴的情感价值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363855" y="212979"/>
            <a:ext cx="320040" cy="609600"/>
          </a:xfrm>
          <a:custGeom>
            <a:avLst/>
            <a:gdLst>
              <a:gd name="connsiteX0" fmla="*/ 320040 w 320040"/>
              <a:gd name="connsiteY0" fmla="*/ 80010 h 609600"/>
              <a:gd name="connsiteX1" fmla="*/ 320040 w 320040"/>
              <a:gd name="connsiteY1" fmla="*/ 30480 h 609600"/>
              <a:gd name="connsiteX2" fmla="*/ 0 w 320040"/>
              <a:gd name="connsiteY2" fmla="*/ 0 h 609600"/>
              <a:gd name="connsiteX3" fmla="*/ 0 w 320040"/>
              <a:gd name="connsiteY3" fmla="*/ 609600 h 609600"/>
              <a:gd name="connsiteX4" fmla="*/ 320040 w 320040"/>
              <a:gd name="connsiteY4" fmla="*/ 582930 h 609600"/>
              <a:gd name="connsiteX5" fmla="*/ 318135 w 320040"/>
              <a:gd name="connsiteY5" fmla="*/ 527685 h 609600"/>
              <a:gd name="connsiteX6" fmla="*/ 318135 w 320040"/>
              <a:gd name="connsiteY6" fmla="*/ 527685 h 609600"/>
              <a:gd name="connsiteX7" fmla="*/ 407670 w 407670"/>
              <a:gd name="connsiteY7" fmla="*/ 312420 h 609600"/>
            </a:gdLst>
            <a:rect l="l" t="t" r="r" b="b"/>
            <a:pathLst>
              <a:path w="320040" h="609600">
                <a:moveTo>
                  <a:pt x="320040" y="80010"/>
                </a:moveTo>
                <a:lnTo>
                  <a:pt x="320040" y="30480"/>
                </a:lnTo>
                <a:lnTo>
                  <a:pt x="0" y="0"/>
                </a:lnTo>
                <a:lnTo>
                  <a:pt x="0" y="609600"/>
                </a:lnTo>
                <a:lnTo>
                  <a:pt x="320040" y="582930"/>
                </a:lnTo>
                <a:lnTo>
                  <a:pt x="318135" y="527685"/>
                </a:lnTo>
              </a:path>
            </a:pathLst>
          </a:cu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50000" r="50624" b="0"/>
          <a:stretch>
            <a:fillRect/>
          </a:stretch>
        </p:blipFill>
        <p:spPr>
          <a:xfrm rot="0" flipH="0" flipV="0">
            <a:off x="0" y="-30635"/>
            <a:ext cx="12192000" cy="6919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rot="0" flipH="0" flipV="0">
            <a:off x="1008914" y="859121"/>
            <a:ext cx="10453572" cy="5419159"/>
          </a:xfrm>
          <a:prstGeom prst="round2DiagRect">
            <a:avLst>
              <a:gd name="adj1" fmla="val 20074"/>
              <a:gd name="adj2" fmla="val 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317400" y="3467974"/>
            <a:ext cx="7163031" cy="224295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5400">
                <a:ln w="12700">
                  <a:noFill/>
                </a:ln>
                <a:gradFill>
                  <a:gsLst>
                    <a:gs pos="7000">
                      <a:srgbClr val="B73B23">
                        <a:alpha val="100000"/>
                      </a:srgbClr>
                    </a:gs>
                    <a:gs pos="100000">
                      <a:srgbClr val="F58100">
                        <a:alpha val="100000"/>
                      </a:srgbClr>
                    </a:gs>
                  </a:gsLst>
                  <a:lin ang="10800000" scaled="0"/>
                </a:gradFill>
                <a:latin typeface="OPPOSans H"/>
                <a:ea typeface="OPPOSans H"/>
                <a:cs typeface="OPPOSans H"/>
              </a:rPr>
              <a:t>宠物伙伴的种类与选择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133835" y="1858215"/>
            <a:ext cx="1530162" cy="1530162"/>
          </a:xfrm>
          <a:prstGeom prst="ellipse">
            <a:avLst/>
          </a:prstGeom>
          <a:solidFill>
            <a:schemeClr val="bg1"/>
          </a:solidFill>
          <a:ln w="6350" cap="sq">
            <a:noFill/>
            <a:miter/>
          </a:ln>
          <a:effectLst>
            <a:outerShdw dist="177800" blurRad="215900" dir="5400000" sx="108000" sy="108000" kx="0" ky="0" algn="t" rotWithShape="0">
              <a:schemeClr val="accent1">
                <a:alpha val="3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057616" y="1781996"/>
            <a:ext cx="1682598" cy="1682598"/>
          </a:xfrm>
          <a:prstGeom prst="ellipse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6350" cap="sq">
            <a:gradFill>
              <a:gsLst>
                <a:gs pos="0">
                  <a:schemeClr val="bg1">
                    <a:alpha val="53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  <a:effectLst>
            <a:outerShdw dist="76200" blurRad="139700" dir="5400000" sx="108000" sy="108000" kx="0" ky="0" algn="t" rotWithShape="0">
              <a:schemeClr val="bg1">
                <a:alpha val="7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294717" y="2019097"/>
            <a:ext cx="1208397" cy="1208397"/>
          </a:xfrm>
          <a:prstGeom prst="ellipse">
            <a:avLst/>
          </a:prstGeom>
          <a:gradFill>
            <a:gsLst>
              <a:gs pos="19000">
                <a:schemeClr val="accent2"/>
              </a:gs>
              <a:gs pos="91000">
                <a:schemeClr val="accent1"/>
              </a:gs>
            </a:gsLst>
            <a:lin ang="2700000" scaled="0"/>
          </a:gradFill>
          <a:ln w="6350" cap="sq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  <a:effectLst>
            <a:outerShdw dist="38100" blurRad="139700" dir="5400000" sx="100000" sy="100000" kx="0" ky="0" algn="t" rotWithShape="0">
              <a:schemeClr val="bg1">
                <a:alpha val="77000"/>
              </a:schemeClr>
            </a:outerShdw>
          </a:effectLst>
        </p:spPr>
        <p:txBody>
          <a:bodyPr vert="horz" wrap="square" lIns="0" tIns="45720" rIns="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5390156" y="727074"/>
            <a:ext cx="3017520" cy="229384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/>
            <a:r>
              <a:rPr kumimoji="1" lang="en-US" altLang="zh-CN" sz="43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834737" y="3450530"/>
            <a:ext cx="2482664" cy="2614821"/>
          </a:xfrm>
          <a:custGeom>
            <a:avLst/>
            <a:gdLst/>
            <a:rect l="l" t="t" r="r" b="b"/>
            <a:pathLst>
              <a:path w="2476500" h="2616200">
                <a:moveTo>
                  <a:pt x="0" y="0"/>
                </a:moveTo>
                <a:lnTo>
                  <a:pt x="1121859" y="0"/>
                </a:lnTo>
                <a:lnTo>
                  <a:pt x="1318377" y="66742"/>
                </a:lnTo>
                <a:lnTo>
                  <a:pt x="1746275" y="188998"/>
                </a:lnTo>
                <a:lnTo>
                  <a:pt x="2174173" y="115645"/>
                </a:lnTo>
                <a:lnTo>
                  <a:pt x="2143334" y="0"/>
                </a:lnTo>
                <a:lnTo>
                  <a:pt x="2482664" y="0"/>
                </a:lnTo>
                <a:lnTo>
                  <a:pt x="2482664" y="2614821"/>
                </a:lnTo>
                <a:lnTo>
                  <a:pt x="0" y="261482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2408701" y="4730574"/>
            <a:ext cx="1319946" cy="133477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rot="0" flipH="0" flipV="0">
            <a:off x="6150344" y="1194617"/>
            <a:ext cx="1497144" cy="185913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2" name=""/>
          <p:cNvPicPr>
            <a:picLocks noChangeAspect="1"/>
          </p:cNvPicPr>
          <p:nvPr/>
        </p:nvPicPr>
        <p:blipFill>
          <a:blip r:embed="rId5">
            <a:alphaModFix amt="100000"/>
          </a:blip>
          <a:srcRect l="34767" t="0" r="0" b="0"/>
          <a:stretch>
            <a:fillRect/>
          </a:stretch>
        </p:blipFill>
        <p:spPr>
          <a:xfrm rot="0" flipH="0" flipV="0">
            <a:off x="0" y="0"/>
            <a:ext cx="5536596" cy="5254082"/>
          </a:xfrm>
          <a:custGeom>
            <a:avLst/>
            <a:gdLst/>
            <a:rect l="l" t="t" r="r" b="b"/>
            <a:pathLst>
              <a:path w="5537200" h="5257800">
                <a:moveTo>
                  <a:pt x="0" y="0"/>
                </a:moveTo>
                <a:lnTo>
                  <a:pt x="5536596" y="0"/>
                </a:lnTo>
                <a:lnTo>
                  <a:pt x="5536596" y="5254082"/>
                </a:lnTo>
                <a:lnTo>
                  <a:pt x="0" y="525408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>
              <a:alpha val="10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60400" y="1837047"/>
            <a:ext cx="547807" cy="368969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254780" y="1837047"/>
            <a:ext cx="547807" cy="368969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7946692" y="1837047"/>
            <a:ext cx="547807" cy="368969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0" y="2140145"/>
            <a:ext cx="12191999" cy="2160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939440" y="1822675"/>
            <a:ext cx="3293167" cy="38160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157642" y="2771003"/>
            <a:ext cx="2856762" cy="27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宠物的种类繁多，包括狗、猫、鸟、鱼、爬行动物等。每种宠物都有其独特的特性和需求。例如，狗需要较多的运动和社交，而猫则相对独立。选择宠物时，需要考虑个人的生活方式、居住环境和时间安排。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157642" y="2051902"/>
            <a:ext cx="2856762" cy="7016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B73B23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常见宠物与特性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533821" y="1822675"/>
            <a:ext cx="3390697" cy="38160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800789" y="2771003"/>
            <a:ext cx="2856762" cy="27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选择宠物时，需要考虑多种因素，包括宠物的寿命、养护成本、健康需求等。例如，一些大型犬种可能需要更多的空间和运动，而某些鸟类可能需要特定的饮食和环境。了解这些因素有助于选择适合自己生活方式的宠物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800789" y="2051902"/>
            <a:ext cx="2856762" cy="7016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B73B23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宠物选择的考量因素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225733" y="1822675"/>
            <a:ext cx="3293167" cy="38160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443934" y="2771003"/>
            <a:ext cx="2856762" cy="27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宠物的适应性也是选择宠物时需要考虑的因素。一些宠物可能对环境变化更为敏感，如某些热带鱼需要特定的水质和温度。选择适应性强的宠物可以减少养护难度，提高宠物的生活质量。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443934" y="2051902"/>
            <a:ext cx="2856762" cy="7016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B73B23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宠物与环境适应性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87746" y="274803"/>
            <a:ext cx="10819394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宠物的种类多样性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363855" y="212979"/>
            <a:ext cx="320040" cy="609600"/>
          </a:xfrm>
          <a:custGeom>
            <a:avLst/>
            <a:gdLst>
              <a:gd name="connsiteX0" fmla="*/ 320040 w 320040"/>
              <a:gd name="connsiteY0" fmla="*/ 80010 h 609600"/>
              <a:gd name="connsiteX1" fmla="*/ 320040 w 320040"/>
              <a:gd name="connsiteY1" fmla="*/ 30480 h 609600"/>
              <a:gd name="connsiteX2" fmla="*/ 0 w 320040"/>
              <a:gd name="connsiteY2" fmla="*/ 0 h 609600"/>
              <a:gd name="connsiteX3" fmla="*/ 0 w 320040"/>
              <a:gd name="connsiteY3" fmla="*/ 609600 h 609600"/>
              <a:gd name="connsiteX4" fmla="*/ 320040 w 320040"/>
              <a:gd name="connsiteY4" fmla="*/ 582930 h 609600"/>
              <a:gd name="connsiteX5" fmla="*/ 318135 w 320040"/>
              <a:gd name="connsiteY5" fmla="*/ 527685 h 609600"/>
              <a:gd name="connsiteX6" fmla="*/ 318135 w 320040"/>
              <a:gd name="connsiteY6" fmla="*/ 527685 h 609600"/>
              <a:gd name="connsiteX7" fmla="*/ 407670 w 407670"/>
              <a:gd name="connsiteY7" fmla="*/ 312420 h 609600"/>
            </a:gdLst>
            <a:rect l="l" t="t" r="r" b="b"/>
            <a:pathLst>
              <a:path w="320040" h="609600">
                <a:moveTo>
                  <a:pt x="320040" y="80010"/>
                </a:moveTo>
                <a:lnTo>
                  <a:pt x="320040" y="30480"/>
                </a:lnTo>
                <a:lnTo>
                  <a:pt x="0" y="0"/>
                </a:lnTo>
                <a:lnTo>
                  <a:pt x="0" y="609600"/>
                </a:lnTo>
                <a:lnTo>
                  <a:pt x="320040" y="582930"/>
                </a:lnTo>
                <a:lnTo>
                  <a:pt x="318135" y="527685"/>
                </a:lnTo>
              </a:path>
            </a:pathLst>
          </a:cu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50000" r="50624" b="0"/>
          <a:stretch>
            <a:fillRect/>
          </a:stretch>
        </p:blipFill>
        <p:spPr>
          <a:xfrm rot="0" flipH="0" flipV="0">
            <a:off x="0" y="-30635"/>
            <a:ext cx="12192000" cy="6919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rot="0" flipH="0" flipV="0">
            <a:off x="1008914" y="859121"/>
            <a:ext cx="10453572" cy="5419159"/>
          </a:xfrm>
          <a:prstGeom prst="round2DiagRect">
            <a:avLst>
              <a:gd name="adj1" fmla="val 20074"/>
              <a:gd name="adj2" fmla="val 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317400" y="3467974"/>
            <a:ext cx="7163031" cy="224295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5400">
                <a:ln w="12700">
                  <a:noFill/>
                </a:ln>
                <a:gradFill>
                  <a:gsLst>
                    <a:gs pos="7000">
                      <a:srgbClr val="B73B23">
                        <a:alpha val="100000"/>
                      </a:srgbClr>
                    </a:gs>
                    <a:gs pos="100000">
                      <a:srgbClr val="F58100">
                        <a:alpha val="100000"/>
                      </a:srgbClr>
                    </a:gs>
                  </a:gsLst>
                  <a:lin ang="10800000" scaled="0"/>
                </a:gradFill>
                <a:latin typeface="OPPOSans H"/>
                <a:ea typeface="OPPOSans H"/>
                <a:cs typeface="OPPOSans H"/>
              </a:rPr>
              <a:t>宠物伙伴的养护与管理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133835" y="1858215"/>
            <a:ext cx="1530162" cy="1530162"/>
          </a:xfrm>
          <a:prstGeom prst="ellipse">
            <a:avLst/>
          </a:prstGeom>
          <a:solidFill>
            <a:schemeClr val="bg1"/>
          </a:solidFill>
          <a:ln w="6350" cap="sq">
            <a:noFill/>
            <a:miter/>
          </a:ln>
          <a:effectLst>
            <a:outerShdw dist="177800" blurRad="215900" dir="5400000" sx="108000" sy="108000" kx="0" ky="0" algn="t" rotWithShape="0">
              <a:schemeClr val="accent1">
                <a:alpha val="3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057616" y="1781996"/>
            <a:ext cx="1682598" cy="1682598"/>
          </a:xfrm>
          <a:prstGeom prst="ellipse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6350" cap="sq">
            <a:gradFill>
              <a:gsLst>
                <a:gs pos="0">
                  <a:schemeClr val="bg1">
                    <a:alpha val="53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  <a:effectLst>
            <a:outerShdw dist="76200" blurRad="139700" dir="5400000" sx="108000" sy="108000" kx="0" ky="0" algn="t" rotWithShape="0">
              <a:schemeClr val="bg1">
                <a:alpha val="7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294717" y="2019097"/>
            <a:ext cx="1208397" cy="1208397"/>
          </a:xfrm>
          <a:prstGeom prst="ellipse">
            <a:avLst/>
          </a:prstGeom>
          <a:gradFill>
            <a:gsLst>
              <a:gs pos="19000">
                <a:schemeClr val="accent2"/>
              </a:gs>
              <a:gs pos="91000">
                <a:schemeClr val="accent1"/>
              </a:gs>
            </a:gsLst>
            <a:lin ang="2700000" scaled="0"/>
          </a:gradFill>
          <a:ln w="6350" cap="sq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  <a:effectLst>
            <a:outerShdw dist="38100" blurRad="139700" dir="5400000" sx="100000" sy="100000" kx="0" ky="0" algn="t" rotWithShape="0">
              <a:schemeClr val="bg1">
                <a:alpha val="77000"/>
              </a:schemeClr>
            </a:outerShdw>
          </a:effectLst>
        </p:spPr>
        <p:txBody>
          <a:bodyPr vert="horz" wrap="square" lIns="0" tIns="45720" rIns="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5390156" y="727074"/>
            <a:ext cx="3017520" cy="229384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/>
            <a:r>
              <a:rPr kumimoji="1" lang="en-US" altLang="zh-CN" sz="43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834737" y="3450530"/>
            <a:ext cx="2482664" cy="2614821"/>
          </a:xfrm>
          <a:custGeom>
            <a:avLst/>
            <a:gdLst/>
            <a:rect l="l" t="t" r="r" b="b"/>
            <a:pathLst>
              <a:path w="2476500" h="2616200">
                <a:moveTo>
                  <a:pt x="0" y="0"/>
                </a:moveTo>
                <a:lnTo>
                  <a:pt x="1121859" y="0"/>
                </a:lnTo>
                <a:lnTo>
                  <a:pt x="1318377" y="66742"/>
                </a:lnTo>
                <a:lnTo>
                  <a:pt x="1746275" y="188998"/>
                </a:lnTo>
                <a:lnTo>
                  <a:pt x="2174173" y="115645"/>
                </a:lnTo>
                <a:lnTo>
                  <a:pt x="2143334" y="0"/>
                </a:lnTo>
                <a:lnTo>
                  <a:pt x="2482664" y="0"/>
                </a:lnTo>
                <a:lnTo>
                  <a:pt x="2482664" y="2614821"/>
                </a:lnTo>
                <a:lnTo>
                  <a:pt x="0" y="261482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2408701" y="4730574"/>
            <a:ext cx="1319946" cy="133477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rot="0" flipH="0" flipV="0">
            <a:off x="6150344" y="1194617"/>
            <a:ext cx="1497144" cy="185913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2" name=""/>
          <p:cNvPicPr>
            <a:picLocks noChangeAspect="1"/>
          </p:cNvPicPr>
          <p:nvPr/>
        </p:nvPicPr>
        <p:blipFill>
          <a:blip r:embed="rId5">
            <a:alphaModFix amt="100000"/>
          </a:blip>
          <a:srcRect l="34767" t="0" r="0" b="0"/>
          <a:stretch>
            <a:fillRect/>
          </a:stretch>
        </p:blipFill>
        <p:spPr>
          <a:xfrm rot="0" flipH="0" flipV="0">
            <a:off x="0" y="0"/>
            <a:ext cx="5536596" cy="5254082"/>
          </a:xfrm>
          <a:custGeom>
            <a:avLst/>
            <a:gdLst/>
            <a:rect l="l" t="t" r="r" b="b"/>
            <a:pathLst>
              <a:path w="5537200" h="5257800">
                <a:moveTo>
                  <a:pt x="0" y="0"/>
                </a:moveTo>
                <a:lnTo>
                  <a:pt x="5536596" y="0"/>
                </a:lnTo>
                <a:lnTo>
                  <a:pt x="5536596" y="5254082"/>
                </a:lnTo>
                <a:lnTo>
                  <a:pt x="0" y="525408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>
              <a:alpha val="10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862261" y="1638126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3695700 h 3695700"/>
              <a:gd name="connsiteX3" fmla="*/ 1042520 w 3351726"/>
              <a:gd name="connsiteY3" fmla="*/ 3695700 h 3695700"/>
              <a:gd name="connsiteX4" fmla="*/ 0 w 3351726"/>
              <a:gd name="connsiteY4" fmla="*/ 265318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3695700"/>
                </a:lnTo>
                <a:lnTo>
                  <a:pt x="1042520" y="3695700"/>
                </a:lnTo>
                <a:cubicBezTo>
                  <a:pt x="466752" y="3695700"/>
                  <a:pt x="0" y="3228948"/>
                  <a:pt x="0" y="265318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 w="317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78134" y="1796068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3695700 h 3695700"/>
              <a:gd name="connsiteX3" fmla="*/ 1042520 w 3351726"/>
              <a:gd name="connsiteY3" fmla="*/ 3695700 h 3695700"/>
              <a:gd name="connsiteX4" fmla="*/ 0 w 3351726"/>
              <a:gd name="connsiteY4" fmla="*/ 265318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3695700"/>
                </a:lnTo>
                <a:lnTo>
                  <a:pt x="1042520" y="3695700"/>
                </a:lnTo>
                <a:cubicBezTo>
                  <a:pt x="466752" y="3695700"/>
                  <a:pt x="0" y="3228948"/>
                  <a:pt x="0" y="2653180"/>
                </a:cubicBezTo>
                <a:close/>
              </a:path>
            </a:pathLst>
          </a:custGeom>
          <a:solidFill>
            <a:schemeClr val="bg1"/>
          </a:solidFill>
          <a:ln w="317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606781" y="1638126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3695700 h 3695700"/>
              <a:gd name="connsiteX3" fmla="*/ 0 w 3351726"/>
              <a:gd name="connsiteY3" fmla="*/ 369570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3695700"/>
                </a:lnTo>
                <a:lnTo>
                  <a:pt x="0" y="36957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317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422654" y="1796068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3695700 h 3695700"/>
              <a:gd name="connsiteX3" fmla="*/ 0 w 3351726"/>
              <a:gd name="connsiteY3" fmla="*/ 369570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3695700"/>
                </a:lnTo>
                <a:lnTo>
                  <a:pt x="0" y="3695700"/>
                </a:lnTo>
                <a:close/>
              </a:path>
            </a:pathLst>
          </a:custGeom>
          <a:solidFill>
            <a:schemeClr val="bg1"/>
          </a:solidFill>
          <a:ln w="3175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351301" y="1638126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2653190 h 3695700"/>
              <a:gd name="connsiteX3" fmla="*/ 3330547 w 3351726"/>
              <a:gd name="connsiteY3" fmla="*/ 2863284 h 3695700"/>
              <a:gd name="connsiteX4" fmla="*/ 2309207 w 3351726"/>
              <a:gd name="connsiteY4" fmla="*/ 3695700 h 3695700"/>
              <a:gd name="connsiteX5" fmla="*/ 0 w 3351726"/>
              <a:gd name="connsiteY5" fmla="*/ 369570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2653190"/>
                </a:lnTo>
                <a:lnTo>
                  <a:pt x="3330547" y="2863284"/>
                </a:lnTo>
                <a:cubicBezTo>
                  <a:pt x="3233336" y="3338343"/>
                  <a:pt x="2813004" y="3695700"/>
                  <a:pt x="2309207" y="3695700"/>
                </a:cubicBezTo>
                <a:lnTo>
                  <a:pt x="0" y="36957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167174" y="1796068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2653190 h 3695700"/>
              <a:gd name="connsiteX3" fmla="*/ 3330547 w 3351726"/>
              <a:gd name="connsiteY3" fmla="*/ 2863284 h 3695700"/>
              <a:gd name="connsiteX4" fmla="*/ 2309207 w 3351726"/>
              <a:gd name="connsiteY4" fmla="*/ 3695700 h 3695700"/>
              <a:gd name="connsiteX5" fmla="*/ 0 w 3351726"/>
              <a:gd name="connsiteY5" fmla="*/ 369570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2653190"/>
                </a:lnTo>
                <a:lnTo>
                  <a:pt x="3330547" y="2863284"/>
                </a:lnTo>
                <a:cubicBezTo>
                  <a:pt x="3233336" y="3338343"/>
                  <a:pt x="2813004" y="3695700"/>
                  <a:pt x="2309207" y="3695700"/>
                </a:cubicBezTo>
                <a:lnTo>
                  <a:pt x="0" y="3695700"/>
                </a:lnTo>
                <a:close/>
              </a:path>
            </a:pathLst>
          </a:custGeom>
          <a:solidFill>
            <a:schemeClr val="bg1"/>
          </a:solidFill>
          <a:ln w="317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769988" y="2457774"/>
            <a:ext cx="3124200" cy="26075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的饮食是日常护理中最重要的部分之一。合适的饮食不仅能够满足宠物的基本营养需求，还能预防多种健康问题。例如，为狗提供均衡的狗粮可以预防肥胖和关节问题，而为猫提供富含牛磺酸的食物可以保护它们的心脏健康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71183" y="1859071"/>
            <a:ext cx="3130748" cy="5830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B73B23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宠物饮食与营养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529188" y="2521274"/>
            <a:ext cx="3124200" cy="26075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宠物的健康是养护中不可忽视的一环。定期的健康检查、疫苗接种和驱虫是预防宠物疾病的基础。此外，宠物的牙齿健康、皮肤健康和心理健康也同样重要，需要定期检查和适当的护理。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530383" y="1922571"/>
            <a:ext cx="3130748" cy="5830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FFA84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宠物健康与预防保健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275688" y="2521274"/>
            <a:ext cx="3124200" cy="26075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的行为训练和社交化对于它们的长期健康和幸福至关重要。通过训练，宠物可以学会基本的服从命令，如坐下、停留等，这不仅能够提高宠物的服从性，还能增强人与宠物之间的联系。社交化则有助于宠物更好地适应不同的环境和人群，减少行为问题的发生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276883" y="1922571"/>
            <a:ext cx="3130748" cy="5830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B73B23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宠物行为训练与社交化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587746" y="274803"/>
            <a:ext cx="10819394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宠物的日常护理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363855" y="212979"/>
            <a:ext cx="320040" cy="609600"/>
          </a:xfrm>
          <a:custGeom>
            <a:avLst/>
            <a:gdLst>
              <a:gd name="connsiteX0" fmla="*/ 320040 w 320040"/>
              <a:gd name="connsiteY0" fmla="*/ 80010 h 609600"/>
              <a:gd name="connsiteX1" fmla="*/ 320040 w 320040"/>
              <a:gd name="connsiteY1" fmla="*/ 30480 h 609600"/>
              <a:gd name="connsiteX2" fmla="*/ 0 w 320040"/>
              <a:gd name="connsiteY2" fmla="*/ 0 h 609600"/>
              <a:gd name="connsiteX3" fmla="*/ 0 w 320040"/>
              <a:gd name="connsiteY3" fmla="*/ 609600 h 609600"/>
              <a:gd name="connsiteX4" fmla="*/ 320040 w 320040"/>
              <a:gd name="connsiteY4" fmla="*/ 582930 h 609600"/>
              <a:gd name="connsiteX5" fmla="*/ 318135 w 320040"/>
              <a:gd name="connsiteY5" fmla="*/ 527685 h 609600"/>
              <a:gd name="connsiteX6" fmla="*/ 318135 w 320040"/>
              <a:gd name="connsiteY6" fmla="*/ 527685 h 609600"/>
              <a:gd name="connsiteX7" fmla="*/ 407670 w 407670"/>
              <a:gd name="connsiteY7" fmla="*/ 312420 h 609600"/>
            </a:gdLst>
            <a:rect l="l" t="t" r="r" b="b"/>
            <a:pathLst>
              <a:path w="320040" h="609600">
                <a:moveTo>
                  <a:pt x="320040" y="80010"/>
                </a:moveTo>
                <a:lnTo>
                  <a:pt x="320040" y="30480"/>
                </a:lnTo>
                <a:lnTo>
                  <a:pt x="0" y="0"/>
                </a:lnTo>
                <a:lnTo>
                  <a:pt x="0" y="609600"/>
                </a:lnTo>
                <a:lnTo>
                  <a:pt x="320040" y="582930"/>
                </a:lnTo>
                <a:lnTo>
                  <a:pt x="318135" y="527685"/>
                </a:lnTo>
              </a:path>
            </a:pathLst>
          </a:cu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50000" r="50624" b="0"/>
          <a:stretch>
            <a:fillRect/>
          </a:stretch>
        </p:blipFill>
        <p:spPr>
          <a:xfrm rot="0" flipH="0" flipV="0">
            <a:off x="0" y="-30635"/>
            <a:ext cx="12192000" cy="6919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rot="0" flipH="0" flipV="0">
            <a:off x="1008914" y="859121"/>
            <a:ext cx="10453572" cy="5419159"/>
          </a:xfrm>
          <a:prstGeom prst="round2DiagRect">
            <a:avLst>
              <a:gd name="adj1" fmla="val 20074"/>
              <a:gd name="adj2" fmla="val 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317400" y="3467974"/>
            <a:ext cx="7163031" cy="224295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5400">
                <a:ln w="12700">
                  <a:noFill/>
                </a:ln>
                <a:gradFill>
                  <a:gsLst>
                    <a:gs pos="7000">
                      <a:srgbClr val="B73B23">
                        <a:alpha val="100000"/>
                      </a:srgbClr>
                    </a:gs>
                    <a:gs pos="100000">
                      <a:srgbClr val="F58100">
                        <a:alpha val="100000"/>
                      </a:srgbClr>
                    </a:gs>
                  </a:gsLst>
                  <a:lin ang="10800000" scaled="0"/>
                </a:gradFill>
                <a:latin typeface="OPPOSans H"/>
                <a:ea typeface="OPPOSans H"/>
                <a:cs typeface="OPPOSans H"/>
              </a:rPr>
              <a:t>宠物伙伴与社会责任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133835" y="1858215"/>
            <a:ext cx="1530162" cy="1530162"/>
          </a:xfrm>
          <a:prstGeom prst="ellipse">
            <a:avLst/>
          </a:prstGeom>
          <a:solidFill>
            <a:schemeClr val="bg1"/>
          </a:solidFill>
          <a:ln w="6350" cap="sq">
            <a:noFill/>
            <a:miter/>
          </a:ln>
          <a:effectLst>
            <a:outerShdw dist="177800" blurRad="215900" dir="5400000" sx="108000" sy="108000" kx="0" ky="0" algn="t" rotWithShape="0">
              <a:schemeClr val="accent1">
                <a:alpha val="3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057616" y="1781996"/>
            <a:ext cx="1682598" cy="1682598"/>
          </a:xfrm>
          <a:prstGeom prst="ellipse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6350" cap="sq">
            <a:gradFill>
              <a:gsLst>
                <a:gs pos="0">
                  <a:schemeClr val="bg1">
                    <a:alpha val="53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  <a:effectLst>
            <a:outerShdw dist="76200" blurRad="139700" dir="5400000" sx="108000" sy="108000" kx="0" ky="0" algn="t" rotWithShape="0">
              <a:schemeClr val="bg1">
                <a:alpha val="7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294717" y="2019097"/>
            <a:ext cx="1208397" cy="1208397"/>
          </a:xfrm>
          <a:prstGeom prst="ellipse">
            <a:avLst/>
          </a:prstGeom>
          <a:gradFill>
            <a:gsLst>
              <a:gs pos="19000">
                <a:schemeClr val="accent2"/>
              </a:gs>
              <a:gs pos="91000">
                <a:schemeClr val="accent1"/>
              </a:gs>
            </a:gsLst>
            <a:lin ang="2700000" scaled="0"/>
          </a:gradFill>
          <a:ln w="6350" cap="sq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  <a:effectLst>
            <a:outerShdw dist="38100" blurRad="139700" dir="5400000" sx="100000" sy="100000" kx="0" ky="0" algn="t" rotWithShape="0">
              <a:schemeClr val="bg1">
                <a:alpha val="77000"/>
              </a:schemeClr>
            </a:outerShdw>
          </a:effectLst>
        </p:spPr>
        <p:txBody>
          <a:bodyPr vert="horz" wrap="square" lIns="0" tIns="45720" rIns="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5390156" y="727074"/>
            <a:ext cx="3017520" cy="229384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/>
            <a:r>
              <a:rPr kumimoji="1" lang="en-US" altLang="zh-CN" sz="43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04</a:t>
            </a:r>
            <a:endParaRPr kumimoji="1" lang="zh-CN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834737" y="3450530"/>
            <a:ext cx="2482664" cy="2614821"/>
          </a:xfrm>
          <a:custGeom>
            <a:avLst/>
            <a:gdLst/>
            <a:rect l="l" t="t" r="r" b="b"/>
            <a:pathLst>
              <a:path w="2476500" h="2616200">
                <a:moveTo>
                  <a:pt x="0" y="0"/>
                </a:moveTo>
                <a:lnTo>
                  <a:pt x="1121859" y="0"/>
                </a:lnTo>
                <a:lnTo>
                  <a:pt x="1318377" y="66742"/>
                </a:lnTo>
                <a:lnTo>
                  <a:pt x="1746275" y="188998"/>
                </a:lnTo>
                <a:lnTo>
                  <a:pt x="2174173" y="115645"/>
                </a:lnTo>
                <a:lnTo>
                  <a:pt x="2143334" y="0"/>
                </a:lnTo>
                <a:lnTo>
                  <a:pt x="2482664" y="0"/>
                </a:lnTo>
                <a:lnTo>
                  <a:pt x="2482664" y="2614821"/>
                </a:lnTo>
                <a:lnTo>
                  <a:pt x="0" y="261482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2408701" y="4730574"/>
            <a:ext cx="1319946" cy="133477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rot="0" flipH="0" flipV="0">
            <a:off x="6150344" y="1194617"/>
            <a:ext cx="1497144" cy="185913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2" name=""/>
          <p:cNvPicPr>
            <a:picLocks noChangeAspect="1"/>
          </p:cNvPicPr>
          <p:nvPr/>
        </p:nvPicPr>
        <p:blipFill>
          <a:blip r:embed="rId5">
            <a:alphaModFix amt="100000"/>
          </a:blip>
          <a:srcRect l="34767" t="0" r="0" b="0"/>
          <a:stretch>
            <a:fillRect/>
          </a:stretch>
        </p:blipFill>
        <p:spPr>
          <a:xfrm rot="0" flipH="0" flipV="0">
            <a:off x="0" y="0"/>
            <a:ext cx="5536596" cy="5254082"/>
          </a:xfrm>
          <a:custGeom>
            <a:avLst/>
            <a:gdLst/>
            <a:rect l="l" t="t" r="r" b="b"/>
            <a:pathLst>
              <a:path w="5537200" h="5257800">
                <a:moveTo>
                  <a:pt x="0" y="0"/>
                </a:moveTo>
                <a:lnTo>
                  <a:pt x="5536596" y="0"/>
                </a:lnTo>
                <a:lnTo>
                  <a:pt x="5536596" y="5254082"/>
                </a:lnTo>
                <a:lnTo>
                  <a:pt x="0" y="525408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>
              <a:alpha val="10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21458" t="0" r="5340" b="82"/>
          <a:stretch>
            <a:fillRect/>
          </a:stretch>
        </p:blipFill>
        <p:spPr>
          <a:xfrm rot="0" flipH="0" flipV="0">
            <a:off x="4692650" y="0"/>
            <a:ext cx="7537450" cy="6858000"/>
          </a:xfrm>
          <a:custGeom>
            <a:avLst/>
            <a:gdLst/>
            <a:rect l="l" t="t" r="r" b="b"/>
            <a:pathLst>
              <a:path w="7537450" h="6858000">
                <a:moveTo>
                  <a:pt x="0" y="0"/>
                </a:moveTo>
                <a:lnTo>
                  <a:pt x="4248737" y="0"/>
                </a:lnTo>
                <a:lnTo>
                  <a:pt x="7537450" y="726557"/>
                </a:lnTo>
                <a:lnTo>
                  <a:pt x="7537450" y="4517398"/>
                </a:lnTo>
                <a:lnTo>
                  <a:pt x="7531514" y="4511690"/>
                </a:lnTo>
                <a:lnTo>
                  <a:pt x="5275796" y="6858000"/>
                </a:lnTo>
                <a:lnTo>
                  <a:pt x="2540051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0" flipH="1" flipV="0">
            <a:off x="4670315" y="0"/>
            <a:ext cx="3858892" cy="6858000"/>
          </a:xfrm>
          <a:prstGeom prst="parallelogram">
            <a:avLst>
              <a:gd name="adj" fmla="val 64045"/>
            </a:avLst>
          </a:prstGeom>
          <a:solidFill>
            <a:schemeClr val="accent1"/>
          </a:solidFill>
          <a:ln cap="sq">
            <a:noFill/>
            <a:prstDash val="solid"/>
            <a:miter/>
          </a:ln>
          <a:effectLst>
            <a:outerShdw dist="177800" blurRad="584200" dir="0" sx="100000" sy="100000" kx="0" ky="0" algn="l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79846" y="2297870"/>
            <a:ext cx="532315" cy="532315"/>
          </a:xfrm>
          <a:prstGeom prst="rect">
            <a:avLst/>
          </a:prstGeom>
          <a:solidFill>
            <a:schemeClr val="bg1"/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794905" y="2412929"/>
            <a:ext cx="302196" cy="302196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348891" y="2283877"/>
            <a:ext cx="4076549" cy="276999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宠物遗弃问题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348891" y="2597989"/>
            <a:ext cx="4076549" cy="93166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076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宠物遗弃是一个严重的社会问题，不仅对被遗弃的宠物造成伤害，也对社会环境造成影响。作为宠物主人，承担起宠物养护的责任是基本的社会责任，包括为宠物提供终身的照顾和适当的医疗保障。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79846" y="3683594"/>
            <a:ext cx="532315" cy="532315"/>
          </a:xfrm>
          <a:prstGeom prst="rect">
            <a:avLst/>
          </a:prstGeom>
          <a:solidFill>
            <a:schemeClr val="bg1"/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94905" y="3812763"/>
            <a:ext cx="302196" cy="273976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348891" y="3669601"/>
            <a:ext cx="4076549" cy="276999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宠物与社区和谐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348891" y="3983713"/>
            <a:ext cx="4076549" cy="93166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076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宠物与社区和谐共处是宠物养护中的一个重要方面。宠物主人需要遵守社区规定，如遛狗时清理宠物粪便、控制宠物噪音等，以维护社区的环境卫生和邻里关系。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79846" y="5069318"/>
            <a:ext cx="532315" cy="532315"/>
          </a:xfrm>
          <a:prstGeom prst="rect">
            <a:avLst/>
          </a:prstGeom>
          <a:solidFill>
            <a:schemeClr val="bg1"/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794905" y="5195699"/>
            <a:ext cx="302196" cy="279552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348891" y="5055325"/>
            <a:ext cx="4076549" cy="276999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宠物福利与立法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1348891" y="5369437"/>
            <a:ext cx="4076549" cy="93166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076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宠物福利是宠物养护中不可忽视的议题。许多国家和地区都有相关的宠物保护法律，旨在保护宠物免受虐待和忽视。了解并遵守这些法律，是宠物主人应尽的责任，也是维护宠物权益的重要手段。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587746" y="274803"/>
            <a:ext cx="10819394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宠物养护的社会责任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363855" y="212979"/>
            <a:ext cx="320040" cy="609600"/>
          </a:xfrm>
          <a:custGeom>
            <a:avLst/>
            <a:gdLst>
              <a:gd name="connsiteX0" fmla="*/ 320040 w 320040"/>
              <a:gd name="connsiteY0" fmla="*/ 80010 h 609600"/>
              <a:gd name="connsiteX1" fmla="*/ 320040 w 320040"/>
              <a:gd name="connsiteY1" fmla="*/ 30480 h 609600"/>
              <a:gd name="connsiteX2" fmla="*/ 0 w 320040"/>
              <a:gd name="connsiteY2" fmla="*/ 0 h 609600"/>
              <a:gd name="connsiteX3" fmla="*/ 0 w 320040"/>
              <a:gd name="connsiteY3" fmla="*/ 609600 h 609600"/>
              <a:gd name="connsiteX4" fmla="*/ 320040 w 320040"/>
              <a:gd name="connsiteY4" fmla="*/ 582930 h 609600"/>
              <a:gd name="connsiteX5" fmla="*/ 318135 w 320040"/>
              <a:gd name="connsiteY5" fmla="*/ 527685 h 609600"/>
              <a:gd name="connsiteX6" fmla="*/ 318135 w 320040"/>
              <a:gd name="connsiteY6" fmla="*/ 527685 h 609600"/>
              <a:gd name="connsiteX7" fmla="*/ 407670 w 407670"/>
              <a:gd name="connsiteY7" fmla="*/ 312420 h 609600"/>
            </a:gdLst>
            <a:rect l="l" t="t" r="r" b="b"/>
            <a:pathLst>
              <a:path w="320040" h="609600">
                <a:moveTo>
                  <a:pt x="320040" y="80010"/>
                </a:moveTo>
                <a:lnTo>
                  <a:pt x="320040" y="30480"/>
                </a:lnTo>
                <a:lnTo>
                  <a:pt x="0" y="0"/>
                </a:lnTo>
                <a:lnTo>
                  <a:pt x="0" y="609600"/>
                </a:lnTo>
                <a:lnTo>
                  <a:pt x="320040" y="582930"/>
                </a:lnTo>
                <a:lnTo>
                  <a:pt x="318135" y="527685"/>
                </a:lnTo>
              </a:path>
            </a:pathLst>
          </a:cu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50000" r="50624" b="0"/>
          <a:stretch>
            <a:fillRect/>
          </a:stretch>
        </p:blipFill>
        <p:spPr>
          <a:xfrm rot="0" flipH="0" flipV="0">
            <a:off x="0" y="-30635"/>
            <a:ext cx="12192000" cy="6919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rot="0" flipH="0" flipV="0">
            <a:off x="792480" y="719421"/>
            <a:ext cx="10607040" cy="5419159"/>
          </a:xfrm>
          <a:prstGeom prst="round2DiagRect">
            <a:avLst>
              <a:gd name="adj1" fmla="val 20074"/>
              <a:gd name="adj2" fmla="val 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079144" y="865877"/>
            <a:ext cx="10033712" cy="5126246"/>
          </a:xfrm>
          <a:prstGeom prst="round2DiagRect">
            <a:avLst>
              <a:gd name="adj1" fmla="val 20074"/>
              <a:gd name="adj2" fmla="val 0"/>
            </a:avLst>
          </a:prstGeom>
          <a:noFill/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091977" y="4545796"/>
            <a:ext cx="2694653" cy="817004"/>
          </a:xfrm>
          <a:prstGeom prst="roundRect">
            <a:avLst>
              <a:gd name="adj" fmla="val 10390"/>
            </a:avLst>
          </a:prstGeom>
          <a:solidFill>
            <a:schemeClr val="bg1"/>
          </a:solidFill>
          <a:ln w="63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274542" y="4701838"/>
            <a:ext cx="543325" cy="538551"/>
          </a:xfrm>
          <a:prstGeom prst="ellipse">
            <a:avLst/>
          </a:prstGeom>
          <a:gradFill>
            <a:gsLst>
              <a:gs pos="25000">
                <a:schemeClr val="accent1">
                  <a:lumMod val="50000"/>
                  <a:alpha val="4600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2700000" scaled="0"/>
          </a:gra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253544" y="4675936"/>
            <a:ext cx="557554" cy="557802"/>
          </a:xfrm>
          <a:custGeom>
            <a:avLst/>
            <a:gdLst>
              <a:gd name="connsiteX0" fmla="*/ 1297676 w 2163261"/>
              <a:gd name="connsiteY0" fmla="*/ 2086117 h 2164219"/>
              <a:gd name="connsiteX1" fmla="*/ 2085143 w 2163261"/>
              <a:gd name="connsiteY1" fmla="*/ 1298651 h 2164219"/>
              <a:gd name="connsiteX2" fmla="*/ 2162610 w 2163261"/>
              <a:gd name="connsiteY2" fmla="*/ 1120329 h 2164219"/>
              <a:gd name="connsiteX3" fmla="*/ 1831911 w 2163261"/>
              <a:gd name="connsiteY3" fmla="*/ 303629 h 2164219"/>
              <a:gd name="connsiteX4" fmla="*/ 315079 w 2163261"/>
              <a:gd name="connsiteY4" fmla="*/ 319707 h 2164219"/>
              <a:gd name="connsiteX5" fmla="*/ 316906 w 2163261"/>
              <a:gd name="connsiteY5" fmla="*/ 1847502 h 2164219"/>
              <a:gd name="connsiteX6" fmla="*/ 1119354 w 2163261"/>
              <a:gd name="connsiteY6" fmla="*/ 2163585 h 2164219"/>
              <a:gd name="connsiteX7" fmla="*/ 1297676 w 2163261"/>
              <a:gd name="connsiteY7" fmla="*/ 2086117 h 2164219"/>
            </a:gdLst>
            <a:rect l="l" t="t" r="r" b="b"/>
            <a:pathLst>
              <a:path w="2163261" h="2164219">
                <a:moveTo>
                  <a:pt x="1297676" y="2086117"/>
                </a:moveTo>
                <a:lnTo>
                  <a:pt x="2085143" y="1298651"/>
                </a:lnTo>
                <a:cubicBezTo>
                  <a:pt x="2132646" y="1251147"/>
                  <a:pt x="2160052" y="1187200"/>
                  <a:pt x="2162610" y="1120329"/>
                </a:cubicBezTo>
                <a:cubicBezTo>
                  <a:pt x="2172842" y="824709"/>
                  <a:pt x="2062487" y="525801"/>
                  <a:pt x="1831911" y="303629"/>
                </a:cubicBezTo>
                <a:cubicBezTo>
                  <a:pt x="1405108" y="-107461"/>
                  <a:pt x="733112" y="-100153"/>
                  <a:pt x="315079" y="319707"/>
                </a:cubicBezTo>
                <a:cubicBezTo>
                  <a:pt x="-105513" y="742126"/>
                  <a:pt x="-105147" y="1425815"/>
                  <a:pt x="316906" y="1847502"/>
                </a:cubicBezTo>
                <a:cubicBezTo>
                  <a:pt x="537616" y="2068212"/>
                  <a:pt x="829946" y="2173451"/>
                  <a:pt x="1119354" y="2163585"/>
                </a:cubicBezTo>
                <a:cubicBezTo>
                  <a:pt x="1186590" y="2161027"/>
                  <a:pt x="1250172" y="2133621"/>
                  <a:pt x="1297676" y="2086117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245809" y="4668207"/>
            <a:ext cx="564049" cy="564297"/>
          </a:xfrm>
          <a:custGeom>
            <a:avLst/>
            <a:gdLst>
              <a:gd name="connsiteX0" fmla="*/ 1292606 w 2188462"/>
              <a:gd name="connsiteY0" fmla="*/ 2123414 h 2189420"/>
              <a:gd name="connsiteX1" fmla="*/ 2122461 w 2188462"/>
              <a:gd name="connsiteY1" fmla="*/ 1293560 h 2189420"/>
              <a:gd name="connsiteX2" fmla="*/ 2187139 w 2188462"/>
              <a:gd name="connsiteY2" fmla="*/ 1149587 h 2189420"/>
              <a:gd name="connsiteX3" fmla="*/ 1850593 w 2188462"/>
              <a:gd name="connsiteY3" fmla="*/ 304385 h 2189420"/>
              <a:gd name="connsiteX4" fmla="*/ 318779 w 2188462"/>
              <a:gd name="connsiteY4" fmla="*/ 323386 h 2189420"/>
              <a:gd name="connsiteX5" fmla="*/ 320606 w 2188462"/>
              <a:gd name="connsiteY5" fmla="*/ 1869086 h 2189420"/>
              <a:gd name="connsiteX6" fmla="*/ 1148633 w 2188462"/>
              <a:gd name="connsiteY6" fmla="*/ 2188092 h 2189420"/>
              <a:gd name="connsiteX7" fmla="*/ 1292606 w 2188462"/>
              <a:gd name="connsiteY7" fmla="*/ 2123414 h 2189420"/>
            </a:gdLst>
            <a:rect l="l" t="t" r="r" b="b"/>
            <a:pathLst>
              <a:path w="2188462" h="2189420">
                <a:moveTo>
                  <a:pt x="1292606" y="2123414"/>
                </a:moveTo>
                <a:lnTo>
                  <a:pt x="2122461" y="1293560"/>
                </a:lnTo>
                <a:cubicBezTo>
                  <a:pt x="2160829" y="1255191"/>
                  <a:pt x="2184216" y="1203668"/>
                  <a:pt x="2187139" y="1149587"/>
                </a:cubicBezTo>
                <a:cubicBezTo>
                  <a:pt x="2202121" y="844101"/>
                  <a:pt x="2089939" y="533865"/>
                  <a:pt x="1850593" y="304385"/>
                </a:cubicBezTo>
                <a:cubicBezTo>
                  <a:pt x="1418674" y="-108898"/>
                  <a:pt x="740466" y="-100128"/>
                  <a:pt x="318779" y="323386"/>
                </a:cubicBezTo>
                <a:cubicBezTo>
                  <a:pt x="-106928" y="750920"/>
                  <a:pt x="-106198" y="1442283"/>
                  <a:pt x="320606" y="1869086"/>
                </a:cubicBezTo>
                <a:cubicBezTo>
                  <a:pt x="548258" y="2096739"/>
                  <a:pt x="850821" y="2202709"/>
                  <a:pt x="1148633" y="2188092"/>
                </a:cubicBezTo>
                <a:cubicBezTo>
                  <a:pt x="1203080" y="2185535"/>
                  <a:pt x="1254238" y="2162148"/>
                  <a:pt x="1292606" y="2123414"/>
                </a:cubicBezTo>
                <a:close/>
              </a:path>
            </a:pathLst>
          </a:custGeom>
          <a:gradFill>
            <a:gsLst>
              <a:gs pos="2500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586298" y="5002097"/>
            <a:ext cx="213885" cy="213980"/>
          </a:xfrm>
          <a:custGeom>
            <a:avLst/>
            <a:gdLst>
              <a:gd name="connsiteX0" fmla="*/ 308409 w 829854"/>
              <a:gd name="connsiteY0" fmla="*/ 308409 h 830220"/>
              <a:gd name="connsiteX1" fmla="*/ 0 w 829854"/>
              <a:gd name="connsiteY1" fmla="*/ 830220 h 830220"/>
              <a:gd name="connsiteX2" fmla="*/ 829854 w 829854"/>
              <a:gd name="connsiteY2" fmla="*/ 0 h 830220"/>
              <a:gd name="connsiteX3" fmla="*/ 308409 w 829854"/>
              <a:gd name="connsiteY3" fmla="*/ 308409 h 830220"/>
            </a:gdLst>
            <a:rect l="l" t="t" r="r" b="b"/>
            <a:pathLst>
              <a:path w="829854" h="830220">
                <a:moveTo>
                  <a:pt x="308409" y="308409"/>
                </a:moveTo>
                <a:cubicBezTo>
                  <a:pt x="66505" y="550313"/>
                  <a:pt x="124606" y="705614"/>
                  <a:pt x="0" y="830220"/>
                </a:cubicBezTo>
                <a:lnTo>
                  <a:pt x="829854" y="0"/>
                </a:lnTo>
                <a:cubicBezTo>
                  <a:pt x="705614" y="124606"/>
                  <a:pt x="549948" y="66505"/>
                  <a:pt x="308409" y="308409"/>
                </a:cubicBezTo>
                <a:close/>
              </a:path>
            </a:pathLst>
          </a:custGeom>
          <a:gradFill>
            <a:gsLst>
              <a:gs pos="31000">
                <a:schemeClr val="accent2">
                  <a:lumMod val="20000"/>
                  <a:lumOff val="80000"/>
                </a:schemeClr>
              </a:gs>
              <a:gs pos="47000">
                <a:schemeClr val="accent1">
                  <a:lumMod val="60000"/>
                  <a:lumOff val="40000"/>
                </a:schemeClr>
              </a:gs>
              <a:gs pos="67000">
                <a:schemeClr val="accent2">
                  <a:lumMod val="20000"/>
                  <a:lumOff val="80000"/>
                </a:schemeClr>
              </a:gs>
            </a:gsLst>
            <a:lin ang="2700000" scaled="0"/>
          </a:gra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424426" y="4837944"/>
            <a:ext cx="214825" cy="232707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405370" y="4545796"/>
            <a:ext cx="2694653" cy="817004"/>
          </a:xfrm>
          <a:prstGeom prst="roundRect">
            <a:avLst>
              <a:gd name="adj" fmla="val 10390"/>
            </a:avLst>
          </a:prstGeom>
          <a:solidFill>
            <a:schemeClr val="bg1"/>
          </a:solidFill>
          <a:ln w="63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6552654" y="4694163"/>
            <a:ext cx="543325" cy="538551"/>
          </a:xfrm>
          <a:prstGeom prst="ellipse">
            <a:avLst/>
          </a:prstGeom>
          <a:gradFill>
            <a:gsLst>
              <a:gs pos="25000">
                <a:schemeClr val="accent1">
                  <a:lumMod val="50000"/>
                  <a:alpha val="4600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2700000" scaled="0"/>
          </a:gra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531656" y="4668261"/>
            <a:ext cx="557554" cy="557802"/>
          </a:xfrm>
          <a:custGeom>
            <a:avLst/>
            <a:gdLst>
              <a:gd name="connsiteX0" fmla="*/ 1297676 w 2163261"/>
              <a:gd name="connsiteY0" fmla="*/ 2086117 h 2164219"/>
              <a:gd name="connsiteX1" fmla="*/ 2085143 w 2163261"/>
              <a:gd name="connsiteY1" fmla="*/ 1298651 h 2164219"/>
              <a:gd name="connsiteX2" fmla="*/ 2162610 w 2163261"/>
              <a:gd name="connsiteY2" fmla="*/ 1120329 h 2164219"/>
              <a:gd name="connsiteX3" fmla="*/ 1831911 w 2163261"/>
              <a:gd name="connsiteY3" fmla="*/ 303629 h 2164219"/>
              <a:gd name="connsiteX4" fmla="*/ 315079 w 2163261"/>
              <a:gd name="connsiteY4" fmla="*/ 319707 h 2164219"/>
              <a:gd name="connsiteX5" fmla="*/ 316906 w 2163261"/>
              <a:gd name="connsiteY5" fmla="*/ 1847502 h 2164219"/>
              <a:gd name="connsiteX6" fmla="*/ 1119354 w 2163261"/>
              <a:gd name="connsiteY6" fmla="*/ 2163585 h 2164219"/>
              <a:gd name="connsiteX7" fmla="*/ 1297676 w 2163261"/>
              <a:gd name="connsiteY7" fmla="*/ 2086117 h 2164219"/>
            </a:gdLst>
            <a:rect l="l" t="t" r="r" b="b"/>
            <a:pathLst>
              <a:path w="2163261" h="2164219">
                <a:moveTo>
                  <a:pt x="1297676" y="2086117"/>
                </a:moveTo>
                <a:lnTo>
                  <a:pt x="2085143" y="1298651"/>
                </a:lnTo>
                <a:cubicBezTo>
                  <a:pt x="2132646" y="1251147"/>
                  <a:pt x="2160052" y="1187200"/>
                  <a:pt x="2162610" y="1120329"/>
                </a:cubicBezTo>
                <a:cubicBezTo>
                  <a:pt x="2172842" y="824709"/>
                  <a:pt x="2062487" y="525801"/>
                  <a:pt x="1831911" y="303629"/>
                </a:cubicBezTo>
                <a:cubicBezTo>
                  <a:pt x="1405108" y="-107461"/>
                  <a:pt x="733112" y="-100153"/>
                  <a:pt x="315079" y="319707"/>
                </a:cubicBezTo>
                <a:cubicBezTo>
                  <a:pt x="-105513" y="742126"/>
                  <a:pt x="-105147" y="1425815"/>
                  <a:pt x="316906" y="1847502"/>
                </a:cubicBezTo>
                <a:cubicBezTo>
                  <a:pt x="537616" y="2068212"/>
                  <a:pt x="829946" y="2173451"/>
                  <a:pt x="1119354" y="2163585"/>
                </a:cubicBezTo>
                <a:cubicBezTo>
                  <a:pt x="1186590" y="2161027"/>
                  <a:pt x="1250172" y="2133621"/>
                  <a:pt x="1297676" y="2086117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523921" y="4660532"/>
            <a:ext cx="564049" cy="564297"/>
          </a:xfrm>
          <a:custGeom>
            <a:avLst/>
            <a:gdLst>
              <a:gd name="connsiteX0" fmla="*/ 1292606 w 2188462"/>
              <a:gd name="connsiteY0" fmla="*/ 2123414 h 2189420"/>
              <a:gd name="connsiteX1" fmla="*/ 2122461 w 2188462"/>
              <a:gd name="connsiteY1" fmla="*/ 1293560 h 2189420"/>
              <a:gd name="connsiteX2" fmla="*/ 2187139 w 2188462"/>
              <a:gd name="connsiteY2" fmla="*/ 1149587 h 2189420"/>
              <a:gd name="connsiteX3" fmla="*/ 1850593 w 2188462"/>
              <a:gd name="connsiteY3" fmla="*/ 304385 h 2189420"/>
              <a:gd name="connsiteX4" fmla="*/ 318779 w 2188462"/>
              <a:gd name="connsiteY4" fmla="*/ 323386 h 2189420"/>
              <a:gd name="connsiteX5" fmla="*/ 320606 w 2188462"/>
              <a:gd name="connsiteY5" fmla="*/ 1869086 h 2189420"/>
              <a:gd name="connsiteX6" fmla="*/ 1148633 w 2188462"/>
              <a:gd name="connsiteY6" fmla="*/ 2188092 h 2189420"/>
              <a:gd name="connsiteX7" fmla="*/ 1292606 w 2188462"/>
              <a:gd name="connsiteY7" fmla="*/ 2123414 h 2189420"/>
            </a:gdLst>
            <a:rect l="l" t="t" r="r" b="b"/>
            <a:pathLst>
              <a:path w="2188462" h="2189420">
                <a:moveTo>
                  <a:pt x="1292606" y="2123414"/>
                </a:moveTo>
                <a:lnTo>
                  <a:pt x="2122461" y="1293560"/>
                </a:lnTo>
                <a:cubicBezTo>
                  <a:pt x="2160829" y="1255191"/>
                  <a:pt x="2184216" y="1203668"/>
                  <a:pt x="2187139" y="1149587"/>
                </a:cubicBezTo>
                <a:cubicBezTo>
                  <a:pt x="2202121" y="844101"/>
                  <a:pt x="2089939" y="533865"/>
                  <a:pt x="1850593" y="304385"/>
                </a:cubicBezTo>
                <a:cubicBezTo>
                  <a:pt x="1418674" y="-108898"/>
                  <a:pt x="740466" y="-100128"/>
                  <a:pt x="318779" y="323386"/>
                </a:cubicBezTo>
                <a:cubicBezTo>
                  <a:pt x="-106928" y="750920"/>
                  <a:pt x="-106198" y="1442283"/>
                  <a:pt x="320606" y="1869086"/>
                </a:cubicBezTo>
                <a:cubicBezTo>
                  <a:pt x="548258" y="2096739"/>
                  <a:pt x="850821" y="2202709"/>
                  <a:pt x="1148633" y="2188092"/>
                </a:cubicBezTo>
                <a:cubicBezTo>
                  <a:pt x="1203080" y="2185535"/>
                  <a:pt x="1254238" y="2162148"/>
                  <a:pt x="1292606" y="2123414"/>
                </a:cubicBezTo>
                <a:close/>
              </a:path>
            </a:pathLst>
          </a:custGeom>
          <a:gradFill>
            <a:gsLst>
              <a:gs pos="2500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864410" y="4994422"/>
            <a:ext cx="213885" cy="213980"/>
          </a:xfrm>
          <a:custGeom>
            <a:avLst/>
            <a:gdLst>
              <a:gd name="connsiteX0" fmla="*/ 308409 w 829854"/>
              <a:gd name="connsiteY0" fmla="*/ 308409 h 830220"/>
              <a:gd name="connsiteX1" fmla="*/ 0 w 829854"/>
              <a:gd name="connsiteY1" fmla="*/ 830220 h 830220"/>
              <a:gd name="connsiteX2" fmla="*/ 829854 w 829854"/>
              <a:gd name="connsiteY2" fmla="*/ 0 h 830220"/>
              <a:gd name="connsiteX3" fmla="*/ 308409 w 829854"/>
              <a:gd name="connsiteY3" fmla="*/ 308409 h 830220"/>
            </a:gdLst>
            <a:rect l="l" t="t" r="r" b="b"/>
            <a:pathLst>
              <a:path w="829854" h="830220">
                <a:moveTo>
                  <a:pt x="308409" y="308409"/>
                </a:moveTo>
                <a:cubicBezTo>
                  <a:pt x="66505" y="550313"/>
                  <a:pt x="124606" y="705614"/>
                  <a:pt x="0" y="830220"/>
                </a:cubicBezTo>
                <a:lnTo>
                  <a:pt x="829854" y="0"/>
                </a:lnTo>
                <a:cubicBezTo>
                  <a:pt x="705614" y="124606"/>
                  <a:pt x="549948" y="66505"/>
                  <a:pt x="308409" y="308409"/>
                </a:cubicBezTo>
                <a:close/>
              </a:path>
            </a:pathLst>
          </a:custGeom>
          <a:gradFill>
            <a:gsLst>
              <a:gs pos="31000">
                <a:schemeClr val="accent2">
                  <a:lumMod val="20000"/>
                  <a:lumOff val="80000"/>
                </a:schemeClr>
              </a:gs>
              <a:gs pos="47000">
                <a:schemeClr val="accent1">
                  <a:lumMod val="60000"/>
                  <a:lumOff val="40000"/>
                </a:schemeClr>
              </a:gs>
              <a:gs pos="67000">
                <a:schemeClr val="accent2">
                  <a:lumMod val="20000"/>
                  <a:lumOff val="80000"/>
                </a:schemeClr>
              </a:gs>
            </a:gsLst>
            <a:lin ang="2700000" scaled="0"/>
          </a:gradFill>
          <a:ln w="36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702538" y="4830270"/>
            <a:ext cx="214825" cy="232707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7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493892" y="1199289"/>
            <a:ext cx="1225094" cy="97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493892" y="2359324"/>
            <a:ext cx="1225094" cy="97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493892" y="3519359"/>
            <a:ext cx="1225094" cy="97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493892" y="4679395"/>
            <a:ext cx="1225094" cy="97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738" t="6950" r="50901" b="57118"/>
          <a:stretch>
            <a:fillRect/>
          </a:stretch>
        </p:blipFill>
        <p:spPr>
          <a:xfrm rot="0" flipH="0" flipV="0">
            <a:off x="9554519" y="2473752"/>
            <a:ext cx="1102051" cy="818804"/>
          </a:xfrm>
          <a:custGeom>
            <a:avLst/>
            <a:gdLst/>
            <a:rect l="l" t="t" r="r" b="b"/>
            <a:pathLst>
              <a:path w="1104900" h="812800">
                <a:moveTo>
                  <a:pt x="28404" y="0"/>
                </a:moveTo>
                <a:lnTo>
                  <a:pt x="1073647" y="0"/>
                </a:lnTo>
                <a:cubicBezTo>
                  <a:pt x="1089334" y="0"/>
                  <a:pt x="1102051" y="12717"/>
                  <a:pt x="1102051" y="28404"/>
                </a:cubicBezTo>
                <a:lnTo>
                  <a:pt x="1102051" y="790400"/>
                </a:lnTo>
                <a:cubicBezTo>
                  <a:pt x="1102051" y="806087"/>
                  <a:pt x="1089334" y="818804"/>
                  <a:pt x="1073647" y="818804"/>
                </a:cubicBezTo>
                <a:lnTo>
                  <a:pt x="28404" y="818804"/>
                </a:lnTo>
                <a:cubicBezTo>
                  <a:pt x="12717" y="818804"/>
                  <a:pt x="0" y="806087"/>
                  <a:pt x="0" y="790400"/>
                </a:cubicBezTo>
                <a:lnTo>
                  <a:pt x="0" y="28404"/>
                </a:lnTo>
                <a:cubicBezTo>
                  <a:pt x="0" y="12717"/>
                  <a:pt x="12717" y="0"/>
                  <a:pt x="28404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2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738" t="6950" r="50901" b="57118"/>
          <a:stretch>
            <a:fillRect/>
          </a:stretch>
        </p:blipFill>
        <p:spPr>
          <a:xfrm rot="0" flipH="0" flipV="0">
            <a:off x="9554519" y="1315869"/>
            <a:ext cx="1102051" cy="818804"/>
          </a:xfrm>
          <a:custGeom>
            <a:avLst/>
            <a:gdLst/>
            <a:rect l="l" t="t" r="r" b="b"/>
            <a:pathLst>
              <a:path w="1104900" h="812800">
                <a:moveTo>
                  <a:pt x="28404" y="0"/>
                </a:moveTo>
                <a:lnTo>
                  <a:pt x="1073647" y="0"/>
                </a:lnTo>
                <a:cubicBezTo>
                  <a:pt x="1089334" y="0"/>
                  <a:pt x="1102051" y="12717"/>
                  <a:pt x="1102051" y="28404"/>
                </a:cubicBezTo>
                <a:lnTo>
                  <a:pt x="1102051" y="790400"/>
                </a:lnTo>
                <a:cubicBezTo>
                  <a:pt x="1102051" y="806087"/>
                  <a:pt x="1089334" y="818804"/>
                  <a:pt x="1073647" y="818804"/>
                </a:cubicBezTo>
                <a:lnTo>
                  <a:pt x="28404" y="818804"/>
                </a:lnTo>
                <a:cubicBezTo>
                  <a:pt x="12717" y="818804"/>
                  <a:pt x="0" y="806087"/>
                  <a:pt x="0" y="790400"/>
                </a:cubicBezTo>
                <a:lnTo>
                  <a:pt x="0" y="28404"/>
                </a:lnTo>
                <a:cubicBezTo>
                  <a:pt x="0" y="12717"/>
                  <a:pt x="12717" y="0"/>
                  <a:pt x="28404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50000" r="50624" b="0"/>
          <a:stretch>
            <a:fillRect/>
          </a:stretch>
        </p:blipFill>
        <p:spPr>
          <a:xfrm rot="0" flipH="0" flipV="0">
            <a:off x="9554519" y="3633787"/>
            <a:ext cx="1102051" cy="818804"/>
          </a:xfrm>
          <a:custGeom>
            <a:avLst/>
            <a:gdLst/>
            <a:rect l="l" t="t" r="r" b="b"/>
            <a:pathLst>
              <a:path w="1104900" h="812800">
                <a:moveTo>
                  <a:pt x="28404" y="0"/>
                </a:moveTo>
                <a:lnTo>
                  <a:pt x="1073647" y="0"/>
                </a:lnTo>
                <a:cubicBezTo>
                  <a:pt x="1089334" y="0"/>
                  <a:pt x="1102051" y="12717"/>
                  <a:pt x="1102051" y="28404"/>
                </a:cubicBezTo>
                <a:lnTo>
                  <a:pt x="1102051" y="790400"/>
                </a:lnTo>
                <a:cubicBezTo>
                  <a:pt x="1102051" y="806087"/>
                  <a:pt x="1089334" y="818804"/>
                  <a:pt x="1073647" y="818804"/>
                </a:cubicBezTo>
                <a:lnTo>
                  <a:pt x="28404" y="818804"/>
                </a:lnTo>
                <a:cubicBezTo>
                  <a:pt x="12717" y="818804"/>
                  <a:pt x="0" y="806087"/>
                  <a:pt x="0" y="790400"/>
                </a:cubicBezTo>
                <a:lnTo>
                  <a:pt x="0" y="28404"/>
                </a:lnTo>
                <a:cubicBezTo>
                  <a:pt x="0" y="12717"/>
                  <a:pt x="12717" y="0"/>
                  <a:pt x="28404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4" name=""/>
          <p:cNvPicPr>
            <a:picLocks noChangeAspect="1"/>
          </p:cNvPicPr>
          <p:nvPr/>
        </p:nvPicPr>
        <p:blipFill>
          <a:blip r:embed="rId5">
            <a:alphaModFix amt="100000"/>
          </a:blip>
          <a:srcRect l="53434" t="53589" r="1772" b="2227"/>
          <a:stretch>
            <a:fillRect/>
          </a:stretch>
        </p:blipFill>
        <p:spPr>
          <a:xfrm rot="0" flipH="0" flipV="0">
            <a:off x="9554519" y="4789259"/>
            <a:ext cx="1102051" cy="818804"/>
          </a:xfrm>
          <a:custGeom>
            <a:avLst/>
            <a:gdLst/>
            <a:rect l="l" t="t" r="r" b="b"/>
            <a:pathLst>
              <a:path w="1104900" h="812800">
                <a:moveTo>
                  <a:pt x="28404" y="0"/>
                </a:moveTo>
                <a:lnTo>
                  <a:pt x="1073647" y="0"/>
                </a:lnTo>
                <a:cubicBezTo>
                  <a:pt x="1089334" y="0"/>
                  <a:pt x="1102051" y="12717"/>
                  <a:pt x="1102051" y="28404"/>
                </a:cubicBezTo>
                <a:lnTo>
                  <a:pt x="1102051" y="790400"/>
                </a:lnTo>
                <a:cubicBezTo>
                  <a:pt x="1102051" y="806087"/>
                  <a:pt x="1089334" y="818804"/>
                  <a:pt x="1073647" y="818804"/>
                </a:cubicBezTo>
                <a:lnTo>
                  <a:pt x="28404" y="818804"/>
                </a:lnTo>
                <a:cubicBezTo>
                  <a:pt x="12717" y="818804"/>
                  <a:pt x="0" y="806087"/>
                  <a:pt x="0" y="790400"/>
                </a:cubicBezTo>
                <a:lnTo>
                  <a:pt x="0" y="28404"/>
                </a:lnTo>
                <a:cubicBezTo>
                  <a:pt x="0" y="12717"/>
                  <a:pt x="12717" y="0"/>
                  <a:pt x="28404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5" name=""/>
          <p:cNvPicPr>
            <a:picLocks noChangeAspect="1"/>
          </p:cNvPicPr>
          <p:nvPr/>
        </p:nvPicPr>
        <p:blipFill>
          <a:blip r:embed="rId6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398009" y="3450530"/>
            <a:ext cx="2482664" cy="2614821"/>
          </a:xfrm>
          <a:custGeom>
            <a:avLst/>
            <a:gdLst/>
            <a:rect l="l" t="t" r="r" b="b"/>
            <a:pathLst>
              <a:path w="2476500" h="2616200">
                <a:moveTo>
                  <a:pt x="0" y="0"/>
                </a:moveTo>
                <a:lnTo>
                  <a:pt x="1121859" y="0"/>
                </a:lnTo>
                <a:lnTo>
                  <a:pt x="1318377" y="66742"/>
                </a:lnTo>
                <a:lnTo>
                  <a:pt x="1746275" y="188998"/>
                </a:lnTo>
                <a:lnTo>
                  <a:pt x="2174173" y="115645"/>
                </a:lnTo>
                <a:lnTo>
                  <a:pt x="2143334" y="0"/>
                </a:lnTo>
                <a:lnTo>
                  <a:pt x="2482664" y="0"/>
                </a:lnTo>
                <a:lnTo>
                  <a:pt x="2482664" y="2614821"/>
                </a:lnTo>
                <a:lnTo>
                  <a:pt x="0" y="261482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6" name=""/>
          <p:cNvPicPr>
            <a:picLocks noChangeAspect="1"/>
          </p:cNvPicPr>
          <p:nvPr/>
        </p:nvPicPr>
        <p:blipFill>
          <a:blip r:embed="rId7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1971973" y="4730574"/>
            <a:ext cx="1319946" cy="1334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"/>
          <p:cNvPicPr>
            <a:picLocks noChangeAspect="1"/>
          </p:cNvPicPr>
          <p:nvPr/>
        </p:nvPicPr>
        <p:blipFill>
          <a:blip r:embed="rId8">
            <a:alphaModFix amt="100000"/>
          </a:blip>
          <a:srcRect l="34767" t="0" r="0" b="0"/>
          <a:stretch>
            <a:fillRect/>
          </a:stretch>
        </p:blipFill>
        <p:spPr>
          <a:xfrm rot="0" flipH="0" flipV="0">
            <a:off x="0" y="0"/>
            <a:ext cx="5536596" cy="5254082"/>
          </a:xfrm>
          <a:custGeom>
            <a:avLst/>
            <a:gdLst/>
            <a:rect l="l" t="t" r="r" b="b"/>
            <a:pathLst>
              <a:path w="5537200" h="5257800">
                <a:moveTo>
                  <a:pt x="0" y="0"/>
                </a:moveTo>
                <a:lnTo>
                  <a:pt x="5536596" y="0"/>
                </a:lnTo>
                <a:lnTo>
                  <a:pt x="5536596" y="5254082"/>
                </a:lnTo>
                <a:lnTo>
                  <a:pt x="0" y="525408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8" name="标题 1"/>
          <p:cNvSpPr txBox="1"/>
          <p:nvPr/>
        </p:nvSpPr>
        <p:spPr>
          <a:xfrm rot="0" flipH="0" flipV="0">
            <a:off x="3992423" y="4835938"/>
            <a:ext cx="1523273" cy="236721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主讲人：XXX
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7270535" y="4828263"/>
            <a:ext cx="1799465" cy="236721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时间：20XX.AXX</a:t>
            </a: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5474428" y="1270817"/>
            <a:ext cx="1497144" cy="185913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0" flipV="0">
            <a:off x="2414954" y="1828799"/>
            <a:ext cx="6852901" cy="2623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4800">
                <a:ln w="12700">
                  <a:noFill/>
                </a:ln>
                <a:gradFill>
                  <a:gsLst>
                    <a:gs pos="7000">
                      <a:srgbClr val="B73B23">
                        <a:alpha val="100000"/>
                      </a:srgbClr>
                    </a:gs>
                    <a:gs pos="100000">
                      <a:srgbClr val="F58100">
                        <a:alpha val="100000"/>
                      </a:srgbClr>
                    </a:gs>
                  </a:gsLst>
                  <a:lin ang="10800000" scaled="0"/>
                </a:gradFill>
                <a:latin typeface="OPPOSans H"/>
                <a:ea typeface="OPPOSans H"/>
                <a:cs typeface="OPPOSans H"/>
              </a:rPr>
              <a:t>谢谢大家</a:t>
            </a:r>
            <a:endParaRPr kumimoji="1" lang="zh-CN" altLang="en-US"/>
          </a:p>
        </p:txBody>
      </p:sp>
    </p:spTree>
  </p:cSld>
</p:sld>
</file>

<file path=ppt/theme/_rels/theme1.xml.rels><?xml version="1.0" encoding="UTF-8" standalone="yes"?>
<Relationships xmlns="http://schemas.openxmlformats.org/package/2006/relationships">

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​​">
  <a:themeElements>
    <a:clrScheme name="Office">
      <a:dk1>
        <a:srgbClr val="000000"/>
      </a:dk1>
      <a:lt1>
        <a:srgbClr val="FFFFFF"/>
      </a:lt1>
      <a:dk2>
        <a:srgbClr val="4A66AC"/>
      </a:dk2>
      <a:lt2>
        <a:srgbClr val="E0EBF6"/>
      </a:lt2>
      <a:accent1>
        <a:srgbClr val="B73B23"/>
      </a:accent1>
      <a:accent2>
        <a:srgbClr val="FFA848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0000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